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2" r:id="rId2"/>
  </p:sldMasterIdLst>
  <p:notesMasterIdLst>
    <p:notesMasterId r:id="rId21"/>
  </p:notesMasterIdLst>
  <p:handoutMasterIdLst>
    <p:handoutMasterId r:id="rId22"/>
  </p:handoutMasterIdLst>
  <p:sldIdLst>
    <p:sldId id="265" r:id="rId3"/>
    <p:sldId id="332" r:id="rId4"/>
    <p:sldId id="276" r:id="rId5"/>
    <p:sldId id="278" r:id="rId6"/>
    <p:sldId id="294" r:id="rId7"/>
    <p:sldId id="279" r:id="rId8"/>
    <p:sldId id="277" r:id="rId9"/>
    <p:sldId id="291" r:id="rId10"/>
    <p:sldId id="295" r:id="rId11"/>
    <p:sldId id="296" r:id="rId12"/>
    <p:sldId id="299" r:id="rId13"/>
    <p:sldId id="293" r:id="rId14"/>
    <p:sldId id="266" r:id="rId15"/>
    <p:sldId id="289" r:id="rId16"/>
    <p:sldId id="298" r:id="rId17"/>
    <p:sldId id="287" r:id="rId18"/>
    <p:sldId id="282" r:id="rId19"/>
    <p:sldId id="292" r:id="rId20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00FF"/>
    <a:srgbClr val="00FF00"/>
    <a:srgbClr val="004C97"/>
    <a:srgbClr val="FF0066"/>
    <a:srgbClr val="404040"/>
    <a:srgbClr val="505050"/>
    <a:srgbClr val="63666A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10" autoAdjust="0"/>
    <p:restoredTop sz="95401" autoAdjust="0"/>
  </p:normalViewPr>
  <p:slideViewPr>
    <p:cSldViewPr snapToGrid="0" snapToObjects="1">
      <p:cViewPr varScale="1">
        <p:scale>
          <a:sx n="72" d="100"/>
          <a:sy n="72" d="100"/>
        </p:scale>
        <p:origin x="102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PIP-II\800MeV_corrector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PIP-II\800MeV_corrector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PIP-II\800MeV_corrector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PIP-II\800MeV_corrector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PIP-II\800MeV_corrector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400MeV Injection</a:t>
            </a:r>
          </a:p>
        </c:rich>
      </c:tx>
      <c:layout>
        <c:manualLayout>
          <c:xMode val="edge"/>
          <c:yMode val="edge"/>
          <c:x val="0.3698288843258043"/>
          <c:y val="1.244167759531435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'400MeV'!$L$1</c:f>
              <c:strCache>
                <c:ptCount val="1"/>
                <c:pt idx="0">
                  <c:v>P[GeV/c]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'400MeV'!$K$2:$K$3602</c:f>
              <c:numCache>
                <c:formatCode>0.0000E+00</c:formatCode>
                <c:ptCount val="3601"/>
                <c:pt idx="0">
                  <c:v>-1E-3</c:v>
                </c:pt>
                <c:pt idx="1">
                  <c:v>-9.8999999999999999E-4</c:v>
                </c:pt>
                <c:pt idx="2">
                  <c:v>-9.7999999999999997E-4</c:v>
                </c:pt>
                <c:pt idx="3">
                  <c:v>-9.7000000000000005E-4</c:v>
                </c:pt>
                <c:pt idx="4">
                  <c:v>-9.6000000000000002E-4</c:v>
                </c:pt>
                <c:pt idx="5">
                  <c:v>-9.5E-4</c:v>
                </c:pt>
                <c:pt idx="6">
                  <c:v>-9.3999999999999997E-4</c:v>
                </c:pt>
                <c:pt idx="7">
                  <c:v>-9.3000000000000005E-4</c:v>
                </c:pt>
                <c:pt idx="8">
                  <c:v>-9.2000000000000003E-4</c:v>
                </c:pt>
                <c:pt idx="9">
                  <c:v>-9.1E-4</c:v>
                </c:pt>
                <c:pt idx="10">
                  <c:v>-8.9999999999999998E-4</c:v>
                </c:pt>
                <c:pt idx="11">
                  <c:v>-8.8999999999999995E-4</c:v>
                </c:pt>
                <c:pt idx="12">
                  <c:v>-8.8000000000000003E-4</c:v>
                </c:pt>
                <c:pt idx="13">
                  <c:v>-8.7000000000000001E-4</c:v>
                </c:pt>
                <c:pt idx="14">
                  <c:v>-8.5999999999999998E-4</c:v>
                </c:pt>
                <c:pt idx="15">
                  <c:v>-8.4999999999999995E-4</c:v>
                </c:pt>
                <c:pt idx="16">
                  <c:v>-8.4000000000000003E-4</c:v>
                </c:pt>
                <c:pt idx="17">
                  <c:v>-8.3000000000000001E-4</c:v>
                </c:pt>
                <c:pt idx="18">
                  <c:v>-8.1999999999999998E-4</c:v>
                </c:pt>
                <c:pt idx="19">
                  <c:v>-8.0999999999999996E-4</c:v>
                </c:pt>
                <c:pt idx="20">
                  <c:v>-7.9999999999999895E-4</c:v>
                </c:pt>
                <c:pt idx="21">
                  <c:v>-7.8999999999999904E-4</c:v>
                </c:pt>
                <c:pt idx="22">
                  <c:v>-7.7999999999999901E-4</c:v>
                </c:pt>
                <c:pt idx="23">
                  <c:v>-7.6999999999999898E-4</c:v>
                </c:pt>
                <c:pt idx="24">
                  <c:v>-7.5999999999999896E-4</c:v>
                </c:pt>
                <c:pt idx="25">
                  <c:v>-7.4999999999999904E-4</c:v>
                </c:pt>
                <c:pt idx="26">
                  <c:v>-7.3999999999999901E-4</c:v>
                </c:pt>
                <c:pt idx="27">
                  <c:v>-7.2999999999999899E-4</c:v>
                </c:pt>
                <c:pt idx="28">
                  <c:v>-7.1999999999999896E-4</c:v>
                </c:pt>
                <c:pt idx="29">
                  <c:v>-7.0999999999999904E-4</c:v>
                </c:pt>
                <c:pt idx="30">
                  <c:v>-6.9999999999999902E-4</c:v>
                </c:pt>
                <c:pt idx="31">
                  <c:v>-6.8999999999999899E-4</c:v>
                </c:pt>
                <c:pt idx="32">
                  <c:v>-6.7999999999999896E-4</c:v>
                </c:pt>
                <c:pt idx="33">
                  <c:v>-6.6999999999999905E-4</c:v>
                </c:pt>
                <c:pt idx="34">
                  <c:v>-6.5999999999999902E-4</c:v>
                </c:pt>
                <c:pt idx="35">
                  <c:v>-6.4999999999999899E-4</c:v>
                </c:pt>
                <c:pt idx="36">
                  <c:v>-6.3999999999999897E-4</c:v>
                </c:pt>
                <c:pt idx="37">
                  <c:v>-6.2999999999999905E-4</c:v>
                </c:pt>
                <c:pt idx="38">
                  <c:v>-6.1999999999999902E-4</c:v>
                </c:pt>
                <c:pt idx="39">
                  <c:v>-6.09999999999999E-4</c:v>
                </c:pt>
                <c:pt idx="40">
                  <c:v>-5.9999999999999897E-4</c:v>
                </c:pt>
                <c:pt idx="41">
                  <c:v>-5.8999999999999905E-4</c:v>
                </c:pt>
                <c:pt idx="42">
                  <c:v>-5.7999999999999903E-4</c:v>
                </c:pt>
                <c:pt idx="43">
                  <c:v>-5.69999999999999E-4</c:v>
                </c:pt>
                <c:pt idx="44">
                  <c:v>-5.5999999999999898E-4</c:v>
                </c:pt>
                <c:pt idx="45">
                  <c:v>-5.4999999999999895E-4</c:v>
                </c:pt>
                <c:pt idx="46">
                  <c:v>-5.3999999999999903E-4</c:v>
                </c:pt>
                <c:pt idx="47">
                  <c:v>-5.29999999999999E-4</c:v>
                </c:pt>
                <c:pt idx="48">
                  <c:v>-5.1999999999999898E-4</c:v>
                </c:pt>
                <c:pt idx="49">
                  <c:v>-5.0999999999999895E-4</c:v>
                </c:pt>
                <c:pt idx="50">
                  <c:v>-4.9999999999999903E-4</c:v>
                </c:pt>
                <c:pt idx="51">
                  <c:v>-4.8999999999999901E-4</c:v>
                </c:pt>
                <c:pt idx="52">
                  <c:v>-4.7999999999999898E-4</c:v>
                </c:pt>
                <c:pt idx="53">
                  <c:v>-4.6999999999999901E-4</c:v>
                </c:pt>
                <c:pt idx="54">
                  <c:v>-4.5999999999999898E-4</c:v>
                </c:pt>
                <c:pt idx="55">
                  <c:v>-4.4999999999999901E-4</c:v>
                </c:pt>
                <c:pt idx="56">
                  <c:v>-4.3999999999999899E-4</c:v>
                </c:pt>
                <c:pt idx="57">
                  <c:v>-4.2999999999999901E-4</c:v>
                </c:pt>
                <c:pt idx="58">
                  <c:v>-4.1999999999999801E-4</c:v>
                </c:pt>
                <c:pt idx="59">
                  <c:v>-4.0999999999999799E-4</c:v>
                </c:pt>
                <c:pt idx="60">
                  <c:v>-3.9999999999999801E-4</c:v>
                </c:pt>
                <c:pt idx="61">
                  <c:v>-3.8999999999999799E-4</c:v>
                </c:pt>
                <c:pt idx="62">
                  <c:v>-3.7999999999999802E-4</c:v>
                </c:pt>
                <c:pt idx="63">
                  <c:v>-3.6999999999999799E-4</c:v>
                </c:pt>
                <c:pt idx="64">
                  <c:v>-3.5999999999999802E-4</c:v>
                </c:pt>
                <c:pt idx="65">
                  <c:v>-3.4999999999999799E-4</c:v>
                </c:pt>
                <c:pt idx="66">
                  <c:v>-3.3999999999999802E-4</c:v>
                </c:pt>
                <c:pt idx="67">
                  <c:v>-3.2999999999999799E-4</c:v>
                </c:pt>
                <c:pt idx="68">
                  <c:v>-3.1999999999999802E-4</c:v>
                </c:pt>
                <c:pt idx="69">
                  <c:v>-3.0999999999999799E-4</c:v>
                </c:pt>
                <c:pt idx="70">
                  <c:v>-2.9999999999999802E-4</c:v>
                </c:pt>
                <c:pt idx="71">
                  <c:v>-2.89999999999998E-4</c:v>
                </c:pt>
                <c:pt idx="72">
                  <c:v>-2.7999999999999802E-4</c:v>
                </c:pt>
                <c:pt idx="73">
                  <c:v>-2.69999999999998E-4</c:v>
                </c:pt>
                <c:pt idx="74">
                  <c:v>-2.5999999999999803E-4</c:v>
                </c:pt>
                <c:pt idx="75">
                  <c:v>-2.49999999999998E-4</c:v>
                </c:pt>
                <c:pt idx="76">
                  <c:v>-2.39999999999998E-4</c:v>
                </c:pt>
                <c:pt idx="77">
                  <c:v>-2.29999999999998E-4</c:v>
                </c:pt>
                <c:pt idx="78">
                  <c:v>-2.19999999999998E-4</c:v>
                </c:pt>
                <c:pt idx="79">
                  <c:v>-2.09999999999998E-4</c:v>
                </c:pt>
                <c:pt idx="80">
                  <c:v>-1.99999999999998E-4</c:v>
                </c:pt>
                <c:pt idx="81">
                  <c:v>-1.89999999999998E-4</c:v>
                </c:pt>
                <c:pt idx="82">
                  <c:v>-1.7999999999999801E-4</c:v>
                </c:pt>
                <c:pt idx="83">
                  <c:v>-1.6999999999999801E-4</c:v>
                </c:pt>
                <c:pt idx="84">
                  <c:v>-1.5999999999999801E-4</c:v>
                </c:pt>
                <c:pt idx="85">
                  <c:v>-1.4999999999999801E-4</c:v>
                </c:pt>
                <c:pt idx="86">
                  <c:v>-1.3999999999999801E-4</c:v>
                </c:pt>
                <c:pt idx="87">
                  <c:v>-1.2999999999999801E-4</c:v>
                </c:pt>
                <c:pt idx="88">
                  <c:v>-1.19999999999998E-4</c:v>
                </c:pt>
                <c:pt idx="89">
                  <c:v>-1.09999999999998E-4</c:v>
                </c:pt>
                <c:pt idx="90">
                  <c:v>-9.9999999999997999E-5</c:v>
                </c:pt>
                <c:pt idx="91">
                  <c:v>-8.9999999999998095E-5</c:v>
                </c:pt>
                <c:pt idx="92">
                  <c:v>-7.9999999999998001E-5</c:v>
                </c:pt>
                <c:pt idx="93">
                  <c:v>-6.9999999999998002E-5</c:v>
                </c:pt>
                <c:pt idx="94">
                  <c:v>-5.9999999999998003E-5</c:v>
                </c:pt>
                <c:pt idx="95">
                  <c:v>-4.9999999999998098E-5</c:v>
                </c:pt>
                <c:pt idx="96">
                  <c:v>-3.9999999999997103E-5</c:v>
                </c:pt>
                <c:pt idx="97">
                  <c:v>-2.9999999999996999E-5</c:v>
                </c:pt>
                <c:pt idx="98">
                  <c:v>-1.9999999999997E-5</c:v>
                </c:pt>
                <c:pt idx="99">
                  <c:v>-9.9999999999969905E-6</c:v>
                </c:pt>
                <c:pt idx="100">
                  <c:v>0</c:v>
                </c:pt>
                <c:pt idx="101">
                  <c:v>1.0000000000000001E-5</c:v>
                </c:pt>
                <c:pt idx="102">
                  <c:v>2.00000000000001E-5</c:v>
                </c:pt>
                <c:pt idx="103">
                  <c:v>3.0000000000000099E-5</c:v>
                </c:pt>
                <c:pt idx="104">
                  <c:v>3.9999999999999902E-5</c:v>
                </c:pt>
                <c:pt idx="105">
                  <c:v>4.9999999999999901E-5</c:v>
                </c:pt>
                <c:pt idx="106">
                  <c:v>5.99999999999999E-5</c:v>
                </c:pt>
                <c:pt idx="107">
                  <c:v>6.9999999999999994E-5</c:v>
                </c:pt>
                <c:pt idx="108">
                  <c:v>8.0000000000000007E-5</c:v>
                </c:pt>
                <c:pt idx="109">
                  <c:v>9.0000000000000006E-5</c:v>
                </c:pt>
                <c:pt idx="110">
                  <c:v>1E-4</c:v>
                </c:pt>
                <c:pt idx="111">
                  <c:v>1.1E-4</c:v>
                </c:pt>
                <c:pt idx="112">
                  <c:v>1.2E-4</c:v>
                </c:pt>
                <c:pt idx="113">
                  <c:v>1.2999999999999999E-4</c:v>
                </c:pt>
                <c:pt idx="114">
                  <c:v>1.3999999999999999E-4</c:v>
                </c:pt>
                <c:pt idx="115">
                  <c:v>1.4999999999999999E-4</c:v>
                </c:pt>
                <c:pt idx="116">
                  <c:v>1.6000000000000001E-4</c:v>
                </c:pt>
                <c:pt idx="117">
                  <c:v>1.7000000000000001E-4</c:v>
                </c:pt>
                <c:pt idx="118">
                  <c:v>1.8000000000000001E-4</c:v>
                </c:pt>
                <c:pt idx="119">
                  <c:v>1.9000000000000001E-4</c:v>
                </c:pt>
                <c:pt idx="120">
                  <c:v>2.0000000000000001E-4</c:v>
                </c:pt>
                <c:pt idx="121">
                  <c:v>2.1000000000000001E-4</c:v>
                </c:pt>
                <c:pt idx="122">
                  <c:v>2.2000000000000001E-4</c:v>
                </c:pt>
                <c:pt idx="123">
                  <c:v>2.3000000000000001E-4</c:v>
                </c:pt>
                <c:pt idx="124">
                  <c:v>2.4000000000000001E-4</c:v>
                </c:pt>
                <c:pt idx="125">
                  <c:v>2.5000000000000001E-4</c:v>
                </c:pt>
                <c:pt idx="126">
                  <c:v>2.5999999999999998E-4</c:v>
                </c:pt>
                <c:pt idx="127">
                  <c:v>2.7E-4</c:v>
                </c:pt>
                <c:pt idx="128">
                  <c:v>2.7999999999999998E-4</c:v>
                </c:pt>
                <c:pt idx="129">
                  <c:v>2.9E-4</c:v>
                </c:pt>
                <c:pt idx="130">
                  <c:v>2.9999999999999997E-4</c:v>
                </c:pt>
                <c:pt idx="131">
                  <c:v>3.1E-4</c:v>
                </c:pt>
                <c:pt idx="132">
                  <c:v>3.2000000000000003E-4</c:v>
                </c:pt>
                <c:pt idx="133">
                  <c:v>3.3E-4</c:v>
                </c:pt>
                <c:pt idx="134">
                  <c:v>3.4000000000000002E-4</c:v>
                </c:pt>
                <c:pt idx="135">
                  <c:v>3.5E-4</c:v>
                </c:pt>
                <c:pt idx="136">
                  <c:v>3.6000000000000002E-4</c:v>
                </c:pt>
                <c:pt idx="137">
                  <c:v>3.6999999999999999E-4</c:v>
                </c:pt>
                <c:pt idx="138">
                  <c:v>3.8000000000000002E-4</c:v>
                </c:pt>
                <c:pt idx="139">
                  <c:v>3.8999999999999999E-4</c:v>
                </c:pt>
                <c:pt idx="140">
                  <c:v>4.0000000000000002E-4</c:v>
                </c:pt>
                <c:pt idx="141">
                  <c:v>4.0999999999999999E-4</c:v>
                </c:pt>
                <c:pt idx="142">
                  <c:v>4.2000000000000002E-4</c:v>
                </c:pt>
                <c:pt idx="143">
                  <c:v>4.2999999999999999E-4</c:v>
                </c:pt>
                <c:pt idx="144">
                  <c:v>4.4000000000000002E-4</c:v>
                </c:pt>
                <c:pt idx="145">
                  <c:v>4.4999999999999999E-4</c:v>
                </c:pt>
                <c:pt idx="146">
                  <c:v>4.6000000000000001E-4</c:v>
                </c:pt>
                <c:pt idx="147">
                  <c:v>4.6999999999999999E-4</c:v>
                </c:pt>
                <c:pt idx="148">
                  <c:v>4.8000000000000001E-4</c:v>
                </c:pt>
                <c:pt idx="149">
                  <c:v>4.8999999999999998E-4</c:v>
                </c:pt>
                <c:pt idx="150">
                  <c:v>5.0000000000000001E-4</c:v>
                </c:pt>
                <c:pt idx="151">
                  <c:v>5.1000000000000004E-4</c:v>
                </c:pt>
                <c:pt idx="152">
                  <c:v>5.1999999999999995E-4</c:v>
                </c:pt>
                <c:pt idx="153">
                  <c:v>5.2999999999999998E-4</c:v>
                </c:pt>
                <c:pt idx="154">
                  <c:v>5.4000000000000001E-4</c:v>
                </c:pt>
                <c:pt idx="155">
                  <c:v>5.5000000000000003E-4</c:v>
                </c:pt>
                <c:pt idx="156">
                  <c:v>5.5999999999999995E-4</c:v>
                </c:pt>
                <c:pt idx="157">
                  <c:v>5.6999999999999998E-4</c:v>
                </c:pt>
                <c:pt idx="158">
                  <c:v>5.8E-4</c:v>
                </c:pt>
                <c:pt idx="159">
                  <c:v>5.9000000000000003E-4</c:v>
                </c:pt>
                <c:pt idx="160">
                  <c:v>5.9999999999999995E-4</c:v>
                </c:pt>
                <c:pt idx="161">
                  <c:v>6.0999999999999997E-4</c:v>
                </c:pt>
                <c:pt idx="162">
                  <c:v>6.2E-4</c:v>
                </c:pt>
                <c:pt idx="163">
                  <c:v>6.3000000000000003E-4</c:v>
                </c:pt>
                <c:pt idx="164">
                  <c:v>6.4000000000000005E-4</c:v>
                </c:pt>
                <c:pt idx="165">
                  <c:v>6.4999999999999997E-4</c:v>
                </c:pt>
                <c:pt idx="166">
                  <c:v>6.6E-4</c:v>
                </c:pt>
                <c:pt idx="167">
                  <c:v>6.7000000000000002E-4</c:v>
                </c:pt>
                <c:pt idx="168">
                  <c:v>6.8000000000000005E-4</c:v>
                </c:pt>
                <c:pt idx="169">
                  <c:v>6.8999999999999997E-4</c:v>
                </c:pt>
                <c:pt idx="170">
                  <c:v>6.9999999999999999E-4</c:v>
                </c:pt>
                <c:pt idx="171">
                  <c:v>7.1000000000000002E-4</c:v>
                </c:pt>
                <c:pt idx="172">
                  <c:v>7.2000000000000005E-4</c:v>
                </c:pt>
                <c:pt idx="173">
                  <c:v>7.2999999999999996E-4</c:v>
                </c:pt>
                <c:pt idx="174">
                  <c:v>7.3999999999999999E-4</c:v>
                </c:pt>
                <c:pt idx="175">
                  <c:v>7.5000000000000002E-4</c:v>
                </c:pt>
                <c:pt idx="176">
                  <c:v>7.6000000000000004E-4</c:v>
                </c:pt>
                <c:pt idx="177">
                  <c:v>7.6999999999999996E-4</c:v>
                </c:pt>
                <c:pt idx="178">
                  <c:v>7.7999999999999999E-4</c:v>
                </c:pt>
                <c:pt idx="179">
                  <c:v>7.9000000000000001E-4</c:v>
                </c:pt>
                <c:pt idx="180">
                  <c:v>8.0000000000000004E-4</c:v>
                </c:pt>
                <c:pt idx="181">
                  <c:v>8.0999999999999996E-4</c:v>
                </c:pt>
                <c:pt idx="182">
                  <c:v>8.1999999999999998E-4</c:v>
                </c:pt>
                <c:pt idx="183">
                  <c:v>8.3000000000000001E-4</c:v>
                </c:pt>
                <c:pt idx="184">
                  <c:v>8.4000000000000003E-4</c:v>
                </c:pt>
                <c:pt idx="185">
                  <c:v>8.4999999999999995E-4</c:v>
                </c:pt>
                <c:pt idx="186">
                  <c:v>8.5999999999999998E-4</c:v>
                </c:pt>
                <c:pt idx="187">
                  <c:v>8.7000000000000001E-4</c:v>
                </c:pt>
                <c:pt idx="188">
                  <c:v>8.8000000000000003E-4</c:v>
                </c:pt>
                <c:pt idx="189">
                  <c:v>8.8999999999999995E-4</c:v>
                </c:pt>
                <c:pt idx="190">
                  <c:v>8.9999999999999998E-4</c:v>
                </c:pt>
                <c:pt idx="191">
                  <c:v>9.1000000000000998E-4</c:v>
                </c:pt>
                <c:pt idx="192">
                  <c:v>9.2000000000001E-4</c:v>
                </c:pt>
                <c:pt idx="193">
                  <c:v>9.3000000000001003E-4</c:v>
                </c:pt>
                <c:pt idx="194">
                  <c:v>9.4000000000000995E-4</c:v>
                </c:pt>
                <c:pt idx="195">
                  <c:v>9.5000000000000997E-4</c:v>
                </c:pt>
                <c:pt idx="196">
                  <c:v>9.6000000000001E-4</c:v>
                </c:pt>
                <c:pt idx="197">
                  <c:v>9.7000000000001003E-4</c:v>
                </c:pt>
                <c:pt idx="198">
                  <c:v>9.8000000000000994E-4</c:v>
                </c:pt>
                <c:pt idx="199">
                  <c:v>9.9000000000000997E-4</c:v>
                </c:pt>
                <c:pt idx="200">
                  <c:v>1.00000000000001E-3</c:v>
                </c:pt>
                <c:pt idx="201">
                  <c:v>1.01000000000001E-3</c:v>
                </c:pt>
                <c:pt idx="202">
                  <c:v>1.02000000000001E-3</c:v>
                </c:pt>
                <c:pt idx="203">
                  <c:v>1.0300000000000101E-3</c:v>
                </c:pt>
                <c:pt idx="204">
                  <c:v>1.0400000000000101E-3</c:v>
                </c:pt>
                <c:pt idx="205">
                  <c:v>1.0500000000000099E-3</c:v>
                </c:pt>
                <c:pt idx="206">
                  <c:v>1.0600000000000099E-3</c:v>
                </c:pt>
                <c:pt idx="207">
                  <c:v>1.07000000000001E-3</c:v>
                </c:pt>
                <c:pt idx="208">
                  <c:v>1.08000000000001E-3</c:v>
                </c:pt>
                <c:pt idx="209">
                  <c:v>1.09000000000001E-3</c:v>
                </c:pt>
                <c:pt idx="210">
                  <c:v>1.10000000000001E-3</c:v>
                </c:pt>
                <c:pt idx="211">
                  <c:v>1.1100000000000101E-3</c:v>
                </c:pt>
                <c:pt idx="212">
                  <c:v>1.1200000000000101E-3</c:v>
                </c:pt>
                <c:pt idx="213">
                  <c:v>1.1300000000000099E-3</c:v>
                </c:pt>
                <c:pt idx="214">
                  <c:v>1.1400000000000099E-3</c:v>
                </c:pt>
                <c:pt idx="215">
                  <c:v>1.15000000000001E-3</c:v>
                </c:pt>
                <c:pt idx="216">
                  <c:v>1.16000000000001E-3</c:v>
                </c:pt>
                <c:pt idx="217">
                  <c:v>1.17000000000001E-3</c:v>
                </c:pt>
                <c:pt idx="218">
                  <c:v>1.18000000000001E-3</c:v>
                </c:pt>
                <c:pt idx="219">
                  <c:v>1.1900000000000101E-3</c:v>
                </c:pt>
                <c:pt idx="220">
                  <c:v>1.2000000000000101E-3</c:v>
                </c:pt>
                <c:pt idx="221">
                  <c:v>1.2100000000000099E-3</c:v>
                </c:pt>
                <c:pt idx="222">
                  <c:v>1.2200000000000099E-3</c:v>
                </c:pt>
                <c:pt idx="223">
                  <c:v>1.2300000000000099E-3</c:v>
                </c:pt>
                <c:pt idx="224">
                  <c:v>1.24000000000001E-3</c:v>
                </c:pt>
                <c:pt idx="225">
                  <c:v>1.25000000000001E-3</c:v>
                </c:pt>
                <c:pt idx="226">
                  <c:v>1.26000000000001E-3</c:v>
                </c:pt>
                <c:pt idx="227">
                  <c:v>1.2700000000000101E-3</c:v>
                </c:pt>
                <c:pt idx="228">
                  <c:v>1.2800000000000101E-3</c:v>
                </c:pt>
                <c:pt idx="229">
                  <c:v>1.2900000000000101E-3</c:v>
                </c:pt>
                <c:pt idx="230">
                  <c:v>1.3000000000000099E-3</c:v>
                </c:pt>
                <c:pt idx="231">
                  <c:v>1.3100000000000099E-3</c:v>
                </c:pt>
                <c:pt idx="232">
                  <c:v>1.32000000000001E-3</c:v>
                </c:pt>
                <c:pt idx="233">
                  <c:v>1.33000000000001E-3</c:v>
                </c:pt>
                <c:pt idx="234">
                  <c:v>1.34000000000001E-3</c:v>
                </c:pt>
                <c:pt idx="235">
                  <c:v>1.35000000000001E-3</c:v>
                </c:pt>
                <c:pt idx="236">
                  <c:v>1.3600000000000101E-3</c:v>
                </c:pt>
                <c:pt idx="237">
                  <c:v>1.3700000000000101E-3</c:v>
                </c:pt>
                <c:pt idx="238">
                  <c:v>1.3800000000000099E-3</c:v>
                </c:pt>
                <c:pt idx="239">
                  <c:v>1.3900000000000099E-3</c:v>
                </c:pt>
                <c:pt idx="240">
                  <c:v>1.40000000000001E-3</c:v>
                </c:pt>
                <c:pt idx="241">
                  <c:v>1.41000000000001E-3</c:v>
                </c:pt>
                <c:pt idx="242">
                  <c:v>1.42000000000001E-3</c:v>
                </c:pt>
                <c:pt idx="243">
                  <c:v>1.43000000000001E-3</c:v>
                </c:pt>
                <c:pt idx="244">
                  <c:v>1.4400000000000101E-3</c:v>
                </c:pt>
                <c:pt idx="245">
                  <c:v>1.4500000000000101E-3</c:v>
                </c:pt>
                <c:pt idx="246">
                  <c:v>1.4600000000000099E-3</c:v>
                </c:pt>
                <c:pt idx="247">
                  <c:v>1.4700000000000099E-3</c:v>
                </c:pt>
                <c:pt idx="248">
                  <c:v>1.48000000000001E-3</c:v>
                </c:pt>
                <c:pt idx="249">
                  <c:v>1.49000000000001E-3</c:v>
                </c:pt>
                <c:pt idx="250">
                  <c:v>1.50000000000001E-3</c:v>
                </c:pt>
                <c:pt idx="251">
                  <c:v>1.51000000000001E-3</c:v>
                </c:pt>
                <c:pt idx="252">
                  <c:v>1.5200000000000101E-3</c:v>
                </c:pt>
                <c:pt idx="253">
                  <c:v>1.5300000000000101E-3</c:v>
                </c:pt>
                <c:pt idx="254">
                  <c:v>1.5400000000000099E-3</c:v>
                </c:pt>
                <c:pt idx="255">
                  <c:v>1.5500000000000099E-3</c:v>
                </c:pt>
                <c:pt idx="256">
                  <c:v>1.5600000000000099E-3</c:v>
                </c:pt>
                <c:pt idx="257">
                  <c:v>1.57000000000001E-3</c:v>
                </c:pt>
                <c:pt idx="258">
                  <c:v>1.58000000000001E-3</c:v>
                </c:pt>
                <c:pt idx="259">
                  <c:v>1.59000000000001E-3</c:v>
                </c:pt>
                <c:pt idx="260">
                  <c:v>1.6000000000000101E-3</c:v>
                </c:pt>
                <c:pt idx="261">
                  <c:v>1.6100000000000101E-3</c:v>
                </c:pt>
                <c:pt idx="262">
                  <c:v>1.6200000000000101E-3</c:v>
                </c:pt>
                <c:pt idx="263">
                  <c:v>1.6300000000000099E-3</c:v>
                </c:pt>
                <c:pt idx="264">
                  <c:v>1.6400000000000099E-3</c:v>
                </c:pt>
                <c:pt idx="265">
                  <c:v>1.65000000000001E-3</c:v>
                </c:pt>
                <c:pt idx="266">
                  <c:v>1.66000000000001E-3</c:v>
                </c:pt>
                <c:pt idx="267">
                  <c:v>1.67000000000001E-3</c:v>
                </c:pt>
                <c:pt idx="268">
                  <c:v>1.68000000000001E-3</c:v>
                </c:pt>
                <c:pt idx="269">
                  <c:v>1.6900000000000101E-3</c:v>
                </c:pt>
                <c:pt idx="270">
                  <c:v>1.7000000000000101E-3</c:v>
                </c:pt>
                <c:pt idx="271">
                  <c:v>1.7100000000000099E-3</c:v>
                </c:pt>
                <c:pt idx="272">
                  <c:v>1.7200000000000099E-3</c:v>
                </c:pt>
                <c:pt idx="273">
                  <c:v>1.73000000000001E-3</c:v>
                </c:pt>
                <c:pt idx="274">
                  <c:v>1.74000000000001E-3</c:v>
                </c:pt>
                <c:pt idx="275">
                  <c:v>1.75000000000001E-3</c:v>
                </c:pt>
                <c:pt idx="276">
                  <c:v>1.76000000000001E-3</c:v>
                </c:pt>
                <c:pt idx="277">
                  <c:v>1.7700000000000101E-3</c:v>
                </c:pt>
                <c:pt idx="278">
                  <c:v>1.7800000000000101E-3</c:v>
                </c:pt>
                <c:pt idx="279">
                  <c:v>1.7900000000000099E-3</c:v>
                </c:pt>
                <c:pt idx="280">
                  <c:v>1.8000000000000099E-3</c:v>
                </c:pt>
                <c:pt idx="281">
                  <c:v>1.81000000000001E-3</c:v>
                </c:pt>
                <c:pt idx="282">
                  <c:v>1.82000000000001E-3</c:v>
                </c:pt>
                <c:pt idx="283">
                  <c:v>1.83000000000001E-3</c:v>
                </c:pt>
                <c:pt idx="284">
                  <c:v>1.84000000000001E-3</c:v>
                </c:pt>
                <c:pt idx="285">
                  <c:v>1.8500000000000101E-3</c:v>
                </c:pt>
                <c:pt idx="286">
                  <c:v>1.8600000000000101E-3</c:v>
                </c:pt>
                <c:pt idx="287">
                  <c:v>1.8700000000000099E-3</c:v>
                </c:pt>
                <c:pt idx="288">
                  <c:v>1.8800000000000099E-3</c:v>
                </c:pt>
                <c:pt idx="289">
                  <c:v>1.8900000000000099E-3</c:v>
                </c:pt>
                <c:pt idx="290">
                  <c:v>1.90000000000001E-3</c:v>
                </c:pt>
                <c:pt idx="291">
                  <c:v>1.91000000000001E-3</c:v>
                </c:pt>
                <c:pt idx="292">
                  <c:v>1.92000000000001E-3</c:v>
                </c:pt>
                <c:pt idx="293">
                  <c:v>1.93000000000001E-3</c:v>
                </c:pt>
                <c:pt idx="294">
                  <c:v>1.9400000000000101E-3</c:v>
                </c:pt>
                <c:pt idx="295">
                  <c:v>1.9500000000000101E-3</c:v>
                </c:pt>
                <c:pt idx="296">
                  <c:v>1.9600000000000099E-3</c:v>
                </c:pt>
                <c:pt idx="297">
                  <c:v>1.9700000000000099E-3</c:v>
                </c:pt>
                <c:pt idx="298">
                  <c:v>1.98000000000001E-3</c:v>
                </c:pt>
                <c:pt idx="299">
                  <c:v>1.99000000000001E-3</c:v>
                </c:pt>
                <c:pt idx="300">
                  <c:v>2.00000000000001E-3</c:v>
                </c:pt>
                <c:pt idx="301">
                  <c:v>2.01000000000001E-3</c:v>
                </c:pt>
                <c:pt idx="302">
                  <c:v>2.0200000000000101E-3</c:v>
                </c:pt>
                <c:pt idx="303">
                  <c:v>2.0300000000000101E-3</c:v>
                </c:pt>
                <c:pt idx="304">
                  <c:v>2.0400000000000101E-3</c:v>
                </c:pt>
                <c:pt idx="305">
                  <c:v>2.0500000000000101E-3</c:v>
                </c:pt>
                <c:pt idx="306">
                  <c:v>2.0600000000000102E-3</c:v>
                </c:pt>
                <c:pt idx="307">
                  <c:v>2.0700000000000102E-3</c:v>
                </c:pt>
                <c:pt idx="308">
                  <c:v>2.0800000000000098E-3</c:v>
                </c:pt>
                <c:pt idx="309">
                  <c:v>2.0900000000000098E-3</c:v>
                </c:pt>
                <c:pt idx="310">
                  <c:v>2.1000000000000098E-3</c:v>
                </c:pt>
                <c:pt idx="311">
                  <c:v>2.1100000000000099E-3</c:v>
                </c:pt>
                <c:pt idx="312">
                  <c:v>2.1200000000000099E-3</c:v>
                </c:pt>
                <c:pt idx="313">
                  <c:v>2.1300000000000099E-3</c:v>
                </c:pt>
                <c:pt idx="314">
                  <c:v>2.1400000000000099E-3</c:v>
                </c:pt>
                <c:pt idx="315">
                  <c:v>2.15000000000001E-3</c:v>
                </c:pt>
                <c:pt idx="316">
                  <c:v>2.16000000000001E-3</c:v>
                </c:pt>
                <c:pt idx="317">
                  <c:v>2.17000000000001E-3</c:v>
                </c:pt>
                <c:pt idx="318">
                  <c:v>2.1800000000000101E-3</c:v>
                </c:pt>
                <c:pt idx="319">
                  <c:v>2.1900000000000101E-3</c:v>
                </c:pt>
                <c:pt idx="320">
                  <c:v>2.2000000000000101E-3</c:v>
                </c:pt>
                <c:pt idx="321">
                  <c:v>2.2100000000000101E-3</c:v>
                </c:pt>
                <c:pt idx="322">
                  <c:v>2.2200000000000102E-3</c:v>
                </c:pt>
                <c:pt idx="323">
                  <c:v>2.2300000000000102E-3</c:v>
                </c:pt>
                <c:pt idx="324">
                  <c:v>2.2400000000000102E-3</c:v>
                </c:pt>
                <c:pt idx="325">
                  <c:v>2.2500000000000098E-3</c:v>
                </c:pt>
                <c:pt idx="326">
                  <c:v>2.2600000000000098E-3</c:v>
                </c:pt>
                <c:pt idx="327">
                  <c:v>2.2700000000000099E-3</c:v>
                </c:pt>
                <c:pt idx="328">
                  <c:v>2.2800000000000099E-3</c:v>
                </c:pt>
                <c:pt idx="329">
                  <c:v>2.2900000000000099E-3</c:v>
                </c:pt>
                <c:pt idx="330">
                  <c:v>2.3000000000000099E-3</c:v>
                </c:pt>
                <c:pt idx="331">
                  <c:v>2.31000000000001E-3</c:v>
                </c:pt>
                <c:pt idx="332">
                  <c:v>2.32000000000001E-3</c:v>
                </c:pt>
                <c:pt idx="333">
                  <c:v>2.33000000000001E-3</c:v>
                </c:pt>
                <c:pt idx="334">
                  <c:v>2.34000000000001E-3</c:v>
                </c:pt>
                <c:pt idx="335">
                  <c:v>2.3500000000000101E-3</c:v>
                </c:pt>
                <c:pt idx="336">
                  <c:v>2.3600000000000101E-3</c:v>
                </c:pt>
                <c:pt idx="337">
                  <c:v>2.3700000000000101E-3</c:v>
                </c:pt>
                <c:pt idx="338">
                  <c:v>2.3800000000000101E-3</c:v>
                </c:pt>
                <c:pt idx="339">
                  <c:v>2.3900000000000102E-3</c:v>
                </c:pt>
                <c:pt idx="340">
                  <c:v>2.4000000000000102E-3</c:v>
                </c:pt>
                <c:pt idx="341">
                  <c:v>2.4100000000000098E-3</c:v>
                </c:pt>
                <c:pt idx="342">
                  <c:v>2.4200000000000098E-3</c:v>
                </c:pt>
                <c:pt idx="343">
                  <c:v>2.4300000000000098E-3</c:v>
                </c:pt>
                <c:pt idx="344">
                  <c:v>2.4400000000000099E-3</c:v>
                </c:pt>
                <c:pt idx="345">
                  <c:v>2.4500000000000099E-3</c:v>
                </c:pt>
                <c:pt idx="346">
                  <c:v>2.4600000000000099E-3</c:v>
                </c:pt>
                <c:pt idx="347">
                  <c:v>2.4700000000000099E-3</c:v>
                </c:pt>
                <c:pt idx="348">
                  <c:v>2.48000000000001E-3</c:v>
                </c:pt>
                <c:pt idx="349">
                  <c:v>2.49000000000001E-3</c:v>
                </c:pt>
                <c:pt idx="350">
                  <c:v>2.50000000000001E-3</c:v>
                </c:pt>
                <c:pt idx="351">
                  <c:v>2.5100000000000101E-3</c:v>
                </c:pt>
                <c:pt idx="352">
                  <c:v>2.5200000000000101E-3</c:v>
                </c:pt>
                <c:pt idx="353">
                  <c:v>2.5300000000000101E-3</c:v>
                </c:pt>
                <c:pt idx="354">
                  <c:v>2.5400000000000101E-3</c:v>
                </c:pt>
                <c:pt idx="355">
                  <c:v>2.5500000000000102E-3</c:v>
                </c:pt>
                <c:pt idx="356">
                  <c:v>2.5600000000000102E-3</c:v>
                </c:pt>
                <c:pt idx="357">
                  <c:v>2.5700000000000102E-3</c:v>
                </c:pt>
                <c:pt idx="358">
                  <c:v>2.5800000000000098E-3</c:v>
                </c:pt>
                <c:pt idx="359">
                  <c:v>2.5900000000000098E-3</c:v>
                </c:pt>
                <c:pt idx="360">
                  <c:v>2.6000000000000099E-3</c:v>
                </c:pt>
                <c:pt idx="361">
                  <c:v>2.6100000000000099E-3</c:v>
                </c:pt>
                <c:pt idx="362">
                  <c:v>2.6200000000000099E-3</c:v>
                </c:pt>
                <c:pt idx="363">
                  <c:v>2.6300000000000099E-3</c:v>
                </c:pt>
                <c:pt idx="364">
                  <c:v>2.64000000000001E-3</c:v>
                </c:pt>
                <c:pt idx="365">
                  <c:v>2.65000000000001E-3</c:v>
                </c:pt>
                <c:pt idx="366">
                  <c:v>2.66000000000001E-3</c:v>
                </c:pt>
                <c:pt idx="367">
                  <c:v>2.67000000000001E-3</c:v>
                </c:pt>
                <c:pt idx="368">
                  <c:v>2.6800000000000101E-3</c:v>
                </c:pt>
                <c:pt idx="369">
                  <c:v>2.6900000000000101E-3</c:v>
                </c:pt>
                <c:pt idx="370">
                  <c:v>2.7000000000000101E-3</c:v>
                </c:pt>
                <c:pt idx="371">
                  <c:v>2.7100000000000101E-3</c:v>
                </c:pt>
                <c:pt idx="372">
                  <c:v>2.7200000000000102E-3</c:v>
                </c:pt>
                <c:pt idx="373">
                  <c:v>2.7300000000000102E-3</c:v>
                </c:pt>
                <c:pt idx="374">
                  <c:v>2.7400000000000098E-3</c:v>
                </c:pt>
                <c:pt idx="375">
                  <c:v>2.7500000000000098E-3</c:v>
                </c:pt>
                <c:pt idx="376">
                  <c:v>2.7600000000000098E-3</c:v>
                </c:pt>
                <c:pt idx="377">
                  <c:v>2.7700000000000099E-3</c:v>
                </c:pt>
                <c:pt idx="378">
                  <c:v>2.7800000000000099E-3</c:v>
                </c:pt>
                <c:pt idx="379">
                  <c:v>2.7900000000000099E-3</c:v>
                </c:pt>
                <c:pt idx="380">
                  <c:v>2.8000000000000099E-3</c:v>
                </c:pt>
                <c:pt idx="381">
                  <c:v>2.81000000000001E-3</c:v>
                </c:pt>
                <c:pt idx="382">
                  <c:v>2.82000000000001E-3</c:v>
                </c:pt>
                <c:pt idx="383">
                  <c:v>2.83000000000001E-3</c:v>
                </c:pt>
                <c:pt idx="384">
                  <c:v>2.8400000000000101E-3</c:v>
                </c:pt>
                <c:pt idx="385">
                  <c:v>2.8500000000000101E-3</c:v>
                </c:pt>
                <c:pt idx="386">
                  <c:v>2.8600000000000101E-3</c:v>
                </c:pt>
                <c:pt idx="387">
                  <c:v>2.8700000000000101E-3</c:v>
                </c:pt>
                <c:pt idx="388">
                  <c:v>2.8800000000000102E-3</c:v>
                </c:pt>
                <c:pt idx="389">
                  <c:v>2.8900000000000102E-3</c:v>
                </c:pt>
                <c:pt idx="390">
                  <c:v>2.9000000000000102E-3</c:v>
                </c:pt>
                <c:pt idx="391">
                  <c:v>2.9100000000000098E-3</c:v>
                </c:pt>
                <c:pt idx="392">
                  <c:v>2.9200000000000098E-3</c:v>
                </c:pt>
                <c:pt idx="393">
                  <c:v>2.9300000000000099E-3</c:v>
                </c:pt>
                <c:pt idx="394">
                  <c:v>2.9400000000000099E-3</c:v>
                </c:pt>
                <c:pt idx="395">
                  <c:v>2.9500000000000099E-3</c:v>
                </c:pt>
                <c:pt idx="396">
                  <c:v>2.9600000000000099E-3</c:v>
                </c:pt>
                <c:pt idx="397">
                  <c:v>2.97000000000001E-3</c:v>
                </c:pt>
                <c:pt idx="398">
                  <c:v>2.98000000000001E-3</c:v>
                </c:pt>
                <c:pt idx="399">
                  <c:v>2.99000000000001E-3</c:v>
                </c:pt>
                <c:pt idx="400">
                  <c:v>3.00000000000001E-3</c:v>
                </c:pt>
                <c:pt idx="401">
                  <c:v>3.0100000000000101E-3</c:v>
                </c:pt>
                <c:pt idx="402">
                  <c:v>3.0200000000000101E-3</c:v>
                </c:pt>
                <c:pt idx="403">
                  <c:v>3.0300000000000101E-3</c:v>
                </c:pt>
                <c:pt idx="404">
                  <c:v>3.0400000000000101E-3</c:v>
                </c:pt>
                <c:pt idx="405">
                  <c:v>3.0500000000000102E-3</c:v>
                </c:pt>
                <c:pt idx="406">
                  <c:v>3.0600000000000102E-3</c:v>
                </c:pt>
                <c:pt idx="407">
                  <c:v>3.0700000000000098E-3</c:v>
                </c:pt>
                <c:pt idx="408">
                  <c:v>3.0800000000000098E-3</c:v>
                </c:pt>
                <c:pt idx="409">
                  <c:v>3.0900000000000098E-3</c:v>
                </c:pt>
                <c:pt idx="410">
                  <c:v>3.1000000000000099E-3</c:v>
                </c:pt>
                <c:pt idx="411">
                  <c:v>3.1100000000000099E-3</c:v>
                </c:pt>
                <c:pt idx="412">
                  <c:v>3.1200000000000099E-3</c:v>
                </c:pt>
                <c:pt idx="413">
                  <c:v>3.1300000000000099E-3</c:v>
                </c:pt>
                <c:pt idx="414">
                  <c:v>3.14000000000001E-3</c:v>
                </c:pt>
                <c:pt idx="415">
                  <c:v>3.15000000000001E-3</c:v>
                </c:pt>
                <c:pt idx="416">
                  <c:v>3.16000000000001E-3</c:v>
                </c:pt>
                <c:pt idx="417">
                  <c:v>3.17000000000001E-3</c:v>
                </c:pt>
                <c:pt idx="418">
                  <c:v>3.1800000000000101E-3</c:v>
                </c:pt>
                <c:pt idx="419">
                  <c:v>3.1900000000000101E-3</c:v>
                </c:pt>
                <c:pt idx="420">
                  <c:v>3.2000000000000101E-3</c:v>
                </c:pt>
                <c:pt idx="421">
                  <c:v>3.2100000000000102E-3</c:v>
                </c:pt>
                <c:pt idx="422">
                  <c:v>3.2200000000000102E-3</c:v>
                </c:pt>
                <c:pt idx="423">
                  <c:v>3.2300000000000102E-3</c:v>
                </c:pt>
                <c:pt idx="424">
                  <c:v>3.2400000000000098E-3</c:v>
                </c:pt>
                <c:pt idx="425">
                  <c:v>3.2500000000000098E-3</c:v>
                </c:pt>
                <c:pt idx="426">
                  <c:v>3.2600000000000099E-3</c:v>
                </c:pt>
                <c:pt idx="427">
                  <c:v>3.2700000000000099E-3</c:v>
                </c:pt>
                <c:pt idx="428">
                  <c:v>3.2800000000000099E-3</c:v>
                </c:pt>
                <c:pt idx="429">
                  <c:v>3.2900000000000099E-3</c:v>
                </c:pt>
                <c:pt idx="430">
                  <c:v>3.30000000000001E-3</c:v>
                </c:pt>
                <c:pt idx="431">
                  <c:v>3.31000000000001E-3</c:v>
                </c:pt>
                <c:pt idx="432">
                  <c:v>3.32000000000001E-3</c:v>
                </c:pt>
                <c:pt idx="433">
                  <c:v>3.33000000000001E-3</c:v>
                </c:pt>
                <c:pt idx="434">
                  <c:v>3.3400000000000101E-3</c:v>
                </c:pt>
                <c:pt idx="435">
                  <c:v>3.3500000000000101E-3</c:v>
                </c:pt>
                <c:pt idx="436">
                  <c:v>3.3600000000000101E-3</c:v>
                </c:pt>
                <c:pt idx="437">
                  <c:v>3.3700000000000101E-3</c:v>
                </c:pt>
                <c:pt idx="438">
                  <c:v>3.3800000000000102E-3</c:v>
                </c:pt>
                <c:pt idx="439">
                  <c:v>3.3900000000000102E-3</c:v>
                </c:pt>
                <c:pt idx="440">
                  <c:v>3.4000000000000098E-3</c:v>
                </c:pt>
                <c:pt idx="441">
                  <c:v>3.4100000000000098E-3</c:v>
                </c:pt>
                <c:pt idx="442">
                  <c:v>3.4200000000000098E-3</c:v>
                </c:pt>
                <c:pt idx="443">
                  <c:v>3.4300000000000099E-3</c:v>
                </c:pt>
                <c:pt idx="444">
                  <c:v>3.4400000000000099E-3</c:v>
                </c:pt>
                <c:pt idx="445">
                  <c:v>3.4500000000000099E-3</c:v>
                </c:pt>
                <c:pt idx="446">
                  <c:v>3.4600000000000099E-3</c:v>
                </c:pt>
                <c:pt idx="447">
                  <c:v>3.47000000000001E-3</c:v>
                </c:pt>
                <c:pt idx="448">
                  <c:v>3.48000000000001E-3</c:v>
                </c:pt>
                <c:pt idx="449">
                  <c:v>3.49000000000001E-3</c:v>
                </c:pt>
                <c:pt idx="450">
                  <c:v>3.50000000000001E-3</c:v>
                </c:pt>
                <c:pt idx="451">
                  <c:v>3.5100000000000101E-3</c:v>
                </c:pt>
                <c:pt idx="452">
                  <c:v>3.5200000000000101E-3</c:v>
                </c:pt>
                <c:pt idx="453">
                  <c:v>3.5300000000000101E-3</c:v>
                </c:pt>
                <c:pt idx="454">
                  <c:v>3.5400000000000102E-3</c:v>
                </c:pt>
                <c:pt idx="455">
                  <c:v>3.5500000000000102E-3</c:v>
                </c:pt>
                <c:pt idx="456">
                  <c:v>3.5600000000000102E-3</c:v>
                </c:pt>
                <c:pt idx="457">
                  <c:v>3.5700000000000098E-3</c:v>
                </c:pt>
                <c:pt idx="458">
                  <c:v>3.5800000000000098E-3</c:v>
                </c:pt>
                <c:pt idx="459">
                  <c:v>3.5900000000000098E-3</c:v>
                </c:pt>
                <c:pt idx="460">
                  <c:v>3.6000000000000099E-3</c:v>
                </c:pt>
                <c:pt idx="461">
                  <c:v>3.6100000000000099E-3</c:v>
                </c:pt>
                <c:pt idx="462">
                  <c:v>3.6200000000000099E-3</c:v>
                </c:pt>
                <c:pt idx="463">
                  <c:v>3.63000000000001E-3</c:v>
                </c:pt>
                <c:pt idx="464">
                  <c:v>3.64000000000001E-3</c:v>
                </c:pt>
                <c:pt idx="465">
                  <c:v>3.65000000000001E-3</c:v>
                </c:pt>
                <c:pt idx="466">
                  <c:v>3.66000000000001E-3</c:v>
                </c:pt>
                <c:pt idx="467">
                  <c:v>3.6700000000000101E-3</c:v>
                </c:pt>
                <c:pt idx="468">
                  <c:v>3.6800000000000101E-3</c:v>
                </c:pt>
                <c:pt idx="469">
                  <c:v>3.6900000000000101E-3</c:v>
                </c:pt>
                <c:pt idx="470">
                  <c:v>3.7000000000000101E-3</c:v>
                </c:pt>
                <c:pt idx="471">
                  <c:v>3.7100000000000102E-3</c:v>
                </c:pt>
                <c:pt idx="472">
                  <c:v>3.7200000000000102E-3</c:v>
                </c:pt>
                <c:pt idx="473">
                  <c:v>3.7300000000000102E-3</c:v>
                </c:pt>
                <c:pt idx="474">
                  <c:v>3.7400000000000098E-3</c:v>
                </c:pt>
                <c:pt idx="475">
                  <c:v>3.7500000000000098E-3</c:v>
                </c:pt>
                <c:pt idx="476">
                  <c:v>3.7600000000000099E-3</c:v>
                </c:pt>
                <c:pt idx="477">
                  <c:v>3.7700000000000099E-3</c:v>
                </c:pt>
                <c:pt idx="478">
                  <c:v>3.7800000000000099E-3</c:v>
                </c:pt>
                <c:pt idx="479">
                  <c:v>3.7900000000000099E-3</c:v>
                </c:pt>
                <c:pt idx="480">
                  <c:v>3.80000000000001E-3</c:v>
                </c:pt>
                <c:pt idx="481">
                  <c:v>3.81000000000001E-3</c:v>
                </c:pt>
                <c:pt idx="482">
                  <c:v>3.82000000000001E-3</c:v>
                </c:pt>
                <c:pt idx="483">
                  <c:v>3.83000000000001E-3</c:v>
                </c:pt>
                <c:pt idx="484">
                  <c:v>3.8400000000000101E-3</c:v>
                </c:pt>
                <c:pt idx="485">
                  <c:v>3.8500000000000101E-3</c:v>
                </c:pt>
                <c:pt idx="486">
                  <c:v>3.8600000000000101E-3</c:v>
                </c:pt>
                <c:pt idx="487">
                  <c:v>3.8700000000000102E-3</c:v>
                </c:pt>
                <c:pt idx="488">
                  <c:v>3.8800000000000102E-3</c:v>
                </c:pt>
                <c:pt idx="489">
                  <c:v>3.8900000000000102E-3</c:v>
                </c:pt>
                <c:pt idx="490">
                  <c:v>3.9000000000000098E-3</c:v>
                </c:pt>
                <c:pt idx="491">
                  <c:v>3.9100000000000098E-3</c:v>
                </c:pt>
                <c:pt idx="492">
                  <c:v>3.9200000000000103E-3</c:v>
                </c:pt>
                <c:pt idx="493">
                  <c:v>3.9300000000000099E-3</c:v>
                </c:pt>
                <c:pt idx="494">
                  <c:v>3.9400000000000103E-3</c:v>
                </c:pt>
                <c:pt idx="495">
                  <c:v>3.9500000000000099E-3</c:v>
                </c:pt>
                <c:pt idx="496">
                  <c:v>3.9600000000000104E-3</c:v>
                </c:pt>
                <c:pt idx="497">
                  <c:v>3.97000000000001E-3</c:v>
                </c:pt>
                <c:pt idx="498">
                  <c:v>3.9800000000000096E-3</c:v>
                </c:pt>
                <c:pt idx="499">
                  <c:v>3.99000000000001E-3</c:v>
                </c:pt>
                <c:pt idx="500">
                  <c:v>4.0000000000000096E-3</c:v>
                </c:pt>
                <c:pt idx="501">
                  <c:v>4.0100000000000101E-3</c:v>
                </c:pt>
                <c:pt idx="502">
                  <c:v>4.0200000000000097E-3</c:v>
                </c:pt>
                <c:pt idx="503">
                  <c:v>4.0300000000000101E-3</c:v>
                </c:pt>
                <c:pt idx="504">
                  <c:v>4.0400000000000097E-3</c:v>
                </c:pt>
                <c:pt idx="505">
                  <c:v>4.0500000000000102E-3</c:v>
                </c:pt>
                <c:pt idx="506">
                  <c:v>4.0600000000000098E-3</c:v>
                </c:pt>
                <c:pt idx="507">
                  <c:v>4.0700000000000102E-3</c:v>
                </c:pt>
                <c:pt idx="508">
                  <c:v>4.0800000000000098E-3</c:v>
                </c:pt>
                <c:pt idx="509">
                  <c:v>4.0900000000000103E-3</c:v>
                </c:pt>
                <c:pt idx="510">
                  <c:v>4.1000000000000099E-3</c:v>
                </c:pt>
                <c:pt idx="511">
                  <c:v>4.1100000000000103E-3</c:v>
                </c:pt>
                <c:pt idx="512">
                  <c:v>4.1200000000000099E-3</c:v>
                </c:pt>
                <c:pt idx="513">
                  <c:v>4.1300000000000104E-3</c:v>
                </c:pt>
                <c:pt idx="514">
                  <c:v>4.14000000000001E-3</c:v>
                </c:pt>
                <c:pt idx="515">
                  <c:v>4.1500000000000096E-3</c:v>
                </c:pt>
                <c:pt idx="516">
                  <c:v>4.16000000000001E-3</c:v>
                </c:pt>
                <c:pt idx="517">
                  <c:v>4.1700000000000096E-3</c:v>
                </c:pt>
                <c:pt idx="518">
                  <c:v>4.1800000000000101E-3</c:v>
                </c:pt>
                <c:pt idx="519">
                  <c:v>4.1900000000000097E-3</c:v>
                </c:pt>
                <c:pt idx="520">
                  <c:v>4.2000000000000101E-3</c:v>
                </c:pt>
                <c:pt idx="521">
                  <c:v>4.2100000000000097E-3</c:v>
                </c:pt>
                <c:pt idx="522">
                  <c:v>4.2200000000000102E-3</c:v>
                </c:pt>
                <c:pt idx="523">
                  <c:v>4.2300000000000098E-3</c:v>
                </c:pt>
                <c:pt idx="524">
                  <c:v>4.2400000000000103E-3</c:v>
                </c:pt>
                <c:pt idx="525">
                  <c:v>4.2500000000000098E-3</c:v>
                </c:pt>
                <c:pt idx="526">
                  <c:v>4.2600000000000103E-3</c:v>
                </c:pt>
                <c:pt idx="527">
                  <c:v>4.2700000000000099E-3</c:v>
                </c:pt>
                <c:pt idx="528">
                  <c:v>4.2800000000000104E-3</c:v>
                </c:pt>
                <c:pt idx="529">
                  <c:v>4.29000000000001E-3</c:v>
                </c:pt>
                <c:pt idx="530">
                  <c:v>4.3000000000000104E-3</c:v>
                </c:pt>
                <c:pt idx="531">
                  <c:v>4.31000000000001E-3</c:v>
                </c:pt>
                <c:pt idx="532">
                  <c:v>4.3200000000000096E-3</c:v>
                </c:pt>
                <c:pt idx="533">
                  <c:v>4.3300000000000101E-3</c:v>
                </c:pt>
                <c:pt idx="534">
                  <c:v>4.3400000000000096E-3</c:v>
                </c:pt>
                <c:pt idx="535">
                  <c:v>4.3500000000000101E-3</c:v>
                </c:pt>
                <c:pt idx="536">
                  <c:v>4.3600000000000097E-3</c:v>
                </c:pt>
                <c:pt idx="537">
                  <c:v>4.3700000000000102E-3</c:v>
                </c:pt>
                <c:pt idx="538">
                  <c:v>4.3800000000000098E-3</c:v>
                </c:pt>
                <c:pt idx="539">
                  <c:v>4.3900000000000102E-3</c:v>
                </c:pt>
                <c:pt idx="540">
                  <c:v>4.4000000000000098E-3</c:v>
                </c:pt>
                <c:pt idx="541">
                  <c:v>4.4100000000000103E-3</c:v>
                </c:pt>
                <c:pt idx="542">
                  <c:v>4.4200000000000099E-3</c:v>
                </c:pt>
                <c:pt idx="543">
                  <c:v>4.4300000000000103E-3</c:v>
                </c:pt>
                <c:pt idx="544">
                  <c:v>4.4400000000000099E-3</c:v>
                </c:pt>
                <c:pt idx="545">
                  <c:v>4.4500000000000104E-3</c:v>
                </c:pt>
                <c:pt idx="546">
                  <c:v>4.46000000000001E-3</c:v>
                </c:pt>
                <c:pt idx="547">
                  <c:v>4.4700000000000104E-3</c:v>
                </c:pt>
                <c:pt idx="548">
                  <c:v>4.48000000000001E-3</c:v>
                </c:pt>
                <c:pt idx="549">
                  <c:v>4.4900000000000096E-3</c:v>
                </c:pt>
                <c:pt idx="550">
                  <c:v>4.5000000000000101E-3</c:v>
                </c:pt>
                <c:pt idx="551">
                  <c:v>4.5100000000000097E-3</c:v>
                </c:pt>
                <c:pt idx="552">
                  <c:v>4.5200000000000101E-3</c:v>
                </c:pt>
                <c:pt idx="553">
                  <c:v>4.5300000000000097E-3</c:v>
                </c:pt>
                <c:pt idx="554">
                  <c:v>4.5400000000000102E-3</c:v>
                </c:pt>
                <c:pt idx="555">
                  <c:v>4.5500000000000098E-3</c:v>
                </c:pt>
                <c:pt idx="556">
                  <c:v>4.5600000000000102E-3</c:v>
                </c:pt>
                <c:pt idx="557">
                  <c:v>4.5700000000000098E-3</c:v>
                </c:pt>
                <c:pt idx="558">
                  <c:v>4.5800000000000103E-3</c:v>
                </c:pt>
                <c:pt idx="559">
                  <c:v>4.5900000000000203E-3</c:v>
                </c:pt>
                <c:pt idx="560">
                  <c:v>4.6000000000000103E-3</c:v>
                </c:pt>
                <c:pt idx="561">
                  <c:v>4.6100000000000099E-3</c:v>
                </c:pt>
                <c:pt idx="562">
                  <c:v>4.6200000000000104E-3</c:v>
                </c:pt>
                <c:pt idx="563">
                  <c:v>4.6300000000000204E-3</c:v>
                </c:pt>
                <c:pt idx="564">
                  <c:v>4.6400000000000096E-3</c:v>
                </c:pt>
                <c:pt idx="565">
                  <c:v>4.65000000000001E-3</c:v>
                </c:pt>
                <c:pt idx="566">
                  <c:v>4.6600000000000096E-3</c:v>
                </c:pt>
                <c:pt idx="567">
                  <c:v>4.6700000000000196E-3</c:v>
                </c:pt>
                <c:pt idx="568">
                  <c:v>4.6800000000000097E-3</c:v>
                </c:pt>
                <c:pt idx="569">
                  <c:v>4.6900000000000101E-3</c:v>
                </c:pt>
                <c:pt idx="570">
                  <c:v>4.7000000000000097E-3</c:v>
                </c:pt>
                <c:pt idx="571">
                  <c:v>4.7100000000000197E-3</c:v>
                </c:pt>
                <c:pt idx="572">
                  <c:v>4.7200000000000202E-3</c:v>
                </c:pt>
                <c:pt idx="573">
                  <c:v>4.7300000000000102E-3</c:v>
                </c:pt>
                <c:pt idx="574">
                  <c:v>4.7400000000000202E-3</c:v>
                </c:pt>
                <c:pt idx="575">
                  <c:v>4.7500000000000198E-3</c:v>
                </c:pt>
                <c:pt idx="576">
                  <c:v>4.7600000000000203E-3</c:v>
                </c:pt>
                <c:pt idx="577">
                  <c:v>4.7700000000000103E-3</c:v>
                </c:pt>
                <c:pt idx="578">
                  <c:v>4.7800000000000203E-3</c:v>
                </c:pt>
                <c:pt idx="579">
                  <c:v>4.7900000000000199E-3</c:v>
                </c:pt>
                <c:pt idx="580">
                  <c:v>4.8000000000000204E-3</c:v>
                </c:pt>
                <c:pt idx="581">
                  <c:v>4.8100000000000096E-3</c:v>
                </c:pt>
                <c:pt idx="582">
                  <c:v>4.8200000000000196E-3</c:v>
                </c:pt>
                <c:pt idx="583">
                  <c:v>4.83000000000002E-3</c:v>
                </c:pt>
                <c:pt idx="584">
                  <c:v>4.8400000000000196E-3</c:v>
                </c:pt>
                <c:pt idx="585">
                  <c:v>4.8500000000000097E-3</c:v>
                </c:pt>
                <c:pt idx="586">
                  <c:v>4.8600000000000197E-3</c:v>
                </c:pt>
                <c:pt idx="587">
                  <c:v>4.8700000000000201E-3</c:v>
                </c:pt>
                <c:pt idx="588">
                  <c:v>4.8800000000000197E-3</c:v>
                </c:pt>
                <c:pt idx="589">
                  <c:v>4.8900000000000202E-3</c:v>
                </c:pt>
                <c:pt idx="590">
                  <c:v>4.9000000000000198E-3</c:v>
                </c:pt>
                <c:pt idx="591">
                  <c:v>4.9100000000000203E-3</c:v>
                </c:pt>
                <c:pt idx="592">
                  <c:v>4.9200000000000198E-3</c:v>
                </c:pt>
                <c:pt idx="593">
                  <c:v>4.9300000000000203E-3</c:v>
                </c:pt>
                <c:pt idx="594">
                  <c:v>4.9400000000000199E-3</c:v>
                </c:pt>
                <c:pt idx="595">
                  <c:v>4.9500000000000204E-3</c:v>
                </c:pt>
                <c:pt idx="596">
                  <c:v>4.9600000000000199E-3</c:v>
                </c:pt>
                <c:pt idx="597">
                  <c:v>4.9700000000000204E-3</c:v>
                </c:pt>
                <c:pt idx="598">
                  <c:v>4.98000000000002E-3</c:v>
                </c:pt>
                <c:pt idx="599">
                  <c:v>4.9900000000000196E-3</c:v>
                </c:pt>
                <c:pt idx="600">
                  <c:v>5.0000000000000201E-3</c:v>
                </c:pt>
                <c:pt idx="601">
                  <c:v>5.0100000000000196E-3</c:v>
                </c:pt>
                <c:pt idx="602">
                  <c:v>5.0200000000000201E-3</c:v>
                </c:pt>
                <c:pt idx="603">
                  <c:v>5.0300000000000197E-3</c:v>
                </c:pt>
                <c:pt idx="604">
                  <c:v>5.0400000000000202E-3</c:v>
                </c:pt>
                <c:pt idx="605">
                  <c:v>5.0500000000000198E-3</c:v>
                </c:pt>
                <c:pt idx="606">
                  <c:v>5.0600000000000202E-3</c:v>
                </c:pt>
                <c:pt idx="607">
                  <c:v>5.0700000000000198E-3</c:v>
                </c:pt>
                <c:pt idx="608">
                  <c:v>5.0800000000000203E-3</c:v>
                </c:pt>
                <c:pt idx="609">
                  <c:v>5.0900000000000199E-3</c:v>
                </c:pt>
                <c:pt idx="610">
                  <c:v>5.1000000000000203E-3</c:v>
                </c:pt>
                <c:pt idx="611">
                  <c:v>5.1100000000000199E-3</c:v>
                </c:pt>
                <c:pt idx="612">
                  <c:v>5.1200000000000204E-3</c:v>
                </c:pt>
                <c:pt idx="613">
                  <c:v>5.13000000000002E-3</c:v>
                </c:pt>
                <c:pt idx="614">
                  <c:v>5.1400000000000204E-3</c:v>
                </c:pt>
                <c:pt idx="615">
                  <c:v>5.15000000000002E-3</c:v>
                </c:pt>
                <c:pt idx="616">
                  <c:v>5.1600000000000196E-3</c:v>
                </c:pt>
                <c:pt idx="617">
                  <c:v>5.1700000000000201E-3</c:v>
                </c:pt>
                <c:pt idx="618">
                  <c:v>5.1800000000000197E-3</c:v>
                </c:pt>
                <c:pt idx="619">
                  <c:v>5.1900000000000201E-3</c:v>
                </c:pt>
                <c:pt idx="620">
                  <c:v>5.2000000000000197E-3</c:v>
                </c:pt>
                <c:pt idx="621">
                  <c:v>5.2100000000000202E-3</c:v>
                </c:pt>
                <c:pt idx="622">
                  <c:v>5.2200000000000198E-3</c:v>
                </c:pt>
                <c:pt idx="623">
                  <c:v>5.2300000000000202E-3</c:v>
                </c:pt>
                <c:pt idx="624">
                  <c:v>5.2400000000000198E-3</c:v>
                </c:pt>
                <c:pt idx="625">
                  <c:v>5.2500000000000203E-3</c:v>
                </c:pt>
                <c:pt idx="626">
                  <c:v>5.2600000000000199E-3</c:v>
                </c:pt>
                <c:pt idx="627">
                  <c:v>5.2700000000000203E-3</c:v>
                </c:pt>
                <c:pt idx="628">
                  <c:v>5.2800000000000199E-3</c:v>
                </c:pt>
                <c:pt idx="629">
                  <c:v>5.2900000000000204E-3</c:v>
                </c:pt>
                <c:pt idx="630">
                  <c:v>5.30000000000002E-3</c:v>
                </c:pt>
                <c:pt idx="631">
                  <c:v>5.3100000000000204E-3</c:v>
                </c:pt>
                <c:pt idx="632">
                  <c:v>5.32000000000002E-3</c:v>
                </c:pt>
                <c:pt idx="633">
                  <c:v>5.3300000000000196E-3</c:v>
                </c:pt>
                <c:pt idx="634">
                  <c:v>5.3400000000000201E-3</c:v>
                </c:pt>
                <c:pt idx="635">
                  <c:v>5.3500000000000197E-3</c:v>
                </c:pt>
                <c:pt idx="636">
                  <c:v>5.3600000000000201E-3</c:v>
                </c:pt>
                <c:pt idx="637">
                  <c:v>5.3700000000000197E-3</c:v>
                </c:pt>
                <c:pt idx="638">
                  <c:v>5.3800000000000202E-3</c:v>
                </c:pt>
                <c:pt idx="639">
                  <c:v>5.3900000000000198E-3</c:v>
                </c:pt>
                <c:pt idx="640">
                  <c:v>5.4000000000000202E-3</c:v>
                </c:pt>
                <c:pt idx="641">
                  <c:v>5.4100000000000198E-3</c:v>
                </c:pt>
                <c:pt idx="642">
                  <c:v>5.4200000000000203E-3</c:v>
                </c:pt>
                <c:pt idx="643">
                  <c:v>5.4300000000000199E-3</c:v>
                </c:pt>
                <c:pt idx="644">
                  <c:v>5.4400000000000203E-3</c:v>
                </c:pt>
                <c:pt idx="645">
                  <c:v>5.4500000000000199E-3</c:v>
                </c:pt>
                <c:pt idx="646">
                  <c:v>5.4600000000000204E-3</c:v>
                </c:pt>
                <c:pt idx="647">
                  <c:v>5.47000000000002E-3</c:v>
                </c:pt>
                <c:pt idx="648">
                  <c:v>5.4800000000000196E-3</c:v>
                </c:pt>
                <c:pt idx="649">
                  <c:v>5.49000000000002E-3</c:v>
                </c:pt>
                <c:pt idx="650">
                  <c:v>5.5000000000000196E-3</c:v>
                </c:pt>
                <c:pt idx="651">
                  <c:v>5.5100000000000201E-3</c:v>
                </c:pt>
                <c:pt idx="652">
                  <c:v>5.5200000000000197E-3</c:v>
                </c:pt>
                <c:pt idx="653">
                  <c:v>5.5300000000000201E-3</c:v>
                </c:pt>
                <c:pt idx="654">
                  <c:v>5.5400000000000197E-3</c:v>
                </c:pt>
                <c:pt idx="655">
                  <c:v>5.5500000000000202E-3</c:v>
                </c:pt>
                <c:pt idx="656">
                  <c:v>5.5600000000000198E-3</c:v>
                </c:pt>
                <c:pt idx="657">
                  <c:v>5.5700000000000202E-3</c:v>
                </c:pt>
                <c:pt idx="658">
                  <c:v>5.5800000000000198E-3</c:v>
                </c:pt>
                <c:pt idx="659">
                  <c:v>5.5900000000000203E-3</c:v>
                </c:pt>
                <c:pt idx="660">
                  <c:v>5.6000000000000199E-3</c:v>
                </c:pt>
                <c:pt idx="661">
                  <c:v>5.6100000000000204E-3</c:v>
                </c:pt>
                <c:pt idx="662">
                  <c:v>5.6200000000000199E-3</c:v>
                </c:pt>
                <c:pt idx="663">
                  <c:v>5.6300000000000204E-3</c:v>
                </c:pt>
                <c:pt idx="664">
                  <c:v>5.64000000000002E-3</c:v>
                </c:pt>
                <c:pt idx="665">
                  <c:v>5.6500000000000196E-3</c:v>
                </c:pt>
                <c:pt idx="666">
                  <c:v>5.66000000000002E-3</c:v>
                </c:pt>
                <c:pt idx="667">
                  <c:v>5.6700000000000196E-3</c:v>
                </c:pt>
                <c:pt idx="668">
                  <c:v>5.6800000000000201E-3</c:v>
                </c:pt>
                <c:pt idx="669">
                  <c:v>5.6900000000000197E-3</c:v>
                </c:pt>
                <c:pt idx="670">
                  <c:v>5.7000000000000202E-3</c:v>
                </c:pt>
                <c:pt idx="671">
                  <c:v>5.7100000000000197E-3</c:v>
                </c:pt>
                <c:pt idx="672">
                  <c:v>5.7200000000000202E-3</c:v>
                </c:pt>
                <c:pt idx="673">
                  <c:v>5.7300000000000198E-3</c:v>
                </c:pt>
                <c:pt idx="674">
                  <c:v>5.7400000000000203E-3</c:v>
                </c:pt>
                <c:pt idx="675">
                  <c:v>5.7500000000000199E-3</c:v>
                </c:pt>
                <c:pt idx="676">
                  <c:v>5.7600000000000203E-3</c:v>
                </c:pt>
                <c:pt idx="677">
                  <c:v>5.7700000000000199E-3</c:v>
                </c:pt>
                <c:pt idx="678">
                  <c:v>5.7800000000000204E-3</c:v>
                </c:pt>
                <c:pt idx="679">
                  <c:v>5.79000000000002E-3</c:v>
                </c:pt>
                <c:pt idx="680">
                  <c:v>5.8000000000000204E-3</c:v>
                </c:pt>
                <c:pt idx="681">
                  <c:v>5.81000000000002E-3</c:v>
                </c:pt>
                <c:pt idx="682">
                  <c:v>5.8200000000000196E-3</c:v>
                </c:pt>
                <c:pt idx="683">
                  <c:v>5.8300000000000201E-3</c:v>
                </c:pt>
                <c:pt idx="684">
                  <c:v>5.8400000000000197E-3</c:v>
                </c:pt>
                <c:pt idx="685">
                  <c:v>5.8500000000000201E-3</c:v>
                </c:pt>
                <c:pt idx="686">
                  <c:v>5.8600000000000197E-3</c:v>
                </c:pt>
                <c:pt idx="687">
                  <c:v>5.8700000000000202E-3</c:v>
                </c:pt>
                <c:pt idx="688">
                  <c:v>5.8800000000000198E-3</c:v>
                </c:pt>
                <c:pt idx="689">
                  <c:v>5.8900000000000202E-3</c:v>
                </c:pt>
                <c:pt idx="690">
                  <c:v>5.9000000000000198E-3</c:v>
                </c:pt>
                <c:pt idx="691">
                  <c:v>5.9100000000000203E-3</c:v>
                </c:pt>
                <c:pt idx="692">
                  <c:v>5.9200000000000199E-3</c:v>
                </c:pt>
                <c:pt idx="693">
                  <c:v>5.9300000000000203E-3</c:v>
                </c:pt>
                <c:pt idx="694">
                  <c:v>5.9400000000000199E-3</c:v>
                </c:pt>
                <c:pt idx="695">
                  <c:v>5.9500000000000204E-3</c:v>
                </c:pt>
                <c:pt idx="696">
                  <c:v>5.96000000000002E-3</c:v>
                </c:pt>
                <c:pt idx="697">
                  <c:v>5.9700000000000204E-3</c:v>
                </c:pt>
                <c:pt idx="698">
                  <c:v>5.98000000000002E-3</c:v>
                </c:pt>
                <c:pt idx="699">
                  <c:v>5.9900000000000196E-3</c:v>
                </c:pt>
                <c:pt idx="700">
                  <c:v>6.0000000000000201E-3</c:v>
                </c:pt>
                <c:pt idx="701">
                  <c:v>6.0100000000000197E-3</c:v>
                </c:pt>
                <c:pt idx="702">
                  <c:v>6.0200000000000201E-3</c:v>
                </c:pt>
                <c:pt idx="703">
                  <c:v>6.0300000000000197E-3</c:v>
                </c:pt>
                <c:pt idx="704">
                  <c:v>6.0400000000000202E-3</c:v>
                </c:pt>
                <c:pt idx="705">
                  <c:v>6.0500000000000198E-3</c:v>
                </c:pt>
                <c:pt idx="706">
                  <c:v>6.0600000000000202E-3</c:v>
                </c:pt>
                <c:pt idx="707">
                  <c:v>6.0700000000000198E-3</c:v>
                </c:pt>
                <c:pt idx="708">
                  <c:v>6.0800000000000203E-3</c:v>
                </c:pt>
                <c:pt idx="709">
                  <c:v>6.0900000000000199E-3</c:v>
                </c:pt>
                <c:pt idx="710">
                  <c:v>6.1000000000000203E-3</c:v>
                </c:pt>
                <c:pt idx="711">
                  <c:v>6.1100000000000199E-3</c:v>
                </c:pt>
                <c:pt idx="712">
                  <c:v>6.1200000000000204E-3</c:v>
                </c:pt>
                <c:pt idx="713">
                  <c:v>6.13000000000002E-3</c:v>
                </c:pt>
                <c:pt idx="714">
                  <c:v>6.1400000000000196E-3</c:v>
                </c:pt>
                <c:pt idx="715">
                  <c:v>6.15000000000002E-3</c:v>
                </c:pt>
                <c:pt idx="716">
                  <c:v>6.1600000000000196E-3</c:v>
                </c:pt>
                <c:pt idx="717">
                  <c:v>6.1700000000000201E-3</c:v>
                </c:pt>
                <c:pt idx="718">
                  <c:v>6.1800000000000197E-3</c:v>
                </c:pt>
                <c:pt idx="719">
                  <c:v>6.1900000000000201E-3</c:v>
                </c:pt>
                <c:pt idx="720">
                  <c:v>6.2000000000000197E-3</c:v>
                </c:pt>
                <c:pt idx="721">
                  <c:v>6.2100000000000202E-3</c:v>
                </c:pt>
                <c:pt idx="722">
                  <c:v>6.2200000000000198E-3</c:v>
                </c:pt>
                <c:pt idx="723">
                  <c:v>6.2300000000000202E-3</c:v>
                </c:pt>
                <c:pt idx="724">
                  <c:v>6.2400000000000198E-3</c:v>
                </c:pt>
                <c:pt idx="725">
                  <c:v>6.2500000000000203E-3</c:v>
                </c:pt>
                <c:pt idx="726">
                  <c:v>6.2600000000000199E-3</c:v>
                </c:pt>
                <c:pt idx="727">
                  <c:v>6.2700000000000203E-3</c:v>
                </c:pt>
                <c:pt idx="728">
                  <c:v>6.2800000000000199E-3</c:v>
                </c:pt>
                <c:pt idx="729">
                  <c:v>6.2900000000000204E-3</c:v>
                </c:pt>
                <c:pt idx="730">
                  <c:v>6.30000000000002E-3</c:v>
                </c:pt>
                <c:pt idx="731">
                  <c:v>6.3100000000000196E-3</c:v>
                </c:pt>
                <c:pt idx="732">
                  <c:v>6.32000000000002E-3</c:v>
                </c:pt>
                <c:pt idx="733">
                  <c:v>6.3300000000000196E-3</c:v>
                </c:pt>
                <c:pt idx="734">
                  <c:v>6.3400000000000201E-3</c:v>
                </c:pt>
                <c:pt idx="735">
                  <c:v>6.3500000000000197E-3</c:v>
                </c:pt>
                <c:pt idx="736">
                  <c:v>6.3600000000000202E-3</c:v>
                </c:pt>
                <c:pt idx="737">
                  <c:v>6.3700000000000197E-3</c:v>
                </c:pt>
                <c:pt idx="738">
                  <c:v>6.3800000000000202E-3</c:v>
                </c:pt>
                <c:pt idx="739">
                  <c:v>6.3900000000000198E-3</c:v>
                </c:pt>
                <c:pt idx="740">
                  <c:v>6.4000000000000203E-3</c:v>
                </c:pt>
                <c:pt idx="741">
                  <c:v>6.4100000000000198E-3</c:v>
                </c:pt>
                <c:pt idx="742">
                  <c:v>6.4200000000000203E-3</c:v>
                </c:pt>
                <c:pt idx="743">
                  <c:v>6.4300000000000199E-3</c:v>
                </c:pt>
                <c:pt idx="744">
                  <c:v>6.4400000000000204E-3</c:v>
                </c:pt>
                <c:pt idx="745">
                  <c:v>6.45000000000002E-3</c:v>
                </c:pt>
                <c:pt idx="746">
                  <c:v>6.4600000000000204E-3</c:v>
                </c:pt>
                <c:pt idx="747">
                  <c:v>6.47000000000002E-3</c:v>
                </c:pt>
                <c:pt idx="748">
                  <c:v>6.4800000000000196E-3</c:v>
                </c:pt>
                <c:pt idx="749">
                  <c:v>6.4900000000000201E-3</c:v>
                </c:pt>
                <c:pt idx="750">
                  <c:v>6.5000000000000197E-3</c:v>
                </c:pt>
                <c:pt idx="751">
                  <c:v>6.5100000000000201E-3</c:v>
                </c:pt>
                <c:pt idx="752">
                  <c:v>6.5200000000000197E-3</c:v>
                </c:pt>
                <c:pt idx="753">
                  <c:v>6.5300000000000202E-3</c:v>
                </c:pt>
                <c:pt idx="754">
                  <c:v>6.5400000000000198E-3</c:v>
                </c:pt>
                <c:pt idx="755">
                  <c:v>6.5500000000000202E-3</c:v>
                </c:pt>
                <c:pt idx="756">
                  <c:v>6.5600000000000198E-3</c:v>
                </c:pt>
                <c:pt idx="757">
                  <c:v>6.5700000000000203E-3</c:v>
                </c:pt>
                <c:pt idx="758">
                  <c:v>6.5800000000000199E-3</c:v>
                </c:pt>
                <c:pt idx="759">
                  <c:v>6.5900000000000203E-3</c:v>
                </c:pt>
                <c:pt idx="760">
                  <c:v>6.6000000000000199E-3</c:v>
                </c:pt>
                <c:pt idx="761">
                  <c:v>6.6100000000000204E-3</c:v>
                </c:pt>
                <c:pt idx="762">
                  <c:v>6.62000000000002E-3</c:v>
                </c:pt>
                <c:pt idx="763">
                  <c:v>6.6300000000000204E-3</c:v>
                </c:pt>
                <c:pt idx="764">
                  <c:v>6.64000000000002E-3</c:v>
                </c:pt>
                <c:pt idx="765">
                  <c:v>6.6500000000000196E-3</c:v>
                </c:pt>
                <c:pt idx="766">
                  <c:v>6.6600000000000201E-3</c:v>
                </c:pt>
                <c:pt idx="767">
                  <c:v>6.6700000000000197E-3</c:v>
                </c:pt>
                <c:pt idx="768">
                  <c:v>6.6800000000000201E-3</c:v>
                </c:pt>
                <c:pt idx="769">
                  <c:v>6.6900000000000197E-3</c:v>
                </c:pt>
                <c:pt idx="770">
                  <c:v>6.7000000000000202E-3</c:v>
                </c:pt>
                <c:pt idx="771">
                  <c:v>6.7100000000000198E-3</c:v>
                </c:pt>
                <c:pt idx="772">
                  <c:v>6.7200000000000202E-3</c:v>
                </c:pt>
                <c:pt idx="773">
                  <c:v>6.7300000000000198E-3</c:v>
                </c:pt>
                <c:pt idx="774">
                  <c:v>6.7400000000000203E-3</c:v>
                </c:pt>
                <c:pt idx="775">
                  <c:v>6.7500000000000199E-3</c:v>
                </c:pt>
                <c:pt idx="776">
                  <c:v>6.7600000000000203E-3</c:v>
                </c:pt>
                <c:pt idx="777">
                  <c:v>6.7700000000000199E-3</c:v>
                </c:pt>
                <c:pt idx="778">
                  <c:v>6.7800000000000204E-3</c:v>
                </c:pt>
                <c:pt idx="779">
                  <c:v>6.79000000000002E-3</c:v>
                </c:pt>
                <c:pt idx="780">
                  <c:v>6.8000000000000196E-3</c:v>
                </c:pt>
                <c:pt idx="781">
                  <c:v>6.81000000000002E-3</c:v>
                </c:pt>
                <c:pt idx="782">
                  <c:v>6.8200000000000196E-3</c:v>
                </c:pt>
                <c:pt idx="783">
                  <c:v>6.8300000000000201E-3</c:v>
                </c:pt>
                <c:pt idx="784">
                  <c:v>6.8400000000000197E-3</c:v>
                </c:pt>
                <c:pt idx="785">
                  <c:v>6.8500000000000201E-3</c:v>
                </c:pt>
                <c:pt idx="786">
                  <c:v>6.8600000000000197E-3</c:v>
                </c:pt>
                <c:pt idx="787">
                  <c:v>6.8700000000000202E-3</c:v>
                </c:pt>
                <c:pt idx="788">
                  <c:v>6.8800000000000198E-3</c:v>
                </c:pt>
                <c:pt idx="789">
                  <c:v>6.8900000000000202E-3</c:v>
                </c:pt>
                <c:pt idx="790">
                  <c:v>6.9000000000000198E-3</c:v>
                </c:pt>
                <c:pt idx="791">
                  <c:v>6.9100000000000203E-3</c:v>
                </c:pt>
                <c:pt idx="792">
                  <c:v>6.9200000000000199E-3</c:v>
                </c:pt>
                <c:pt idx="793">
                  <c:v>6.9300000000000203E-3</c:v>
                </c:pt>
                <c:pt idx="794">
                  <c:v>6.9400000000000199E-3</c:v>
                </c:pt>
                <c:pt idx="795">
                  <c:v>6.9500000000000204E-3</c:v>
                </c:pt>
                <c:pt idx="796">
                  <c:v>6.96000000000002E-3</c:v>
                </c:pt>
                <c:pt idx="797">
                  <c:v>6.9700000000000196E-3</c:v>
                </c:pt>
                <c:pt idx="798">
                  <c:v>6.98000000000002E-3</c:v>
                </c:pt>
                <c:pt idx="799">
                  <c:v>6.9900000000000196E-3</c:v>
                </c:pt>
                <c:pt idx="800">
                  <c:v>7.0000000000000201E-3</c:v>
                </c:pt>
                <c:pt idx="801">
                  <c:v>7.0100000000000197E-3</c:v>
                </c:pt>
                <c:pt idx="802">
                  <c:v>7.0200000000000201E-3</c:v>
                </c:pt>
                <c:pt idx="803">
                  <c:v>7.0300000000000197E-3</c:v>
                </c:pt>
                <c:pt idx="804">
                  <c:v>7.0400000000000202E-3</c:v>
                </c:pt>
                <c:pt idx="805">
                  <c:v>7.0500000000000198E-3</c:v>
                </c:pt>
                <c:pt idx="806">
                  <c:v>7.0600000000000203E-3</c:v>
                </c:pt>
                <c:pt idx="807">
                  <c:v>7.0700000000000198E-3</c:v>
                </c:pt>
                <c:pt idx="808">
                  <c:v>7.0800000000000203E-3</c:v>
                </c:pt>
                <c:pt idx="809">
                  <c:v>7.0900000000000199E-3</c:v>
                </c:pt>
                <c:pt idx="810">
                  <c:v>7.1000000000000204E-3</c:v>
                </c:pt>
                <c:pt idx="811">
                  <c:v>7.1100000000000199E-3</c:v>
                </c:pt>
                <c:pt idx="812">
                  <c:v>7.1200000000000204E-3</c:v>
                </c:pt>
                <c:pt idx="813">
                  <c:v>7.13000000000002E-3</c:v>
                </c:pt>
                <c:pt idx="814">
                  <c:v>7.1400000000000196E-3</c:v>
                </c:pt>
                <c:pt idx="815">
                  <c:v>7.1500000000000201E-3</c:v>
                </c:pt>
                <c:pt idx="816">
                  <c:v>7.1600000000000196E-3</c:v>
                </c:pt>
                <c:pt idx="817">
                  <c:v>7.1700000000000201E-3</c:v>
                </c:pt>
                <c:pt idx="818">
                  <c:v>7.1800000000000197E-3</c:v>
                </c:pt>
                <c:pt idx="819">
                  <c:v>7.1900000000000202E-3</c:v>
                </c:pt>
                <c:pt idx="820">
                  <c:v>7.2000000000000198E-3</c:v>
                </c:pt>
                <c:pt idx="821">
                  <c:v>7.2100000000000202E-3</c:v>
                </c:pt>
                <c:pt idx="822">
                  <c:v>7.2200000000000198E-3</c:v>
                </c:pt>
                <c:pt idx="823">
                  <c:v>7.2300000000000203E-3</c:v>
                </c:pt>
                <c:pt idx="824">
                  <c:v>7.2400000000000199E-3</c:v>
                </c:pt>
                <c:pt idx="825">
                  <c:v>7.2500000000000203E-3</c:v>
                </c:pt>
                <c:pt idx="826">
                  <c:v>7.2600000000000199E-3</c:v>
                </c:pt>
                <c:pt idx="827">
                  <c:v>7.2700000000000204E-3</c:v>
                </c:pt>
                <c:pt idx="828">
                  <c:v>7.28000000000002E-3</c:v>
                </c:pt>
                <c:pt idx="829">
                  <c:v>7.2900000000000204E-3</c:v>
                </c:pt>
                <c:pt idx="830">
                  <c:v>7.30000000000002E-3</c:v>
                </c:pt>
                <c:pt idx="831">
                  <c:v>7.3100000000000196E-3</c:v>
                </c:pt>
                <c:pt idx="832">
                  <c:v>7.3200000000000201E-3</c:v>
                </c:pt>
                <c:pt idx="833">
                  <c:v>7.3300000000000197E-3</c:v>
                </c:pt>
                <c:pt idx="834">
                  <c:v>7.3400000000000201E-3</c:v>
                </c:pt>
                <c:pt idx="835">
                  <c:v>7.3500000000000197E-3</c:v>
                </c:pt>
                <c:pt idx="836">
                  <c:v>7.3600000000000202E-3</c:v>
                </c:pt>
                <c:pt idx="837">
                  <c:v>7.3700000000000198E-3</c:v>
                </c:pt>
                <c:pt idx="838">
                  <c:v>7.3800000000000202E-3</c:v>
                </c:pt>
                <c:pt idx="839">
                  <c:v>7.3900000000000198E-3</c:v>
                </c:pt>
                <c:pt idx="840">
                  <c:v>7.4000000000000203E-3</c:v>
                </c:pt>
                <c:pt idx="841">
                  <c:v>7.4100000000000199E-3</c:v>
                </c:pt>
                <c:pt idx="842">
                  <c:v>7.4200000000000203E-3</c:v>
                </c:pt>
                <c:pt idx="843">
                  <c:v>7.4300000000000199E-3</c:v>
                </c:pt>
                <c:pt idx="844">
                  <c:v>7.4400000000000204E-3</c:v>
                </c:pt>
                <c:pt idx="845">
                  <c:v>7.45000000000002E-3</c:v>
                </c:pt>
                <c:pt idx="846">
                  <c:v>7.4600000000000204E-3</c:v>
                </c:pt>
                <c:pt idx="847">
                  <c:v>7.47000000000002E-3</c:v>
                </c:pt>
                <c:pt idx="848">
                  <c:v>7.4800000000000196E-3</c:v>
                </c:pt>
                <c:pt idx="849">
                  <c:v>7.4900000000000201E-3</c:v>
                </c:pt>
                <c:pt idx="850">
                  <c:v>7.5000000000000197E-3</c:v>
                </c:pt>
                <c:pt idx="851">
                  <c:v>7.5100000000000201E-3</c:v>
                </c:pt>
                <c:pt idx="852">
                  <c:v>7.5200000000000197E-3</c:v>
                </c:pt>
                <c:pt idx="853">
                  <c:v>7.5300000000000202E-3</c:v>
                </c:pt>
                <c:pt idx="854">
                  <c:v>7.5400000000000198E-3</c:v>
                </c:pt>
                <c:pt idx="855">
                  <c:v>7.5500000000000202E-3</c:v>
                </c:pt>
                <c:pt idx="856">
                  <c:v>7.5600000000000198E-3</c:v>
                </c:pt>
                <c:pt idx="857">
                  <c:v>7.5700000000000203E-3</c:v>
                </c:pt>
                <c:pt idx="858">
                  <c:v>7.5800000000000199E-3</c:v>
                </c:pt>
                <c:pt idx="859">
                  <c:v>7.5900000000000203E-3</c:v>
                </c:pt>
                <c:pt idx="860">
                  <c:v>7.6000000000000199E-3</c:v>
                </c:pt>
                <c:pt idx="861">
                  <c:v>7.6100000000000204E-3</c:v>
                </c:pt>
                <c:pt idx="862">
                  <c:v>7.62000000000002E-3</c:v>
                </c:pt>
                <c:pt idx="863">
                  <c:v>7.6300000000000196E-3</c:v>
                </c:pt>
                <c:pt idx="864">
                  <c:v>7.64000000000002E-3</c:v>
                </c:pt>
                <c:pt idx="865">
                  <c:v>7.6500000000000196E-3</c:v>
                </c:pt>
                <c:pt idx="866">
                  <c:v>7.6600000000000201E-3</c:v>
                </c:pt>
                <c:pt idx="867">
                  <c:v>7.6700000000000197E-3</c:v>
                </c:pt>
                <c:pt idx="868">
                  <c:v>7.6800000000000201E-3</c:v>
                </c:pt>
                <c:pt idx="869">
                  <c:v>7.6900000000000197E-3</c:v>
                </c:pt>
                <c:pt idx="870">
                  <c:v>7.7000000000000202E-3</c:v>
                </c:pt>
                <c:pt idx="871">
                  <c:v>7.7100000000000198E-3</c:v>
                </c:pt>
                <c:pt idx="872">
                  <c:v>7.7200000000000202E-3</c:v>
                </c:pt>
                <c:pt idx="873">
                  <c:v>7.7300000000000198E-3</c:v>
                </c:pt>
                <c:pt idx="874">
                  <c:v>7.7400000000000203E-3</c:v>
                </c:pt>
                <c:pt idx="875">
                  <c:v>7.7500000000000199E-3</c:v>
                </c:pt>
                <c:pt idx="876">
                  <c:v>7.7600000000000204E-3</c:v>
                </c:pt>
                <c:pt idx="877">
                  <c:v>7.7700000000000199E-3</c:v>
                </c:pt>
                <c:pt idx="878">
                  <c:v>7.7800000000000204E-3</c:v>
                </c:pt>
                <c:pt idx="879">
                  <c:v>7.79000000000002E-3</c:v>
                </c:pt>
                <c:pt idx="880">
                  <c:v>7.8000000000000196E-3</c:v>
                </c:pt>
                <c:pt idx="881">
                  <c:v>7.8100000000000201E-3</c:v>
                </c:pt>
                <c:pt idx="882">
                  <c:v>7.8200000000000196E-3</c:v>
                </c:pt>
                <c:pt idx="883">
                  <c:v>7.8300000000000192E-3</c:v>
                </c:pt>
                <c:pt idx="884">
                  <c:v>7.8400000000000206E-3</c:v>
                </c:pt>
                <c:pt idx="885">
                  <c:v>7.8500000000000202E-3</c:v>
                </c:pt>
                <c:pt idx="886">
                  <c:v>7.8600000000000197E-3</c:v>
                </c:pt>
                <c:pt idx="887">
                  <c:v>7.8700000000000193E-3</c:v>
                </c:pt>
                <c:pt idx="888">
                  <c:v>7.8800000000000207E-3</c:v>
                </c:pt>
                <c:pt idx="889">
                  <c:v>7.8900000000000203E-3</c:v>
                </c:pt>
                <c:pt idx="890">
                  <c:v>7.9000000000000199E-3</c:v>
                </c:pt>
                <c:pt idx="891">
                  <c:v>7.9100000000000194E-3</c:v>
                </c:pt>
                <c:pt idx="892">
                  <c:v>7.9200000000000208E-3</c:v>
                </c:pt>
                <c:pt idx="893">
                  <c:v>7.9300000000000204E-3</c:v>
                </c:pt>
                <c:pt idx="894">
                  <c:v>7.94000000000002E-3</c:v>
                </c:pt>
                <c:pt idx="895">
                  <c:v>7.9500000000000196E-3</c:v>
                </c:pt>
                <c:pt idx="896">
                  <c:v>7.9600000000000191E-3</c:v>
                </c:pt>
                <c:pt idx="897">
                  <c:v>7.9700000000000205E-3</c:v>
                </c:pt>
                <c:pt idx="898">
                  <c:v>7.9800000000000201E-3</c:v>
                </c:pt>
                <c:pt idx="899">
                  <c:v>7.9900000000000197E-3</c:v>
                </c:pt>
                <c:pt idx="900">
                  <c:v>8.0000000000000192E-3</c:v>
                </c:pt>
                <c:pt idx="901">
                  <c:v>8.0100000000000206E-3</c:v>
                </c:pt>
                <c:pt idx="902">
                  <c:v>8.0200000000000202E-3</c:v>
                </c:pt>
                <c:pt idx="903">
                  <c:v>8.0300000000000198E-3</c:v>
                </c:pt>
                <c:pt idx="904">
                  <c:v>8.0400000000000194E-3</c:v>
                </c:pt>
                <c:pt idx="905">
                  <c:v>8.0500000000000207E-3</c:v>
                </c:pt>
                <c:pt idx="906">
                  <c:v>8.0600000000000203E-3</c:v>
                </c:pt>
                <c:pt idx="907">
                  <c:v>8.0700000000000199E-3</c:v>
                </c:pt>
                <c:pt idx="908">
                  <c:v>8.0800000000000195E-3</c:v>
                </c:pt>
                <c:pt idx="909">
                  <c:v>8.0900000000000208E-3</c:v>
                </c:pt>
                <c:pt idx="910">
                  <c:v>8.1000000000000204E-3</c:v>
                </c:pt>
                <c:pt idx="911">
                  <c:v>8.11000000000002E-3</c:v>
                </c:pt>
                <c:pt idx="912">
                  <c:v>8.1200000000000196E-3</c:v>
                </c:pt>
                <c:pt idx="913">
                  <c:v>8.1300000000000192E-3</c:v>
                </c:pt>
                <c:pt idx="914">
                  <c:v>8.1400000000000205E-3</c:v>
                </c:pt>
                <c:pt idx="915">
                  <c:v>8.1500000000000201E-3</c:v>
                </c:pt>
                <c:pt idx="916">
                  <c:v>8.1600000000000197E-3</c:v>
                </c:pt>
                <c:pt idx="917">
                  <c:v>8.1700000000000193E-3</c:v>
                </c:pt>
                <c:pt idx="918">
                  <c:v>8.1800000000000206E-3</c:v>
                </c:pt>
                <c:pt idx="919">
                  <c:v>8.1900000000000202E-3</c:v>
                </c:pt>
                <c:pt idx="920">
                  <c:v>8.2000000000000198E-3</c:v>
                </c:pt>
                <c:pt idx="921">
                  <c:v>8.2100000000000194E-3</c:v>
                </c:pt>
                <c:pt idx="922">
                  <c:v>8.2200000000000207E-3</c:v>
                </c:pt>
                <c:pt idx="923">
                  <c:v>8.2300000000000203E-3</c:v>
                </c:pt>
                <c:pt idx="924">
                  <c:v>8.2400000000000199E-3</c:v>
                </c:pt>
                <c:pt idx="925">
                  <c:v>8.2500000000000195E-3</c:v>
                </c:pt>
                <c:pt idx="926">
                  <c:v>8.2600000000000295E-3</c:v>
                </c:pt>
                <c:pt idx="927">
                  <c:v>8.2700000000000204E-3</c:v>
                </c:pt>
                <c:pt idx="928">
                  <c:v>8.28000000000002E-3</c:v>
                </c:pt>
                <c:pt idx="929">
                  <c:v>8.2900000000000196E-3</c:v>
                </c:pt>
                <c:pt idx="930">
                  <c:v>8.3000000000000192E-3</c:v>
                </c:pt>
                <c:pt idx="931">
                  <c:v>8.3100000000000205E-3</c:v>
                </c:pt>
                <c:pt idx="932">
                  <c:v>8.3200000000000201E-3</c:v>
                </c:pt>
                <c:pt idx="933">
                  <c:v>8.3300000000000197E-3</c:v>
                </c:pt>
                <c:pt idx="934">
                  <c:v>8.3400000000000297E-3</c:v>
                </c:pt>
                <c:pt idx="935">
                  <c:v>8.3500000000000206E-3</c:v>
                </c:pt>
                <c:pt idx="936">
                  <c:v>8.3600000000000202E-3</c:v>
                </c:pt>
                <c:pt idx="937">
                  <c:v>8.3700000000000198E-3</c:v>
                </c:pt>
                <c:pt idx="938">
                  <c:v>8.3800000000000194E-3</c:v>
                </c:pt>
                <c:pt idx="939">
                  <c:v>8.3900000000000294E-3</c:v>
                </c:pt>
                <c:pt idx="940">
                  <c:v>8.4000000000000203E-3</c:v>
                </c:pt>
                <c:pt idx="941">
                  <c:v>8.4100000000000199E-3</c:v>
                </c:pt>
                <c:pt idx="942">
                  <c:v>8.4200000000000299E-3</c:v>
                </c:pt>
                <c:pt idx="943">
                  <c:v>8.4300000000000295E-3</c:v>
                </c:pt>
                <c:pt idx="944">
                  <c:v>8.4400000000000204E-3</c:v>
                </c:pt>
                <c:pt idx="945">
                  <c:v>8.45000000000002E-3</c:v>
                </c:pt>
                <c:pt idx="946">
                  <c:v>8.4600000000000196E-3</c:v>
                </c:pt>
                <c:pt idx="947">
                  <c:v>8.4700000000000296E-3</c:v>
                </c:pt>
                <c:pt idx="948">
                  <c:v>8.4800000000000205E-3</c:v>
                </c:pt>
                <c:pt idx="949">
                  <c:v>8.4900000000000201E-3</c:v>
                </c:pt>
                <c:pt idx="950">
                  <c:v>8.5000000000000301E-3</c:v>
                </c:pt>
                <c:pt idx="951">
                  <c:v>8.5100000000000297E-3</c:v>
                </c:pt>
                <c:pt idx="952">
                  <c:v>8.5200000000000206E-3</c:v>
                </c:pt>
                <c:pt idx="953">
                  <c:v>8.5300000000000202E-3</c:v>
                </c:pt>
                <c:pt idx="954">
                  <c:v>8.5400000000000198E-3</c:v>
                </c:pt>
                <c:pt idx="955">
                  <c:v>8.5500000000000298E-3</c:v>
                </c:pt>
                <c:pt idx="956">
                  <c:v>8.5600000000000294E-3</c:v>
                </c:pt>
                <c:pt idx="957">
                  <c:v>8.5700000000000203E-3</c:v>
                </c:pt>
                <c:pt idx="958">
                  <c:v>8.5800000000000303E-3</c:v>
                </c:pt>
                <c:pt idx="959">
                  <c:v>8.5900000000000299E-3</c:v>
                </c:pt>
                <c:pt idx="960">
                  <c:v>8.6000000000000295E-3</c:v>
                </c:pt>
                <c:pt idx="961">
                  <c:v>8.6100000000000204E-3</c:v>
                </c:pt>
                <c:pt idx="962">
                  <c:v>8.62000000000002E-3</c:v>
                </c:pt>
                <c:pt idx="963">
                  <c:v>8.63000000000003E-3</c:v>
                </c:pt>
                <c:pt idx="964">
                  <c:v>8.6400000000000296E-3</c:v>
                </c:pt>
                <c:pt idx="965">
                  <c:v>8.6500000000000205E-3</c:v>
                </c:pt>
                <c:pt idx="966">
                  <c:v>8.6600000000000305E-3</c:v>
                </c:pt>
                <c:pt idx="967">
                  <c:v>8.6700000000000301E-3</c:v>
                </c:pt>
                <c:pt idx="968">
                  <c:v>8.6800000000000297E-3</c:v>
                </c:pt>
                <c:pt idx="969">
                  <c:v>8.6900000000000206E-3</c:v>
                </c:pt>
                <c:pt idx="970">
                  <c:v>8.7000000000000202E-3</c:v>
                </c:pt>
                <c:pt idx="971">
                  <c:v>8.7100000000000302E-3</c:v>
                </c:pt>
                <c:pt idx="972">
                  <c:v>8.7200000000000298E-3</c:v>
                </c:pt>
                <c:pt idx="973">
                  <c:v>8.7300000000000294E-3</c:v>
                </c:pt>
                <c:pt idx="974">
                  <c:v>8.7400000000000307E-3</c:v>
                </c:pt>
                <c:pt idx="975">
                  <c:v>8.7500000000000303E-3</c:v>
                </c:pt>
                <c:pt idx="976">
                  <c:v>8.7600000000000299E-3</c:v>
                </c:pt>
                <c:pt idx="977">
                  <c:v>8.7700000000000295E-3</c:v>
                </c:pt>
                <c:pt idx="978">
                  <c:v>8.7800000000000204E-3</c:v>
                </c:pt>
                <c:pt idx="979">
                  <c:v>8.7900000000000304E-3</c:v>
                </c:pt>
                <c:pt idx="980">
                  <c:v>8.80000000000003E-3</c:v>
                </c:pt>
                <c:pt idx="981">
                  <c:v>8.8100000000000296E-3</c:v>
                </c:pt>
                <c:pt idx="982">
                  <c:v>8.8200000000000292E-3</c:v>
                </c:pt>
                <c:pt idx="983">
                  <c:v>8.8300000000000305E-3</c:v>
                </c:pt>
                <c:pt idx="984">
                  <c:v>8.8400000000000301E-3</c:v>
                </c:pt>
                <c:pt idx="985">
                  <c:v>8.8500000000000297E-3</c:v>
                </c:pt>
                <c:pt idx="986">
                  <c:v>8.8600000000000206E-3</c:v>
                </c:pt>
                <c:pt idx="987">
                  <c:v>8.8700000000000306E-3</c:v>
                </c:pt>
                <c:pt idx="988">
                  <c:v>8.8800000000000302E-3</c:v>
                </c:pt>
                <c:pt idx="989">
                  <c:v>8.8900000000000298E-3</c:v>
                </c:pt>
                <c:pt idx="990">
                  <c:v>8.9000000000000294E-3</c:v>
                </c:pt>
                <c:pt idx="991">
                  <c:v>8.9100000000000307E-3</c:v>
                </c:pt>
                <c:pt idx="992">
                  <c:v>8.9200000000000303E-3</c:v>
                </c:pt>
                <c:pt idx="993">
                  <c:v>8.9300000000000299E-3</c:v>
                </c:pt>
                <c:pt idx="994">
                  <c:v>8.9400000000000295E-3</c:v>
                </c:pt>
                <c:pt idx="995">
                  <c:v>8.9500000000000308E-3</c:v>
                </c:pt>
                <c:pt idx="996">
                  <c:v>8.9600000000000304E-3</c:v>
                </c:pt>
                <c:pt idx="997">
                  <c:v>8.97000000000003E-3</c:v>
                </c:pt>
                <c:pt idx="998">
                  <c:v>8.9800000000000296E-3</c:v>
                </c:pt>
                <c:pt idx="999">
                  <c:v>8.9900000000000292E-3</c:v>
                </c:pt>
                <c:pt idx="1000">
                  <c:v>8.9999999999999993E-3</c:v>
                </c:pt>
                <c:pt idx="1001">
                  <c:v>9.0100000000000006E-3</c:v>
                </c:pt>
                <c:pt idx="1002">
                  <c:v>9.0200000000000002E-3</c:v>
                </c:pt>
                <c:pt idx="1003">
                  <c:v>9.0299999999999998E-3</c:v>
                </c:pt>
                <c:pt idx="1004">
                  <c:v>9.0399999999999994E-3</c:v>
                </c:pt>
                <c:pt idx="1005">
                  <c:v>9.0500000000000008E-3</c:v>
                </c:pt>
                <c:pt idx="1006">
                  <c:v>9.0600000000000003E-3</c:v>
                </c:pt>
                <c:pt idx="1007">
                  <c:v>9.0699999999999999E-3</c:v>
                </c:pt>
                <c:pt idx="1008">
                  <c:v>9.0799999999999995E-3</c:v>
                </c:pt>
                <c:pt idx="1009">
                  <c:v>9.0900000000000009E-3</c:v>
                </c:pt>
                <c:pt idx="1010">
                  <c:v>9.1000000000000004E-3</c:v>
                </c:pt>
                <c:pt idx="1011">
                  <c:v>9.11E-3</c:v>
                </c:pt>
                <c:pt idx="1012">
                  <c:v>9.1199999999999996E-3</c:v>
                </c:pt>
                <c:pt idx="1013">
                  <c:v>9.1299999999999992E-3</c:v>
                </c:pt>
                <c:pt idx="1014">
                  <c:v>9.1400000000000006E-3</c:v>
                </c:pt>
                <c:pt idx="1015">
                  <c:v>9.1500000000000001E-3</c:v>
                </c:pt>
                <c:pt idx="1016">
                  <c:v>9.1599999999999997E-3</c:v>
                </c:pt>
                <c:pt idx="1017">
                  <c:v>9.1699999999999993E-3</c:v>
                </c:pt>
                <c:pt idx="1018">
                  <c:v>9.1800000000000007E-3</c:v>
                </c:pt>
                <c:pt idx="1019">
                  <c:v>9.1900000000000003E-3</c:v>
                </c:pt>
                <c:pt idx="1020">
                  <c:v>9.1999999999999998E-3</c:v>
                </c:pt>
                <c:pt idx="1021">
                  <c:v>9.2099999999999994E-3</c:v>
                </c:pt>
                <c:pt idx="1022">
                  <c:v>9.2200000000000008E-3</c:v>
                </c:pt>
                <c:pt idx="1023">
                  <c:v>9.2300000000000004E-3</c:v>
                </c:pt>
                <c:pt idx="1024">
                  <c:v>9.2399999999999999E-3</c:v>
                </c:pt>
                <c:pt idx="1025">
                  <c:v>9.2499999999999995E-3</c:v>
                </c:pt>
                <c:pt idx="1026">
                  <c:v>9.2599999999999991E-3</c:v>
                </c:pt>
                <c:pt idx="1027">
                  <c:v>9.2700000000000005E-3</c:v>
                </c:pt>
                <c:pt idx="1028">
                  <c:v>9.2800000000000001E-3</c:v>
                </c:pt>
                <c:pt idx="1029">
                  <c:v>9.2899999999999996E-3</c:v>
                </c:pt>
                <c:pt idx="1030">
                  <c:v>9.2999999999999992E-3</c:v>
                </c:pt>
                <c:pt idx="1031">
                  <c:v>9.3100000000000006E-3</c:v>
                </c:pt>
                <c:pt idx="1032">
                  <c:v>9.3200000000000002E-3</c:v>
                </c:pt>
                <c:pt idx="1033">
                  <c:v>9.3299999999999998E-3</c:v>
                </c:pt>
                <c:pt idx="1034">
                  <c:v>9.3399999999999993E-3</c:v>
                </c:pt>
                <c:pt idx="1035">
                  <c:v>9.3500000000000007E-3</c:v>
                </c:pt>
                <c:pt idx="1036">
                  <c:v>9.3600000000000003E-3</c:v>
                </c:pt>
                <c:pt idx="1037">
                  <c:v>9.3699999999999999E-3</c:v>
                </c:pt>
                <c:pt idx="1038">
                  <c:v>9.3799999999999994E-3</c:v>
                </c:pt>
                <c:pt idx="1039">
                  <c:v>9.3900000000000008E-3</c:v>
                </c:pt>
                <c:pt idx="1040">
                  <c:v>9.4000000000000004E-3</c:v>
                </c:pt>
                <c:pt idx="1041">
                  <c:v>9.41E-3</c:v>
                </c:pt>
                <c:pt idx="1042">
                  <c:v>9.4199999999999996E-3</c:v>
                </c:pt>
                <c:pt idx="1043">
                  <c:v>9.4299999999999991E-3</c:v>
                </c:pt>
                <c:pt idx="1044">
                  <c:v>9.4400000000000005E-3</c:v>
                </c:pt>
                <c:pt idx="1045">
                  <c:v>9.4500000000000001E-3</c:v>
                </c:pt>
                <c:pt idx="1046">
                  <c:v>9.4599999999999997E-3</c:v>
                </c:pt>
                <c:pt idx="1047">
                  <c:v>9.4699999999999993E-3</c:v>
                </c:pt>
                <c:pt idx="1048">
                  <c:v>9.4800000000000006E-3</c:v>
                </c:pt>
                <c:pt idx="1049">
                  <c:v>9.4900000000000002E-3</c:v>
                </c:pt>
                <c:pt idx="1050">
                  <c:v>9.4999999999999998E-3</c:v>
                </c:pt>
                <c:pt idx="1051">
                  <c:v>9.5099999999999994E-3</c:v>
                </c:pt>
                <c:pt idx="1052">
                  <c:v>9.5200000000000007E-3</c:v>
                </c:pt>
                <c:pt idx="1053">
                  <c:v>9.5300000000000003E-3</c:v>
                </c:pt>
                <c:pt idx="1054">
                  <c:v>9.5399999999999999E-3</c:v>
                </c:pt>
                <c:pt idx="1055">
                  <c:v>9.5499999999999995E-3</c:v>
                </c:pt>
                <c:pt idx="1056">
                  <c:v>9.5600000000000008E-3</c:v>
                </c:pt>
                <c:pt idx="1057">
                  <c:v>9.5700000000000004E-3</c:v>
                </c:pt>
                <c:pt idx="1058">
                  <c:v>9.58E-3</c:v>
                </c:pt>
                <c:pt idx="1059">
                  <c:v>9.5899999999999996E-3</c:v>
                </c:pt>
                <c:pt idx="1060">
                  <c:v>9.5999999999999992E-3</c:v>
                </c:pt>
                <c:pt idx="1061">
                  <c:v>9.6100000000000005E-3</c:v>
                </c:pt>
                <c:pt idx="1062">
                  <c:v>9.6200000000000001E-3</c:v>
                </c:pt>
                <c:pt idx="1063">
                  <c:v>9.6299999999999997E-3</c:v>
                </c:pt>
                <c:pt idx="1064">
                  <c:v>9.6399999999999993E-3</c:v>
                </c:pt>
                <c:pt idx="1065">
                  <c:v>9.6500000000000006E-3</c:v>
                </c:pt>
                <c:pt idx="1066">
                  <c:v>9.6600000000000002E-3</c:v>
                </c:pt>
                <c:pt idx="1067">
                  <c:v>9.6699999999999998E-3</c:v>
                </c:pt>
                <c:pt idx="1068">
                  <c:v>9.6799999999999994E-3</c:v>
                </c:pt>
                <c:pt idx="1069">
                  <c:v>9.6900000000000007E-3</c:v>
                </c:pt>
                <c:pt idx="1070">
                  <c:v>9.7000000000000003E-3</c:v>
                </c:pt>
                <c:pt idx="1071">
                  <c:v>9.7099999999999999E-3</c:v>
                </c:pt>
                <c:pt idx="1072">
                  <c:v>9.7199999999999995E-3</c:v>
                </c:pt>
                <c:pt idx="1073">
                  <c:v>9.7300000000000008E-3</c:v>
                </c:pt>
                <c:pt idx="1074">
                  <c:v>9.7400000000000004E-3</c:v>
                </c:pt>
                <c:pt idx="1075">
                  <c:v>9.75E-3</c:v>
                </c:pt>
                <c:pt idx="1076">
                  <c:v>9.7599999999999996E-3</c:v>
                </c:pt>
                <c:pt idx="1077">
                  <c:v>9.7699999999999992E-3</c:v>
                </c:pt>
                <c:pt idx="1078">
                  <c:v>9.7800000000000005E-3</c:v>
                </c:pt>
                <c:pt idx="1079">
                  <c:v>9.7900000000000001E-3</c:v>
                </c:pt>
                <c:pt idx="1080">
                  <c:v>9.7999999999999997E-3</c:v>
                </c:pt>
                <c:pt idx="1081">
                  <c:v>9.8099999999999993E-3</c:v>
                </c:pt>
                <c:pt idx="1082">
                  <c:v>9.8200000000000006E-3</c:v>
                </c:pt>
                <c:pt idx="1083">
                  <c:v>9.8300000000000002E-3</c:v>
                </c:pt>
                <c:pt idx="1084">
                  <c:v>9.8399999999999998E-3</c:v>
                </c:pt>
                <c:pt idx="1085">
                  <c:v>9.8499999999999994E-3</c:v>
                </c:pt>
                <c:pt idx="1086">
                  <c:v>9.8600000000000007E-3</c:v>
                </c:pt>
                <c:pt idx="1087">
                  <c:v>9.8700000000000003E-3</c:v>
                </c:pt>
                <c:pt idx="1088">
                  <c:v>9.8799999999999999E-3</c:v>
                </c:pt>
                <c:pt idx="1089">
                  <c:v>9.8899999999999995E-3</c:v>
                </c:pt>
                <c:pt idx="1090">
                  <c:v>9.9000000000000008E-3</c:v>
                </c:pt>
                <c:pt idx="1091">
                  <c:v>9.9100000000000004E-3</c:v>
                </c:pt>
                <c:pt idx="1092">
                  <c:v>9.92E-3</c:v>
                </c:pt>
                <c:pt idx="1093">
                  <c:v>9.9299999999999996E-3</c:v>
                </c:pt>
                <c:pt idx="1094">
                  <c:v>9.9399999999999992E-3</c:v>
                </c:pt>
                <c:pt idx="1095">
                  <c:v>9.9500000000000005E-3</c:v>
                </c:pt>
                <c:pt idx="1096">
                  <c:v>9.9600000000000001E-3</c:v>
                </c:pt>
                <c:pt idx="1097">
                  <c:v>9.9699999999999997E-3</c:v>
                </c:pt>
                <c:pt idx="1098">
                  <c:v>9.9799999999999993E-3</c:v>
                </c:pt>
                <c:pt idx="1099">
                  <c:v>9.9900000000000006E-3</c:v>
                </c:pt>
                <c:pt idx="1100">
                  <c:v>0.01</c:v>
                </c:pt>
                <c:pt idx="1101">
                  <c:v>1.001E-2</c:v>
                </c:pt>
                <c:pt idx="1102">
                  <c:v>1.0019999999999999E-2</c:v>
                </c:pt>
                <c:pt idx="1103">
                  <c:v>1.0030000000000001E-2</c:v>
                </c:pt>
                <c:pt idx="1104">
                  <c:v>1.004E-2</c:v>
                </c:pt>
                <c:pt idx="1105">
                  <c:v>1.005E-2</c:v>
                </c:pt>
                <c:pt idx="1106">
                  <c:v>1.0059999999999999E-2</c:v>
                </c:pt>
                <c:pt idx="1107">
                  <c:v>1.0070000000000001E-2</c:v>
                </c:pt>
                <c:pt idx="1108">
                  <c:v>1.008E-2</c:v>
                </c:pt>
                <c:pt idx="1109">
                  <c:v>1.009E-2</c:v>
                </c:pt>
                <c:pt idx="1110">
                  <c:v>1.01E-2</c:v>
                </c:pt>
                <c:pt idx="1111">
                  <c:v>1.0109999999999999E-2</c:v>
                </c:pt>
                <c:pt idx="1112">
                  <c:v>1.0120000000000001E-2</c:v>
                </c:pt>
                <c:pt idx="1113">
                  <c:v>1.013E-2</c:v>
                </c:pt>
                <c:pt idx="1114">
                  <c:v>1.014E-2</c:v>
                </c:pt>
                <c:pt idx="1115">
                  <c:v>1.0149999999999999E-2</c:v>
                </c:pt>
                <c:pt idx="1116">
                  <c:v>1.0160000000000001E-2</c:v>
                </c:pt>
                <c:pt idx="1117">
                  <c:v>1.017E-2</c:v>
                </c:pt>
                <c:pt idx="1118">
                  <c:v>1.018E-2</c:v>
                </c:pt>
                <c:pt idx="1119">
                  <c:v>1.0189999999999999E-2</c:v>
                </c:pt>
                <c:pt idx="1120">
                  <c:v>1.0200000000000001E-2</c:v>
                </c:pt>
                <c:pt idx="1121">
                  <c:v>1.021E-2</c:v>
                </c:pt>
                <c:pt idx="1122">
                  <c:v>1.022E-2</c:v>
                </c:pt>
                <c:pt idx="1123">
                  <c:v>1.023E-2</c:v>
                </c:pt>
                <c:pt idx="1124">
                  <c:v>1.0240000000000001E-2</c:v>
                </c:pt>
                <c:pt idx="1125">
                  <c:v>1.025E-2</c:v>
                </c:pt>
                <c:pt idx="1126">
                  <c:v>1.026E-2</c:v>
                </c:pt>
                <c:pt idx="1127">
                  <c:v>1.027E-2</c:v>
                </c:pt>
                <c:pt idx="1128">
                  <c:v>1.0279999999999999E-2</c:v>
                </c:pt>
                <c:pt idx="1129">
                  <c:v>1.0290000000000001E-2</c:v>
                </c:pt>
                <c:pt idx="1130">
                  <c:v>1.03E-2</c:v>
                </c:pt>
                <c:pt idx="1131">
                  <c:v>1.031E-2</c:v>
                </c:pt>
                <c:pt idx="1132">
                  <c:v>1.0319999999999999E-2</c:v>
                </c:pt>
                <c:pt idx="1133">
                  <c:v>1.0330000000000001E-2</c:v>
                </c:pt>
                <c:pt idx="1134">
                  <c:v>1.034E-2</c:v>
                </c:pt>
                <c:pt idx="1135">
                  <c:v>1.035E-2</c:v>
                </c:pt>
                <c:pt idx="1136">
                  <c:v>1.0359999999999999E-2</c:v>
                </c:pt>
                <c:pt idx="1137">
                  <c:v>1.0370000000000001E-2</c:v>
                </c:pt>
                <c:pt idx="1138">
                  <c:v>1.038E-2</c:v>
                </c:pt>
                <c:pt idx="1139">
                  <c:v>1.039E-2</c:v>
                </c:pt>
                <c:pt idx="1140">
                  <c:v>1.04E-2</c:v>
                </c:pt>
                <c:pt idx="1141">
                  <c:v>1.0410000000000001E-2</c:v>
                </c:pt>
                <c:pt idx="1142">
                  <c:v>1.042E-2</c:v>
                </c:pt>
                <c:pt idx="1143">
                  <c:v>1.043E-2</c:v>
                </c:pt>
                <c:pt idx="1144">
                  <c:v>1.044E-2</c:v>
                </c:pt>
                <c:pt idx="1145">
                  <c:v>1.0449999999999999E-2</c:v>
                </c:pt>
                <c:pt idx="1146">
                  <c:v>1.0460000000000001E-2</c:v>
                </c:pt>
                <c:pt idx="1147">
                  <c:v>1.047E-2</c:v>
                </c:pt>
                <c:pt idx="1148">
                  <c:v>1.048E-2</c:v>
                </c:pt>
                <c:pt idx="1149">
                  <c:v>1.0489999999999999E-2</c:v>
                </c:pt>
                <c:pt idx="1150">
                  <c:v>1.0500000000000001E-2</c:v>
                </c:pt>
                <c:pt idx="1151">
                  <c:v>1.051E-2</c:v>
                </c:pt>
                <c:pt idx="1152">
                  <c:v>1.052E-2</c:v>
                </c:pt>
                <c:pt idx="1153">
                  <c:v>1.0529999999999999E-2</c:v>
                </c:pt>
                <c:pt idx="1154">
                  <c:v>1.0540000000000001E-2</c:v>
                </c:pt>
                <c:pt idx="1155">
                  <c:v>1.055E-2</c:v>
                </c:pt>
                <c:pt idx="1156">
                  <c:v>1.056E-2</c:v>
                </c:pt>
                <c:pt idx="1157">
                  <c:v>1.057E-2</c:v>
                </c:pt>
                <c:pt idx="1158">
                  <c:v>1.0580000000000001E-2</c:v>
                </c:pt>
                <c:pt idx="1159">
                  <c:v>1.059E-2</c:v>
                </c:pt>
                <c:pt idx="1160">
                  <c:v>1.06E-2</c:v>
                </c:pt>
                <c:pt idx="1161">
                  <c:v>1.061E-2</c:v>
                </c:pt>
                <c:pt idx="1162">
                  <c:v>1.0619999999999999E-2</c:v>
                </c:pt>
                <c:pt idx="1163">
                  <c:v>1.0630000000000001E-2</c:v>
                </c:pt>
                <c:pt idx="1164">
                  <c:v>1.064E-2</c:v>
                </c:pt>
                <c:pt idx="1165">
                  <c:v>1.065E-2</c:v>
                </c:pt>
                <c:pt idx="1166">
                  <c:v>1.0659999999999999E-2</c:v>
                </c:pt>
                <c:pt idx="1167">
                  <c:v>1.0670000000000001E-2</c:v>
                </c:pt>
                <c:pt idx="1168">
                  <c:v>1.068E-2</c:v>
                </c:pt>
                <c:pt idx="1169">
                  <c:v>1.069E-2</c:v>
                </c:pt>
                <c:pt idx="1170">
                  <c:v>1.0699999999999999E-2</c:v>
                </c:pt>
                <c:pt idx="1171">
                  <c:v>1.0710000000000001E-2</c:v>
                </c:pt>
                <c:pt idx="1172">
                  <c:v>1.072E-2</c:v>
                </c:pt>
                <c:pt idx="1173">
                  <c:v>1.073E-2</c:v>
                </c:pt>
                <c:pt idx="1174">
                  <c:v>1.074E-2</c:v>
                </c:pt>
                <c:pt idx="1175">
                  <c:v>1.0749999999999999E-2</c:v>
                </c:pt>
                <c:pt idx="1176">
                  <c:v>1.076E-2</c:v>
                </c:pt>
                <c:pt idx="1177">
                  <c:v>1.077E-2</c:v>
                </c:pt>
                <c:pt idx="1178">
                  <c:v>1.078E-2</c:v>
                </c:pt>
                <c:pt idx="1179">
                  <c:v>1.0789999999999999E-2</c:v>
                </c:pt>
                <c:pt idx="1180">
                  <c:v>1.0800000000000001E-2</c:v>
                </c:pt>
                <c:pt idx="1181">
                  <c:v>1.081E-2</c:v>
                </c:pt>
                <c:pt idx="1182">
                  <c:v>1.082E-2</c:v>
                </c:pt>
                <c:pt idx="1183">
                  <c:v>1.0829999999999999E-2</c:v>
                </c:pt>
                <c:pt idx="1184">
                  <c:v>1.0840000000000001E-2</c:v>
                </c:pt>
                <c:pt idx="1185">
                  <c:v>1.085E-2</c:v>
                </c:pt>
                <c:pt idx="1186">
                  <c:v>1.086E-2</c:v>
                </c:pt>
                <c:pt idx="1187">
                  <c:v>1.0869999999999999E-2</c:v>
                </c:pt>
                <c:pt idx="1188">
                  <c:v>1.0880000000000001E-2</c:v>
                </c:pt>
                <c:pt idx="1189">
                  <c:v>1.089E-2</c:v>
                </c:pt>
                <c:pt idx="1190">
                  <c:v>1.09E-2</c:v>
                </c:pt>
                <c:pt idx="1191">
                  <c:v>1.091E-2</c:v>
                </c:pt>
                <c:pt idx="1192">
                  <c:v>1.0919999999999999E-2</c:v>
                </c:pt>
                <c:pt idx="1193">
                  <c:v>1.093E-2</c:v>
                </c:pt>
                <c:pt idx="1194">
                  <c:v>1.094E-2</c:v>
                </c:pt>
                <c:pt idx="1195">
                  <c:v>1.095E-2</c:v>
                </c:pt>
                <c:pt idx="1196">
                  <c:v>1.0959999999999999E-2</c:v>
                </c:pt>
                <c:pt idx="1197">
                  <c:v>1.0970000000000001E-2</c:v>
                </c:pt>
                <c:pt idx="1198">
                  <c:v>1.098E-2</c:v>
                </c:pt>
                <c:pt idx="1199">
                  <c:v>1.099E-2</c:v>
                </c:pt>
                <c:pt idx="1200">
                  <c:v>1.0999999999999999E-2</c:v>
                </c:pt>
                <c:pt idx="1201">
                  <c:v>1.1010000000000001E-2</c:v>
                </c:pt>
                <c:pt idx="1202">
                  <c:v>1.102E-2</c:v>
                </c:pt>
                <c:pt idx="1203">
                  <c:v>1.103E-2</c:v>
                </c:pt>
                <c:pt idx="1204">
                  <c:v>1.1039999999999999E-2</c:v>
                </c:pt>
                <c:pt idx="1205">
                  <c:v>1.1050000000000001E-2</c:v>
                </c:pt>
                <c:pt idx="1206">
                  <c:v>1.106E-2</c:v>
                </c:pt>
                <c:pt idx="1207">
                  <c:v>1.107E-2</c:v>
                </c:pt>
                <c:pt idx="1208">
                  <c:v>1.108E-2</c:v>
                </c:pt>
                <c:pt idx="1209">
                  <c:v>1.1089999999999999E-2</c:v>
                </c:pt>
                <c:pt idx="1210">
                  <c:v>1.11E-2</c:v>
                </c:pt>
                <c:pt idx="1211">
                  <c:v>1.111E-2</c:v>
                </c:pt>
                <c:pt idx="1212">
                  <c:v>1.112E-2</c:v>
                </c:pt>
                <c:pt idx="1213">
                  <c:v>1.1129999999999999E-2</c:v>
                </c:pt>
                <c:pt idx="1214">
                  <c:v>1.1140000000000001E-2</c:v>
                </c:pt>
                <c:pt idx="1215">
                  <c:v>1.115E-2</c:v>
                </c:pt>
                <c:pt idx="1216">
                  <c:v>1.116E-2</c:v>
                </c:pt>
                <c:pt idx="1217">
                  <c:v>1.1169999999999999E-2</c:v>
                </c:pt>
                <c:pt idx="1218">
                  <c:v>1.1180000000000001E-2</c:v>
                </c:pt>
                <c:pt idx="1219">
                  <c:v>1.119E-2</c:v>
                </c:pt>
                <c:pt idx="1220">
                  <c:v>1.12E-2</c:v>
                </c:pt>
                <c:pt idx="1221">
                  <c:v>1.1209999999999999E-2</c:v>
                </c:pt>
                <c:pt idx="1222">
                  <c:v>1.1220000000000001E-2</c:v>
                </c:pt>
                <c:pt idx="1223">
                  <c:v>1.123E-2</c:v>
                </c:pt>
                <c:pt idx="1224">
                  <c:v>1.124E-2</c:v>
                </c:pt>
                <c:pt idx="1225">
                  <c:v>1.125E-2</c:v>
                </c:pt>
                <c:pt idx="1226">
                  <c:v>1.1259999999999999E-2</c:v>
                </c:pt>
                <c:pt idx="1227">
                  <c:v>1.1270000000000001E-2</c:v>
                </c:pt>
                <c:pt idx="1228">
                  <c:v>1.128E-2</c:v>
                </c:pt>
                <c:pt idx="1229">
                  <c:v>1.129E-2</c:v>
                </c:pt>
                <c:pt idx="1230">
                  <c:v>1.1299999999999999E-2</c:v>
                </c:pt>
                <c:pt idx="1231">
                  <c:v>1.1310000000000001E-2</c:v>
                </c:pt>
                <c:pt idx="1232">
                  <c:v>1.132E-2</c:v>
                </c:pt>
                <c:pt idx="1233">
                  <c:v>1.133E-2</c:v>
                </c:pt>
                <c:pt idx="1234">
                  <c:v>1.1339999999999999E-2</c:v>
                </c:pt>
                <c:pt idx="1235">
                  <c:v>1.1350000000000001E-2</c:v>
                </c:pt>
                <c:pt idx="1236">
                  <c:v>1.136E-2</c:v>
                </c:pt>
                <c:pt idx="1237">
                  <c:v>1.137E-2</c:v>
                </c:pt>
                <c:pt idx="1238">
                  <c:v>1.1379999999999999E-2</c:v>
                </c:pt>
                <c:pt idx="1239">
                  <c:v>1.1390000000000001E-2</c:v>
                </c:pt>
                <c:pt idx="1240">
                  <c:v>1.14E-2</c:v>
                </c:pt>
                <c:pt idx="1241">
                  <c:v>1.141E-2</c:v>
                </c:pt>
                <c:pt idx="1242">
                  <c:v>1.142E-2</c:v>
                </c:pt>
                <c:pt idx="1243">
                  <c:v>1.1429999999999999E-2</c:v>
                </c:pt>
                <c:pt idx="1244">
                  <c:v>1.1440000000000001E-2</c:v>
                </c:pt>
                <c:pt idx="1245">
                  <c:v>1.145E-2</c:v>
                </c:pt>
                <c:pt idx="1246">
                  <c:v>1.146E-2</c:v>
                </c:pt>
                <c:pt idx="1247">
                  <c:v>1.1469999999999999E-2</c:v>
                </c:pt>
                <c:pt idx="1248">
                  <c:v>1.1480000000000001E-2</c:v>
                </c:pt>
                <c:pt idx="1249">
                  <c:v>1.149E-2</c:v>
                </c:pt>
                <c:pt idx="1250">
                  <c:v>1.15E-2</c:v>
                </c:pt>
                <c:pt idx="1251">
                  <c:v>1.1509999999999999E-2</c:v>
                </c:pt>
                <c:pt idx="1252">
                  <c:v>1.1520000000000001E-2</c:v>
                </c:pt>
                <c:pt idx="1253">
                  <c:v>1.153E-2</c:v>
                </c:pt>
                <c:pt idx="1254">
                  <c:v>1.154E-2</c:v>
                </c:pt>
                <c:pt idx="1255">
                  <c:v>1.155E-2</c:v>
                </c:pt>
                <c:pt idx="1256">
                  <c:v>1.1560000000000001E-2</c:v>
                </c:pt>
                <c:pt idx="1257">
                  <c:v>1.157E-2</c:v>
                </c:pt>
                <c:pt idx="1258">
                  <c:v>1.158E-2</c:v>
                </c:pt>
                <c:pt idx="1259">
                  <c:v>1.159E-2</c:v>
                </c:pt>
                <c:pt idx="1260">
                  <c:v>1.1599999999999999E-2</c:v>
                </c:pt>
                <c:pt idx="1261">
                  <c:v>1.1610000000000001E-2</c:v>
                </c:pt>
                <c:pt idx="1262">
                  <c:v>1.162E-2</c:v>
                </c:pt>
                <c:pt idx="1263">
                  <c:v>1.163E-2</c:v>
                </c:pt>
                <c:pt idx="1264">
                  <c:v>1.1639999999999999E-2</c:v>
                </c:pt>
                <c:pt idx="1265">
                  <c:v>1.1650000000000001E-2</c:v>
                </c:pt>
                <c:pt idx="1266">
                  <c:v>1.166E-2</c:v>
                </c:pt>
                <c:pt idx="1267">
                  <c:v>1.167E-2</c:v>
                </c:pt>
                <c:pt idx="1268">
                  <c:v>1.1679999999999999E-2</c:v>
                </c:pt>
                <c:pt idx="1269">
                  <c:v>1.1690000000000001E-2</c:v>
                </c:pt>
                <c:pt idx="1270">
                  <c:v>1.17E-2</c:v>
                </c:pt>
                <c:pt idx="1271">
                  <c:v>1.171E-2</c:v>
                </c:pt>
                <c:pt idx="1272">
                  <c:v>1.172E-2</c:v>
                </c:pt>
                <c:pt idx="1273">
                  <c:v>1.1730000000000001E-2</c:v>
                </c:pt>
                <c:pt idx="1274">
                  <c:v>1.174E-2</c:v>
                </c:pt>
                <c:pt idx="1275">
                  <c:v>1.175E-2</c:v>
                </c:pt>
                <c:pt idx="1276">
                  <c:v>1.176E-2</c:v>
                </c:pt>
                <c:pt idx="1277">
                  <c:v>1.1769999999999999E-2</c:v>
                </c:pt>
                <c:pt idx="1278">
                  <c:v>1.1780000000000001E-2</c:v>
                </c:pt>
                <c:pt idx="1279">
                  <c:v>1.179E-2</c:v>
                </c:pt>
                <c:pt idx="1280">
                  <c:v>1.18E-2</c:v>
                </c:pt>
                <c:pt idx="1281">
                  <c:v>1.1809999999999999E-2</c:v>
                </c:pt>
                <c:pt idx="1282">
                  <c:v>1.1820000000000001E-2</c:v>
                </c:pt>
                <c:pt idx="1283">
                  <c:v>1.183E-2</c:v>
                </c:pt>
                <c:pt idx="1284">
                  <c:v>1.184E-2</c:v>
                </c:pt>
                <c:pt idx="1285">
                  <c:v>1.1849999999999999E-2</c:v>
                </c:pt>
                <c:pt idx="1286">
                  <c:v>1.1860000000000001E-2</c:v>
                </c:pt>
                <c:pt idx="1287">
                  <c:v>1.187E-2</c:v>
                </c:pt>
                <c:pt idx="1288">
                  <c:v>1.188E-2</c:v>
                </c:pt>
                <c:pt idx="1289">
                  <c:v>1.189E-2</c:v>
                </c:pt>
                <c:pt idx="1290">
                  <c:v>1.1900000000000001E-2</c:v>
                </c:pt>
                <c:pt idx="1291">
                  <c:v>1.191E-2</c:v>
                </c:pt>
                <c:pt idx="1292">
                  <c:v>1.192E-2</c:v>
                </c:pt>
                <c:pt idx="1293">
                  <c:v>1.193E-2</c:v>
                </c:pt>
                <c:pt idx="1294">
                  <c:v>1.1939999999999999E-2</c:v>
                </c:pt>
                <c:pt idx="1295">
                  <c:v>1.1950000000000001E-2</c:v>
                </c:pt>
                <c:pt idx="1296">
                  <c:v>1.196E-2</c:v>
                </c:pt>
                <c:pt idx="1297">
                  <c:v>1.197E-2</c:v>
                </c:pt>
                <c:pt idx="1298">
                  <c:v>1.1979999999999999E-2</c:v>
                </c:pt>
                <c:pt idx="1299">
                  <c:v>1.1990000000000001E-2</c:v>
                </c:pt>
                <c:pt idx="1300">
                  <c:v>1.2E-2</c:v>
                </c:pt>
                <c:pt idx="1301">
                  <c:v>1.201E-2</c:v>
                </c:pt>
                <c:pt idx="1302">
                  <c:v>1.2019999999999999E-2</c:v>
                </c:pt>
                <c:pt idx="1303">
                  <c:v>1.2030000000000001E-2</c:v>
                </c:pt>
                <c:pt idx="1304">
                  <c:v>1.204E-2</c:v>
                </c:pt>
                <c:pt idx="1305">
                  <c:v>1.205E-2</c:v>
                </c:pt>
                <c:pt idx="1306">
                  <c:v>1.206E-2</c:v>
                </c:pt>
                <c:pt idx="1307">
                  <c:v>1.2070000000000001E-2</c:v>
                </c:pt>
                <c:pt idx="1308">
                  <c:v>1.208E-2</c:v>
                </c:pt>
                <c:pt idx="1309">
                  <c:v>1.209E-2</c:v>
                </c:pt>
                <c:pt idx="1310">
                  <c:v>1.21E-2</c:v>
                </c:pt>
                <c:pt idx="1311">
                  <c:v>1.2109999999999999E-2</c:v>
                </c:pt>
                <c:pt idx="1312">
                  <c:v>1.2120000000000001E-2</c:v>
                </c:pt>
                <c:pt idx="1313">
                  <c:v>1.213E-2</c:v>
                </c:pt>
                <c:pt idx="1314">
                  <c:v>1.214E-2</c:v>
                </c:pt>
                <c:pt idx="1315">
                  <c:v>1.2149999999999999E-2</c:v>
                </c:pt>
                <c:pt idx="1316">
                  <c:v>1.2160000000000001E-2</c:v>
                </c:pt>
                <c:pt idx="1317">
                  <c:v>1.217E-2</c:v>
                </c:pt>
                <c:pt idx="1318">
                  <c:v>1.218E-2</c:v>
                </c:pt>
                <c:pt idx="1319">
                  <c:v>1.2189999999999999E-2</c:v>
                </c:pt>
                <c:pt idx="1320">
                  <c:v>1.2200000000000001E-2</c:v>
                </c:pt>
                <c:pt idx="1321">
                  <c:v>1.221E-2</c:v>
                </c:pt>
                <c:pt idx="1322">
                  <c:v>1.222E-2</c:v>
                </c:pt>
                <c:pt idx="1323">
                  <c:v>1.223E-2</c:v>
                </c:pt>
                <c:pt idx="1324">
                  <c:v>1.2239999999999999E-2</c:v>
                </c:pt>
                <c:pt idx="1325">
                  <c:v>1.225E-2</c:v>
                </c:pt>
                <c:pt idx="1326">
                  <c:v>1.226E-2</c:v>
                </c:pt>
                <c:pt idx="1327">
                  <c:v>1.227E-2</c:v>
                </c:pt>
                <c:pt idx="1328">
                  <c:v>1.2279999999999999E-2</c:v>
                </c:pt>
                <c:pt idx="1329">
                  <c:v>1.2290000000000001E-2</c:v>
                </c:pt>
                <c:pt idx="1330">
                  <c:v>1.23E-2</c:v>
                </c:pt>
                <c:pt idx="1331">
                  <c:v>1.231E-2</c:v>
                </c:pt>
                <c:pt idx="1332">
                  <c:v>1.2319999999999999E-2</c:v>
                </c:pt>
                <c:pt idx="1333">
                  <c:v>1.2330000000000001E-2</c:v>
                </c:pt>
                <c:pt idx="1334">
                  <c:v>1.234E-2</c:v>
                </c:pt>
                <c:pt idx="1335">
                  <c:v>1.235E-2</c:v>
                </c:pt>
                <c:pt idx="1336">
                  <c:v>1.2359999999999999E-2</c:v>
                </c:pt>
                <c:pt idx="1337">
                  <c:v>1.2370000000000001E-2</c:v>
                </c:pt>
                <c:pt idx="1338">
                  <c:v>1.238E-2</c:v>
                </c:pt>
                <c:pt idx="1339">
                  <c:v>1.239E-2</c:v>
                </c:pt>
                <c:pt idx="1340">
                  <c:v>1.24E-2</c:v>
                </c:pt>
                <c:pt idx="1341">
                  <c:v>1.2409999999999999E-2</c:v>
                </c:pt>
                <c:pt idx="1342">
                  <c:v>1.242E-2</c:v>
                </c:pt>
                <c:pt idx="1343">
                  <c:v>1.243E-2</c:v>
                </c:pt>
                <c:pt idx="1344">
                  <c:v>1.244E-2</c:v>
                </c:pt>
                <c:pt idx="1345">
                  <c:v>1.2449999999999999E-2</c:v>
                </c:pt>
                <c:pt idx="1346">
                  <c:v>1.2460000000000001E-2</c:v>
                </c:pt>
                <c:pt idx="1347">
                  <c:v>1.247E-2</c:v>
                </c:pt>
                <c:pt idx="1348">
                  <c:v>1.248E-2</c:v>
                </c:pt>
                <c:pt idx="1349">
                  <c:v>1.2489999999999999E-2</c:v>
                </c:pt>
                <c:pt idx="1350">
                  <c:v>1.2500000000000001E-2</c:v>
                </c:pt>
                <c:pt idx="1351">
                  <c:v>1.251E-2</c:v>
                </c:pt>
                <c:pt idx="1352">
                  <c:v>1.252E-2</c:v>
                </c:pt>
                <c:pt idx="1353">
                  <c:v>1.2529999999999999E-2</c:v>
                </c:pt>
                <c:pt idx="1354">
                  <c:v>1.2540000000000001E-2</c:v>
                </c:pt>
                <c:pt idx="1355">
                  <c:v>1.255E-2</c:v>
                </c:pt>
                <c:pt idx="1356">
                  <c:v>1.256E-2</c:v>
                </c:pt>
                <c:pt idx="1357">
                  <c:v>1.257E-2</c:v>
                </c:pt>
                <c:pt idx="1358">
                  <c:v>1.2579999999999999E-2</c:v>
                </c:pt>
                <c:pt idx="1359">
                  <c:v>1.259E-2</c:v>
                </c:pt>
                <c:pt idx="1360">
                  <c:v>1.26E-2</c:v>
                </c:pt>
                <c:pt idx="1361">
                  <c:v>1.261E-2</c:v>
                </c:pt>
                <c:pt idx="1362">
                  <c:v>1.2619999999999999E-2</c:v>
                </c:pt>
                <c:pt idx="1363">
                  <c:v>1.2630000000000001E-2</c:v>
                </c:pt>
                <c:pt idx="1364">
                  <c:v>1.264E-2</c:v>
                </c:pt>
                <c:pt idx="1365">
                  <c:v>1.265E-2</c:v>
                </c:pt>
                <c:pt idx="1366">
                  <c:v>1.2659999999999999E-2</c:v>
                </c:pt>
                <c:pt idx="1367">
                  <c:v>1.2670000000000001E-2</c:v>
                </c:pt>
                <c:pt idx="1368">
                  <c:v>1.268E-2</c:v>
                </c:pt>
                <c:pt idx="1369">
                  <c:v>1.269E-2</c:v>
                </c:pt>
                <c:pt idx="1370">
                  <c:v>1.2699999999999999E-2</c:v>
                </c:pt>
                <c:pt idx="1371">
                  <c:v>1.2710000000000001E-2</c:v>
                </c:pt>
                <c:pt idx="1372">
                  <c:v>1.272E-2</c:v>
                </c:pt>
                <c:pt idx="1373">
                  <c:v>1.273E-2</c:v>
                </c:pt>
                <c:pt idx="1374">
                  <c:v>1.274E-2</c:v>
                </c:pt>
                <c:pt idx="1375">
                  <c:v>1.2749999999999999E-2</c:v>
                </c:pt>
                <c:pt idx="1376">
                  <c:v>1.2760000000000001E-2</c:v>
                </c:pt>
                <c:pt idx="1377">
                  <c:v>1.277E-2</c:v>
                </c:pt>
                <c:pt idx="1378">
                  <c:v>1.278E-2</c:v>
                </c:pt>
                <c:pt idx="1379">
                  <c:v>1.2789999999999999E-2</c:v>
                </c:pt>
                <c:pt idx="1380">
                  <c:v>1.2800000000000001E-2</c:v>
                </c:pt>
                <c:pt idx="1381">
                  <c:v>1.281E-2</c:v>
                </c:pt>
                <c:pt idx="1382">
                  <c:v>1.282E-2</c:v>
                </c:pt>
                <c:pt idx="1383">
                  <c:v>1.2829999999999999E-2</c:v>
                </c:pt>
                <c:pt idx="1384">
                  <c:v>1.2840000000000001E-2</c:v>
                </c:pt>
                <c:pt idx="1385">
                  <c:v>1.285E-2</c:v>
                </c:pt>
                <c:pt idx="1386">
                  <c:v>1.286E-2</c:v>
                </c:pt>
                <c:pt idx="1387">
                  <c:v>1.2869999999999999E-2</c:v>
                </c:pt>
                <c:pt idx="1388">
                  <c:v>1.2880000000000001E-2</c:v>
                </c:pt>
                <c:pt idx="1389">
                  <c:v>1.289E-2</c:v>
                </c:pt>
                <c:pt idx="1390">
                  <c:v>1.29E-2</c:v>
                </c:pt>
                <c:pt idx="1391">
                  <c:v>1.291E-2</c:v>
                </c:pt>
                <c:pt idx="1392">
                  <c:v>1.2919999999999999E-2</c:v>
                </c:pt>
                <c:pt idx="1393">
                  <c:v>1.2930000000000001E-2</c:v>
                </c:pt>
                <c:pt idx="1394">
                  <c:v>1.294E-2</c:v>
                </c:pt>
                <c:pt idx="1395">
                  <c:v>1.295E-2</c:v>
                </c:pt>
                <c:pt idx="1396">
                  <c:v>1.2959999999999999E-2</c:v>
                </c:pt>
                <c:pt idx="1397">
                  <c:v>1.2970000000000001E-2</c:v>
                </c:pt>
                <c:pt idx="1398">
                  <c:v>1.298E-2</c:v>
                </c:pt>
                <c:pt idx="1399">
                  <c:v>1.299E-2</c:v>
                </c:pt>
                <c:pt idx="1400">
                  <c:v>1.2999999999999999E-2</c:v>
                </c:pt>
                <c:pt idx="1401">
                  <c:v>1.3010000000000001E-2</c:v>
                </c:pt>
                <c:pt idx="1402">
                  <c:v>1.302E-2</c:v>
                </c:pt>
                <c:pt idx="1403">
                  <c:v>1.303E-2</c:v>
                </c:pt>
                <c:pt idx="1404">
                  <c:v>1.304E-2</c:v>
                </c:pt>
                <c:pt idx="1405">
                  <c:v>1.3050000000000001E-2</c:v>
                </c:pt>
                <c:pt idx="1406">
                  <c:v>1.306E-2</c:v>
                </c:pt>
                <c:pt idx="1407">
                  <c:v>1.307E-2</c:v>
                </c:pt>
                <c:pt idx="1408">
                  <c:v>1.308E-2</c:v>
                </c:pt>
                <c:pt idx="1409">
                  <c:v>1.3089999999999999E-2</c:v>
                </c:pt>
                <c:pt idx="1410">
                  <c:v>1.3100000000000001E-2</c:v>
                </c:pt>
                <c:pt idx="1411">
                  <c:v>1.311E-2</c:v>
                </c:pt>
                <c:pt idx="1412">
                  <c:v>1.312E-2</c:v>
                </c:pt>
                <c:pt idx="1413">
                  <c:v>1.3129999999999999E-2</c:v>
                </c:pt>
                <c:pt idx="1414">
                  <c:v>1.3140000000000001E-2</c:v>
                </c:pt>
                <c:pt idx="1415">
                  <c:v>1.315E-2</c:v>
                </c:pt>
                <c:pt idx="1416">
                  <c:v>1.316E-2</c:v>
                </c:pt>
                <c:pt idx="1417">
                  <c:v>1.3169999999999999E-2</c:v>
                </c:pt>
                <c:pt idx="1418">
                  <c:v>1.3180000000000001E-2</c:v>
                </c:pt>
                <c:pt idx="1419">
                  <c:v>1.319E-2</c:v>
                </c:pt>
                <c:pt idx="1420">
                  <c:v>1.32E-2</c:v>
                </c:pt>
                <c:pt idx="1421">
                  <c:v>1.321E-2</c:v>
                </c:pt>
                <c:pt idx="1422">
                  <c:v>1.3220000000000001E-2</c:v>
                </c:pt>
                <c:pt idx="1423">
                  <c:v>1.323E-2</c:v>
                </c:pt>
                <c:pt idx="1424">
                  <c:v>1.324E-2</c:v>
                </c:pt>
                <c:pt idx="1425">
                  <c:v>1.325E-2</c:v>
                </c:pt>
                <c:pt idx="1426">
                  <c:v>1.3259999999999999E-2</c:v>
                </c:pt>
                <c:pt idx="1427">
                  <c:v>1.3270000000000001E-2</c:v>
                </c:pt>
                <c:pt idx="1428">
                  <c:v>1.328E-2</c:v>
                </c:pt>
                <c:pt idx="1429">
                  <c:v>1.329E-2</c:v>
                </c:pt>
                <c:pt idx="1430">
                  <c:v>1.3299999999999999E-2</c:v>
                </c:pt>
                <c:pt idx="1431">
                  <c:v>1.3310000000000001E-2</c:v>
                </c:pt>
                <c:pt idx="1432">
                  <c:v>1.332E-2</c:v>
                </c:pt>
                <c:pt idx="1433">
                  <c:v>1.333E-2</c:v>
                </c:pt>
                <c:pt idx="1434">
                  <c:v>1.3339999999999999E-2</c:v>
                </c:pt>
                <c:pt idx="1435">
                  <c:v>1.3350000000000001E-2</c:v>
                </c:pt>
                <c:pt idx="1436">
                  <c:v>1.336E-2</c:v>
                </c:pt>
                <c:pt idx="1437">
                  <c:v>1.337E-2</c:v>
                </c:pt>
                <c:pt idx="1438">
                  <c:v>1.338E-2</c:v>
                </c:pt>
                <c:pt idx="1439">
                  <c:v>1.3390000000000001E-2</c:v>
                </c:pt>
                <c:pt idx="1440">
                  <c:v>1.34E-2</c:v>
                </c:pt>
                <c:pt idx="1441">
                  <c:v>1.341E-2</c:v>
                </c:pt>
                <c:pt idx="1442">
                  <c:v>1.342E-2</c:v>
                </c:pt>
                <c:pt idx="1443">
                  <c:v>1.3429999999999999E-2</c:v>
                </c:pt>
                <c:pt idx="1444">
                  <c:v>1.3440000000000001E-2</c:v>
                </c:pt>
                <c:pt idx="1445">
                  <c:v>1.345E-2</c:v>
                </c:pt>
                <c:pt idx="1446">
                  <c:v>1.346E-2</c:v>
                </c:pt>
                <c:pt idx="1447">
                  <c:v>1.3469999999999999E-2</c:v>
                </c:pt>
                <c:pt idx="1448">
                  <c:v>1.3480000000000001E-2</c:v>
                </c:pt>
                <c:pt idx="1449">
                  <c:v>1.349E-2</c:v>
                </c:pt>
                <c:pt idx="1450">
                  <c:v>1.35E-2</c:v>
                </c:pt>
                <c:pt idx="1451">
                  <c:v>1.3509999999999999E-2</c:v>
                </c:pt>
                <c:pt idx="1452">
                  <c:v>1.3520000000000001E-2</c:v>
                </c:pt>
                <c:pt idx="1453">
                  <c:v>1.353E-2</c:v>
                </c:pt>
                <c:pt idx="1454">
                  <c:v>1.354E-2</c:v>
                </c:pt>
                <c:pt idx="1455">
                  <c:v>1.355E-2</c:v>
                </c:pt>
                <c:pt idx="1456">
                  <c:v>1.3559999999999999E-2</c:v>
                </c:pt>
                <c:pt idx="1457">
                  <c:v>1.357E-2</c:v>
                </c:pt>
                <c:pt idx="1458">
                  <c:v>1.358E-2</c:v>
                </c:pt>
                <c:pt idx="1459">
                  <c:v>1.359E-2</c:v>
                </c:pt>
                <c:pt idx="1460">
                  <c:v>1.3599999999999999E-2</c:v>
                </c:pt>
                <c:pt idx="1461">
                  <c:v>1.3610000000000001E-2</c:v>
                </c:pt>
                <c:pt idx="1462">
                  <c:v>1.362E-2</c:v>
                </c:pt>
                <c:pt idx="1463">
                  <c:v>1.363E-2</c:v>
                </c:pt>
                <c:pt idx="1464">
                  <c:v>1.3639999999999999E-2</c:v>
                </c:pt>
                <c:pt idx="1465">
                  <c:v>1.3650000000000001E-2</c:v>
                </c:pt>
                <c:pt idx="1466">
                  <c:v>1.366E-2</c:v>
                </c:pt>
                <c:pt idx="1467">
                  <c:v>1.367E-2</c:v>
                </c:pt>
                <c:pt idx="1468">
                  <c:v>1.3679999999999999E-2</c:v>
                </c:pt>
                <c:pt idx="1469">
                  <c:v>1.3690000000000001E-2</c:v>
                </c:pt>
                <c:pt idx="1470">
                  <c:v>1.37E-2</c:v>
                </c:pt>
                <c:pt idx="1471">
                  <c:v>1.371E-2</c:v>
                </c:pt>
                <c:pt idx="1472">
                  <c:v>1.372E-2</c:v>
                </c:pt>
                <c:pt idx="1473">
                  <c:v>1.3729999999999999E-2</c:v>
                </c:pt>
                <c:pt idx="1474">
                  <c:v>1.374E-2</c:v>
                </c:pt>
                <c:pt idx="1475">
                  <c:v>1.375E-2</c:v>
                </c:pt>
                <c:pt idx="1476">
                  <c:v>1.376E-2</c:v>
                </c:pt>
                <c:pt idx="1477">
                  <c:v>1.3769999999999999E-2</c:v>
                </c:pt>
                <c:pt idx="1478">
                  <c:v>1.3780000000000001E-2</c:v>
                </c:pt>
                <c:pt idx="1479">
                  <c:v>1.379E-2</c:v>
                </c:pt>
                <c:pt idx="1480">
                  <c:v>1.38E-2</c:v>
                </c:pt>
                <c:pt idx="1481">
                  <c:v>1.3809999999999999E-2</c:v>
                </c:pt>
                <c:pt idx="1482">
                  <c:v>1.3820000000000001E-2</c:v>
                </c:pt>
                <c:pt idx="1483">
                  <c:v>1.383E-2</c:v>
                </c:pt>
                <c:pt idx="1484">
                  <c:v>1.384E-2</c:v>
                </c:pt>
                <c:pt idx="1485">
                  <c:v>1.3849999999999999E-2</c:v>
                </c:pt>
                <c:pt idx="1486">
                  <c:v>1.3860000000000001E-2</c:v>
                </c:pt>
                <c:pt idx="1487">
                  <c:v>1.387E-2</c:v>
                </c:pt>
                <c:pt idx="1488">
                  <c:v>1.388E-2</c:v>
                </c:pt>
                <c:pt idx="1489">
                  <c:v>1.389E-2</c:v>
                </c:pt>
                <c:pt idx="1490">
                  <c:v>1.3899999999999999E-2</c:v>
                </c:pt>
                <c:pt idx="1491">
                  <c:v>1.391E-2</c:v>
                </c:pt>
                <c:pt idx="1492">
                  <c:v>1.392E-2</c:v>
                </c:pt>
                <c:pt idx="1493">
                  <c:v>1.393E-2</c:v>
                </c:pt>
                <c:pt idx="1494">
                  <c:v>1.3939999999999999E-2</c:v>
                </c:pt>
                <c:pt idx="1495">
                  <c:v>1.3950000000000001E-2</c:v>
                </c:pt>
                <c:pt idx="1496">
                  <c:v>1.396E-2</c:v>
                </c:pt>
                <c:pt idx="1497">
                  <c:v>1.397E-2</c:v>
                </c:pt>
                <c:pt idx="1498">
                  <c:v>1.3979999999999999E-2</c:v>
                </c:pt>
                <c:pt idx="1499">
                  <c:v>1.3990000000000001E-2</c:v>
                </c:pt>
                <c:pt idx="1500">
                  <c:v>1.4E-2</c:v>
                </c:pt>
                <c:pt idx="1501">
                  <c:v>1.401E-2</c:v>
                </c:pt>
                <c:pt idx="1502">
                  <c:v>1.4019999999999999E-2</c:v>
                </c:pt>
                <c:pt idx="1503">
                  <c:v>1.4030000000000001E-2</c:v>
                </c:pt>
                <c:pt idx="1504">
                  <c:v>1.404E-2</c:v>
                </c:pt>
                <c:pt idx="1505">
                  <c:v>1.405E-2</c:v>
                </c:pt>
                <c:pt idx="1506">
                  <c:v>1.406E-2</c:v>
                </c:pt>
                <c:pt idx="1507">
                  <c:v>1.4069999999999999E-2</c:v>
                </c:pt>
                <c:pt idx="1508">
                  <c:v>1.4080000000000001E-2</c:v>
                </c:pt>
                <c:pt idx="1509">
                  <c:v>1.409E-2</c:v>
                </c:pt>
                <c:pt idx="1510">
                  <c:v>1.41E-2</c:v>
                </c:pt>
                <c:pt idx="1511">
                  <c:v>1.4109999999999999E-2</c:v>
                </c:pt>
                <c:pt idx="1512">
                  <c:v>1.4120000000000001E-2</c:v>
                </c:pt>
                <c:pt idx="1513">
                  <c:v>1.413E-2</c:v>
                </c:pt>
                <c:pt idx="1514">
                  <c:v>1.414E-2</c:v>
                </c:pt>
                <c:pt idx="1515">
                  <c:v>1.4149999999999999E-2</c:v>
                </c:pt>
                <c:pt idx="1516">
                  <c:v>1.4160000000000001E-2</c:v>
                </c:pt>
                <c:pt idx="1517">
                  <c:v>1.417E-2</c:v>
                </c:pt>
                <c:pt idx="1518">
                  <c:v>1.418E-2</c:v>
                </c:pt>
                <c:pt idx="1519">
                  <c:v>1.4189999999999999E-2</c:v>
                </c:pt>
                <c:pt idx="1520">
                  <c:v>1.4200000000000001E-2</c:v>
                </c:pt>
                <c:pt idx="1521">
                  <c:v>1.421E-2</c:v>
                </c:pt>
                <c:pt idx="1522">
                  <c:v>1.422E-2</c:v>
                </c:pt>
                <c:pt idx="1523">
                  <c:v>1.423E-2</c:v>
                </c:pt>
                <c:pt idx="1524">
                  <c:v>1.4239999999999999E-2</c:v>
                </c:pt>
                <c:pt idx="1525">
                  <c:v>1.4250000000000001E-2</c:v>
                </c:pt>
                <c:pt idx="1526">
                  <c:v>1.426E-2</c:v>
                </c:pt>
                <c:pt idx="1527">
                  <c:v>1.427E-2</c:v>
                </c:pt>
                <c:pt idx="1528">
                  <c:v>1.4279999999999999E-2</c:v>
                </c:pt>
                <c:pt idx="1529">
                  <c:v>1.4290000000000001E-2</c:v>
                </c:pt>
                <c:pt idx="1530">
                  <c:v>1.43E-2</c:v>
                </c:pt>
                <c:pt idx="1531">
                  <c:v>1.431E-2</c:v>
                </c:pt>
                <c:pt idx="1532">
                  <c:v>1.4319999999999999E-2</c:v>
                </c:pt>
                <c:pt idx="1533">
                  <c:v>1.4330000000000001E-2</c:v>
                </c:pt>
                <c:pt idx="1534">
                  <c:v>1.434E-2</c:v>
                </c:pt>
                <c:pt idx="1535">
                  <c:v>1.435E-2</c:v>
                </c:pt>
                <c:pt idx="1536">
                  <c:v>1.436E-2</c:v>
                </c:pt>
                <c:pt idx="1537">
                  <c:v>1.4370000000000001E-2</c:v>
                </c:pt>
                <c:pt idx="1538">
                  <c:v>1.438E-2</c:v>
                </c:pt>
                <c:pt idx="1539">
                  <c:v>1.439E-2</c:v>
                </c:pt>
                <c:pt idx="1540">
                  <c:v>1.44E-2</c:v>
                </c:pt>
                <c:pt idx="1541">
                  <c:v>1.4409999999999999E-2</c:v>
                </c:pt>
                <c:pt idx="1542">
                  <c:v>1.4420000000000001E-2</c:v>
                </c:pt>
                <c:pt idx="1543">
                  <c:v>1.443E-2</c:v>
                </c:pt>
                <c:pt idx="1544">
                  <c:v>1.444E-2</c:v>
                </c:pt>
                <c:pt idx="1545">
                  <c:v>1.4449999999999999E-2</c:v>
                </c:pt>
                <c:pt idx="1546">
                  <c:v>1.4460000000000001E-2</c:v>
                </c:pt>
                <c:pt idx="1547">
                  <c:v>1.447E-2</c:v>
                </c:pt>
                <c:pt idx="1548">
                  <c:v>1.448E-2</c:v>
                </c:pt>
                <c:pt idx="1549">
                  <c:v>1.4489999999999999E-2</c:v>
                </c:pt>
                <c:pt idx="1550">
                  <c:v>1.4500000000000001E-2</c:v>
                </c:pt>
                <c:pt idx="1551">
                  <c:v>1.451E-2</c:v>
                </c:pt>
                <c:pt idx="1552">
                  <c:v>1.452E-2</c:v>
                </c:pt>
                <c:pt idx="1553">
                  <c:v>1.453E-2</c:v>
                </c:pt>
                <c:pt idx="1554">
                  <c:v>1.4540000000000001E-2</c:v>
                </c:pt>
                <c:pt idx="1555">
                  <c:v>1.455E-2</c:v>
                </c:pt>
                <c:pt idx="1556">
                  <c:v>1.456E-2</c:v>
                </c:pt>
                <c:pt idx="1557">
                  <c:v>1.457E-2</c:v>
                </c:pt>
                <c:pt idx="1558">
                  <c:v>1.4579999999999999E-2</c:v>
                </c:pt>
                <c:pt idx="1559">
                  <c:v>1.4590000000000001E-2</c:v>
                </c:pt>
                <c:pt idx="1560">
                  <c:v>1.46E-2</c:v>
                </c:pt>
                <c:pt idx="1561">
                  <c:v>1.461E-2</c:v>
                </c:pt>
                <c:pt idx="1562">
                  <c:v>1.4619999999999999E-2</c:v>
                </c:pt>
                <c:pt idx="1563">
                  <c:v>1.4630000000000001E-2</c:v>
                </c:pt>
                <c:pt idx="1564">
                  <c:v>1.464E-2</c:v>
                </c:pt>
                <c:pt idx="1565">
                  <c:v>1.465E-2</c:v>
                </c:pt>
                <c:pt idx="1566">
                  <c:v>1.4659999999999999E-2</c:v>
                </c:pt>
                <c:pt idx="1567">
                  <c:v>1.4670000000000001E-2</c:v>
                </c:pt>
                <c:pt idx="1568">
                  <c:v>1.468E-2</c:v>
                </c:pt>
                <c:pt idx="1569">
                  <c:v>1.469E-2</c:v>
                </c:pt>
                <c:pt idx="1570">
                  <c:v>1.47E-2</c:v>
                </c:pt>
                <c:pt idx="1571">
                  <c:v>1.4710000000000001E-2</c:v>
                </c:pt>
                <c:pt idx="1572">
                  <c:v>1.472E-2</c:v>
                </c:pt>
                <c:pt idx="1573">
                  <c:v>1.473E-2</c:v>
                </c:pt>
                <c:pt idx="1574">
                  <c:v>1.474E-2</c:v>
                </c:pt>
                <c:pt idx="1575">
                  <c:v>1.4749999999999999E-2</c:v>
                </c:pt>
                <c:pt idx="1576">
                  <c:v>1.4760000000000001E-2</c:v>
                </c:pt>
                <c:pt idx="1577">
                  <c:v>1.477E-2</c:v>
                </c:pt>
                <c:pt idx="1578">
                  <c:v>1.478E-2</c:v>
                </c:pt>
                <c:pt idx="1579">
                  <c:v>1.4789999999999999E-2</c:v>
                </c:pt>
                <c:pt idx="1580">
                  <c:v>1.4800000000000001E-2</c:v>
                </c:pt>
                <c:pt idx="1581">
                  <c:v>1.481E-2</c:v>
                </c:pt>
                <c:pt idx="1582">
                  <c:v>1.482E-2</c:v>
                </c:pt>
                <c:pt idx="1583">
                  <c:v>1.4829999999999999E-2</c:v>
                </c:pt>
                <c:pt idx="1584">
                  <c:v>1.4840000000000001E-2</c:v>
                </c:pt>
                <c:pt idx="1585">
                  <c:v>1.485E-2</c:v>
                </c:pt>
                <c:pt idx="1586">
                  <c:v>1.486E-2</c:v>
                </c:pt>
                <c:pt idx="1587">
                  <c:v>1.487E-2</c:v>
                </c:pt>
                <c:pt idx="1588">
                  <c:v>1.4880000000000001E-2</c:v>
                </c:pt>
                <c:pt idx="1589">
                  <c:v>1.489E-2</c:v>
                </c:pt>
                <c:pt idx="1590">
                  <c:v>1.49E-2</c:v>
                </c:pt>
                <c:pt idx="1591">
                  <c:v>1.491E-2</c:v>
                </c:pt>
                <c:pt idx="1592">
                  <c:v>1.4919999999999999E-2</c:v>
                </c:pt>
                <c:pt idx="1593">
                  <c:v>1.4930000000000001E-2</c:v>
                </c:pt>
                <c:pt idx="1594">
                  <c:v>1.494E-2</c:v>
                </c:pt>
                <c:pt idx="1595">
                  <c:v>1.495E-2</c:v>
                </c:pt>
                <c:pt idx="1596">
                  <c:v>1.4959999999999999E-2</c:v>
                </c:pt>
                <c:pt idx="1597">
                  <c:v>1.4970000000000001E-2</c:v>
                </c:pt>
                <c:pt idx="1598">
                  <c:v>1.498E-2</c:v>
                </c:pt>
                <c:pt idx="1599">
                  <c:v>1.499E-2</c:v>
                </c:pt>
                <c:pt idx="1600">
                  <c:v>1.4999999999999999E-2</c:v>
                </c:pt>
                <c:pt idx="1601">
                  <c:v>1.5010000000000001E-2</c:v>
                </c:pt>
                <c:pt idx="1602">
                  <c:v>1.502E-2</c:v>
                </c:pt>
                <c:pt idx="1603">
                  <c:v>1.503E-2</c:v>
                </c:pt>
                <c:pt idx="1604">
                  <c:v>1.504E-2</c:v>
                </c:pt>
                <c:pt idx="1605">
                  <c:v>1.5049999999999999E-2</c:v>
                </c:pt>
                <c:pt idx="1606">
                  <c:v>1.506E-2</c:v>
                </c:pt>
                <c:pt idx="1607">
                  <c:v>1.507E-2</c:v>
                </c:pt>
                <c:pt idx="1608">
                  <c:v>1.508E-2</c:v>
                </c:pt>
                <c:pt idx="1609">
                  <c:v>1.5089999999999999E-2</c:v>
                </c:pt>
                <c:pt idx="1610">
                  <c:v>1.5100000000000001E-2</c:v>
                </c:pt>
                <c:pt idx="1611">
                  <c:v>1.511E-2</c:v>
                </c:pt>
                <c:pt idx="1612">
                  <c:v>1.512E-2</c:v>
                </c:pt>
                <c:pt idx="1613">
                  <c:v>1.5129999999999999E-2</c:v>
                </c:pt>
                <c:pt idx="1614">
                  <c:v>1.5140000000000001E-2</c:v>
                </c:pt>
                <c:pt idx="1615">
                  <c:v>1.515E-2</c:v>
                </c:pt>
                <c:pt idx="1616">
                  <c:v>1.516E-2</c:v>
                </c:pt>
                <c:pt idx="1617">
                  <c:v>1.5169999999999999E-2</c:v>
                </c:pt>
                <c:pt idx="1618">
                  <c:v>1.5180000000000001E-2</c:v>
                </c:pt>
                <c:pt idx="1619">
                  <c:v>1.519E-2</c:v>
                </c:pt>
                <c:pt idx="1620">
                  <c:v>1.52E-2</c:v>
                </c:pt>
                <c:pt idx="1621">
                  <c:v>1.521E-2</c:v>
                </c:pt>
                <c:pt idx="1622">
                  <c:v>1.5219999999999999E-2</c:v>
                </c:pt>
                <c:pt idx="1623">
                  <c:v>1.523E-2</c:v>
                </c:pt>
                <c:pt idx="1624">
                  <c:v>1.524E-2</c:v>
                </c:pt>
                <c:pt idx="1625">
                  <c:v>1.525E-2</c:v>
                </c:pt>
                <c:pt idx="1626">
                  <c:v>1.5259999999999999E-2</c:v>
                </c:pt>
                <c:pt idx="1627">
                  <c:v>1.5270000000000001E-2</c:v>
                </c:pt>
                <c:pt idx="1628">
                  <c:v>1.528E-2</c:v>
                </c:pt>
                <c:pt idx="1629">
                  <c:v>1.529E-2</c:v>
                </c:pt>
                <c:pt idx="1630">
                  <c:v>1.5299999999999999E-2</c:v>
                </c:pt>
                <c:pt idx="1631">
                  <c:v>1.5310000000000001E-2</c:v>
                </c:pt>
                <c:pt idx="1632">
                  <c:v>1.532E-2</c:v>
                </c:pt>
                <c:pt idx="1633">
                  <c:v>1.533E-2</c:v>
                </c:pt>
                <c:pt idx="1634">
                  <c:v>1.5339999999999999E-2</c:v>
                </c:pt>
                <c:pt idx="1635">
                  <c:v>1.5350000000000001E-2</c:v>
                </c:pt>
                <c:pt idx="1636">
                  <c:v>1.536E-2</c:v>
                </c:pt>
                <c:pt idx="1637">
                  <c:v>1.537E-2</c:v>
                </c:pt>
                <c:pt idx="1638">
                  <c:v>1.538E-2</c:v>
                </c:pt>
                <c:pt idx="1639">
                  <c:v>1.5389999999999999E-2</c:v>
                </c:pt>
                <c:pt idx="1640">
                  <c:v>1.54E-2</c:v>
                </c:pt>
                <c:pt idx="1641">
                  <c:v>1.541E-2</c:v>
                </c:pt>
                <c:pt idx="1642">
                  <c:v>1.542E-2</c:v>
                </c:pt>
                <c:pt idx="1643">
                  <c:v>1.5429999999999999E-2</c:v>
                </c:pt>
                <c:pt idx="1644">
                  <c:v>1.5440000000000001E-2</c:v>
                </c:pt>
                <c:pt idx="1645">
                  <c:v>1.545E-2</c:v>
                </c:pt>
                <c:pt idx="1646">
                  <c:v>1.546E-2</c:v>
                </c:pt>
                <c:pt idx="1647">
                  <c:v>1.5469999999999999E-2</c:v>
                </c:pt>
                <c:pt idx="1648">
                  <c:v>1.5480000000000001E-2</c:v>
                </c:pt>
                <c:pt idx="1649">
                  <c:v>1.549E-2</c:v>
                </c:pt>
                <c:pt idx="1650">
                  <c:v>1.55E-2</c:v>
                </c:pt>
                <c:pt idx="1651">
                  <c:v>1.5509999999999999E-2</c:v>
                </c:pt>
                <c:pt idx="1652">
                  <c:v>1.5520000000000001E-2</c:v>
                </c:pt>
                <c:pt idx="1653">
                  <c:v>1.553E-2</c:v>
                </c:pt>
                <c:pt idx="1654">
                  <c:v>1.554E-2</c:v>
                </c:pt>
                <c:pt idx="1655">
                  <c:v>1.555E-2</c:v>
                </c:pt>
                <c:pt idx="1656">
                  <c:v>1.5559999999999999E-2</c:v>
                </c:pt>
                <c:pt idx="1657">
                  <c:v>1.5570000000000001E-2</c:v>
                </c:pt>
                <c:pt idx="1658">
                  <c:v>1.558E-2</c:v>
                </c:pt>
                <c:pt idx="1659">
                  <c:v>1.559E-2</c:v>
                </c:pt>
                <c:pt idx="1660">
                  <c:v>1.5599999999999999E-2</c:v>
                </c:pt>
                <c:pt idx="1661">
                  <c:v>1.5610000000000001E-2</c:v>
                </c:pt>
                <c:pt idx="1662">
                  <c:v>1.562E-2</c:v>
                </c:pt>
                <c:pt idx="1663">
                  <c:v>1.5630000000000002E-2</c:v>
                </c:pt>
                <c:pt idx="1664">
                  <c:v>1.5640000000000001E-2</c:v>
                </c:pt>
                <c:pt idx="1665">
                  <c:v>1.5650000000000001E-2</c:v>
                </c:pt>
                <c:pt idx="1666">
                  <c:v>1.566E-2</c:v>
                </c:pt>
                <c:pt idx="1667">
                  <c:v>1.567E-2</c:v>
                </c:pt>
                <c:pt idx="1668">
                  <c:v>1.5679999999999999E-2</c:v>
                </c:pt>
                <c:pt idx="1669">
                  <c:v>1.5689999999999999E-2</c:v>
                </c:pt>
                <c:pt idx="1670">
                  <c:v>1.5699999999999999E-2</c:v>
                </c:pt>
                <c:pt idx="1671">
                  <c:v>1.5709999999999998E-2</c:v>
                </c:pt>
                <c:pt idx="1672">
                  <c:v>1.5720000000000001E-2</c:v>
                </c:pt>
                <c:pt idx="1673">
                  <c:v>1.5730000000000001E-2</c:v>
                </c:pt>
                <c:pt idx="1674">
                  <c:v>1.5740000000000001E-2</c:v>
                </c:pt>
                <c:pt idx="1675">
                  <c:v>1.575E-2</c:v>
                </c:pt>
                <c:pt idx="1676">
                  <c:v>1.576E-2</c:v>
                </c:pt>
                <c:pt idx="1677">
                  <c:v>1.5769999999999999E-2</c:v>
                </c:pt>
                <c:pt idx="1678">
                  <c:v>1.5779999999999999E-2</c:v>
                </c:pt>
                <c:pt idx="1679">
                  <c:v>1.5789999999999998E-2</c:v>
                </c:pt>
                <c:pt idx="1680">
                  <c:v>1.5800000000000002E-2</c:v>
                </c:pt>
                <c:pt idx="1681">
                  <c:v>1.5810000000000001E-2</c:v>
                </c:pt>
                <c:pt idx="1682">
                  <c:v>1.5820000000000001E-2</c:v>
                </c:pt>
                <c:pt idx="1683">
                  <c:v>1.583E-2</c:v>
                </c:pt>
                <c:pt idx="1684">
                  <c:v>1.584E-2</c:v>
                </c:pt>
                <c:pt idx="1685">
                  <c:v>1.585E-2</c:v>
                </c:pt>
                <c:pt idx="1686">
                  <c:v>1.5859999999999999E-2</c:v>
                </c:pt>
                <c:pt idx="1687">
                  <c:v>1.5869999999999999E-2</c:v>
                </c:pt>
                <c:pt idx="1688">
                  <c:v>1.5879999999999998E-2</c:v>
                </c:pt>
                <c:pt idx="1689">
                  <c:v>1.5890000000000001E-2</c:v>
                </c:pt>
                <c:pt idx="1690">
                  <c:v>1.5900000000000001E-2</c:v>
                </c:pt>
                <c:pt idx="1691">
                  <c:v>1.5910000000000001E-2</c:v>
                </c:pt>
                <c:pt idx="1692">
                  <c:v>1.592E-2</c:v>
                </c:pt>
                <c:pt idx="1693">
                  <c:v>1.593E-2</c:v>
                </c:pt>
                <c:pt idx="1694">
                  <c:v>1.5939999999999999E-2</c:v>
                </c:pt>
                <c:pt idx="1695">
                  <c:v>1.5949999999999999E-2</c:v>
                </c:pt>
                <c:pt idx="1696">
                  <c:v>1.5959999999999998E-2</c:v>
                </c:pt>
                <c:pt idx="1697">
                  <c:v>1.5970000000000002E-2</c:v>
                </c:pt>
                <c:pt idx="1698">
                  <c:v>1.5980000000000001E-2</c:v>
                </c:pt>
                <c:pt idx="1699">
                  <c:v>1.5990000000000001E-2</c:v>
                </c:pt>
                <c:pt idx="1700">
                  <c:v>1.6E-2</c:v>
                </c:pt>
                <c:pt idx="1701">
                  <c:v>1.601E-2</c:v>
                </c:pt>
                <c:pt idx="1702">
                  <c:v>1.602E-2</c:v>
                </c:pt>
                <c:pt idx="1703">
                  <c:v>1.6029999999999999E-2</c:v>
                </c:pt>
                <c:pt idx="1704">
                  <c:v>1.6039999999999999E-2</c:v>
                </c:pt>
                <c:pt idx="1705">
                  <c:v>1.6049999999999998E-2</c:v>
                </c:pt>
                <c:pt idx="1706">
                  <c:v>1.6060000000000001E-2</c:v>
                </c:pt>
                <c:pt idx="1707">
                  <c:v>1.6070000000000001E-2</c:v>
                </c:pt>
                <c:pt idx="1708">
                  <c:v>1.6080000000000001E-2</c:v>
                </c:pt>
                <c:pt idx="1709">
                  <c:v>1.609E-2</c:v>
                </c:pt>
                <c:pt idx="1710">
                  <c:v>1.61E-2</c:v>
                </c:pt>
                <c:pt idx="1711">
                  <c:v>1.6109999999999999E-2</c:v>
                </c:pt>
                <c:pt idx="1712">
                  <c:v>1.6119999999999999E-2</c:v>
                </c:pt>
                <c:pt idx="1713">
                  <c:v>1.6129999999999999E-2</c:v>
                </c:pt>
                <c:pt idx="1714">
                  <c:v>1.6140000000000002E-2</c:v>
                </c:pt>
                <c:pt idx="1715">
                  <c:v>1.6150000000000001E-2</c:v>
                </c:pt>
                <c:pt idx="1716">
                  <c:v>1.6160000000000001E-2</c:v>
                </c:pt>
                <c:pt idx="1717">
                  <c:v>1.617E-2</c:v>
                </c:pt>
                <c:pt idx="1718">
                  <c:v>1.618E-2</c:v>
                </c:pt>
                <c:pt idx="1719">
                  <c:v>1.619E-2</c:v>
                </c:pt>
                <c:pt idx="1720">
                  <c:v>1.6199999999999999E-2</c:v>
                </c:pt>
                <c:pt idx="1721">
                  <c:v>1.6209999999999999E-2</c:v>
                </c:pt>
                <c:pt idx="1722">
                  <c:v>1.6219999999999998E-2</c:v>
                </c:pt>
                <c:pt idx="1723">
                  <c:v>1.6230000000000001E-2</c:v>
                </c:pt>
                <c:pt idx="1724">
                  <c:v>1.6240000000000001E-2</c:v>
                </c:pt>
                <c:pt idx="1725">
                  <c:v>1.6250000000000001E-2</c:v>
                </c:pt>
                <c:pt idx="1726">
                  <c:v>1.626E-2</c:v>
                </c:pt>
                <c:pt idx="1727">
                  <c:v>1.627E-2</c:v>
                </c:pt>
                <c:pt idx="1728">
                  <c:v>1.6279999999999999E-2</c:v>
                </c:pt>
                <c:pt idx="1729">
                  <c:v>1.6289999999999999E-2</c:v>
                </c:pt>
                <c:pt idx="1730">
                  <c:v>1.6299999999999999E-2</c:v>
                </c:pt>
                <c:pt idx="1731">
                  <c:v>1.6310000000000002E-2</c:v>
                </c:pt>
                <c:pt idx="1732">
                  <c:v>1.6320000000000001E-2</c:v>
                </c:pt>
                <c:pt idx="1733">
                  <c:v>1.6330000000000001E-2</c:v>
                </c:pt>
                <c:pt idx="1734">
                  <c:v>1.634E-2</c:v>
                </c:pt>
                <c:pt idx="1735">
                  <c:v>1.635E-2</c:v>
                </c:pt>
                <c:pt idx="1736">
                  <c:v>1.636E-2</c:v>
                </c:pt>
                <c:pt idx="1737">
                  <c:v>1.6369999999999999E-2</c:v>
                </c:pt>
                <c:pt idx="1738">
                  <c:v>1.6379999999999999E-2</c:v>
                </c:pt>
                <c:pt idx="1739">
                  <c:v>1.6389999999999998E-2</c:v>
                </c:pt>
                <c:pt idx="1740">
                  <c:v>1.6400000000000001E-2</c:v>
                </c:pt>
                <c:pt idx="1741">
                  <c:v>1.6410000000000001E-2</c:v>
                </c:pt>
                <c:pt idx="1742">
                  <c:v>1.6420000000000001E-2</c:v>
                </c:pt>
                <c:pt idx="1743">
                  <c:v>1.643E-2</c:v>
                </c:pt>
                <c:pt idx="1744">
                  <c:v>1.644E-2</c:v>
                </c:pt>
                <c:pt idx="1745">
                  <c:v>1.6449999999999999E-2</c:v>
                </c:pt>
                <c:pt idx="1746">
                  <c:v>1.6459999999999999E-2</c:v>
                </c:pt>
                <c:pt idx="1747">
                  <c:v>1.6469999999999999E-2</c:v>
                </c:pt>
                <c:pt idx="1748">
                  <c:v>1.6480000000000002E-2</c:v>
                </c:pt>
                <c:pt idx="1749">
                  <c:v>1.6490000000000001E-2</c:v>
                </c:pt>
                <c:pt idx="1750">
                  <c:v>1.6500000000000001E-2</c:v>
                </c:pt>
                <c:pt idx="1751">
                  <c:v>1.651E-2</c:v>
                </c:pt>
                <c:pt idx="1752">
                  <c:v>1.652E-2</c:v>
                </c:pt>
                <c:pt idx="1753">
                  <c:v>1.653E-2</c:v>
                </c:pt>
                <c:pt idx="1754">
                  <c:v>1.6539999999999999E-2</c:v>
                </c:pt>
                <c:pt idx="1755">
                  <c:v>1.6549999999999999E-2</c:v>
                </c:pt>
                <c:pt idx="1756">
                  <c:v>1.6559999999999998E-2</c:v>
                </c:pt>
                <c:pt idx="1757">
                  <c:v>1.6570000000000001E-2</c:v>
                </c:pt>
                <c:pt idx="1758">
                  <c:v>1.6580000000000001E-2</c:v>
                </c:pt>
                <c:pt idx="1759">
                  <c:v>1.6590000000000001E-2</c:v>
                </c:pt>
                <c:pt idx="1760">
                  <c:v>1.66E-2</c:v>
                </c:pt>
                <c:pt idx="1761">
                  <c:v>1.661E-2</c:v>
                </c:pt>
                <c:pt idx="1762">
                  <c:v>1.6619999999999999E-2</c:v>
                </c:pt>
                <c:pt idx="1763">
                  <c:v>1.6629999999999999E-2</c:v>
                </c:pt>
                <c:pt idx="1764">
                  <c:v>1.6639999999999999E-2</c:v>
                </c:pt>
                <c:pt idx="1765">
                  <c:v>1.6650000000000002E-2</c:v>
                </c:pt>
                <c:pt idx="1766">
                  <c:v>1.6660000000000001E-2</c:v>
                </c:pt>
                <c:pt idx="1767">
                  <c:v>1.6670000000000001E-2</c:v>
                </c:pt>
                <c:pt idx="1768">
                  <c:v>1.668E-2</c:v>
                </c:pt>
                <c:pt idx="1769">
                  <c:v>1.669E-2</c:v>
                </c:pt>
                <c:pt idx="1770">
                  <c:v>1.67E-2</c:v>
                </c:pt>
                <c:pt idx="1771">
                  <c:v>1.6709999999999999E-2</c:v>
                </c:pt>
                <c:pt idx="1772">
                  <c:v>1.6719999999999999E-2</c:v>
                </c:pt>
                <c:pt idx="1773">
                  <c:v>1.6729999999999998E-2</c:v>
                </c:pt>
                <c:pt idx="1774">
                  <c:v>1.6740000000000001E-2</c:v>
                </c:pt>
                <c:pt idx="1775">
                  <c:v>1.6750000000000001E-2</c:v>
                </c:pt>
                <c:pt idx="1776">
                  <c:v>1.6760000000000001E-2</c:v>
                </c:pt>
                <c:pt idx="1777">
                  <c:v>1.677E-2</c:v>
                </c:pt>
                <c:pt idx="1778">
                  <c:v>1.678E-2</c:v>
                </c:pt>
                <c:pt idx="1779">
                  <c:v>1.6789999999999999E-2</c:v>
                </c:pt>
                <c:pt idx="1780">
                  <c:v>1.6799999999999999E-2</c:v>
                </c:pt>
                <c:pt idx="1781">
                  <c:v>1.6809999999999999E-2</c:v>
                </c:pt>
                <c:pt idx="1782">
                  <c:v>1.6820000000000002E-2</c:v>
                </c:pt>
                <c:pt idx="1783">
                  <c:v>1.6830000000000001E-2</c:v>
                </c:pt>
                <c:pt idx="1784">
                  <c:v>1.6840000000000001E-2</c:v>
                </c:pt>
                <c:pt idx="1785">
                  <c:v>1.685E-2</c:v>
                </c:pt>
                <c:pt idx="1786">
                  <c:v>1.686E-2</c:v>
                </c:pt>
                <c:pt idx="1787">
                  <c:v>1.687E-2</c:v>
                </c:pt>
                <c:pt idx="1788">
                  <c:v>1.6879999999999999E-2</c:v>
                </c:pt>
                <c:pt idx="1789">
                  <c:v>1.6889999999999999E-2</c:v>
                </c:pt>
                <c:pt idx="1790">
                  <c:v>1.6899999999999998E-2</c:v>
                </c:pt>
                <c:pt idx="1791">
                  <c:v>1.6910000000000001E-2</c:v>
                </c:pt>
                <c:pt idx="1792">
                  <c:v>1.6920000000000001E-2</c:v>
                </c:pt>
                <c:pt idx="1793">
                  <c:v>1.6930000000000001E-2</c:v>
                </c:pt>
                <c:pt idx="1794">
                  <c:v>1.694E-2</c:v>
                </c:pt>
                <c:pt idx="1795">
                  <c:v>1.695E-2</c:v>
                </c:pt>
                <c:pt idx="1796">
                  <c:v>1.6959999999999999E-2</c:v>
                </c:pt>
                <c:pt idx="1797">
                  <c:v>1.6969999999999999E-2</c:v>
                </c:pt>
                <c:pt idx="1798">
                  <c:v>1.6979999999999999E-2</c:v>
                </c:pt>
                <c:pt idx="1799">
                  <c:v>1.6990000000000002E-2</c:v>
                </c:pt>
                <c:pt idx="1800">
                  <c:v>1.7000000000000001E-2</c:v>
                </c:pt>
                <c:pt idx="1801">
                  <c:v>1.7010000000000001E-2</c:v>
                </c:pt>
                <c:pt idx="1802">
                  <c:v>1.702E-2</c:v>
                </c:pt>
                <c:pt idx="1803">
                  <c:v>1.703E-2</c:v>
                </c:pt>
                <c:pt idx="1804">
                  <c:v>1.704E-2</c:v>
                </c:pt>
                <c:pt idx="1805">
                  <c:v>1.7049999999999999E-2</c:v>
                </c:pt>
                <c:pt idx="1806">
                  <c:v>1.7059999999999999E-2</c:v>
                </c:pt>
                <c:pt idx="1807">
                  <c:v>1.7069999999999998E-2</c:v>
                </c:pt>
                <c:pt idx="1808">
                  <c:v>1.7080000000000001E-2</c:v>
                </c:pt>
                <c:pt idx="1809">
                  <c:v>1.7090000000000001E-2</c:v>
                </c:pt>
                <c:pt idx="1810">
                  <c:v>1.7100000000000001E-2</c:v>
                </c:pt>
                <c:pt idx="1811">
                  <c:v>1.711E-2</c:v>
                </c:pt>
                <c:pt idx="1812">
                  <c:v>1.712E-2</c:v>
                </c:pt>
                <c:pt idx="1813">
                  <c:v>1.7129999999999999E-2</c:v>
                </c:pt>
                <c:pt idx="1814">
                  <c:v>1.7139999999999999E-2</c:v>
                </c:pt>
                <c:pt idx="1815">
                  <c:v>1.7149999999999999E-2</c:v>
                </c:pt>
                <c:pt idx="1816">
                  <c:v>1.7160000000000002E-2</c:v>
                </c:pt>
                <c:pt idx="1817">
                  <c:v>1.7170000000000001E-2</c:v>
                </c:pt>
                <c:pt idx="1818">
                  <c:v>1.7180000000000001E-2</c:v>
                </c:pt>
                <c:pt idx="1819">
                  <c:v>1.719E-2</c:v>
                </c:pt>
                <c:pt idx="1820">
                  <c:v>1.72E-2</c:v>
                </c:pt>
                <c:pt idx="1821">
                  <c:v>1.721E-2</c:v>
                </c:pt>
                <c:pt idx="1822">
                  <c:v>1.7219999999999999E-2</c:v>
                </c:pt>
                <c:pt idx="1823">
                  <c:v>1.7229999999999999E-2</c:v>
                </c:pt>
                <c:pt idx="1824">
                  <c:v>1.7239999999999998E-2</c:v>
                </c:pt>
                <c:pt idx="1825">
                  <c:v>1.7250000000000001E-2</c:v>
                </c:pt>
                <c:pt idx="1826">
                  <c:v>1.7260000000000001E-2</c:v>
                </c:pt>
                <c:pt idx="1827">
                  <c:v>1.7270000000000001E-2</c:v>
                </c:pt>
                <c:pt idx="1828">
                  <c:v>1.728E-2</c:v>
                </c:pt>
                <c:pt idx="1829">
                  <c:v>1.729E-2</c:v>
                </c:pt>
                <c:pt idx="1830">
                  <c:v>1.7299999999999999E-2</c:v>
                </c:pt>
                <c:pt idx="1831">
                  <c:v>1.7309999999999999E-2</c:v>
                </c:pt>
                <c:pt idx="1832">
                  <c:v>1.7319999999999999E-2</c:v>
                </c:pt>
                <c:pt idx="1833">
                  <c:v>1.7330000000000002E-2</c:v>
                </c:pt>
                <c:pt idx="1834">
                  <c:v>1.7340000000000001E-2</c:v>
                </c:pt>
                <c:pt idx="1835">
                  <c:v>1.7350000000000001E-2</c:v>
                </c:pt>
                <c:pt idx="1836">
                  <c:v>1.736E-2</c:v>
                </c:pt>
                <c:pt idx="1837">
                  <c:v>1.737E-2</c:v>
                </c:pt>
                <c:pt idx="1838">
                  <c:v>1.738E-2</c:v>
                </c:pt>
                <c:pt idx="1839">
                  <c:v>1.7389999999999999E-2</c:v>
                </c:pt>
                <c:pt idx="1840">
                  <c:v>1.7399999999999999E-2</c:v>
                </c:pt>
                <c:pt idx="1841">
                  <c:v>1.7409999999999998E-2</c:v>
                </c:pt>
                <c:pt idx="1842">
                  <c:v>1.7420000000000001E-2</c:v>
                </c:pt>
                <c:pt idx="1843">
                  <c:v>1.7430000000000001E-2</c:v>
                </c:pt>
                <c:pt idx="1844">
                  <c:v>1.7440000000000001E-2</c:v>
                </c:pt>
                <c:pt idx="1845">
                  <c:v>1.745E-2</c:v>
                </c:pt>
                <c:pt idx="1846">
                  <c:v>1.746E-2</c:v>
                </c:pt>
                <c:pt idx="1847">
                  <c:v>1.7469999999999999E-2</c:v>
                </c:pt>
                <c:pt idx="1848">
                  <c:v>1.7479999999999999E-2</c:v>
                </c:pt>
                <c:pt idx="1849">
                  <c:v>1.7489999999999999E-2</c:v>
                </c:pt>
                <c:pt idx="1850">
                  <c:v>1.7500000000000002E-2</c:v>
                </c:pt>
                <c:pt idx="1851">
                  <c:v>1.7510000000000001E-2</c:v>
                </c:pt>
                <c:pt idx="1852">
                  <c:v>1.7520000000000101E-2</c:v>
                </c:pt>
                <c:pt idx="1853">
                  <c:v>1.753E-2</c:v>
                </c:pt>
                <c:pt idx="1854">
                  <c:v>1.754E-2</c:v>
                </c:pt>
                <c:pt idx="1855">
                  <c:v>1.755E-2</c:v>
                </c:pt>
                <c:pt idx="1856">
                  <c:v>1.7559999999999999E-2</c:v>
                </c:pt>
                <c:pt idx="1857">
                  <c:v>1.7569999999999999E-2</c:v>
                </c:pt>
                <c:pt idx="1858">
                  <c:v>1.7579999999999998E-2</c:v>
                </c:pt>
                <c:pt idx="1859">
                  <c:v>1.7590000000000001E-2</c:v>
                </c:pt>
                <c:pt idx="1860">
                  <c:v>1.7600000000000001E-2</c:v>
                </c:pt>
                <c:pt idx="1861">
                  <c:v>1.7610000000000101E-2</c:v>
                </c:pt>
                <c:pt idx="1862">
                  <c:v>1.762E-2</c:v>
                </c:pt>
                <c:pt idx="1863">
                  <c:v>1.763E-2</c:v>
                </c:pt>
                <c:pt idx="1864">
                  <c:v>1.7639999999999999E-2</c:v>
                </c:pt>
                <c:pt idx="1865">
                  <c:v>1.7649999999999999E-2</c:v>
                </c:pt>
                <c:pt idx="1866">
                  <c:v>1.7659999999999999E-2</c:v>
                </c:pt>
                <c:pt idx="1867">
                  <c:v>1.7670000000000002E-2</c:v>
                </c:pt>
                <c:pt idx="1868">
                  <c:v>1.7680000000000098E-2</c:v>
                </c:pt>
                <c:pt idx="1869">
                  <c:v>1.7690000000000101E-2</c:v>
                </c:pt>
                <c:pt idx="1870">
                  <c:v>1.77E-2</c:v>
                </c:pt>
                <c:pt idx="1871">
                  <c:v>1.771E-2</c:v>
                </c:pt>
                <c:pt idx="1872">
                  <c:v>1.772E-2</c:v>
                </c:pt>
                <c:pt idx="1873">
                  <c:v>1.7729999999999999E-2</c:v>
                </c:pt>
                <c:pt idx="1874">
                  <c:v>1.7739999999999999E-2</c:v>
                </c:pt>
                <c:pt idx="1875">
                  <c:v>1.7749999999999998E-2</c:v>
                </c:pt>
                <c:pt idx="1876">
                  <c:v>1.7760000000000001E-2</c:v>
                </c:pt>
                <c:pt idx="1877">
                  <c:v>1.7770000000000102E-2</c:v>
                </c:pt>
                <c:pt idx="1878">
                  <c:v>1.7780000000000101E-2</c:v>
                </c:pt>
                <c:pt idx="1879">
                  <c:v>1.779E-2</c:v>
                </c:pt>
                <c:pt idx="1880">
                  <c:v>1.78E-2</c:v>
                </c:pt>
                <c:pt idx="1881">
                  <c:v>1.7809999999999999E-2</c:v>
                </c:pt>
                <c:pt idx="1882">
                  <c:v>1.7819999999999999E-2</c:v>
                </c:pt>
                <c:pt idx="1883">
                  <c:v>1.7829999999999999E-2</c:v>
                </c:pt>
                <c:pt idx="1884">
                  <c:v>1.7840000000000099E-2</c:v>
                </c:pt>
                <c:pt idx="1885">
                  <c:v>1.7850000000000098E-2</c:v>
                </c:pt>
                <c:pt idx="1886">
                  <c:v>1.7860000000000101E-2</c:v>
                </c:pt>
                <c:pt idx="1887">
                  <c:v>1.787E-2</c:v>
                </c:pt>
                <c:pt idx="1888">
                  <c:v>1.788E-2</c:v>
                </c:pt>
                <c:pt idx="1889">
                  <c:v>1.789E-2</c:v>
                </c:pt>
                <c:pt idx="1890">
                  <c:v>1.7899999999999999E-2</c:v>
                </c:pt>
                <c:pt idx="1891">
                  <c:v>1.7909999999999999E-2</c:v>
                </c:pt>
                <c:pt idx="1892">
                  <c:v>1.7919999999999998E-2</c:v>
                </c:pt>
                <c:pt idx="1893">
                  <c:v>1.7930000000000099E-2</c:v>
                </c:pt>
                <c:pt idx="1894">
                  <c:v>1.7940000000000102E-2</c:v>
                </c:pt>
                <c:pt idx="1895">
                  <c:v>1.7950000000000101E-2</c:v>
                </c:pt>
                <c:pt idx="1896">
                  <c:v>1.796E-2</c:v>
                </c:pt>
                <c:pt idx="1897">
                  <c:v>1.797E-2</c:v>
                </c:pt>
                <c:pt idx="1898">
                  <c:v>1.7979999999999999E-2</c:v>
                </c:pt>
                <c:pt idx="1899">
                  <c:v>1.7989999999999999E-2</c:v>
                </c:pt>
                <c:pt idx="1900">
                  <c:v>1.8000000000000099E-2</c:v>
                </c:pt>
                <c:pt idx="1901">
                  <c:v>1.8010000000000099E-2</c:v>
                </c:pt>
                <c:pt idx="1902">
                  <c:v>1.8020000000000098E-2</c:v>
                </c:pt>
                <c:pt idx="1903">
                  <c:v>1.8030000000000102E-2</c:v>
                </c:pt>
                <c:pt idx="1904">
                  <c:v>1.804E-2</c:v>
                </c:pt>
                <c:pt idx="1905">
                  <c:v>1.805E-2</c:v>
                </c:pt>
                <c:pt idx="1906">
                  <c:v>1.806E-2</c:v>
                </c:pt>
                <c:pt idx="1907">
                  <c:v>1.8069999999999999E-2</c:v>
                </c:pt>
                <c:pt idx="1908">
                  <c:v>1.8079999999999999E-2</c:v>
                </c:pt>
                <c:pt idx="1909">
                  <c:v>1.8090000000000099E-2</c:v>
                </c:pt>
                <c:pt idx="1910">
                  <c:v>1.8100000000000099E-2</c:v>
                </c:pt>
                <c:pt idx="1911">
                  <c:v>1.8110000000000102E-2</c:v>
                </c:pt>
                <c:pt idx="1912">
                  <c:v>1.8120000000000101E-2</c:v>
                </c:pt>
                <c:pt idx="1913">
                  <c:v>1.813E-2</c:v>
                </c:pt>
                <c:pt idx="1914">
                  <c:v>1.814E-2</c:v>
                </c:pt>
                <c:pt idx="1915">
                  <c:v>1.8149999999999999E-2</c:v>
                </c:pt>
                <c:pt idx="1916">
                  <c:v>1.81600000000001E-2</c:v>
                </c:pt>
                <c:pt idx="1917">
                  <c:v>1.8170000000000099E-2</c:v>
                </c:pt>
                <c:pt idx="1918">
                  <c:v>1.8180000000000099E-2</c:v>
                </c:pt>
                <c:pt idx="1919">
                  <c:v>1.8190000000000098E-2</c:v>
                </c:pt>
                <c:pt idx="1920">
                  <c:v>1.8200000000000102E-2</c:v>
                </c:pt>
                <c:pt idx="1921">
                  <c:v>1.821E-2</c:v>
                </c:pt>
                <c:pt idx="1922">
                  <c:v>1.822E-2</c:v>
                </c:pt>
                <c:pt idx="1923">
                  <c:v>1.823E-2</c:v>
                </c:pt>
                <c:pt idx="1924">
                  <c:v>1.8239999999999999E-2</c:v>
                </c:pt>
                <c:pt idx="1925">
                  <c:v>1.8250000000000099E-2</c:v>
                </c:pt>
                <c:pt idx="1926">
                  <c:v>1.8260000000000099E-2</c:v>
                </c:pt>
                <c:pt idx="1927">
                  <c:v>1.8270000000000099E-2</c:v>
                </c:pt>
                <c:pt idx="1928">
                  <c:v>1.8280000000000102E-2</c:v>
                </c:pt>
                <c:pt idx="1929">
                  <c:v>1.8290000000000101E-2</c:v>
                </c:pt>
                <c:pt idx="1930">
                  <c:v>1.83E-2</c:v>
                </c:pt>
                <c:pt idx="1931">
                  <c:v>1.831E-2</c:v>
                </c:pt>
                <c:pt idx="1932">
                  <c:v>1.83200000000001E-2</c:v>
                </c:pt>
                <c:pt idx="1933">
                  <c:v>1.83300000000001E-2</c:v>
                </c:pt>
                <c:pt idx="1934">
                  <c:v>1.8340000000000099E-2</c:v>
                </c:pt>
                <c:pt idx="1935">
                  <c:v>1.8350000000000099E-2</c:v>
                </c:pt>
                <c:pt idx="1936">
                  <c:v>1.8360000000000098E-2</c:v>
                </c:pt>
                <c:pt idx="1937">
                  <c:v>1.8370000000000102E-2</c:v>
                </c:pt>
                <c:pt idx="1938">
                  <c:v>1.8380000000000001E-2</c:v>
                </c:pt>
                <c:pt idx="1939">
                  <c:v>1.839E-2</c:v>
                </c:pt>
                <c:pt idx="1940">
                  <c:v>1.84E-2</c:v>
                </c:pt>
                <c:pt idx="1941">
                  <c:v>1.84100000000001E-2</c:v>
                </c:pt>
                <c:pt idx="1942">
                  <c:v>1.8420000000000099E-2</c:v>
                </c:pt>
                <c:pt idx="1943">
                  <c:v>1.8430000000000099E-2</c:v>
                </c:pt>
                <c:pt idx="1944">
                  <c:v>1.8440000000000099E-2</c:v>
                </c:pt>
                <c:pt idx="1945">
                  <c:v>1.8450000000000098E-2</c:v>
                </c:pt>
                <c:pt idx="1946">
                  <c:v>1.8460000000000101E-2</c:v>
                </c:pt>
                <c:pt idx="1947">
                  <c:v>1.847E-2</c:v>
                </c:pt>
                <c:pt idx="1948">
                  <c:v>1.8480000000000101E-2</c:v>
                </c:pt>
                <c:pt idx="1949">
                  <c:v>1.84900000000001E-2</c:v>
                </c:pt>
                <c:pt idx="1950">
                  <c:v>1.85000000000001E-2</c:v>
                </c:pt>
                <c:pt idx="1951">
                  <c:v>1.8510000000000099E-2</c:v>
                </c:pt>
                <c:pt idx="1952">
                  <c:v>1.8520000000000099E-2</c:v>
                </c:pt>
                <c:pt idx="1953">
                  <c:v>1.8530000000000098E-2</c:v>
                </c:pt>
                <c:pt idx="1954">
                  <c:v>1.8540000000000102E-2</c:v>
                </c:pt>
                <c:pt idx="1955">
                  <c:v>1.8550000000000001E-2</c:v>
                </c:pt>
                <c:pt idx="1956">
                  <c:v>1.856E-2</c:v>
                </c:pt>
                <c:pt idx="1957">
                  <c:v>1.85700000000001E-2</c:v>
                </c:pt>
                <c:pt idx="1958">
                  <c:v>1.85800000000001E-2</c:v>
                </c:pt>
                <c:pt idx="1959">
                  <c:v>1.85900000000001E-2</c:v>
                </c:pt>
                <c:pt idx="1960">
                  <c:v>1.8600000000000099E-2</c:v>
                </c:pt>
                <c:pt idx="1961">
                  <c:v>1.8610000000000099E-2</c:v>
                </c:pt>
                <c:pt idx="1962">
                  <c:v>1.8620000000000098E-2</c:v>
                </c:pt>
                <c:pt idx="1963">
                  <c:v>1.8630000000000101E-2</c:v>
                </c:pt>
                <c:pt idx="1964">
                  <c:v>1.8640000000000101E-2</c:v>
                </c:pt>
                <c:pt idx="1965">
                  <c:v>1.8650000000000101E-2</c:v>
                </c:pt>
                <c:pt idx="1966">
                  <c:v>1.86600000000001E-2</c:v>
                </c:pt>
                <c:pt idx="1967">
                  <c:v>1.86700000000001E-2</c:v>
                </c:pt>
                <c:pt idx="1968">
                  <c:v>1.8680000000000099E-2</c:v>
                </c:pt>
                <c:pt idx="1969">
                  <c:v>1.8690000000000099E-2</c:v>
                </c:pt>
                <c:pt idx="1970">
                  <c:v>1.8700000000000098E-2</c:v>
                </c:pt>
                <c:pt idx="1971">
                  <c:v>1.8710000000000102E-2</c:v>
                </c:pt>
                <c:pt idx="1972">
                  <c:v>1.8720000000000001E-2</c:v>
                </c:pt>
                <c:pt idx="1973">
                  <c:v>1.8730000000000101E-2</c:v>
                </c:pt>
                <c:pt idx="1974">
                  <c:v>1.87400000000001E-2</c:v>
                </c:pt>
                <c:pt idx="1975">
                  <c:v>1.87500000000001E-2</c:v>
                </c:pt>
                <c:pt idx="1976">
                  <c:v>1.87600000000001E-2</c:v>
                </c:pt>
                <c:pt idx="1977">
                  <c:v>1.8770000000000099E-2</c:v>
                </c:pt>
                <c:pt idx="1978">
                  <c:v>1.8780000000000099E-2</c:v>
                </c:pt>
                <c:pt idx="1979">
                  <c:v>1.8790000000000098E-2</c:v>
                </c:pt>
                <c:pt idx="1980">
                  <c:v>1.8800000000000101E-2</c:v>
                </c:pt>
                <c:pt idx="1981">
                  <c:v>1.8810000000000101E-2</c:v>
                </c:pt>
                <c:pt idx="1982">
                  <c:v>1.8820000000000101E-2</c:v>
                </c:pt>
                <c:pt idx="1983">
                  <c:v>1.88300000000001E-2</c:v>
                </c:pt>
                <c:pt idx="1984">
                  <c:v>1.88400000000001E-2</c:v>
                </c:pt>
                <c:pt idx="1985">
                  <c:v>1.8850000000000099E-2</c:v>
                </c:pt>
                <c:pt idx="1986">
                  <c:v>1.8860000000000099E-2</c:v>
                </c:pt>
                <c:pt idx="1987">
                  <c:v>1.8870000000000099E-2</c:v>
                </c:pt>
                <c:pt idx="1988">
                  <c:v>1.8880000000000102E-2</c:v>
                </c:pt>
                <c:pt idx="1989">
                  <c:v>1.8890000000000101E-2</c:v>
                </c:pt>
                <c:pt idx="1990">
                  <c:v>1.8900000000000101E-2</c:v>
                </c:pt>
                <c:pt idx="1991">
                  <c:v>1.89100000000001E-2</c:v>
                </c:pt>
                <c:pt idx="1992">
                  <c:v>1.89200000000001E-2</c:v>
                </c:pt>
                <c:pt idx="1993">
                  <c:v>1.89300000000001E-2</c:v>
                </c:pt>
                <c:pt idx="1994">
                  <c:v>1.8940000000000099E-2</c:v>
                </c:pt>
                <c:pt idx="1995">
                  <c:v>1.8950000000000099E-2</c:v>
                </c:pt>
                <c:pt idx="1996">
                  <c:v>1.8960000000000098E-2</c:v>
                </c:pt>
                <c:pt idx="1997">
                  <c:v>1.8970000000000101E-2</c:v>
                </c:pt>
                <c:pt idx="1998">
                  <c:v>1.8980000000000101E-2</c:v>
                </c:pt>
                <c:pt idx="1999">
                  <c:v>1.8990000000000101E-2</c:v>
                </c:pt>
                <c:pt idx="2000">
                  <c:v>1.90000000000001E-2</c:v>
                </c:pt>
                <c:pt idx="2001">
                  <c:v>1.90100000000001E-2</c:v>
                </c:pt>
                <c:pt idx="2002">
                  <c:v>1.9020000000000099E-2</c:v>
                </c:pt>
                <c:pt idx="2003">
                  <c:v>1.9030000000000099E-2</c:v>
                </c:pt>
                <c:pt idx="2004">
                  <c:v>1.9040000000000099E-2</c:v>
                </c:pt>
                <c:pt idx="2005">
                  <c:v>1.9050000000000102E-2</c:v>
                </c:pt>
                <c:pt idx="2006">
                  <c:v>1.9060000000000101E-2</c:v>
                </c:pt>
                <c:pt idx="2007">
                  <c:v>1.9070000000000101E-2</c:v>
                </c:pt>
                <c:pt idx="2008">
                  <c:v>1.90800000000001E-2</c:v>
                </c:pt>
                <c:pt idx="2009">
                  <c:v>1.90900000000001E-2</c:v>
                </c:pt>
                <c:pt idx="2010">
                  <c:v>1.91000000000001E-2</c:v>
                </c:pt>
                <c:pt idx="2011">
                  <c:v>1.9110000000000099E-2</c:v>
                </c:pt>
                <c:pt idx="2012">
                  <c:v>1.9120000000000099E-2</c:v>
                </c:pt>
                <c:pt idx="2013">
                  <c:v>1.9130000000000098E-2</c:v>
                </c:pt>
                <c:pt idx="2014">
                  <c:v>1.9140000000000101E-2</c:v>
                </c:pt>
                <c:pt idx="2015">
                  <c:v>1.9150000000000101E-2</c:v>
                </c:pt>
                <c:pt idx="2016">
                  <c:v>1.9160000000000101E-2</c:v>
                </c:pt>
                <c:pt idx="2017">
                  <c:v>1.91700000000001E-2</c:v>
                </c:pt>
                <c:pt idx="2018">
                  <c:v>1.91800000000001E-2</c:v>
                </c:pt>
                <c:pt idx="2019">
                  <c:v>1.9190000000000099E-2</c:v>
                </c:pt>
                <c:pt idx="2020">
                  <c:v>1.9200000000000099E-2</c:v>
                </c:pt>
                <c:pt idx="2021">
                  <c:v>1.9210000000000099E-2</c:v>
                </c:pt>
                <c:pt idx="2022">
                  <c:v>1.9220000000000102E-2</c:v>
                </c:pt>
                <c:pt idx="2023">
                  <c:v>1.9230000000000101E-2</c:v>
                </c:pt>
                <c:pt idx="2024">
                  <c:v>1.9240000000000101E-2</c:v>
                </c:pt>
                <c:pt idx="2025">
                  <c:v>1.92500000000001E-2</c:v>
                </c:pt>
                <c:pt idx="2026">
                  <c:v>1.92600000000001E-2</c:v>
                </c:pt>
                <c:pt idx="2027">
                  <c:v>1.92700000000001E-2</c:v>
                </c:pt>
                <c:pt idx="2028">
                  <c:v>1.9280000000000099E-2</c:v>
                </c:pt>
                <c:pt idx="2029">
                  <c:v>1.9290000000000099E-2</c:v>
                </c:pt>
                <c:pt idx="2030">
                  <c:v>1.9300000000000098E-2</c:v>
                </c:pt>
                <c:pt idx="2031">
                  <c:v>1.9310000000000101E-2</c:v>
                </c:pt>
                <c:pt idx="2032">
                  <c:v>1.9320000000000101E-2</c:v>
                </c:pt>
                <c:pt idx="2033">
                  <c:v>1.9330000000000101E-2</c:v>
                </c:pt>
                <c:pt idx="2034">
                  <c:v>1.93400000000001E-2</c:v>
                </c:pt>
                <c:pt idx="2035">
                  <c:v>1.93500000000001E-2</c:v>
                </c:pt>
                <c:pt idx="2036">
                  <c:v>1.9360000000000099E-2</c:v>
                </c:pt>
                <c:pt idx="2037">
                  <c:v>1.9370000000000099E-2</c:v>
                </c:pt>
                <c:pt idx="2038">
                  <c:v>1.9380000000000099E-2</c:v>
                </c:pt>
                <c:pt idx="2039">
                  <c:v>1.9390000000000102E-2</c:v>
                </c:pt>
                <c:pt idx="2040">
                  <c:v>1.9400000000000101E-2</c:v>
                </c:pt>
                <c:pt idx="2041">
                  <c:v>1.9410000000000101E-2</c:v>
                </c:pt>
                <c:pt idx="2042">
                  <c:v>1.94200000000001E-2</c:v>
                </c:pt>
                <c:pt idx="2043">
                  <c:v>1.94300000000001E-2</c:v>
                </c:pt>
                <c:pt idx="2044">
                  <c:v>1.94400000000001E-2</c:v>
                </c:pt>
                <c:pt idx="2045">
                  <c:v>1.9450000000000099E-2</c:v>
                </c:pt>
                <c:pt idx="2046">
                  <c:v>1.9460000000000099E-2</c:v>
                </c:pt>
                <c:pt idx="2047">
                  <c:v>1.9470000000000098E-2</c:v>
                </c:pt>
                <c:pt idx="2048">
                  <c:v>1.9480000000000101E-2</c:v>
                </c:pt>
                <c:pt idx="2049">
                  <c:v>1.9490000000000101E-2</c:v>
                </c:pt>
                <c:pt idx="2050">
                  <c:v>1.9500000000000101E-2</c:v>
                </c:pt>
                <c:pt idx="2051">
                  <c:v>1.95100000000001E-2</c:v>
                </c:pt>
                <c:pt idx="2052">
                  <c:v>1.95200000000001E-2</c:v>
                </c:pt>
                <c:pt idx="2053">
                  <c:v>1.9530000000000099E-2</c:v>
                </c:pt>
                <c:pt idx="2054">
                  <c:v>1.9540000000000099E-2</c:v>
                </c:pt>
                <c:pt idx="2055">
                  <c:v>1.9550000000000099E-2</c:v>
                </c:pt>
                <c:pt idx="2056">
                  <c:v>1.9560000000000102E-2</c:v>
                </c:pt>
                <c:pt idx="2057">
                  <c:v>1.9570000000000101E-2</c:v>
                </c:pt>
                <c:pt idx="2058">
                  <c:v>1.9580000000000101E-2</c:v>
                </c:pt>
                <c:pt idx="2059">
                  <c:v>1.95900000000001E-2</c:v>
                </c:pt>
                <c:pt idx="2060">
                  <c:v>1.96000000000001E-2</c:v>
                </c:pt>
                <c:pt idx="2061">
                  <c:v>1.96100000000001E-2</c:v>
                </c:pt>
                <c:pt idx="2062">
                  <c:v>1.9620000000000099E-2</c:v>
                </c:pt>
                <c:pt idx="2063">
                  <c:v>1.9630000000000099E-2</c:v>
                </c:pt>
                <c:pt idx="2064">
                  <c:v>1.9640000000000098E-2</c:v>
                </c:pt>
                <c:pt idx="2065">
                  <c:v>1.9650000000000101E-2</c:v>
                </c:pt>
                <c:pt idx="2066">
                  <c:v>1.9660000000000101E-2</c:v>
                </c:pt>
                <c:pt idx="2067">
                  <c:v>1.9670000000000101E-2</c:v>
                </c:pt>
                <c:pt idx="2068">
                  <c:v>1.96800000000001E-2</c:v>
                </c:pt>
                <c:pt idx="2069">
                  <c:v>1.96900000000001E-2</c:v>
                </c:pt>
                <c:pt idx="2070">
                  <c:v>1.9700000000000099E-2</c:v>
                </c:pt>
                <c:pt idx="2071">
                  <c:v>1.9710000000000099E-2</c:v>
                </c:pt>
                <c:pt idx="2072">
                  <c:v>1.9720000000000099E-2</c:v>
                </c:pt>
                <c:pt idx="2073">
                  <c:v>1.9730000000000102E-2</c:v>
                </c:pt>
                <c:pt idx="2074">
                  <c:v>1.9740000000000101E-2</c:v>
                </c:pt>
                <c:pt idx="2075">
                  <c:v>1.9750000000000101E-2</c:v>
                </c:pt>
                <c:pt idx="2076">
                  <c:v>1.97600000000001E-2</c:v>
                </c:pt>
                <c:pt idx="2077">
                  <c:v>1.97700000000001E-2</c:v>
                </c:pt>
                <c:pt idx="2078">
                  <c:v>1.97800000000001E-2</c:v>
                </c:pt>
                <c:pt idx="2079">
                  <c:v>1.9790000000000099E-2</c:v>
                </c:pt>
                <c:pt idx="2080">
                  <c:v>1.9800000000000099E-2</c:v>
                </c:pt>
                <c:pt idx="2081">
                  <c:v>1.9810000000000098E-2</c:v>
                </c:pt>
                <c:pt idx="2082">
                  <c:v>1.9820000000000101E-2</c:v>
                </c:pt>
                <c:pt idx="2083">
                  <c:v>1.9830000000000101E-2</c:v>
                </c:pt>
                <c:pt idx="2084">
                  <c:v>1.9840000000000101E-2</c:v>
                </c:pt>
                <c:pt idx="2085">
                  <c:v>1.98500000000001E-2</c:v>
                </c:pt>
                <c:pt idx="2086">
                  <c:v>1.98600000000001E-2</c:v>
                </c:pt>
                <c:pt idx="2087">
                  <c:v>1.9870000000000099E-2</c:v>
                </c:pt>
                <c:pt idx="2088">
                  <c:v>1.9880000000000099E-2</c:v>
                </c:pt>
                <c:pt idx="2089">
                  <c:v>1.9890000000000099E-2</c:v>
                </c:pt>
                <c:pt idx="2090">
                  <c:v>1.9900000000000102E-2</c:v>
                </c:pt>
                <c:pt idx="2091">
                  <c:v>1.9910000000000101E-2</c:v>
                </c:pt>
                <c:pt idx="2092">
                  <c:v>1.9920000000000101E-2</c:v>
                </c:pt>
                <c:pt idx="2093">
                  <c:v>1.99300000000001E-2</c:v>
                </c:pt>
                <c:pt idx="2094">
                  <c:v>1.99400000000001E-2</c:v>
                </c:pt>
                <c:pt idx="2095">
                  <c:v>1.99500000000001E-2</c:v>
                </c:pt>
                <c:pt idx="2096">
                  <c:v>1.9960000000000099E-2</c:v>
                </c:pt>
                <c:pt idx="2097">
                  <c:v>1.9970000000000099E-2</c:v>
                </c:pt>
                <c:pt idx="2098">
                  <c:v>1.9980000000000098E-2</c:v>
                </c:pt>
                <c:pt idx="2099">
                  <c:v>1.9990000000000101E-2</c:v>
                </c:pt>
                <c:pt idx="2100">
                  <c:v>2.0000000000000101E-2</c:v>
                </c:pt>
                <c:pt idx="2101">
                  <c:v>2.0010000000000101E-2</c:v>
                </c:pt>
                <c:pt idx="2102">
                  <c:v>2.00200000000001E-2</c:v>
                </c:pt>
                <c:pt idx="2103">
                  <c:v>2.00300000000001E-2</c:v>
                </c:pt>
                <c:pt idx="2104">
                  <c:v>2.0040000000000099E-2</c:v>
                </c:pt>
                <c:pt idx="2105">
                  <c:v>2.0050000000000099E-2</c:v>
                </c:pt>
                <c:pt idx="2106">
                  <c:v>2.0060000000000099E-2</c:v>
                </c:pt>
                <c:pt idx="2107">
                  <c:v>2.0070000000000102E-2</c:v>
                </c:pt>
                <c:pt idx="2108">
                  <c:v>2.0080000000000101E-2</c:v>
                </c:pt>
                <c:pt idx="2109">
                  <c:v>2.0090000000000101E-2</c:v>
                </c:pt>
                <c:pt idx="2110">
                  <c:v>2.01000000000001E-2</c:v>
                </c:pt>
                <c:pt idx="2111">
                  <c:v>2.01100000000001E-2</c:v>
                </c:pt>
                <c:pt idx="2112">
                  <c:v>2.01200000000001E-2</c:v>
                </c:pt>
                <c:pt idx="2113">
                  <c:v>2.0130000000000099E-2</c:v>
                </c:pt>
                <c:pt idx="2114">
                  <c:v>2.0140000000000099E-2</c:v>
                </c:pt>
                <c:pt idx="2115">
                  <c:v>2.0150000000000098E-2</c:v>
                </c:pt>
                <c:pt idx="2116">
                  <c:v>2.0160000000000101E-2</c:v>
                </c:pt>
                <c:pt idx="2117">
                  <c:v>2.0170000000000101E-2</c:v>
                </c:pt>
                <c:pt idx="2118">
                  <c:v>2.0180000000000101E-2</c:v>
                </c:pt>
                <c:pt idx="2119">
                  <c:v>2.01900000000001E-2</c:v>
                </c:pt>
                <c:pt idx="2120">
                  <c:v>2.02000000000001E-2</c:v>
                </c:pt>
                <c:pt idx="2121">
                  <c:v>2.0210000000000099E-2</c:v>
                </c:pt>
                <c:pt idx="2122">
                  <c:v>2.0220000000000099E-2</c:v>
                </c:pt>
                <c:pt idx="2123">
                  <c:v>2.0230000000000099E-2</c:v>
                </c:pt>
                <c:pt idx="2124">
                  <c:v>2.0240000000000102E-2</c:v>
                </c:pt>
                <c:pt idx="2125">
                  <c:v>2.0250000000000101E-2</c:v>
                </c:pt>
                <c:pt idx="2126">
                  <c:v>2.0260000000000101E-2</c:v>
                </c:pt>
                <c:pt idx="2127">
                  <c:v>2.02700000000001E-2</c:v>
                </c:pt>
                <c:pt idx="2128">
                  <c:v>2.02800000000001E-2</c:v>
                </c:pt>
                <c:pt idx="2129">
                  <c:v>2.02900000000001E-2</c:v>
                </c:pt>
                <c:pt idx="2130">
                  <c:v>2.0300000000000099E-2</c:v>
                </c:pt>
                <c:pt idx="2131">
                  <c:v>2.0310000000000099E-2</c:v>
                </c:pt>
                <c:pt idx="2132">
                  <c:v>2.0320000000000098E-2</c:v>
                </c:pt>
                <c:pt idx="2133">
                  <c:v>2.0330000000000101E-2</c:v>
                </c:pt>
                <c:pt idx="2134">
                  <c:v>2.0340000000000101E-2</c:v>
                </c:pt>
                <c:pt idx="2135">
                  <c:v>2.0350000000000101E-2</c:v>
                </c:pt>
                <c:pt idx="2136">
                  <c:v>2.03600000000001E-2</c:v>
                </c:pt>
                <c:pt idx="2137">
                  <c:v>2.03700000000001E-2</c:v>
                </c:pt>
                <c:pt idx="2138">
                  <c:v>2.0380000000000099E-2</c:v>
                </c:pt>
                <c:pt idx="2139">
                  <c:v>2.0390000000000099E-2</c:v>
                </c:pt>
                <c:pt idx="2140">
                  <c:v>2.0400000000000099E-2</c:v>
                </c:pt>
                <c:pt idx="2141">
                  <c:v>2.0410000000000102E-2</c:v>
                </c:pt>
                <c:pt idx="2142">
                  <c:v>2.0420000000000101E-2</c:v>
                </c:pt>
                <c:pt idx="2143">
                  <c:v>2.0430000000000101E-2</c:v>
                </c:pt>
                <c:pt idx="2144">
                  <c:v>2.04400000000001E-2</c:v>
                </c:pt>
                <c:pt idx="2145">
                  <c:v>2.04500000000001E-2</c:v>
                </c:pt>
                <c:pt idx="2146">
                  <c:v>2.04600000000001E-2</c:v>
                </c:pt>
                <c:pt idx="2147">
                  <c:v>2.0470000000000099E-2</c:v>
                </c:pt>
                <c:pt idx="2148">
                  <c:v>2.0480000000000099E-2</c:v>
                </c:pt>
                <c:pt idx="2149">
                  <c:v>2.0490000000000098E-2</c:v>
                </c:pt>
                <c:pt idx="2150">
                  <c:v>2.0500000000000101E-2</c:v>
                </c:pt>
                <c:pt idx="2151">
                  <c:v>2.0510000000000101E-2</c:v>
                </c:pt>
                <c:pt idx="2152">
                  <c:v>2.0520000000000101E-2</c:v>
                </c:pt>
                <c:pt idx="2153">
                  <c:v>2.05300000000001E-2</c:v>
                </c:pt>
                <c:pt idx="2154">
                  <c:v>2.05400000000001E-2</c:v>
                </c:pt>
                <c:pt idx="2155">
                  <c:v>2.0550000000000099E-2</c:v>
                </c:pt>
                <c:pt idx="2156">
                  <c:v>2.0560000000000099E-2</c:v>
                </c:pt>
                <c:pt idx="2157">
                  <c:v>2.0570000000000099E-2</c:v>
                </c:pt>
                <c:pt idx="2158">
                  <c:v>2.0580000000000102E-2</c:v>
                </c:pt>
                <c:pt idx="2159">
                  <c:v>2.0590000000000101E-2</c:v>
                </c:pt>
                <c:pt idx="2160">
                  <c:v>2.0600000000000101E-2</c:v>
                </c:pt>
                <c:pt idx="2161">
                  <c:v>2.06100000000001E-2</c:v>
                </c:pt>
                <c:pt idx="2162">
                  <c:v>2.06200000000001E-2</c:v>
                </c:pt>
                <c:pt idx="2163">
                  <c:v>2.06300000000001E-2</c:v>
                </c:pt>
                <c:pt idx="2164">
                  <c:v>2.0640000000000099E-2</c:v>
                </c:pt>
                <c:pt idx="2165">
                  <c:v>2.0650000000000099E-2</c:v>
                </c:pt>
                <c:pt idx="2166">
                  <c:v>2.0660000000000098E-2</c:v>
                </c:pt>
                <c:pt idx="2167">
                  <c:v>2.0670000000000101E-2</c:v>
                </c:pt>
                <c:pt idx="2168">
                  <c:v>2.0680000000000101E-2</c:v>
                </c:pt>
                <c:pt idx="2169">
                  <c:v>2.0690000000000101E-2</c:v>
                </c:pt>
                <c:pt idx="2170">
                  <c:v>2.07000000000001E-2</c:v>
                </c:pt>
                <c:pt idx="2171">
                  <c:v>2.07100000000001E-2</c:v>
                </c:pt>
                <c:pt idx="2172">
                  <c:v>2.0720000000000099E-2</c:v>
                </c:pt>
                <c:pt idx="2173">
                  <c:v>2.0730000000000099E-2</c:v>
                </c:pt>
                <c:pt idx="2174">
                  <c:v>2.0740000000000099E-2</c:v>
                </c:pt>
                <c:pt idx="2175">
                  <c:v>2.0750000000000102E-2</c:v>
                </c:pt>
                <c:pt idx="2176">
                  <c:v>2.0760000000000101E-2</c:v>
                </c:pt>
                <c:pt idx="2177">
                  <c:v>2.0770000000000101E-2</c:v>
                </c:pt>
                <c:pt idx="2178">
                  <c:v>2.07800000000001E-2</c:v>
                </c:pt>
                <c:pt idx="2179">
                  <c:v>2.07900000000001E-2</c:v>
                </c:pt>
                <c:pt idx="2180">
                  <c:v>2.08000000000001E-2</c:v>
                </c:pt>
                <c:pt idx="2181">
                  <c:v>2.0810000000000099E-2</c:v>
                </c:pt>
                <c:pt idx="2182">
                  <c:v>2.0820000000000099E-2</c:v>
                </c:pt>
                <c:pt idx="2183">
                  <c:v>2.0830000000000098E-2</c:v>
                </c:pt>
                <c:pt idx="2184">
                  <c:v>2.0840000000000101E-2</c:v>
                </c:pt>
                <c:pt idx="2185">
                  <c:v>2.0850000000000101E-2</c:v>
                </c:pt>
                <c:pt idx="2186">
                  <c:v>2.0860000000000101E-2</c:v>
                </c:pt>
                <c:pt idx="2187">
                  <c:v>2.08700000000001E-2</c:v>
                </c:pt>
                <c:pt idx="2188">
                  <c:v>2.08800000000001E-2</c:v>
                </c:pt>
                <c:pt idx="2189">
                  <c:v>2.0890000000000099E-2</c:v>
                </c:pt>
                <c:pt idx="2190">
                  <c:v>2.0900000000000099E-2</c:v>
                </c:pt>
                <c:pt idx="2191">
                  <c:v>2.0910000000000099E-2</c:v>
                </c:pt>
                <c:pt idx="2192">
                  <c:v>2.0920000000000102E-2</c:v>
                </c:pt>
                <c:pt idx="2193">
                  <c:v>2.0930000000000101E-2</c:v>
                </c:pt>
                <c:pt idx="2194">
                  <c:v>2.0940000000000101E-2</c:v>
                </c:pt>
                <c:pt idx="2195">
                  <c:v>2.09500000000001E-2</c:v>
                </c:pt>
                <c:pt idx="2196">
                  <c:v>2.09600000000001E-2</c:v>
                </c:pt>
                <c:pt idx="2197">
                  <c:v>2.09700000000001E-2</c:v>
                </c:pt>
                <c:pt idx="2198">
                  <c:v>2.0980000000000099E-2</c:v>
                </c:pt>
                <c:pt idx="2199">
                  <c:v>2.0990000000000099E-2</c:v>
                </c:pt>
                <c:pt idx="2200">
                  <c:v>2.1000000000000098E-2</c:v>
                </c:pt>
                <c:pt idx="2201">
                  <c:v>2.1010000000000102E-2</c:v>
                </c:pt>
                <c:pt idx="2202">
                  <c:v>2.1020000000000101E-2</c:v>
                </c:pt>
                <c:pt idx="2203">
                  <c:v>2.1030000000000101E-2</c:v>
                </c:pt>
                <c:pt idx="2204">
                  <c:v>2.10400000000001E-2</c:v>
                </c:pt>
                <c:pt idx="2205">
                  <c:v>2.10500000000001E-2</c:v>
                </c:pt>
                <c:pt idx="2206">
                  <c:v>2.1060000000000099E-2</c:v>
                </c:pt>
                <c:pt idx="2207">
                  <c:v>2.1070000000000099E-2</c:v>
                </c:pt>
                <c:pt idx="2208">
                  <c:v>2.1080000000000099E-2</c:v>
                </c:pt>
                <c:pt idx="2209">
                  <c:v>2.1090000000000102E-2</c:v>
                </c:pt>
                <c:pt idx="2210">
                  <c:v>2.1100000000000101E-2</c:v>
                </c:pt>
                <c:pt idx="2211">
                  <c:v>2.1110000000000101E-2</c:v>
                </c:pt>
                <c:pt idx="2212">
                  <c:v>2.11200000000001E-2</c:v>
                </c:pt>
                <c:pt idx="2213">
                  <c:v>2.11300000000001E-2</c:v>
                </c:pt>
                <c:pt idx="2214">
                  <c:v>2.11400000000001E-2</c:v>
                </c:pt>
                <c:pt idx="2215">
                  <c:v>2.1150000000000099E-2</c:v>
                </c:pt>
                <c:pt idx="2216">
                  <c:v>2.1160000000000099E-2</c:v>
                </c:pt>
                <c:pt idx="2217">
                  <c:v>2.1170000000000098E-2</c:v>
                </c:pt>
                <c:pt idx="2218">
                  <c:v>2.1180000000000102E-2</c:v>
                </c:pt>
                <c:pt idx="2219">
                  <c:v>2.1190000000000101E-2</c:v>
                </c:pt>
                <c:pt idx="2220">
                  <c:v>2.1200000000000101E-2</c:v>
                </c:pt>
                <c:pt idx="2221">
                  <c:v>2.12100000000001E-2</c:v>
                </c:pt>
                <c:pt idx="2222">
                  <c:v>2.12200000000001E-2</c:v>
                </c:pt>
                <c:pt idx="2223">
                  <c:v>2.1230000000000099E-2</c:v>
                </c:pt>
                <c:pt idx="2224">
                  <c:v>2.1240000000000099E-2</c:v>
                </c:pt>
                <c:pt idx="2225">
                  <c:v>2.1250000000000099E-2</c:v>
                </c:pt>
                <c:pt idx="2226">
                  <c:v>2.1260000000000102E-2</c:v>
                </c:pt>
                <c:pt idx="2227">
                  <c:v>2.1270000000000101E-2</c:v>
                </c:pt>
                <c:pt idx="2228">
                  <c:v>2.1280000000000101E-2</c:v>
                </c:pt>
                <c:pt idx="2229">
                  <c:v>2.1290000000000101E-2</c:v>
                </c:pt>
                <c:pt idx="2230">
                  <c:v>2.13000000000001E-2</c:v>
                </c:pt>
                <c:pt idx="2231">
                  <c:v>2.13100000000001E-2</c:v>
                </c:pt>
                <c:pt idx="2232">
                  <c:v>2.1320000000000099E-2</c:v>
                </c:pt>
                <c:pt idx="2233">
                  <c:v>2.1330000000000099E-2</c:v>
                </c:pt>
                <c:pt idx="2234">
                  <c:v>2.1340000000000098E-2</c:v>
                </c:pt>
                <c:pt idx="2235">
                  <c:v>2.1350000000000102E-2</c:v>
                </c:pt>
                <c:pt idx="2236">
                  <c:v>2.1360000000000101E-2</c:v>
                </c:pt>
                <c:pt idx="2237">
                  <c:v>2.1370000000000101E-2</c:v>
                </c:pt>
                <c:pt idx="2238">
                  <c:v>2.13800000000001E-2</c:v>
                </c:pt>
                <c:pt idx="2239">
                  <c:v>2.13900000000001E-2</c:v>
                </c:pt>
                <c:pt idx="2240">
                  <c:v>2.1400000000000099E-2</c:v>
                </c:pt>
                <c:pt idx="2241">
                  <c:v>2.1410000000000099E-2</c:v>
                </c:pt>
                <c:pt idx="2242">
                  <c:v>2.1420000000000099E-2</c:v>
                </c:pt>
                <c:pt idx="2243">
                  <c:v>2.1430000000000098E-2</c:v>
                </c:pt>
                <c:pt idx="2244">
                  <c:v>2.1440000000000101E-2</c:v>
                </c:pt>
                <c:pt idx="2245">
                  <c:v>2.1450000000000101E-2</c:v>
                </c:pt>
                <c:pt idx="2246">
                  <c:v>2.1460000000000101E-2</c:v>
                </c:pt>
                <c:pt idx="2247">
                  <c:v>2.14700000000001E-2</c:v>
                </c:pt>
                <c:pt idx="2248">
                  <c:v>2.14800000000001E-2</c:v>
                </c:pt>
                <c:pt idx="2249">
                  <c:v>2.1490000000000099E-2</c:v>
                </c:pt>
                <c:pt idx="2250">
                  <c:v>2.1500000000000099E-2</c:v>
                </c:pt>
                <c:pt idx="2251">
                  <c:v>2.1510000000000098E-2</c:v>
                </c:pt>
                <c:pt idx="2252">
                  <c:v>2.1520000000000102E-2</c:v>
                </c:pt>
                <c:pt idx="2253">
                  <c:v>2.1530000000000101E-2</c:v>
                </c:pt>
                <c:pt idx="2254">
                  <c:v>2.1540000000000101E-2</c:v>
                </c:pt>
                <c:pt idx="2255">
                  <c:v>2.15500000000001E-2</c:v>
                </c:pt>
                <c:pt idx="2256">
                  <c:v>2.15600000000001E-2</c:v>
                </c:pt>
                <c:pt idx="2257">
                  <c:v>2.15700000000001E-2</c:v>
                </c:pt>
                <c:pt idx="2258">
                  <c:v>2.1580000000000099E-2</c:v>
                </c:pt>
                <c:pt idx="2259">
                  <c:v>2.1590000000000099E-2</c:v>
                </c:pt>
                <c:pt idx="2260">
                  <c:v>2.1600000000000098E-2</c:v>
                </c:pt>
                <c:pt idx="2261">
                  <c:v>2.1610000000000101E-2</c:v>
                </c:pt>
                <c:pt idx="2262">
                  <c:v>2.1620000000000101E-2</c:v>
                </c:pt>
                <c:pt idx="2263">
                  <c:v>2.1630000000000101E-2</c:v>
                </c:pt>
                <c:pt idx="2264">
                  <c:v>2.16400000000001E-2</c:v>
                </c:pt>
                <c:pt idx="2265">
                  <c:v>2.16500000000001E-2</c:v>
                </c:pt>
                <c:pt idx="2266">
                  <c:v>2.1660000000000099E-2</c:v>
                </c:pt>
                <c:pt idx="2267">
                  <c:v>2.1670000000000099E-2</c:v>
                </c:pt>
                <c:pt idx="2268">
                  <c:v>2.1680000000000098E-2</c:v>
                </c:pt>
                <c:pt idx="2269">
                  <c:v>2.1690000000000102E-2</c:v>
                </c:pt>
                <c:pt idx="2270">
                  <c:v>2.1700000000000101E-2</c:v>
                </c:pt>
                <c:pt idx="2271">
                  <c:v>2.1710000000000101E-2</c:v>
                </c:pt>
                <c:pt idx="2272">
                  <c:v>2.17200000000001E-2</c:v>
                </c:pt>
                <c:pt idx="2273">
                  <c:v>2.17300000000001E-2</c:v>
                </c:pt>
                <c:pt idx="2274">
                  <c:v>2.17400000000001E-2</c:v>
                </c:pt>
                <c:pt idx="2275">
                  <c:v>2.1750000000000099E-2</c:v>
                </c:pt>
                <c:pt idx="2276">
                  <c:v>2.1760000000000099E-2</c:v>
                </c:pt>
                <c:pt idx="2277">
                  <c:v>2.1770000000000098E-2</c:v>
                </c:pt>
                <c:pt idx="2278">
                  <c:v>2.1780000000000101E-2</c:v>
                </c:pt>
                <c:pt idx="2279">
                  <c:v>2.1790000000000101E-2</c:v>
                </c:pt>
                <c:pt idx="2280">
                  <c:v>2.1800000000000101E-2</c:v>
                </c:pt>
                <c:pt idx="2281">
                  <c:v>2.18100000000001E-2</c:v>
                </c:pt>
                <c:pt idx="2282">
                  <c:v>2.18200000000001E-2</c:v>
                </c:pt>
                <c:pt idx="2283">
                  <c:v>2.1830000000000099E-2</c:v>
                </c:pt>
                <c:pt idx="2284">
                  <c:v>2.1840000000000099E-2</c:v>
                </c:pt>
                <c:pt idx="2285">
                  <c:v>2.1850000000000099E-2</c:v>
                </c:pt>
                <c:pt idx="2286">
                  <c:v>2.1860000000000102E-2</c:v>
                </c:pt>
                <c:pt idx="2287">
                  <c:v>2.1870000000000101E-2</c:v>
                </c:pt>
                <c:pt idx="2288">
                  <c:v>2.1880000000000101E-2</c:v>
                </c:pt>
                <c:pt idx="2289">
                  <c:v>2.18900000000001E-2</c:v>
                </c:pt>
                <c:pt idx="2290">
                  <c:v>2.19000000000001E-2</c:v>
                </c:pt>
                <c:pt idx="2291">
                  <c:v>2.19100000000001E-2</c:v>
                </c:pt>
                <c:pt idx="2292">
                  <c:v>2.1920000000000099E-2</c:v>
                </c:pt>
                <c:pt idx="2293">
                  <c:v>2.1930000000000099E-2</c:v>
                </c:pt>
                <c:pt idx="2294">
                  <c:v>2.1940000000000098E-2</c:v>
                </c:pt>
                <c:pt idx="2295">
                  <c:v>2.1950000000000101E-2</c:v>
                </c:pt>
                <c:pt idx="2296">
                  <c:v>2.1960000000000101E-2</c:v>
                </c:pt>
                <c:pt idx="2297">
                  <c:v>2.1970000000000101E-2</c:v>
                </c:pt>
                <c:pt idx="2298">
                  <c:v>2.19800000000001E-2</c:v>
                </c:pt>
                <c:pt idx="2299">
                  <c:v>2.19900000000001E-2</c:v>
                </c:pt>
                <c:pt idx="2300">
                  <c:v>2.2000000000000099E-2</c:v>
                </c:pt>
                <c:pt idx="2301">
                  <c:v>2.2010000000000099E-2</c:v>
                </c:pt>
                <c:pt idx="2302">
                  <c:v>2.2020000000000099E-2</c:v>
                </c:pt>
                <c:pt idx="2303">
                  <c:v>2.2030000000000102E-2</c:v>
                </c:pt>
                <c:pt idx="2304">
                  <c:v>2.2040000000000101E-2</c:v>
                </c:pt>
                <c:pt idx="2305">
                  <c:v>2.2050000000000101E-2</c:v>
                </c:pt>
                <c:pt idx="2306">
                  <c:v>2.20600000000001E-2</c:v>
                </c:pt>
                <c:pt idx="2307">
                  <c:v>2.20700000000001E-2</c:v>
                </c:pt>
                <c:pt idx="2308">
                  <c:v>2.20800000000001E-2</c:v>
                </c:pt>
                <c:pt idx="2309">
                  <c:v>2.2090000000000099E-2</c:v>
                </c:pt>
                <c:pt idx="2310">
                  <c:v>2.2100000000000099E-2</c:v>
                </c:pt>
                <c:pt idx="2311">
                  <c:v>2.2110000000000098E-2</c:v>
                </c:pt>
                <c:pt idx="2312">
                  <c:v>2.2120000000000101E-2</c:v>
                </c:pt>
                <c:pt idx="2313">
                  <c:v>2.2130000000000101E-2</c:v>
                </c:pt>
                <c:pt idx="2314">
                  <c:v>2.2140000000000101E-2</c:v>
                </c:pt>
                <c:pt idx="2315">
                  <c:v>2.21500000000001E-2</c:v>
                </c:pt>
                <c:pt idx="2316">
                  <c:v>2.21600000000001E-2</c:v>
                </c:pt>
                <c:pt idx="2317">
                  <c:v>2.2170000000000099E-2</c:v>
                </c:pt>
                <c:pt idx="2318">
                  <c:v>2.2180000000000099E-2</c:v>
                </c:pt>
                <c:pt idx="2319">
                  <c:v>2.2190000000000099E-2</c:v>
                </c:pt>
                <c:pt idx="2320">
                  <c:v>2.2200000000000102E-2</c:v>
                </c:pt>
                <c:pt idx="2321">
                  <c:v>2.2210000000000101E-2</c:v>
                </c:pt>
                <c:pt idx="2322">
                  <c:v>2.2220000000000101E-2</c:v>
                </c:pt>
                <c:pt idx="2323">
                  <c:v>2.22300000000001E-2</c:v>
                </c:pt>
                <c:pt idx="2324">
                  <c:v>2.22400000000001E-2</c:v>
                </c:pt>
                <c:pt idx="2325">
                  <c:v>2.22500000000001E-2</c:v>
                </c:pt>
                <c:pt idx="2326">
                  <c:v>2.2260000000000099E-2</c:v>
                </c:pt>
                <c:pt idx="2327">
                  <c:v>2.2270000000000099E-2</c:v>
                </c:pt>
                <c:pt idx="2328">
                  <c:v>2.2280000000000098E-2</c:v>
                </c:pt>
                <c:pt idx="2329">
                  <c:v>2.2290000000000101E-2</c:v>
                </c:pt>
                <c:pt idx="2330">
                  <c:v>2.2300000000000101E-2</c:v>
                </c:pt>
                <c:pt idx="2331">
                  <c:v>2.2310000000000101E-2</c:v>
                </c:pt>
                <c:pt idx="2332">
                  <c:v>2.23200000000001E-2</c:v>
                </c:pt>
                <c:pt idx="2333">
                  <c:v>2.23300000000001E-2</c:v>
                </c:pt>
                <c:pt idx="2334">
                  <c:v>2.2340000000000099E-2</c:v>
                </c:pt>
                <c:pt idx="2335">
                  <c:v>2.2350000000000099E-2</c:v>
                </c:pt>
                <c:pt idx="2336">
                  <c:v>2.2360000000000099E-2</c:v>
                </c:pt>
                <c:pt idx="2337">
                  <c:v>2.2370000000000102E-2</c:v>
                </c:pt>
                <c:pt idx="2338">
                  <c:v>2.2380000000000101E-2</c:v>
                </c:pt>
                <c:pt idx="2339">
                  <c:v>2.2390000000000101E-2</c:v>
                </c:pt>
                <c:pt idx="2340">
                  <c:v>2.24000000000001E-2</c:v>
                </c:pt>
                <c:pt idx="2341">
                  <c:v>2.24100000000001E-2</c:v>
                </c:pt>
                <c:pt idx="2342">
                  <c:v>2.24200000000001E-2</c:v>
                </c:pt>
                <c:pt idx="2343">
                  <c:v>2.2430000000000099E-2</c:v>
                </c:pt>
                <c:pt idx="2344">
                  <c:v>2.2440000000000099E-2</c:v>
                </c:pt>
                <c:pt idx="2345">
                  <c:v>2.2450000000000098E-2</c:v>
                </c:pt>
                <c:pt idx="2346">
                  <c:v>2.2460000000000101E-2</c:v>
                </c:pt>
                <c:pt idx="2347">
                  <c:v>2.2470000000000101E-2</c:v>
                </c:pt>
                <c:pt idx="2348">
                  <c:v>2.2480000000000101E-2</c:v>
                </c:pt>
                <c:pt idx="2349">
                  <c:v>2.24900000000001E-2</c:v>
                </c:pt>
                <c:pt idx="2350">
                  <c:v>2.25000000000001E-2</c:v>
                </c:pt>
                <c:pt idx="2351">
                  <c:v>2.2510000000000099E-2</c:v>
                </c:pt>
                <c:pt idx="2352">
                  <c:v>2.2520000000000099E-2</c:v>
                </c:pt>
                <c:pt idx="2353">
                  <c:v>2.2530000000000099E-2</c:v>
                </c:pt>
                <c:pt idx="2354">
                  <c:v>2.2540000000000102E-2</c:v>
                </c:pt>
                <c:pt idx="2355">
                  <c:v>2.2550000000000101E-2</c:v>
                </c:pt>
                <c:pt idx="2356">
                  <c:v>2.2560000000000101E-2</c:v>
                </c:pt>
                <c:pt idx="2357">
                  <c:v>2.25700000000001E-2</c:v>
                </c:pt>
                <c:pt idx="2358">
                  <c:v>2.25800000000001E-2</c:v>
                </c:pt>
                <c:pt idx="2359">
                  <c:v>2.25900000000001E-2</c:v>
                </c:pt>
                <c:pt idx="2360">
                  <c:v>2.2600000000000099E-2</c:v>
                </c:pt>
                <c:pt idx="2361">
                  <c:v>2.2610000000000099E-2</c:v>
                </c:pt>
                <c:pt idx="2362">
                  <c:v>2.2620000000000098E-2</c:v>
                </c:pt>
                <c:pt idx="2363">
                  <c:v>2.2630000000000101E-2</c:v>
                </c:pt>
                <c:pt idx="2364">
                  <c:v>2.2640000000000101E-2</c:v>
                </c:pt>
                <c:pt idx="2365">
                  <c:v>2.2650000000000101E-2</c:v>
                </c:pt>
                <c:pt idx="2366">
                  <c:v>2.26600000000001E-2</c:v>
                </c:pt>
                <c:pt idx="2367">
                  <c:v>2.26700000000001E-2</c:v>
                </c:pt>
                <c:pt idx="2368">
                  <c:v>2.2680000000000099E-2</c:v>
                </c:pt>
                <c:pt idx="2369">
                  <c:v>2.2690000000000099E-2</c:v>
                </c:pt>
                <c:pt idx="2370">
                  <c:v>2.2700000000000099E-2</c:v>
                </c:pt>
                <c:pt idx="2371">
                  <c:v>2.2710000000000102E-2</c:v>
                </c:pt>
                <c:pt idx="2372">
                  <c:v>2.2720000000000101E-2</c:v>
                </c:pt>
                <c:pt idx="2373">
                  <c:v>2.2730000000000101E-2</c:v>
                </c:pt>
                <c:pt idx="2374">
                  <c:v>2.27400000000001E-2</c:v>
                </c:pt>
                <c:pt idx="2375">
                  <c:v>2.27500000000001E-2</c:v>
                </c:pt>
                <c:pt idx="2376">
                  <c:v>2.27600000000001E-2</c:v>
                </c:pt>
                <c:pt idx="2377">
                  <c:v>2.2770000000000099E-2</c:v>
                </c:pt>
                <c:pt idx="2378">
                  <c:v>2.2780000000000099E-2</c:v>
                </c:pt>
                <c:pt idx="2379">
                  <c:v>2.2790000000000098E-2</c:v>
                </c:pt>
                <c:pt idx="2380">
                  <c:v>2.2800000000000101E-2</c:v>
                </c:pt>
                <c:pt idx="2381">
                  <c:v>2.2810000000000101E-2</c:v>
                </c:pt>
                <c:pt idx="2382">
                  <c:v>2.2820000000000101E-2</c:v>
                </c:pt>
                <c:pt idx="2383">
                  <c:v>2.28300000000001E-2</c:v>
                </c:pt>
                <c:pt idx="2384">
                  <c:v>2.28400000000001E-2</c:v>
                </c:pt>
                <c:pt idx="2385">
                  <c:v>2.2850000000000099E-2</c:v>
                </c:pt>
                <c:pt idx="2386">
                  <c:v>2.2860000000000099E-2</c:v>
                </c:pt>
                <c:pt idx="2387">
                  <c:v>2.2870000000000099E-2</c:v>
                </c:pt>
                <c:pt idx="2388">
                  <c:v>2.2880000000000102E-2</c:v>
                </c:pt>
                <c:pt idx="2389">
                  <c:v>2.2890000000000101E-2</c:v>
                </c:pt>
                <c:pt idx="2390">
                  <c:v>2.2900000000000101E-2</c:v>
                </c:pt>
                <c:pt idx="2391">
                  <c:v>2.29100000000001E-2</c:v>
                </c:pt>
                <c:pt idx="2392">
                  <c:v>2.29200000000001E-2</c:v>
                </c:pt>
                <c:pt idx="2393">
                  <c:v>2.29300000000001E-2</c:v>
                </c:pt>
                <c:pt idx="2394">
                  <c:v>2.2940000000000099E-2</c:v>
                </c:pt>
                <c:pt idx="2395">
                  <c:v>2.2950000000000099E-2</c:v>
                </c:pt>
                <c:pt idx="2396">
                  <c:v>2.2960000000000098E-2</c:v>
                </c:pt>
                <c:pt idx="2397">
                  <c:v>2.2970000000000101E-2</c:v>
                </c:pt>
                <c:pt idx="2398">
                  <c:v>2.2980000000000101E-2</c:v>
                </c:pt>
                <c:pt idx="2399">
                  <c:v>2.2990000000000101E-2</c:v>
                </c:pt>
                <c:pt idx="2400">
                  <c:v>2.30000000000001E-2</c:v>
                </c:pt>
                <c:pt idx="2401">
                  <c:v>2.30100000000001E-2</c:v>
                </c:pt>
                <c:pt idx="2402">
                  <c:v>2.3020000000000099E-2</c:v>
                </c:pt>
                <c:pt idx="2403">
                  <c:v>2.3030000000000099E-2</c:v>
                </c:pt>
                <c:pt idx="2404">
                  <c:v>2.3040000000000099E-2</c:v>
                </c:pt>
                <c:pt idx="2405">
                  <c:v>2.3050000000000102E-2</c:v>
                </c:pt>
                <c:pt idx="2406">
                  <c:v>2.3060000000000101E-2</c:v>
                </c:pt>
                <c:pt idx="2407">
                  <c:v>2.3070000000000101E-2</c:v>
                </c:pt>
                <c:pt idx="2408">
                  <c:v>2.30800000000001E-2</c:v>
                </c:pt>
                <c:pt idx="2409">
                  <c:v>2.30900000000001E-2</c:v>
                </c:pt>
                <c:pt idx="2410">
                  <c:v>2.31000000000001E-2</c:v>
                </c:pt>
                <c:pt idx="2411">
                  <c:v>2.3110000000000099E-2</c:v>
                </c:pt>
                <c:pt idx="2412">
                  <c:v>2.3120000000000099E-2</c:v>
                </c:pt>
                <c:pt idx="2413">
                  <c:v>2.3130000000000098E-2</c:v>
                </c:pt>
                <c:pt idx="2414">
                  <c:v>2.3140000000000101E-2</c:v>
                </c:pt>
                <c:pt idx="2415">
                  <c:v>2.3150000000000101E-2</c:v>
                </c:pt>
                <c:pt idx="2416">
                  <c:v>2.3160000000000101E-2</c:v>
                </c:pt>
                <c:pt idx="2417">
                  <c:v>2.31700000000001E-2</c:v>
                </c:pt>
                <c:pt idx="2418">
                  <c:v>2.31800000000001E-2</c:v>
                </c:pt>
                <c:pt idx="2419">
                  <c:v>2.3190000000000099E-2</c:v>
                </c:pt>
                <c:pt idx="2420">
                  <c:v>2.3200000000000099E-2</c:v>
                </c:pt>
                <c:pt idx="2421">
                  <c:v>2.3210000000000099E-2</c:v>
                </c:pt>
                <c:pt idx="2422">
                  <c:v>2.3220000000000102E-2</c:v>
                </c:pt>
                <c:pt idx="2423">
                  <c:v>2.3230000000000101E-2</c:v>
                </c:pt>
                <c:pt idx="2424">
                  <c:v>2.3240000000000101E-2</c:v>
                </c:pt>
                <c:pt idx="2425">
                  <c:v>2.32500000000001E-2</c:v>
                </c:pt>
                <c:pt idx="2426">
                  <c:v>2.32600000000001E-2</c:v>
                </c:pt>
                <c:pt idx="2427">
                  <c:v>2.32700000000001E-2</c:v>
                </c:pt>
                <c:pt idx="2428">
                  <c:v>2.3280000000000099E-2</c:v>
                </c:pt>
                <c:pt idx="2429">
                  <c:v>2.3290000000000099E-2</c:v>
                </c:pt>
                <c:pt idx="2430">
                  <c:v>2.3300000000000098E-2</c:v>
                </c:pt>
                <c:pt idx="2431">
                  <c:v>2.3310000000000101E-2</c:v>
                </c:pt>
                <c:pt idx="2432">
                  <c:v>2.3320000000000101E-2</c:v>
                </c:pt>
                <c:pt idx="2433">
                  <c:v>2.3330000000000101E-2</c:v>
                </c:pt>
                <c:pt idx="2434">
                  <c:v>2.33400000000001E-2</c:v>
                </c:pt>
                <c:pt idx="2435">
                  <c:v>2.33500000000001E-2</c:v>
                </c:pt>
                <c:pt idx="2436">
                  <c:v>2.3360000000000099E-2</c:v>
                </c:pt>
                <c:pt idx="2437">
                  <c:v>2.3370000000000099E-2</c:v>
                </c:pt>
                <c:pt idx="2438">
                  <c:v>2.3380000000000099E-2</c:v>
                </c:pt>
                <c:pt idx="2439">
                  <c:v>2.3390000000000102E-2</c:v>
                </c:pt>
                <c:pt idx="2440">
                  <c:v>2.3400000000000101E-2</c:v>
                </c:pt>
                <c:pt idx="2441">
                  <c:v>2.3410000000000101E-2</c:v>
                </c:pt>
                <c:pt idx="2442">
                  <c:v>2.34200000000001E-2</c:v>
                </c:pt>
                <c:pt idx="2443">
                  <c:v>2.34300000000001E-2</c:v>
                </c:pt>
                <c:pt idx="2444">
                  <c:v>2.34400000000001E-2</c:v>
                </c:pt>
                <c:pt idx="2445">
                  <c:v>2.3450000000000099E-2</c:v>
                </c:pt>
                <c:pt idx="2446">
                  <c:v>2.3460000000000099E-2</c:v>
                </c:pt>
                <c:pt idx="2447">
                  <c:v>2.3470000000000098E-2</c:v>
                </c:pt>
                <c:pt idx="2448">
                  <c:v>2.3480000000000101E-2</c:v>
                </c:pt>
                <c:pt idx="2449">
                  <c:v>2.3490000000000101E-2</c:v>
                </c:pt>
                <c:pt idx="2450">
                  <c:v>2.3500000000000101E-2</c:v>
                </c:pt>
                <c:pt idx="2451">
                  <c:v>2.35100000000001E-2</c:v>
                </c:pt>
                <c:pt idx="2452">
                  <c:v>2.35200000000001E-2</c:v>
                </c:pt>
                <c:pt idx="2453">
                  <c:v>2.3530000000000099E-2</c:v>
                </c:pt>
                <c:pt idx="2454">
                  <c:v>2.3540000000000099E-2</c:v>
                </c:pt>
                <c:pt idx="2455">
                  <c:v>2.3550000000000099E-2</c:v>
                </c:pt>
                <c:pt idx="2456">
                  <c:v>2.3560000000000102E-2</c:v>
                </c:pt>
                <c:pt idx="2457">
                  <c:v>2.3570000000000101E-2</c:v>
                </c:pt>
                <c:pt idx="2458">
                  <c:v>2.3580000000000101E-2</c:v>
                </c:pt>
                <c:pt idx="2459">
                  <c:v>2.35900000000001E-2</c:v>
                </c:pt>
                <c:pt idx="2460">
                  <c:v>2.36000000000001E-2</c:v>
                </c:pt>
                <c:pt idx="2461">
                  <c:v>2.36100000000001E-2</c:v>
                </c:pt>
                <c:pt idx="2462">
                  <c:v>2.3620000000000099E-2</c:v>
                </c:pt>
                <c:pt idx="2463">
                  <c:v>2.3630000000000099E-2</c:v>
                </c:pt>
                <c:pt idx="2464">
                  <c:v>2.3640000000000098E-2</c:v>
                </c:pt>
                <c:pt idx="2465">
                  <c:v>2.3650000000000101E-2</c:v>
                </c:pt>
                <c:pt idx="2466">
                  <c:v>2.3660000000000101E-2</c:v>
                </c:pt>
                <c:pt idx="2467">
                  <c:v>2.3670000000000101E-2</c:v>
                </c:pt>
                <c:pt idx="2468">
                  <c:v>2.36800000000001E-2</c:v>
                </c:pt>
                <c:pt idx="2469">
                  <c:v>2.36900000000001E-2</c:v>
                </c:pt>
                <c:pt idx="2470">
                  <c:v>2.3700000000000099E-2</c:v>
                </c:pt>
                <c:pt idx="2471">
                  <c:v>2.3710000000000099E-2</c:v>
                </c:pt>
                <c:pt idx="2472">
                  <c:v>2.3720000000000099E-2</c:v>
                </c:pt>
                <c:pt idx="2473">
                  <c:v>2.3730000000000102E-2</c:v>
                </c:pt>
                <c:pt idx="2474">
                  <c:v>2.3740000000000101E-2</c:v>
                </c:pt>
                <c:pt idx="2475">
                  <c:v>2.3750000000000101E-2</c:v>
                </c:pt>
                <c:pt idx="2476">
                  <c:v>2.37600000000001E-2</c:v>
                </c:pt>
                <c:pt idx="2477">
                  <c:v>2.37700000000001E-2</c:v>
                </c:pt>
                <c:pt idx="2478">
                  <c:v>2.37800000000001E-2</c:v>
                </c:pt>
                <c:pt idx="2479">
                  <c:v>2.3790000000000099E-2</c:v>
                </c:pt>
                <c:pt idx="2480">
                  <c:v>2.3800000000000099E-2</c:v>
                </c:pt>
                <c:pt idx="2481">
                  <c:v>2.3810000000000098E-2</c:v>
                </c:pt>
                <c:pt idx="2482">
                  <c:v>2.3820000000000102E-2</c:v>
                </c:pt>
                <c:pt idx="2483">
                  <c:v>2.3830000000000101E-2</c:v>
                </c:pt>
                <c:pt idx="2484">
                  <c:v>2.3840000000000101E-2</c:v>
                </c:pt>
                <c:pt idx="2485">
                  <c:v>2.38500000000001E-2</c:v>
                </c:pt>
                <c:pt idx="2486">
                  <c:v>2.38600000000001E-2</c:v>
                </c:pt>
                <c:pt idx="2487">
                  <c:v>2.3870000000000099E-2</c:v>
                </c:pt>
                <c:pt idx="2488">
                  <c:v>2.3880000000000099E-2</c:v>
                </c:pt>
                <c:pt idx="2489">
                  <c:v>2.3890000000000099E-2</c:v>
                </c:pt>
                <c:pt idx="2490">
                  <c:v>2.3900000000000102E-2</c:v>
                </c:pt>
                <c:pt idx="2491">
                  <c:v>2.3910000000000101E-2</c:v>
                </c:pt>
                <c:pt idx="2492">
                  <c:v>2.3920000000000101E-2</c:v>
                </c:pt>
                <c:pt idx="2493">
                  <c:v>2.39300000000001E-2</c:v>
                </c:pt>
                <c:pt idx="2494">
                  <c:v>2.39400000000001E-2</c:v>
                </c:pt>
                <c:pt idx="2495">
                  <c:v>2.39500000000001E-2</c:v>
                </c:pt>
                <c:pt idx="2496">
                  <c:v>2.3960000000000099E-2</c:v>
                </c:pt>
                <c:pt idx="2497">
                  <c:v>2.3970000000000099E-2</c:v>
                </c:pt>
                <c:pt idx="2498">
                  <c:v>2.3980000000000098E-2</c:v>
                </c:pt>
                <c:pt idx="2499">
                  <c:v>2.3990000000000102E-2</c:v>
                </c:pt>
                <c:pt idx="2500">
                  <c:v>2.4000000000000101E-2</c:v>
                </c:pt>
                <c:pt idx="2501">
                  <c:v>2.4010000000000101E-2</c:v>
                </c:pt>
                <c:pt idx="2502">
                  <c:v>2.40200000000001E-2</c:v>
                </c:pt>
                <c:pt idx="2503">
                  <c:v>2.40300000000001E-2</c:v>
                </c:pt>
                <c:pt idx="2504">
                  <c:v>2.4040000000000099E-2</c:v>
                </c:pt>
                <c:pt idx="2505">
                  <c:v>2.4050000000000099E-2</c:v>
                </c:pt>
                <c:pt idx="2506">
                  <c:v>2.4060000000000099E-2</c:v>
                </c:pt>
                <c:pt idx="2507">
                  <c:v>2.4070000000000102E-2</c:v>
                </c:pt>
                <c:pt idx="2508">
                  <c:v>2.4080000000000101E-2</c:v>
                </c:pt>
                <c:pt idx="2509">
                  <c:v>2.4090000000000101E-2</c:v>
                </c:pt>
                <c:pt idx="2510">
                  <c:v>2.4100000000000101E-2</c:v>
                </c:pt>
                <c:pt idx="2511">
                  <c:v>2.41100000000001E-2</c:v>
                </c:pt>
                <c:pt idx="2512">
                  <c:v>2.41200000000001E-2</c:v>
                </c:pt>
                <c:pt idx="2513">
                  <c:v>2.4130000000000099E-2</c:v>
                </c:pt>
                <c:pt idx="2514">
                  <c:v>2.4140000000000099E-2</c:v>
                </c:pt>
                <c:pt idx="2515">
                  <c:v>2.4150000000000098E-2</c:v>
                </c:pt>
                <c:pt idx="2516">
                  <c:v>2.4160000000000102E-2</c:v>
                </c:pt>
                <c:pt idx="2517">
                  <c:v>2.4170000000000101E-2</c:v>
                </c:pt>
                <c:pt idx="2518">
                  <c:v>2.4180000000000101E-2</c:v>
                </c:pt>
                <c:pt idx="2519">
                  <c:v>2.41900000000001E-2</c:v>
                </c:pt>
                <c:pt idx="2520">
                  <c:v>2.42000000000001E-2</c:v>
                </c:pt>
                <c:pt idx="2521">
                  <c:v>2.4210000000000099E-2</c:v>
                </c:pt>
                <c:pt idx="2522">
                  <c:v>2.4220000000000099E-2</c:v>
                </c:pt>
                <c:pt idx="2523">
                  <c:v>2.4230000000000099E-2</c:v>
                </c:pt>
                <c:pt idx="2524">
                  <c:v>2.4240000000000098E-2</c:v>
                </c:pt>
                <c:pt idx="2525">
                  <c:v>2.4250000000000101E-2</c:v>
                </c:pt>
                <c:pt idx="2526">
                  <c:v>2.4260000000000101E-2</c:v>
                </c:pt>
                <c:pt idx="2527">
                  <c:v>2.4270000000000101E-2</c:v>
                </c:pt>
                <c:pt idx="2528">
                  <c:v>2.42800000000001E-2</c:v>
                </c:pt>
                <c:pt idx="2529">
                  <c:v>2.42900000000001E-2</c:v>
                </c:pt>
                <c:pt idx="2530">
                  <c:v>2.4300000000000099E-2</c:v>
                </c:pt>
                <c:pt idx="2531">
                  <c:v>2.4310000000000099E-2</c:v>
                </c:pt>
                <c:pt idx="2532">
                  <c:v>2.4320000000000098E-2</c:v>
                </c:pt>
                <c:pt idx="2533">
                  <c:v>2.4330000000000102E-2</c:v>
                </c:pt>
                <c:pt idx="2534">
                  <c:v>2.4340000000000101E-2</c:v>
                </c:pt>
                <c:pt idx="2535">
                  <c:v>2.4350000000000101E-2</c:v>
                </c:pt>
                <c:pt idx="2536">
                  <c:v>2.43600000000001E-2</c:v>
                </c:pt>
                <c:pt idx="2537">
                  <c:v>2.43700000000001E-2</c:v>
                </c:pt>
                <c:pt idx="2538">
                  <c:v>2.43800000000001E-2</c:v>
                </c:pt>
                <c:pt idx="2539">
                  <c:v>2.4390000000000099E-2</c:v>
                </c:pt>
                <c:pt idx="2540">
                  <c:v>2.4400000000000099E-2</c:v>
                </c:pt>
                <c:pt idx="2541">
                  <c:v>2.4410000000000098E-2</c:v>
                </c:pt>
                <c:pt idx="2542">
                  <c:v>2.4420000000000101E-2</c:v>
                </c:pt>
                <c:pt idx="2543">
                  <c:v>2.4430000000000101E-2</c:v>
                </c:pt>
                <c:pt idx="2544">
                  <c:v>2.4440000000000101E-2</c:v>
                </c:pt>
                <c:pt idx="2545">
                  <c:v>2.44500000000001E-2</c:v>
                </c:pt>
                <c:pt idx="2546">
                  <c:v>2.44600000000001E-2</c:v>
                </c:pt>
                <c:pt idx="2547">
                  <c:v>2.4470000000000099E-2</c:v>
                </c:pt>
                <c:pt idx="2548">
                  <c:v>2.4480000000000099E-2</c:v>
                </c:pt>
                <c:pt idx="2549">
                  <c:v>2.4490000000000098E-2</c:v>
                </c:pt>
                <c:pt idx="2550">
                  <c:v>2.4500000000000102E-2</c:v>
                </c:pt>
                <c:pt idx="2551">
                  <c:v>2.4510000000000101E-2</c:v>
                </c:pt>
                <c:pt idx="2552">
                  <c:v>2.4520000000000101E-2</c:v>
                </c:pt>
                <c:pt idx="2553">
                  <c:v>2.45300000000001E-2</c:v>
                </c:pt>
                <c:pt idx="2554">
                  <c:v>2.45400000000001E-2</c:v>
                </c:pt>
                <c:pt idx="2555">
                  <c:v>2.45500000000001E-2</c:v>
                </c:pt>
                <c:pt idx="2556">
                  <c:v>2.4560000000000099E-2</c:v>
                </c:pt>
                <c:pt idx="2557">
                  <c:v>2.4570000000000099E-2</c:v>
                </c:pt>
                <c:pt idx="2558">
                  <c:v>2.4580000000000098E-2</c:v>
                </c:pt>
                <c:pt idx="2559">
                  <c:v>2.4590000000000101E-2</c:v>
                </c:pt>
                <c:pt idx="2560">
                  <c:v>2.4600000000000101E-2</c:v>
                </c:pt>
                <c:pt idx="2561">
                  <c:v>2.4610000000000101E-2</c:v>
                </c:pt>
                <c:pt idx="2562">
                  <c:v>2.46200000000001E-2</c:v>
                </c:pt>
                <c:pt idx="2563">
                  <c:v>2.46300000000001E-2</c:v>
                </c:pt>
                <c:pt idx="2564">
                  <c:v>2.4640000000000099E-2</c:v>
                </c:pt>
                <c:pt idx="2565">
                  <c:v>2.4650000000000099E-2</c:v>
                </c:pt>
                <c:pt idx="2566">
                  <c:v>2.4660000000000099E-2</c:v>
                </c:pt>
                <c:pt idx="2567">
                  <c:v>2.4670000000000102E-2</c:v>
                </c:pt>
                <c:pt idx="2568">
                  <c:v>2.4680000000000101E-2</c:v>
                </c:pt>
                <c:pt idx="2569">
                  <c:v>2.4690000000000101E-2</c:v>
                </c:pt>
                <c:pt idx="2570">
                  <c:v>2.47000000000001E-2</c:v>
                </c:pt>
                <c:pt idx="2571">
                  <c:v>2.47100000000001E-2</c:v>
                </c:pt>
                <c:pt idx="2572">
                  <c:v>2.47200000000001E-2</c:v>
                </c:pt>
                <c:pt idx="2573">
                  <c:v>2.4730000000000099E-2</c:v>
                </c:pt>
                <c:pt idx="2574">
                  <c:v>2.4740000000000099E-2</c:v>
                </c:pt>
                <c:pt idx="2575">
                  <c:v>2.4750000000000098E-2</c:v>
                </c:pt>
                <c:pt idx="2576">
                  <c:v>2.4760000000000101E-2</c:v>
                </c:pt>
                <c:pt idx="2577">
                  <c:v>2.4770000000000101E-2</c:v>
                </c:pt>
                <c:pt idx="2578">
                  <c:v>2.4780000000000101E-2</c:v>
                </c:pt>
                <c:pt idx="2579">
                  <c:v>2.47900000000001E-2</c:v>
                </c:pt>
                <c:pt idx="2580">
                  <c:v>2.48000000000001E-2</c:v>
                </c:pt>
                <c:pt idx="2581">
                  <c:v>2.4810000000000099E-2</c:v>
                </c:pt>
                <c:pt idx="2582">
                  <c:v>2.4820000000000099E-2</c:v>
                </c:pt>
                <c:pt idx="2583">
                  <c:v>2.4830000000000099E-2</c:v>
                </c:pt>
                <c:pt idx="2584">
                  <c:v>2.4840000000000102E-2</c:v>
                </c:pt>
                <c:pt idx="2585">
                  <c:v>2.4850000000000101E-2</c:v>
                </c:pt>
                <c:pt idx="2586">
                  <c:v>2.4860000000000101E-2</c:v>
                </c:pt>
                <c:pt idx="2587">
                  <c:v>2.48700000000001E-2</c:v>
                </c:pt>
                <c:pt idx="2588">
                  <c:v>2.48800000000001E-2</c:v>
                </c:pt>
                <c:pt idx="2589">
                  <c:v>2.48900000000001E-2</c:v>
                </c:pt>
                <c:pt idx="2590">
                  <c:v>2.4900000000000099E-2</c:v>
                </c:pt>
                <c:pt idx="2591">
                  <c:v>2.4910000000000099E-2</c:v>
                </c:pt>
                <c:pt idx="2592">
                  <c:v>2.4920000000000098E-2</c:v>
                </c:pt>
                <c:pt idx="2593">
                  <c:v>2.4930000000000101E-2</c:v>
                </c:pt>
                <c:pt idx="2594">
                  <c:v>2.4940000000000101E-2</c:v>
                </c:pt>
                <c:pt idx="2595">
                  <c:v>2.4950000000000101E-2</c:v>
                </c:pt>
                <c:pt idx="2596">
                  <c:v>2.49600000000001E-2</c:v>
                </c:pt>
                <c:pt idx="2597">
                  <c:v>2.49700000000001E-2</c:v>
                </c:pt>
                <c:pt idx="2598">
                  <c:v>2.4980000000000099E-2</c:v>
                </c:pt>
                <c:pt idx="2599">
                  <c:v>2.4990000000000099E-2</c:v>
                </c:pt>
                <c:pt idx="2600">
                  <c:v>2.5000000000000099E-2</c:v>
                </c:pt>
                <c:pt idx="2601">
                  <c:v>2.5010000000000102E-2</c:v>
                </c:pt>
                <c:pt idx="2602">
                  <c:v>2.5020000000000101E-2</c:v>
                </c:pt>
                <c:pt idx="2603">
                  <c:v>2.5030000000000101E-2</c:v>
                </c:pt>
                <c:pt idx="2604">
                  <c:v>2.50400000000001E-2</c:v>
                </c:pt>
                <c:pt idx="2605">
                  <c:v>2.50500000000001E-2</c:v>
                </c:pt>
                <c:pt idx="2606">
                  <c:v>2.50600000000001E-2</c:v>
                </c:pt>
                <c:pt idx="2607">
                  <c:v>2.5070000000000099E-2</c:v>
                </c:pt>
                <c:pt idx="2608">
                  <c:v>2.5080000000000099E-2</c:v>
                </c:pt>
                <c:pt idx="2609">
                  <c:v>2.5090000000000098E-2</c:v>
                </c:pt>
                <c:pt idx="2610">
                  <c:v>2.5100000000000101E-2</c:v>
                </c:pt>
                <c:pt idx="2611">
                  <c:v>2.5110000000000101E-2</c:v>
                </c:pt>
                <c:pt idx="2612">
                  <c:v>2.5120000000000101E-2</c:v>
                </c:pt>
                <c:pt idx="2613">
                  <c:v>2.51300000000001E-2</c:v>
                </c:pt>
                <c:pt idx="2614">
                  <c:v>2.51400000000001E-2</c:v>
                </c:pt>
                <c:pt idx="2615">
                  <c:v>2.5150000000000099E-2</c:v>
                </c:pt>
                <c:pt idx="2616">
                  <c:v>2.5160000000000099E-2</c:v>
                </c:pt>
                <c:pt idx="2617">
                  <c:v>2.5170000000000099E-2</c:v>
                </c:pt>
                <c:pt idx="2618">
                  <c:v>2.5180000000000102E-2</c:v>
                </c:pt>
                <c:pt idx="2619">
                  <c:v>2.5190000000000101E-2</c:v>
                </c:pt>
                <c:pt idx="2620">
                  <c:v>2.5200000000000101E-2</c:v>
                </c:pt>
                <c:pt idx="2621">
                  <c:v>2.52100000000001E-2</c:v>
                </c:pt>
                <c:pt idx="2622">
                  <c:v>2.52200000000001E-2</c:v>
                </c:pt>
                <c:pt idx="2623">
                  <c:v>2.52300000000001E-2</c:v>
                </c:pt>
                <c:pt idx="2624">
                  <c:v>2.5240000000000099E-2</c:v>
                </c:pt>
                <c:pt idx="2625">
                  <c:v>2.5250000000000099E-2</c:v>
                </c:pt>
                <c:pt idx="2626">
                  <c:v>2.5260000000000098E-2</c:v>
                </c:pt>
                <c:pt idx="2627">
                  <c:v>2.5270000000000101E-2</c:v>
                </c:pt>
                <c:pt idx="2628">
                  <c:v>2.5280000000000101E-2</c:v>
                </c:pt>
                <c:pt idx="2629">
                  <c:v>2.5290000000000101E-2</c:v>
                </c:pt>
                <c:pt idx="2630">
                  <c:v>2.53000000000001E-2</c:v>
                </c:pt>
                <c:pt idx="2631">
                  <c:v>2.53100000000001E-2</c:v>
                </c:pt>
                <c:pt idx="2632">
                  <c:v>2.5320000000000099E-2</c:v>
                </c:pt>
                <c:pt idx="2633">
                  <c:v>2.5330000000000099E-2</c:v>
                </c:pt>
                <c:pt idx="2634">
                  <c:v>2.5340000000000099E-2</c:v>
                </c:pt>
                <c:pt idx="2635">
                  <c:v>2.5350000000000102E-2</c:v>
                </c:pt>
                <c:pt idx="2636">
                  <c:v>2.5360000000000101E-2</c:v>
                </c:pt>
                <c:pt idx="2637">
                  <c:v>2.5370000000000101E-2</c:v>
                </c:pt>
                <c:pt idx="2638">
                  <c:v>2.53800000000001E-2</c:v>
                </c:pt>
                <c:pt idx="2639">
                  <c:v>2.53900000000001E-2</c:v>
                </c:pt>
                <c:pt idx="2640">
                  <c:v>2.54000000000001E-2</c:v>
                </c:pt>
                <c:pt idx="2641">
                  <c:v>2.5410000000000099E-2</c:v>
                </c:pt>
                <c:pt idx="2642">
                  <c:v>2.5420000000000099E-2</c:v>
                </c:pt>
                <c:pt idx="2643">
                  <c:v>2.5430000000000098E-2</c:v>
                </c:pt>
                <c:pt idx="2644">
                  <c:v>2.5440000000000101E-2</c:v>
                </c:pt>
                <c:pt idx="2645">
                  <c:v>2.5450000000000101E-2</c:v>
                </c:pt>
                <c:pt idx="2646">
                  <c:v>2.5460000000000101E-2</c:v>
                </c:pt>
                <c:pt idx="2647">
                  <c:v>2.54700000000001E-2</c:v>
                </c:pt>
                <c:pt idx="2648">
                  <c:v>2.54800000000001E-2</c:v>
                </c:pt>
                <c:pt idx="2649">
                  <c:v>2.5490000000000099E-2</c:v>
                </c:pt>
                <c:pt idx="2650">
                  <c:v>2.5500000000000099E-2</c:v>
                </c:pt>
                <c:pt idx="2651">
                  <c:v>2.5510000000000099E-2</c:v>
                </c:pt>
                <c:pt idx="2652">
                  <c:v>2.5520000000000102E-2</c:v>
                </c:pt>
                <c:pt idx="2653">
                  <c:v>2.5530000000000101E-2</c:v>
                </c:pt>
                <c:pt idx="2654">
                  <c:v>2.5540000000000101E-2</c:v>
                </c:pt>
                <c:pt idx="2655">
                  <c:v>2.55500000000001E-2</c:v>
                </c:pt>
                <c:pt idx="2656">
                  <c:v>2.55600000000001E-2</c:v>
                </c:pt>
                <c:pt idx="2657">
                  <c:v>2.55700000000001E-2</c:v>
                </c:pt>
                <c:pt idx="2658">
                  <c:v>2.5580000000000099E-2</c:v>
                </c:pt>
                <c:pt idx="2659">
                  <c:v>2.5590000000000099E-2</c:v>
                </c:pt>
                <c:pt idx="2660">
                  <c:v>2.5600000000000098E-2</c:v>
                </c:pt>
                <c:pt idx="2661">
                  <c:v>2.5610000000000101E-2</c:v>
                </c:pt>
                <c:pt idx="2662">
                  <c:v>2.5620000000000101E-2</c:v>
                </c:pt>
                <c:pt idx="2663">
                  <c:v>2.5630000000000101E-2</c:v>
                </c:pt>
                <c:pt idx="2664">
                  <c:v>2.56400000000001E-2</c:v>
                </c:pt>
                <c:pt idx="2665">
                  <c:v>2.56500000000001E-2</c:v>
                </c:pt>
                <c:pt idx="2666">
                  <c:v>2.5660000000000099E-2</c:v>
                </c:pt>
                <c:pt idx="2667">
                  <c:v>2.5670000000000099E-2</c:v>
                </c:pt>
                <c:pt idx="2668">
                  <c:v>2.5680000000000099E-2</c:v>
                </c:pt>
                <c:pt idx="2669">
                  <c:v>2.5690000000000102E-2</c:v>
                </c:pt>
                <c:pt idx="2670">
                  <c:v>2.5700000000000101E-2</c:v>
                </c:pt>
                <c:pt idx="2671">
                  <c:v>2.5710000000000101E-2</c:v>
                </c:pt>
                <c:pt idx="2672">
                  <c:v>2.57200000000001E-2</c:v>
                </c:pt>
                <c:pt idx="2673">
                  <c:v>2.57300000000001E-2</c:v>
                </c:pt>
                <c:pt idx="2674">
                  <c:v>2.57400000000001E-2</c:v>
                </c:pt>
                <c:pt idx="2675">
                  <c:v>2.5750000000000099E-2</c:v>
                </c:pt>
                <c:pt idx="2676">
                  <c:v>2.5760000000000099E-2</c:v>
                </c:pt>
                <c:pt idx="2677">
                  <c:v>2.5770000000000098E-2</c:v>
                </c:pt>
                <c:pt idx="2678">
                  <c:v>2.5780000000000101E-2</c:v>
                </c:pt>
                <c:pt idx="2679">
                  <c:v>2.5790000000000101E-2</c:v>
                </c:pt>
                <c:pt idx="2680">
                  <c:v>2.5800000000000101E-2</c:v>
                </c:pt>
                <c:pt idx="2681">
                  <c:v>2.58100000000001E-2</c:v>
                </c:pt>
                <c:pt idx="2682">
                  <c:v>2.58200000000001E-2</c:v>
                </c:pt>
                <c:pt idx="2683">
                  <c:v>2.5830000000000099E-2</c:v>
                </c:pt>
                <c:pt idx="2684">
                  <c:v>2.5840000000000099E-2</c:v>
                </c:pt>
                <c:pt idx="2685">
                  <c:v>2.5850000000000099E-2</c:v>
                </c:pt>
                <c:pt idx="2686">
                  <c:v>2.5860000000000102E-2</c:v>
                </c:pt>
                <c:pt idx="2687">
                  <c:v>2.5870000000000101E-2</c:v>
                </c:pt>
                <c:pt idx="2688">
                  <c:v>2.5880000000000101E-2</c:v>
                </c:pt>
                <c:pt idx="2689">
                  <c:v>2.58900000000001E-2</c:v>
                </c:pt>
                <c:pt idx="2690">
                  <c:v>2.59000000000001E-2</c:v>
                </c:pt>
                <c:pt idx="2691">
                  <c:v>2.59100000000001E-2</c:v>
                </c:pt>
                <c:pt idx="2692">
                  <c:v>2.5920000000000099E-2</c:v>
                </c:pt>
                <c:pt idx="2693">
                  <c:v>2.5930000000000099E-2</c:v>
                </c:pt>
                <c:pt idx="2694">
                  <c:v>2.5940000000000098E-2</c:v>
                </c:pt>
                <c:pt idx="2695">
                  <c:v>2.5950000000000101E-2</c:v>
                </c:pt>
                <c:pt idx="2696">
                  <c:v>2.5960000000000101E-2</c:v>
                </c:pt>
                <c:pt idx="2697">
                  <c:v>2.5970000000000101E-2</c:v>
                </c:pt>
                <c:pt idx="2698">
                  <c:v>2.59800000000001E-2</c:v>
                </c:pt>
                <c:pt idx="2699">
                  <c:v>2.59900000000001E-2</c:v>
                </c:pt>
                <c:pt idx="2700">
                  <c:v>2.6000000000000099E-2</c:v>
                </c:pt>
                <c:pt idx="2701">
                  <c:v>2.6010000000000099E-2</c:v>
                </c:pt>
                <c:pt idx="2702">
                  <c:v>2.6020000000000099E-2</c:v>
                </c:pt>
                <c:pt idx="2703">
                  <c:v>2.6030000000000102E-2</c:v>
                </c:pt>
                <c:pt idx="2704">
                  <c:v>2.6040000000000101E-2</c:v>
                </c:pt>
                <c:pt idx="2705">
                  <c:v>2.6050000000000101E-2</c:v>
                </c:pt>
                <c:pt idx="2706">
                  <c:v>2.60600000000001E-2</c:v>
                </c:pt>
                <c:pt idx="2707">
                  <c:v>2.60700000000001E-2</c:v>
                </c:pt>
                <c:pt idx="2708">
                  <c:v>2.60800000000001E-2</c:v>
                </c:pt>
                <c:pt idx="2709">
                  <c:v>2.6090000000000099E-2</c:v>
                </c:pt>
                <c:pt idx="2710">
                  <c:v>2.6100000000000099E-2</c:v>
                </c:pt>
                <c:pt idx="2711">
                  <c:v>2.6110000000000098E-2</c:v>
                </c:pt>
                <c:pt idx="2712">
                  <c:v>2.6120000000000101E-2</c:v>
                </c:pt>
                <c:pt idx="2713">
                  <c:v>2.6130000000000101E-2</c:v>
                </c:pt>
                <c:pt idx="2714">
                  <c:v>2.6140000000000101E-2</c:v>
                </c:pt>
                <c:pt idx="2715">
                  <c:v>2.61500000000001E-2</c:v>
                </c:pt>
                <c:pt idx="2716">
                  <c:v>2.61600000000001E-2</c:v>
                </c:pt>
                <c:pt idx="2717">
                  <c:v>2.6170000000000099E-2</c:v>
                </c:pt>
                <c:pt idx="2718">
                  <c:v>2.6180000000000099E-2</c:v>
                </c:pt>
                <c:pt idx="2719">
                  <c:v>2.6190000000000099E-2</c:v>
                </c:pt>
                <c:pt idx="2720">
                  <c:v>2.6200000000000102E-2</c:v>
                </c:pt>
                <c:pt idx="2721">
                  <c:v>2.6210000000000101E-2</c:v>
                </c:pt>
                <c:pt idx="2722">
                  <c:v>2.6220000000000101E-2</c:v>
                </c:pt>
                <c:pt idx="2723">
                  <c:v>2.62300000000001E-2</c:v>
                </c:pt>
                <c:pt idx="2724">
                  <c:v>2.62400000000001E-2</c:v>
                </c:pt>
                <c:pt idx="2725">
                  <c:v>2.62500000000001E-2</c:v>
                </c:pt>
                <c:pt idx="2726">
                  <c:v>2.6260000000000099E-2</c:v>
                </c:pt>
                <c:pt idx="2727">
                  <c:v>2.6270000000000099E-2</c:v>
                </c:pt>
                <c:pt idx="2728">
                  <c:v>2.6280000000000098E-2</c:v>
                </c:pt>
                <c:pt idx="2729">
                  <c:v>2.6290000000000101E-2</c:v>
                </c:pt>
                <c:pt idx="2730">
                  <c:v>2.6300000000000101E-2</c:v>
                </c:pt>
                <c:pt idx="2731">
                  <c:v>2.6310000000000101E-2</c:v>
                </c:pt>
                <c:pt idx="2732">
                  <c:v>2.63200000000001E-2</c:v>
                </c:pt>
                <c:pt idx="2733">
                  <c:v>2.63300000000001E-2</c:v>
                </c:pt>
                <c:pt idx="2734">
                  <c:v>2.6340000000000099E-2</c:v>
                </c:pt>
                <c:pt idx="2735">
                  <c:v>2.6350000000000099E-2</c:v>
                </c:pt>
                <c:pt idx="2736">
                  <c:v>2.6360000000000099E-2</c:v>
                </c:pt>
                <c:pt idx="2737">
                  <c:v>2.6370000000000102E-2</c:v>
                </c:pt>
                <c:pt idx="2738">
                  <c:v>2.6380000000000101E-2</c:v>
                </c:pt>
                <c:pt idx="2739">
                  <c:v>2.6390000000000101E-2</c:v>
                </c:pt>
                <c:pt idx="2740">
                  <c:v>2.64000000000001E-2</c:v>
                </c:pt>
                <c:pt idx="2741">
                  <c:v>2.64100000000001E-2</c:v>
                </c:pt>
                <c:pt idx="2742">
                  <c:v>2.64200000000001E-2</c:v>
                </c:pt>
                <c:pt idx="2743">
                  <c:v>2.6430000000000099E-2</c:v>
                </c:pt>
                <c:pt idx="2744">
                  <c:v>2.6440000000000099E-2</c:v>
                </c:pt>
                <c:pt idx="2745">
                  <c:v>2.6450000000000098E-2</c:v>
                </c:pt>
                <c:pt idx="2746">
                  <c:v>2.6460000000000101E-2</c:v>
                </c:pt>
                <c:pt idx="2747">
                  <c:v>2.6470000000000101E-2</c:v>
                </c:pt>
                <c:pt idx="2748">
                  <c:v>2.6480000000000101E-2</c:v>
                </c:pt>
                <c:pt idx="2749">
                  <c:v>2.64900000000001E-2</c:v>
                </c:pt>
                <c:pt idx="2750">
                  <c:v>2.65000000000001E-2</c:v>
                </c:pt>
                <c:pt idx="2751">
                  <c:v>2.6510000000000099E-2</c:v>
                </c:pt>
                <c:pt idx="2752">
                  <c:v>2.6520000000000099E-2</c:v>
                </c:pt>
                <c:pt idx="2753">
                  <c:v>2.6530000000000099E-2</c:v>
                </c:pt>
                <c:pt idx="2754">
                  <c:v>2.6540000000000102E-2</c:v>
                </c:pt>
                <c:pt idx="2755">
                  <c:v>2.6550000000000101E-2</c:v>
                </c:pt>
                <c:pt idx="2756">
                  <c:v>2.6560000000000101E-2</c:v>
                </c:pt>
                <c:pt idx="2757">
                  <c:v>2.65700000000001E-2</c:v>
                </c:pt>
                <c:pt idx="2758">
                  <c:v>2.65800000000001E-2</c:v>
                </c:pt>
                <c:pt idx="2759">
                  <c:v>2.65900000000001E-2</c:v>
                </c:pt>
                <c:pt idx="2760">
                  <c:v>2.6600000000000099E-2</c:v>
                </c:pt>
                <c:pt idx="2761">
                  <c:v>2.6610000000000099E-2</c:v>
                </c:pt>
                <c:pt idx="2762">
                  <c:v>2.6620000000000098E-2</c:v>
                </c:pt>
                <c:pt idx="2763">
                  <c:v>2.6630000000000102E-2</c:v>
                </c:pt>
                <c:pt idx="2764">
                  <c:v>2.6640000000000101E-2</c:v>
                </c:pt>
                <c:pt idx="2765">
                  <c:v>2.6650000000000101E-2</c:v>
                </c:pt>
                <c:pt idx="2766">
                  <c:v>2.66600000000001E-2</c:v>
                </c:pt>
                <c:pt idx="2767">
                  <c:v>2.66700000000001E-2</c:v>
                </c:pt>
                <c:pt idx="2768">
                  <c:v>2.6680000000000099E-2</c:v>
                </c:pt>
                <c:pt idx="2769">
                  <c:v>2.6690000000000099E-2</c:v>
                </c:pt>
                <c:pt idx="2770">
                  <c:v>2.6700000000000099E-2</c:v>
                </c:pt>
                <c:pt idx="2771">
                  <c:v>2.6710000000000102E-2</c:v>
                </c:pt>
                <c:pt idx="2772">
                  <c:v>2.6720000000000101E-2</c:v>
                </c:pt>
                <c:pt idx="2773">
                  <c:v>2.6730000000000101E-2</c:v>
                </c:pt>
                <c:pt idx="2774">
                  <c:v>2.67400000000001E-2</c:v>
                </c:pt>
                <c:pt idx="2775">
                  <c:v>2.67500000000001E-2</c:v>
                </c:pt>
                <c:pt idx="2776">
                  <c:v>2.67600000000001E-2</c:v>
                </c:pt>
                <c:pt idx="2777">
                  <c:v>2.6770000000000099E-2</c:v>
                </c:pt>
                <c:pt idx="2778">
                  <c:v>2.6780000000000099E-2</c:v>
                </c:pt>
                <c:pt idx="2779">
                  <c:v>2.6790000000000098E-2</c:v>
                </c:pt>
                <c:pt idx="2780">
                  <c:v>2.6800000000000102E-2</c:v>
                </c:pt>
                <c:pt idx="2781">
                  <c:v>2.6810000000000101E-2</c:v>
                </c:pt>
                <c:pt idx="2782">
                  <c:v>2.6820000000000101E-2</c:v>
                </c:pt>
                <c:pt idx="2783">
                  <c:v>2.68300000000001E-2</c:v>
                </c:pt>
                <c:pt idx="2784">
                  <c:v>2.68400000000001E-2</c:v>
                </c:pt>
                <c:pt idx="2785">
                  <c:v>2.6850000000000099E-2</c:v>
                </c:pt>
                <c:pt idx="2786">
                  <c:v>2.6860000000000099E-2</c:v>
                </c:pt>
                <c:pt idx="2787">
                  <c:v>2.6870000000000099E-2</c:v>
                </c:pt>
                <c:pt idx="2788">
                  <c:v>2.6880000000000102E-2</c:v>
                </c:pt>
                <c:pt idx="2789">
                  <c:v>2.6890000000000101E-2</c:v>
                </c:pt>
                <c:pt idx="2790">
                  <c:v>2.6900000000000101E-2</c:v>
                </c:pt>
                <c:pt idx="2791">
                  <c:v>2.6910000000000101E-2</c:v>
                </c:pt>
                <c:pt idx="2792">
                  <c:v>2.69200000000001E-2</c:v>
                </c:pt>
                <c:pt idx="2793">
                  <c:v>2.69300000000001E-2</c:v>
                </c:pt>
                <c:pt idx="2794">
                  <c:v>2.6940000000000099E-2</c:v>
                </c:pt>
                <c:pt idx="2795">
                  <c:v>2.6950000000000099E-2</c:v>
                </c:pt>
                <c:pt idx="2796">
                  <c:v>2.6960000000000098E-2</c:v>
                </c:pt>
                <c:pt idx="2797">
                  <c:v>2.6970000000000102E-2</c:v>
                </c:pt>
                <c:pt idx="2798">
                  <c:v>2.6980000000000101E-2</c:v>
                </c:pt>
                <c:pt idx="2799">
                  <c:v>2.6990000000000101E-2</c:v>
                </c:pt>
                <c:pt idx="2800">
                  <c:v>2.70000000000001E-2</c:v>
                </c:pt>
                <c:pt idx="2801">
                  <c:v>2.70100000000001E-2</c:v>
                </c:pt>
                <c:pt idx="2802">
                  <c:v>2.7020000000000099E-2</c:v>
                </c:pt>
                <c:pt idx="2803">
                  <c:v>2.7030000000000099E-2</c:v>
                </c:pt>
                <c:pt idx="2804">
                  <c:v>2.7040000000000099E-2</c:v>
                </c:pt>
                <c:pt idx="2805">
                  <c:v>2.7050000000000098E-2</c:v>
                </c:pt>
                <c:pt idx="2806">
                  <c:v>2.7060000000000101E-2</c:v>
                </c:pt>
                <c:pt idx="2807">
                  <c:v>2.7070000000000101E-2</c:v>
                </c:pt>
                <c:pt idx="2808">
                  <c:v>2.7080000000000101E-2</c:v>
                </c:pt>
                <c:pt idx="2809">
                  <c:v>2.70900000000001E-2</c:v>
                </c:pt>
                <c:pt idx="2810">
                  <c:v>2.71000000000001E-2</c:v>
                </c:pt>
                <c:pt idx="2811">
                  <c:v>2.7110000000000099E-2</c:v>
                </c:pt>
                <c:pt idx="2812">
                  <c:v>2.7120000000000099E-2</c:v>
                </c:pt>
                <c:pt idx="2813">
                  <c:v>2.7130000000000098E-2</c:v>
                </c:pt>
                <c:pt idx="2814">
                  <c:v>2.7140000000000102E-2</c:v>
                </c:pt>
                <c:pt idx="2815">
                  <c:v>2.7150000000000101E-2</c:v>
                </c:pt>
                <c:pt idx="2816">
                  <c:v>2.7160000000000101E-2</c:v>
                </c:pt>
                <c:pt idx="2817">
                  <c:v>2.71700000000001E-2</c:v>
                </c:pt>
                <c:pt idx="2818">
                  <c:v>2.71800000000001E-2</c:v>
                </c:pt>
                <c:pt idx="2819">
                  <c:v>2.71900000000001E-2</c:v>
                </c:pt>
                <c:pt idx="2820">
                  <c:v>2.7200000000000099E-2</c:v>
                </c:pt>
                <c:pt idx="2821">
                  <c:v>2.7210000000000099E-2</c:v>
                </c:pt>
                <c:pt idx="2822">
                  <c:v>2.7220000000000098E-2</c:v>
                </c:pt>
                <c:pt idx="2823">
                  <c:v>2.7230000000000101E-2</c:v>
                </c:pt>
                <c:pt idx="2824">
                  <c:v>2.7240000000000101E-2</c:v>
                </c:pt>
                <c:pt idx="2825">
                  <c:v>2.7250000000000101E-2</c:v>
                </c:pt>
                <c:pt idx="2826">
                  <c:v>2.72600000000001E-2</c:v>
                </c:pt>
                <c:pt idx="2827">
                  <c:v>2.72700000000001E-2</c:v>
                </c:pt>
                <c:pt idx="2828">
                  <c:v>2.7280000000000099E-2</c:v>
                </c:pt>
                <c:pt idx="2829">
                  <c:v>2.7290000000000099E-2</c:v>
                </c:pt>
                <c:pt idx="2830">
                  <c:v>2.7300000000000098E-2</c:v>
                </c:pt>
                <c:pt idx="2831">
                  <c:v>2.7310000000000102E-2</c:v>
                </c:pt>
                <c:pt idx="2832">
                  <c:v>2.7320000000000101E-2</c:v>
                </c:pt>
                <c:pt idx="2833">
                  <c:v>2.7330000000000101E-2</c:v>
                </c:pt>
                <c:pt idx="2834">
                  <c:v>2.73400000000001E-2</c:v>
                </c:pt>
                <c:pt idx="2835">
                  <c:v>2.73500000000001E-2</c:v>
                </c:pt>
                <c:pt idx="2836">
                  <c:v>2.73600000000001E-2</c:v>
                </c:pt>
                <c:pt idx="2837">
                  <c:v>2.7370000000000099E-2</c:v>
                </c:pt>
                <c:pt idx="2838">
                  <c:v>2.7380000000000099E-2</c:v>
                </c:pt>
                <c:pt idx="2839">
                  <c:v>2.7390000000000098E-2</c:v>
                </c:pt>
                <c:pt idx="2840">
                  <c:v>2.7400000000000101E-2</c:v>
                </c:pt>
                <c:pt idx="2841">
                  <c:v>2.7410000000000101E-2</c:v>
                </c:pt>
                <c:pt idx="2842">
                  <c:v>2.7420000000000101E-2</c:v>
                </c:pt>
                <c:pt idx="2843">
                  <c:v>2.74300000000001E-2</c:v>
                </c:pt>
                <c:pt idx="2844">
                  <c:v>2.74400000000001E-2</c:v>
                </c:pt>
                <c:pt idx="2845">
                  <c:v>2.7450000000000099E-2</c:v>
                </c:pt>
                <c:pt idx="2846">
                  <c:v>2.7460000000000099E-2</c:v>
                </c:pt>
                <c:pt idx="2847">
                  <c:v>2.7470000000000099E-2</c:v>
                </c:pt>
                <c:pt idx="2848">
                  <c:v>2.7480000000000102E-2</c:v>
                </c:pt>
                <c:pt idx="2849">
                  <c:v>2.7490000000000101E-2</c:v>
                </c:pt>
                <c:pt idx="2850">
                  <c:v>2.7500000000000101E-2</c:v>
                </c:pt>
                <c:pt idx="2851">
                  <c:v>2.75100000000001E-2</c:v>
                </c:pt>
                <c:pt idx="2852">
                  <c:v>2.75200000000001E-2</c:v>
                </c:pt>
                <c:pt idx="2853">
                  <c:v>2.75300000000001E-2</c:v>
                </c:pt>
                <c:pt idx="2854">
                  <c:v>2.7540000000000099E-2</c:v>
                </c:pt>
                <c:pt idx="2855">
                  <c:v>2.7550000000000099E-2</c:v>
                </c:pt>
                <c:pt idx="2856">
                  <c:v>2.7560000000000098E-2</c:v>
                </c:pt>
                <c:pt idx="2857">
                  <c:v>2.7570000000000101E-2</c:v>
                </c:pt>
                <c:pt idx="2858">
                  <c:v>2.7580000000000101E-2</c:v>
                </c:pt>
                <c:pt idx="2859">
                  <c:v>2.7590000000000101E-2</c:v>
                </c:pt>
                <c:pt idx="2860">
                  <c:v>2.76000000000001E-2</c:v>
                </c:pt>
                <c:pt idx="2861">
                  <c:v>2.76100000000001E-2</c:v>
                </c:pt>
                <c:pt idx="2862">
                  <c:v>2.7620000000000099E-2</c:v>
                </c:pt>
                <c:pt idx="2863">
                  <c:v>2.7630000000000099E-2</c:v>
                </c:pt>
                <c:pt idx="2864">
                  <c:v>2.7640000000000099E-2</c:v>
                </c:pt>
                <c:pt idx="2865">
                  <c:v>2.7650000000000102E-2</c:v>
                </c:pt>
                <c:pt idx="2866">
                  <c:v>2.7660000000000101E-2</c:v>
                </c:pt>
                <c:pt idx="2867">
                  <c:v>2.7670000000000101E-2</c:v>
                </c:pt>
                <c:pt idx="2868">
                  <c:v>2.76800000000001E-2</c:v>
                </c:pt>
                <c:pt idx="2869">
                  <c:v>2.76900000000001E-2</c:v>
                </c:pt>
                <c:pt idx="2870">
                  <c:v>2.77000000000001E-2</c:v>
                </c:pt>
                <c:pt idx="2871">
                  <c:v>2.7710000000000099E-2</c:v>
                </c:pt>
                <c:pt idx="2872">
                  <c:v>2.7720000000000099E-2</c:v>
                </c:pt>
                <c:pt idx="2873">
                  <c:v>2.7730000000000098E-2</c:v>
                </c:pt>
                <c:pt idx="2874">
                  <c:v>2.7740000000000101E-2</c:v>
                </c:pt>
                <c:pt idx="2875">
                  <c:v>2.7750000000000101E-2</c:v>
                </c:pt>
                <c:pt idx="2876">
                  <c:v>2.7760000000000101E-2</c:v>
                </c:pt>
                <c:pt idx="2877">
                  <c:v>2.77700000000001E-2</c:v>
                </c:pt>
                <c:pt idx="2878">
                  <c:v>2.77800000000001E-2</c:v>
                </c:pt>
                <c:pt idx="2879">
                  <c:v>2.7790000000000099E-2</c:v>
                </c:pt>
                <c:pt idx="2880">
                  <c:v>2.7800000000000099E-2</c:v>
                </c:pt>
                <c:pt idx="2881">
                  <c:v>2.7810000000000099E-2</c:v>
                </c:pt>
                <c:pt idx="2882">
                  <c:v>2.7820000000000102E-2</c:v>
                </c:pt>
                <c:pt idx="2883">
                  <c:v>2.7830000000000101E-2</c:v>
                </c:pt>
                <c:pt idx="2884">
                  <c:v>2.7840000000000101E-2</c:v>
                </c:pt>
                <c:pt idx="2885">
                  <c:v>2.78500000000001E-2</c:v>
                </c:pt>
                <c:pt idx="2886">
                  <c:v>2.78600000000001E-2</c:v>
                </c:pt>
                <c:pt idx="2887">
                  <c:v>2.78700000000001E-2</c:v>
                </c:pt>
                <c:pt idx="2888">
                  <c:v>2.7880000000000099E-2</c:v>
                </c:pt>
                <c:pt idx="2889">
                  <c:v>2.7890000000000099E-2</c:v>
                </c:pt>
                <c:pt idx="2890">
                  <c:v>2.7900000000000098E-2</c:v>
                </c:pt>
                <c:pt idx="2891">
                  <c:v>2.7910000000000101E-2</c:v>
                </c:pt>
                <c:pt idx="2892">
                  <c:v>2.7920000000000101E-2</c:v>
                </c:pt>
                <c:pt idx="2893">
                  <c:v>2.7930000000000101E-2</c:v>
                </c:pt>
                <c:pt idx="2894">
                  <c:v>2.79400000000001E-2</c:v>
                </c:pt>
                <c:pt idx="2895">
                  <c:v>2.79500000000001E-2</c:v>
                </c:pt>
                <c:pt idx="2896">
                  <c:v>2.7960000000000099E-2</c:v>
                </c:pt>
                <c:pt idx="2897">
                  <c:v>2.7970000000000099E-2</c:v>
                </c:pt>
                <c:pt idx="2898">
                  <c:v>2.7980000000000099E-2</c:v>
                </c:pt>
                <c:pt idx="2899">
                  <c:v>2.7990000000000102E-2</c:v>
                </c:pt>
                <c:pt idx="2900">
                  <c:v>2.8000000000000101E-2</c:v>
                </c:pt>
                <c:pt idx="2901">
                  <c:v>2.8010000000000101E-2</c:v>
                </c:pt>
                <c:pt idx="2902">
                  <c:v>2.80200000000001E-2</c:v>
                </c:pt>
                <c:pt idx="2903">
                  <c:v>2.80300000000001E-2</c:v>
                </c:pt>
                <c:pt idx="2904">
                  <c:v>2.80400000000001E-2</c:v>
                </c:pt>
                <c:pt idx="2905">
                  <c:v>2.8050000000000099E-2</c:v>
                </c:pt>
                <c:pt idx="2906">
                  <c:v>2.8060000000000099E-2</c:v>
                </c:pt>
                <c:pt idx="2907">
                  <c:v>2.8070000000000098E-2</c:v>
                </c:pt>
                <c:pt idx="2908">
                  <c:v>2.8080000000000101E-2</c:v>
                </c:pt>
                <c:pt idx="2909">
                  <c:v>2.8090000000000101E-2</c:v>
                </c:pt>
                <c:pt idx="2910">
                  <c:v>2.8100000000000101E-2</c:v>
                </c:pt>
                <c:pt idx="2911">
                  <c:v>2.81100000000001E-2</c:v>
                </c:pt>
                <c:pt idx="2912">
                  <c:v>2.81200000000001E-2</c:v>
                </c:pt>
                <c:pt idx="2913">
                  <c:v>2.8130000000000099E-2</c:v>
                </c:pt>
                <c:pt idx="2914">
                  <c:v>2.8140000000000099E-2</c:v>
                </c:pt>
                <c:pt idx="2915">
                  <c:v>2.8150000000000099E-2</c:v>
                </c:pt>
                <c:pt idx="2916">
                  <c:v>2.8160000000000102E-2</c:v>
                </c:pt>
                <c:pt idx="2917">
                  <c:v>2.8170000000000101E-2</c:v>
                </c:pt>
                <c:pt idx="2918">
                  <c:v>2.8180000000000101E-2</c:v>
                </c:pt>
                <c:pt idx="2919">
                  <c:v>2.81900000000001E-2</c:v>
                </c:pt>
                <c:pt idx="2920">
                  <c:v>2.82000000000001E-2</c:v>
                </c:pt>
                <c:pt idx="2921">
                  <c:v>2.82100000000001E-2</c:v>
                </c:pt>
                <c:pt idx="2922">
                  <c:v>2.8220000000000099E-2</c:v>
                </c:pt>
                <c:pt idx="2923">
                  <c:v>2.8230000000000099E-2</c:v>
                </c:pt>
                <c:pt idx="2924">
                  <c:v>2.8240000000000098E-2</c:v>
                </c:pt>
                <c:pt idx="2925">
                  <c:v>2.8250000000000101E-2</c:v>
                </c:pt>
                <c:pt idx="2926">
                  <c:v>2.8260000000000101E-2</c:v>
                </c:pt>
                <c:pt idx="2927">
                  <c:v>2.8270000000000101E-2</c:v>
                </c:pt>
                <c:pt idx="2928">
                  <c:v>2.82800000000001E-2</c:v>
                </c:pt>
                <c:pt idx="2929">
                  <c:v>2.82900000000001E-2</c:v>
                </c:pt>
                <c:pt idx="2930">
                  <c:v>2.8300000000000099E-2</c:v>
                </c:pt>
                <c:pt idx="2931">
                  <c:v>2.8310000000000099E-2</c:v>
                </c:pt>
                <c:pt idx="2932">
                  <c:v>2.8320000000000099E-2</c:v>
                </c:pt>
                <c:pt idx="2933">
                  <c:v>2.8330000000000102E-2</c:v>
                </c:pt>
                <c:pt idx="2934">
                  <c:v>2.8340000000000101E-2</c:v>
                </c:pt>
                <c:pt idx="2935">
                  <c:v>2.8350000000000101E-2</c:v>
                </c:pt>
                <c:pt idx="2936">
                  <c:v>2.83600000000001E-2</c:v>
                </c:pt>
                <c:pt idx="2937">
                  <c:v>2.83700000000001E-2</c:v>
                </c:pt>
                <c:pt idx="2938">
                  <c:v>2.83800000000001E-2</c:v>
                </c:pt>
                <c:pt idx="2939">
                  <c:v>2.8390000000000099E-2</c:v>
                </c:pt>
                <c:pt idx="2940">
                  <c:v>2.8400000000000099E-2</c:v>
                </c:pt>
                <c:pt idx="2941">
                  <c:v>2.8410000000000098E-2</c:v>
                </c:pt>
                <c:pt idx="2942">
                  <c:v>2.8420000000000101E-2</c:v>
                </c:pt>
                <c:pt idx="2943">
                  <c:v>2.8430000000000101E-2</c:v>
                </c:pt>
                <c:pt idx="2944">
                  <c:v>2.8440000000000101E-2</c:v>
                </c:pt>
                <c:pt idx="2945">
                  <c:v>2.84500000000001E-2</c:v>
                </c:pt>
                <c:pt idx="2946">
                  <c:v>2.84600000000001E-2</c:v>
                </c:pt>
                <c:pt idx="2947">
                  <c:v>2.8470000000000099E-2</c:v>
                </c:pt>
                <c:pt idx="2948">
                  <c:v>2.8480000000000099E-2</c:v>
                </c:pt>
                <c:pt idx="2949">
                  <c:v>2.8490000000000099E-2</c:v>
                </c:pt>
                <c:pt idx="2950">
                  <c:v>2.8500000000000102E-2</c:v>
                </c:pt>
                <c:pt idx="2951">
                  <c:v>2.8510000000000101E-2</c:v>
                </c:pt>
                <c:pt idx="2952">
                  <c:v>2.8520000000000101E-2</c:v>
                </c:pt>
                <c:pt idx="2953">
                  <c:v>2.85300000000001E-2</c:v>
                </c:pt>
                <c:pt idx="2954">
                  <c:v>2.85400000000001E-2</c:v>
                </c:pt>
                <c:pt idx="2955">
                  <c:v>2.85500000000001E-2</c:v>
                </c:pt>
                <c:pt idx="2956">
                  <c:v>2.8560000000000099E-2</c:v>
                </c:pt>
                <c:pt idx="2957">
                  <c:v>2.8570000000000099E-2</c:v>
                </c:pt>
                <c:pt idx="2958">
                  <c:v>2.8580000000000098E-2</c:v>
                </c:pt>
                <c:pt idx="2959">
                  <c:v>2.8590000000000101E-2</c:v>
                </c:pt>
                <c:pt idx="2960">
                  <c:v>2.8600000000000101E-2</c:v>
                </c:pt>
                <c:pt idx="2961">
                  <c:v>2.8610000000000101E-2</c:v>
                </c:pt>
                <c:pt idx="2962">
                  <c:v>2.86200000000001E-2</c:v>
                </c:pt>
                <c:pt idx="2963">
                  <c:v>2.86300000000001E-2</c:v>
                </c:pt>
                <c:pt idx="2964">
                  <c:v>2.8640000000000099E-2</c:v>
                </c:pt>
                <c:pt idx="2965">
                  <c:v>2.8650000000000099E-2</c:v>
                </c:pt>
                <c:pt idx="2966">
                  <c:v>2.8660000000000099E-2</c:v>
                </c:pt>
                <c:pt idx="2967">
                  <c:v>2.8670000000000102E-2</c:v>
                </c:pt>
                <c:pt idx="2968">
                  <c:v>2.8680000000000101E-2</c:v>
                </c:pt>
                <c:pt idx="2969">
                  <c:v>2.8690000000000101E-2</c:v>
                </c:pt>
                <c:pt idx="2970">
                  <c:v>2.87000000000001E-2</c:v>
                </c:pt>
                <c:pt idx="2971">
                  <c:v>2.87100000000001E-2</c:v>
                </c:pt>
                <c:pt idx="2972">
                  <c:v>2.87200000000001E-2</c:v>
                </c:pt>
                <c:pt idx="2973">
                  <c:v>2.8730000000000099E-2</c:v>
                </c:pt>
                <c:pt idx="2974">
                  <c:v>2.8740000000000099E-2</c:v>
                </c:pt>
                <c:pt idx="2975">
                  <c:v>2.8750000000000098E-2</c:v>
                </c:pt>
                <c:pt idx="2976">
                  <c:v>2.8760000000000101E-2</c:v>
                </c:pt>
                <c:pt idx="2977">
                  <c:v>2.8770000000000101E-2</c:v>
                </c:pt>
                <c:pt idx="2978">
                  <c:v>2.8780000000000101E-2</c:v>
                </c:pt>
                <c:pt idx="2979">
                  <c:v>2.87900000000001E-2</c:v>
                </c:pt>
                <c:pt idx="2980">
                  <c:v>2.88000000000001E-2</c:v>
                </c:pt>
                <c:pt idx="2981">
                  <c:v>2.8810000000000099E-2</c:v>
                </c:pt>
                <c:pt idx="2982">
                  <c:v>2.8820000000000099E-2</c:v>
                </c:pt>
                <c:pt idx="2983">
                  <c:v>2.8830000000000099E-2</c:v>
                </c:pt>
                <c:pt idx="2984">
                  <c:v>2.8840000000000102E-2</c:v>
                </c:pt>
                <c:pt idx="2985">
                  <c:v>2.8850000000000101E-2</c:v>
                </c:pt>
                <c:pt idx="2986">
                  <c:v>2.8860000000000101E-2</c:v>
                </c:pt>
                <c:pt idx="2987">
                  <c:v>2.88700000000001E-2</c:v>
                </c:pt>
                <c:pt idx="2988">
                  <c:v>2.88800000000001E-2</c:v>
                </c:pt>
                <c:pt idx="2989">
                  <c:v>2.88900000000001E-2</c:v>
                </c:pt>
                <c:pt idx="2990">
                  <c:v>2.8900000000000099E-2</c:v>
                </c:pt>
                <c:pt idx="2991">
                  <c:v>2.8910000000000099E-2</c:v>
                </c:pt>
                <c:pt idx="2992">
                  <c:v>2.8920000000000098E-2</c:v>
                </c:pt>
                <c:pt idx="2993">
                  <c:v>2.8930000000000101E-2</c:v>
                </c:pt>
                <c:pt idx="2994">
                  <c:v>2.8940000000000101E-2</c:v>
                </c:pt>
                <c:pt idx="2995">
                  <c:v>2.8950000000000101E-2</c:v>
                </c:pt>
                <c:pt idx="2996">
                  <c:v>2.89600000000001E-2</c:v>
                </c:pt>
                <c:pt idx="2997">
                  <c:v>2.89700000000001E-2</c:v>
                </c:pt>
                <c:pt idx="2998">
                  <c:v>2.8980000000000099E-2</c:v>
                </c:pt>
                <c:pt idx="2999">
                  <c:v>2.8990000000000099E-2</c:v>
                </c:pt>
                <c:pt idx="3000">
                  <c:v>2.9000000000000099E-2</c:v>
                </c:pt>
                <c:pt idx="3001">
                  <c:v>2.9010000000000102E-2</c:v>
                </c:pt>
                <c:pt idx="3002">
                  <c:v>2.9020000000000101E-2</c:v>
                </c:pt>
                <c:pt idx="3003">
                  <c:v>2.9030000000000101E-2</c:v>
                </c:pt>
                <c:pt idx="3004">
                  <c:v>2.90400000000001E-2</c:v>
                </c:pt>
                <c:pt idx="3005">
                  <c:v>2.90500000000001E-2</c:v>
                </c:pt>
                <c:pt idx="3006">
                  <c:v>2.90600000000001E-2</c:v>
                </c:pt>
                <c:pt idx="3007">
                  <c:v>2.9070000000000099E-2</c:v>
                </c:pt>
                <c:pt idx="3008">
                  <c:v>2.9080000000000099E-2</c:v>
                </c:pt>
                <c:pt idx="3009">
                  <c:v>2.9090000000000098E-2</c:v>
                </c:pt>
                <c:pt idx="3010">
                  <c:v>2.9100000000000101E-2</c:v>
                </c:pt>
                <c:pt idx="3011">
                  <c:v>2.9110000000000101E-2</c:v>
                </c:pt>
                <c:pt idx="3012">
                  <c:v>2.9120000000000101E-2</c:v>
                </c:pt>
                <c:pt idx="3013">
                  <c:v>2.91300000000001E-2</c:v>
                </c:pt>
                <c:pt idx="3014">
                  <c:v>2.91400000000001E-2</c:v>
                </c:pt>
                <c:pt idx="3015">
                  <c:v>2.9150000000000099E-2</c:v>
                </c:pt>
                <c:pt idx="3016">
                  <c:v>2.9160000000000099E-2</c:v>
                </c:pt>
                <c:pt idx="3017">
                  <c:v>2.9170000000000099E-2</c:v>
                </c:pt>
                <c:pt idx="3018">
                  <c:v>2.9180000000000102E-2</c:v>
                </c:pt>
                <c:pt idx="3019">
                  <c:v>2.9190000000000101E-2</c:v>
                </c:pt>
                <c:pt idx="3020">
                  <c:v>2.9200000000000101E-2</c:v>
                </c:pt>
                <c:pt idx="3021">
                  <c:v>2.92100000000001E-2</c:v>
                </c:pt>
                <c:pt idx="3022">
                  <c:v>2.92200000000001E-2</c:v>
                </c:pt>
                <c:pt idx="3023">
                  <c:v>2.92300000000001E-2</c:v>
                </c:pt>
                <c:pt idx="3024">
                  <c:v>2.9240000000000099E-2</c:v>
                </c:pt>
                <c:pt idx="3025">
                  <c:v>2.9250000000000099E-2</c:v>
                </c:pt>
                <c:pt idx="3026">
                  <c:v>2.9260000000000098E-2</c:v>
                </c:pt>
                <c:pt idx="3027">
                  <c:v>2.9270000000000101E-2</c:v>
                </c:pt>
                <c:pt idx="3028">
                  <c:v>2.9280000000000101E-2</c:v>
                </c:pt>
                <c:pt idx="3029">
                  <c:v>2.9290000000000101E-2</c:v>
                </c:pt>
                <c:pt idx="3030">
                  <c:v>2.93000000000001E-2</c:v>
                </c:pt>
                <c:pt idx="3031">
                  <c:v>2.93100000000001E-2</c:v>
                </c:pt>
                <c:pt idx="3032">
                  <c:v>2.9320000000000099E-2</c:v>
                </c:pt>
                <c:pt idx="3033">
                  <c:v>2.9330000000000099E-2</c:v>
                </c:pt>
                <c:pt idx="3034">
                  <c:v>2.9340000000000099E-2</c:v>
                </c:pt>
                <c:pt idx="3035">
                  <c:v>2.9350000000000102E-2</c:v>
                </c:pt>
                <c:pt idx="3036">
                  <c:v>2.9360000000000101E-2</c:v>
                </c:pt>
                <c:pt idx="3037">
                  <c:v>2.9370000000000101E-2</c:v>
                </c:pt>
                <c:pt idx="3038">
                  <c:v>2.93800000000001E-2</c:v>
                </c:pt>
                <c:pt idx="3039">
                  <c:v>2.93900000000001E-2</c:v>
                </c:pt>
                <c:pt idx="3040">
                  <c:v>2.94000000000001E-2</c:v>
                </c:pt>
                <c:pt idx="3041">
                  <c:v>2.9410000000000099E-2</c:v>
                </c:pt>
                <c:pt idx="3042">
                  <c:v>2.9420000000000099E-2</c:v>
                </c:pt>
                <c:pt idx="3043">
                  <c:v>2.9430000000000098E-2</c:v>
                </c:pt>
                <c:pt idx="3044">
                  <c:v>2.9440000000000102E-2</c:v>
                </c:pt>
                <c:pt idx="3045">
                  <c:v>2.9450000000000101E-2</c:v>
                </c:pt>
                <c:pt idx="3046">
                  <c:v>2.9460000000000101E-2</c:v>
                </c:pt>
                <c:pt idx="3047">
                  <c:v>2.94700000000001E-2</c:v>
                </c:pt>
                <c:pt idx="3048">
                  <c:v>2.94800000000001E-2</c:v>
                </c:pt>
                <c:pt idx="3049">
                  <c:v>2.9490000000000099E-2</c:v>
                </c:pt>
                <c:pt idx="3050">
                  <c:v>2.9500000000000099E-2</c:v>
                </c:pt>
                <c:pt idx="3051">
                  <c:v>2.9510000000000099E-2</c:v>
                </c:pt>
                <c:pt idx="3052">
                  <c:v>2.9520000000000102E-2</c:v>
                </c:pt>
                <c:pt idx="3053">
                  <c:v>2.9530000000000101E-2</c:v>
                </c:pt>
                <c:pt idx="3054">
                  <c:v>2.9540000000000101E-2</c:v>
                </c:pt>
                <c:pt idx="3055">
                  <c:v>2.95500000000001E-2</c:v>
                </c:pt>
                <c:pt idx="3056">
                  <c:v>2.95600000000001E-2</c:v>
                </c:pt>
                <c:pt idx="3057">
                  <c:v>2.95700000000001E-2</c:v>
                </c:pt>
                <c:pt idx="3058">
                  <c:v>2.9580000000000099E-2</c:v>
                </c:pt>
                <c:pt idx="3059">
                  <c:v>2.9590000000000099E-2</c:v>
                </c:pt>
                <c:pt idx="3060">
                  <c:v>2.9600000000000098E-2</c:v>
                </c:pt>
                <c:pt idx="3061">
                  <c:v>2.9610000000000102E-2</c:v>
                </c:pt>
                <c:pt idx="3062">
                  <c:v>2.9620000000000101E-2</c:v>
                </c:pt>
                <c:pt idx="3063">
                  <c:v>2.9630000000000101E-2</c:v>
                </c:pt>
                <c:pt idx="3064">
                  <c:v>2.96400000000001E-2</c:v>
                </c:pt>
                <c:pt idx="3065">
                  <c:v>2.96500000000001E-2</c:v>
                </c:pt>
                <c:pt idx="3066">
                  <c:v>2.9660000000000099E-2</c:v>
                </c:pt>
                <c:pt idx="3067">
                  <c:v>2.9670000000000099E-2</c:v>
                </c:pt>
                <c:pt idx="3068">
                  <c:v>2.9680000000000099E-2</c:v>
                </c:pt>
                <c:pt idx="3069">
                  <c:v>2.9690000000000102E-2</c:v>
                </c:pt>
                <c:pt idx="3070">
                  <c:v>2.9700000000000101E-2</c:v>
                </c:pt>
                <c:pt idx="3071">
                  <c:v>2.9710000000000101E-2</c:v>
                </c:pt>
                <c:pt idx="3072">
                  <c:v>2.9720000000000101E-2</c:v>
                </c:pt>
                <c:pt idx="3073">
                  <c:v>2.97300000000001E-2</c:v>
                </c:pt>
                <c:pt idx="3074">
                  <c:v>2.97400000000001E-2</c:v>
                </c:pt>
                <c:pt idx="3075">
                  <c:v>2.9750000000000099E-2</c:v>
                </c:pt>
                <c:pt idx="3076">
                  <c:v>2.9760000000000099E-2</c:v>
                </c:pt>
                <c:pt idx="3077">
                  <c:v>2.9770000000000098E-2</c:v>
                </c:pt>
                <c:pt idx="3078">
                  <c:v>2.9780000000000102E-2</c:v>
                </c:pt>
                <c:pt idx="3079">
                  <c:v>2.9790000000000101E-2</c:v>
                </c:pt>
                <c:pt idx="3080">
                  <c:v>2.9800000000000101E-2</c:v>
                </c:pt>
                <c:pt idx="3081">
                  <c:v>2.98100000000001E-2</c:v>
                </c:pt>
                <c:pt idx="3082">
                  <c:v>2.98200000000001E-2</c:v>
                </c:pt>
                <c:pt idx="3083">
                  <c:v>2.9830000000000099E-2</c:v>
                </c:pt>
                <c:pt idx="3084">
                  <c:v>2.9840000000000099E-2</c:v>
                </c:pt>
                <c:pt idx="3085">
                  <c:v>2.9850000000000099E-2</c:v>
                </c:pt>
                <c:pt idx="3086">
                  <c:v>2.9860000000000098E-2</c:v>
                </c:pt>
                <c:pt idx="3087">
                  <c:v>2.9870000000000101E-2</c:v>
                </c:pt>
                <c:pt idx="3088">
                  <c:v>2.9880000000000101E-2</c:v>
                </c:pt>
                <c:pt idx="3089">
                  <c:v>2.9890000000000101E-2</c:v>
                </c:pt>
                <c:pt idx="3090">
                  <c:v>2.99000000000001E-2</c:v>
                </c:pt>
                <c:pt idx="3091">
                  <c:v>2.99100000000001E-2</c:v>
                </c:pt>
                <c:pt idx="3092">
                  <c:v>2.9920000000000099E-2</c:v>
                </c:pt>
                <c:pt idx="3093">
                  <c:v>2.9930000000000099E-2</c:v>
                </c:pt>
                <c:pt idx="3094">
                  <c:v>2.9940000000000098E-2</c:v>
                </c:pt>
                <c:pt idx="3095">
                  <c:v>2.9950000000000102E-2</c:v>
                </c:pt>
                <c:pt idx="3096">
                  <c:v>2.9960000000000101E-2</c:v>
                </c:pt>
                <c:pt idx="3097">
                  <c:v>2.9970000000000101E-2</c:v>
                </c:pt>
                <c:pt idx="3098">
                  <c:v>2.99800000000001E-2</c:v>
                </c:pt>
                <c:pt idx="3099">
                  <c:v>2.99900000000001E-2</c:v>
                </c:pt>
                <c:pt idx="3100">
                  <c:v>3.00000000000001E-2</c:v>
                </c:pt>
                <c:pt idx="3101">
                  <c:v>3.0010000000000099E-2</c:v>
                </c:pt>
                <c:pt idx="3102">
                  <c:v>3.0020000000000099E-2</c:v>
                </c:pt>
                <c:pt idx="3103">
                  <c:v>3.0030000000000098E-2</c:v>
                </c:pt>
                <c:pt idx="3104">
                  <c:v>3.0040000000000101E-2</c:v>
                </c:pt>
                <c:pt idx="3105">
                  <c:v>3.0050000000000101E-2</c:v>
                </c:pt>
                <c:pt idx="3106">
                  <c:v>3.0060000000000101E-2</c:v>
                </c:pt>
                <c:pt idx="3107">
                  <c:v>3.00700000000001E-2</c:v>
                </c:pt>
                <c:pt idx="3108">
                  <c:v>3.00800000000001E-2</c:v>
                </c:pt>
                <c:pt idx="3109">
                  <c:v>3.0090000000000099E-2</c:v>
                </c:pt>
                <c:pt idx="3110">
                  <c:v>3.0100000000000099E-2</c:v>
                </c:pt>
                <c:pt idx="3111">
                  <c:v>3.0110000000000098E-2</c:v>
                </c:pt>
                <c:pt idx="3112">
                  <c:v>3.0120000000000102E-2</c:v>
                </c:pt>
                <c:pt idx="3113">
                  <c:v>3.0130000000000101E-2</c:v>
                </c:pt>
                <c:pt idx="3114">
                  <c:v>3.0140000000000101E-2</c:v>
                </c:pt>
                <c:pt idx="3115">
                  <c:v>3.01500000000001E-2</c:v>
                </c:pt>
                <c:pt idx="3116">
                  <c:v>3.01600000000001E-2</c:v>
                </c:pt>
                <c:pt idx="3117">
                  <c:v>3.01700000000001E-2</c:v>
                </c:pt>
                <c:pt idx="3118">
                  <c:v>3.0180000000000099E-2</c:v>
                </c:pt>
                <c:pt idx="3119">
                  <c:v>3.0190000000000099E-2</c:v>
                </c:pt>
                <c:pt idx="3120">
                  <c:v>3.0200000000000098E-2</c:v>
                </c:pt>
                <c:pt idx="3121">
                  <c:v>3.0210000000000101E-2</c:v>
                </c:pt>
                <c:pt idx="3122">
                  <c:v>3.0220000000000101E-2</c:v>
                </c:pt>
                <c:pt idx="3123">
                  <c:v>3.0230000000000101E-2</c:v>
                </c:pt>
                <c:pt idx="3124">
                  <c:v>3.02400000000001E-2</c:v>
                </c:pt>
                <c:pt idx="3125">
                  <c:v>3.02500000000001E-2</c:v>
                </c:pt>
                <c:pt idx="3126">
                  <c:v>3.0260000000000099E-2</c:v>
                </c:pt>
                <c:pt idx="3127">
                  <c:v>3.0270000000000099E-2</c:v>
                </c:pt>
                <c:pt idx="3128">
                  <c:v>3.0280000000000099E-2</c:v>
                </c:pt>
                <c:pt idx="3129">
                  <c:v>3.0290000000000102E-2</c:v>
                </c:pt>
                <c:pt idx="3130">
                  <c:v>3.0300000000000101E-2</c:v>
                </c:pt>
                <c:pt idx="3131">
                  <c:v>3.0310000000000101E-2</c:v>
                </c:pt>
                <c:pt idx="3132">
                  <c:v>3.03200000000001E-2</c:v>
                </c:pt>
                <c:pt idx="3133">
                  <c:v>3.03300000000001E-2</c:v>
                </c:pt>
                <c:pt idx="3134">
                  <c:v>3.03400000000001E-2</c:v>
                </c:pt>
                <c:pt idx="3135">
                  <c:v>3.0350000000000099E-2</c:v>
                </c:pt>
                <c:pt idx="3136">
                  <c:v>3.0360000000000099E-2</c:v>
                </c:pt>
                <c:pt idx="3137">
                  <c:v>3.0370000000000098E-2</c:v>
                </c:pt>
                <c:pt idx="3138">
                  <c:v>3.0380000000000101E-2</c:v>
                </c:pt>
                <c:pt idx="3139">
                  <c:v>3.0390000000000101E-2</c:v>
                </c:pt>
                <c:pt idx="3140">
                  <c:v>3.0400000000000101E-2</c:v>
                </c:pt>
                <c:pt idx="3141">
                  <c:v>3.04100000000001E-2</c:v>
                </c:pt>
                <c:pt idx="3142">
                  <c:v>3.04200000000001E-2</c:v>
                </c:pt>
                <c:pt idx="3143">
                  <c:v>3.0430000000000099E-2</c:v>
                </c:pt>
                <c:pt idx="3144">
                  <c:v>3.0440000000000099E-2</c:v>
                </c:pt>
                <c:pt idx="3145">
                  <c:v>3.0450000000000099E-2</c:v>
                </c:pt>
                <c:pt idx="3146">
                  <c:v>3.0460000000000102E-2</c:v>
                </c:pt>
                <c:pt idx="3147">
                  <c:v>3.0470000000000101E-2</c:v>
                </c:pt>
                <c:pt idx="3148">
                  <c:v>3.0480000000000101E-2</c:v>
                </c:pt>
                <c:pt idx="3149">
                  <c:v>3.04900000000001E-2</c:v>
                </c:pt>
                <c:pt idx="3150">
                  <c:v>3.05000000000001E-2</c:v>
                </c:pt>
                <c:pt idx="3151">
                  <c:v>3.05100000000001E-2</c:v>
                </c:pt>
                <c:pt idx="3152">
                  <c:v>3.0520000000000099E-2</c:v>
                </c:pt>
                <c:pt idx="3153">
                  <c:v>3.0530000000000099E-2</c:v>
                </c:pt>
                <c:pt idx="3154">
                  <c:v>3.0540000000000098E-2</c:v>
                </c:pt>
                <c:pt idx="3155">
                  <c:v>3.0550000000000101E-2</c:v>
                </c:pt>
                <c:pt idx="3156">
                  <c:v>3.0560000000000101E-2</c:v>
                </c:pt>
                <c:pt idx="3157">
                  <c:v>3.0570000000000101E-2</c:v>
                </c:pt>
                <c:pt idx="3158">
                  <c:v>3.05800000000001E-2</c:v>
                </c:pt>
                <c:pt idx="3159">
                  <c:v>3.05900000000001E-2</c:v>
                </c:pt>
                <c:pt idx="3160">
                  <c:v>3.0600000000000099E-2</c:v>
                </c:pt>
                <c:pt idx="3161">
                  <c:v>3.0610000000000099E-2</c:v>
                </c:pt>
                <c:pt idx="3162">
                  <c:v>3.0620000000000099E-2</c:v>
                </c:pt>
                <c:pt idx="3163">
                  <c:v>3.0630000000000102E-2</c:v>
                </c:pt>
                <c:pt idx="3164">
                  <c:v>3.0640000000000101E-2</c:v>
                </c:pt>
                <c:pt idx="3165">
                  <c:v>3.0650000000000101E-2</c:v>
                </c:pt>
                <c:pt idx="3166">
                  <c:v>3.06600000000001E-2</c:v>
                </c:pt>
                <c:pt idx="3167">
                  <c:v>3.06700000000001E-2</c:v>
                </c:pt>
                <c:pt idx="3168">
                  <c:v>3.06800000000001E-2</c:v>
                </c:pt>
                <c:pt idx="3169">
                  <c:v>3.0690000000000099E-2</c:v>
                </c:pt>
                <c:pt idx="3170">
                  <c:v>3.0700000000000099E-2</c:v>
                </c:pt>
                <c:pt idx="3171">
                  <c:v>3.0710000000000098E-2</c:v>
                </c:pt>
                <c:pt idx="3172">
                  <c:v>3.0720000000000101E-2</c:v>
                </c:pt>
                <c:pt idx="3173">
                  <c:v>3.0730000000000101E-2</c:v>
                </c:pt>
                <c:pt idx="3174">
                  <c:v>3.0740000000000101E-2</c:v>
                </c:pt>
                <c:pt idx="3175">
                  <c:v>3.07500000000001E-2</c:v>
                </c:pt>
                <c:pt idx="3176">
                  <c:v>3.07600000000001E-2</c:v>
                </c:pt>
                <c:pt idx="3177">
                  <c:v>3.0770000000000099E-2</c:v>
                </c:pt>
                <c:pt idx="3178">
                  <c:v>3.0780000000000099E-2</c:v>
                </c:pt>
                <c:pt idx="3179">
                  <c:v>3.0790000000000099E-2</c:v>
                </c:pt>
                <c:pt idx="3180">
                  <c:v>3.0800000000000102E-2</c:v>
                </c:pt>
                <c:pt idx="3181">
                  <c:v>3.0810000000000101E-2</c:v>
                </c:pt>
                <c:pt idx="3182">
                  <c:v>3.0820000000000101E-2</c:v>
                </c:pt>
                <c:pt idx="3183">
                  <c:v>3.08300000000001E-2</c:v>
                </c:pt>
                <c:pt idx="3184">
                  <c:v>3.08400000000001E-2</c:v>
                </c:pt>
                <c:pt idx="3185">
                  <c:v>3.08500000000001E-2</c:v>
                </c:pt>
                <c:pt idx="3186">
                  <c:v>3.0860000000000099E-2</c:v>
                </c:pt>
                <c:pt idx="3187">
                  <c:v>3.0870000000000099E-2</c:v>
                </c:pt>
                <c:pt idx="3188">
                  <c:v>3.0880000000000098E-2</c:v>
                </c:pt>
                <c:pt idx="3189">
                  <c:v>3.0890000000000101E-2</c:v>
                </c:pt>
                <c:pt idx="3190">
                  <c:v>3.0900000000000101E-2</c:v>
                </c:pt>
                <c:pt idx="3191">
                  <c:v>3.0910000000000101E-2</c:v>
                </c:pt>
                <c:pt idx="3192">
                  <c:v>3.09200000000001E-2</c:v>
                </c:pt>
                <c:pt idx="3193">
                  <c:v>3.09300000000001E-2</c:v>
                </c:pt>
                <c:pt idx="3194">
                  <c:v>3.0940000000000099E-2</c:v>
                </c:pt>
                <c:pt idx="3195">
                  <c:v>3.0950000000000099E-2</c:v>
                </c:pt>
                <c:pt idx="3196">
                  <c:v>3.0960000000000099E-2</c:v>
                </c:pt>
                <c:pt idx="3197">
                  <c:v>3.0970000000000102E-2</c:v>
                </c:pt>
                <c:pt idx="3198">
                  <c:v>3.0980000000000101E-2</c:v>
                </c:pt>
                <c:pt idx="3199">
                  <c:v>3.0990000000000101E-2</c:v>
                </c:pt>
                <c:pt idx="3200">
                  <c:v>3.10000000000001E-2</c:v>
                </c:pt>
                <c:pt idx="3201">
                  <c:v>3.10100000000001E-2</c:v>
                </c:pt>
                <c:pt idx="3202">
                  <c:v>3.10200000000001E-2</c:v>
                </c:pt>
                <c:pt idx="3203">
                  <c:v>3.1030000000000099E-2</c:v>
                </c:pt>
                <c:pt idx="3204">
                  <c:v>3.1040000000000099E-2</c:v>
                </c:pt>
                <c:pt idx="3205">
                  <c:v>3.1050000000000098E-2</c:v>
                </c:pt>
                <c:pt idx="3206">
                  <c:v>3.1060000000000101E-2</c:v>
                </c:pt>
                <c:pt idx="3207">
                  <c:v>3.1070000000000101E-2</c:v>
                </c:pt>
                <c:pt idx="3208">
                  <c:v>3.1080000000000101E-2</c:v>
                </c:pt>
                <c:pt idx="3209">
                  <c:v>3.10900000000001E-2</c:v>
                </c:pt>
                <c:pt idx="3210">
                  <c:v>3.11000000000001E-2</c:v>
                </c:pt>
                <c:pt idx="3211">
                  <c:v>3.1110000000000099E-2</c:v>
                </c:pt>
                <c:pt idx="3212">
                  <c:v>3.1120000000000099E-2</c:v>
                </c:pt>
                <c:pt idx="3213">
                  <c:v>3.1130000000000099E-2</c:v>
                </c:pt>
                <c:pt idx="3214">
                  <c:v>3.1140000000000102E-2</c:v>
                </c:pt>
                <c:pt idx="3215">
                  <c:v>3.1150000000000101E-2</c:v>
                </c:pt>
                <c:pt idx="3216">
                  <c:v>3.1160000000000101E-2</c:v>
                </c:pt>
                <c:pt idx="3217">
                  <c:v>3.11700000000001E-2</c:v>
                </c:pt>
                <c:pt idx="3218">
                  <c:v>3.11800000000001E-2</c:v>
                </c:pt>
                <c:pt idx="3219">
                  <c:v>3.11900000000001E-2</c:v>
                </c:pt>
                <c:pt idx="3220">
                  <c:v>3.1200000000000099E-2</c:v>
                </c:pt>
                <c:pt idx="3221">
                  <c:v>3.1210000000000099E-2</c:v>
                </c:pt>
                <c:pt idx="3222">
                  <c:v>3.1220000000000098E-2</c:v>
                </c:pt>
                <c:pt idx="3223">
                  <c:v>3.1230000000000101E-2</c:v>
                </c:pt>
                <c:pt idx="3224">
                  <c:v>3.1240000000000101E-2</c:v>
                </c:pt>
                <c:pt idx="3225">
                  <c:v>3.1250000000000097E-2</c:v>
                </c:pt>
                <c:pt idx="3226">
                  <c:v>3.12600000000001E-2</c:v>
                </c:pt>
                <c:pt idx="3227">
                  <c:v>3.1270000000000103E-2</c:v>
                </c:pt>
                <c:pt idx="3228">
                  <c:v>3.1280000000000099E-2</c:v>
                </c:pt>
                <c:pt idx="3229">
                  <c:v>3.1290000000000102E-2</c:v>
                </c:pt>
                <c:pt idx="3230">
                  <c:v>3.1300000000000099E-2</c:v>
                </c:pt>
                <c:pt idx="3231">
                  <c:v>3.1310000000000102E-2</c:v>
                </c:pt>
                <c:pt idx="3232">
                  <c:v>3.1320000000000098E-2</c:v>
                </c:pt>
                <c:pt idx="3233">
                  <c:v>3.1330000000000101E-2</c:v>
                </c:pt>
                <c:pt idx="3234">
                  <c:v>3.1340000000000097E-2</c:v>
                </c:pt>
                <c:pt idx="3235">
                  <c:v>3.13500000000001E-2</c:v>
                </c:pt>
                <c:pt idx="3236">
                  <c:v>3.1360000000000103E-2</c:v>
                </c:pt>
                <c:pt idx="3237">
                  <c:v>3.1370000000000099E-2</c:v>
                </c:pt>
                <c:pt idx="3238">
                  <c:v>3.1380000000000102E-2</c:v>
                </c:pt>
                <c:pt idx="3239">
                  <c:v>3.1390000000000098E-2</c:v>
                </c:pt>
                <c:pt idx="3240">
                  <c:v>3.1400000000000101E-2</c:v>
                </c:pt>
                <c:pt idx="3241">
                  <c:v>3.1410000000000098E-2</c:v>
                </c:pt>
                <c:pt idx="3242">
                  <c:v>3.1420000000000101E-2</c:v>
                </c:pt>
                <c:pt idx="3243">
                  <c:v>3.1430000000000097E-2</c:v>
                </c:pt>
                <c:pt idx="3244">
                  <c:v>3.14400000000001E-2</c:v>
                </c:pt>
                <c:pt idx="3245">
                  <c:v>3.1450000000000103E-2</c:v>
                </c:pt>
                <c:pt idx="3246">
                  <c:v>3.1460000000000099E-2</c:v>
                </c:pt>
                <c:pt idx="3247">
                  <c:v>3.1470000000000102E-2</c:v>
                </c:pt>
                <c:pt idx="3248">
                  <c:v>3.1480000000000098E-2</c:v>
                </c:pt>
                <c:pt idx="3249">
                  <c:v>3.1490000000000101E-2</c:v>
                </c:pt>
                <c:pt idx="3250">
                  <c:v>3.1500000000000097E-2</c:v>
                </c:pt>
                <c:pt idx="3251">
                  <c:v>3.15100000000001E-2</c:v>
                </c:pt>
                <c:pt idx="3252">
                  <c:v>3.1520000000000097E-2</c:v>
                </c:pt>
                <c:pt idx="3253">
                  <c:v>3.15300000000001E-2</c:v>
                </c:pt>
                <c:pt idx="3254">
                  <c:v>3.1540000000000103E-2</c:v>
                </c:pt>
                <c:pt idx="3255">
                  <c:v>3.1550000000000099E-2</c:v>
                </c:pt>
                <c:pt idx="3256">
                  <c:v>3.1560000000000102E-2</c:v>
                </c:pt>
                <c:pt idx="3257">
                  <c:v>3.1570000000000098E-2</c:v>
                </c:pt>
                <c:pt idx="3258">
                  <c:v>3.1580000000000101E-2</c:v>
                </c:pt>
                <c:pt idx="3259">
                  <c:v>3.1590000000000097E-2</c:v>
                </c:pt>
                <c:pt idx="3260">
                  <c:v>3.16000000000001E-2</c:v>
                </c:pt>
                <c:pt idx="3261">
                  <c:v>3.1610000000000103E-2</c:v>
                </c:pt>
                <c:pt idx="3262">
                  <c:v>3.1620000000000099E-2</c:v>
                </c:pt>
                <c:pt idx="3263">
                  <c:v>3.1630000000000102E-2</c:v>
                </c:pt>
                <c:pt idx="3264">
                  <c:v>3.1640000000000099E-2</c:v>
                </c:pt>
                <c:pt idx="3265">
                  <c:v>3.1650000000000102E-2</c:v>
                </c:pt>
                <c:pt idx="3266">
                  <c:v>3.1660000000000098E-2</c:v>
                </c:pt>
                <c:pt idx="3267">
                  <c:v>3.1670000000000101E-2</c:v>
                </c:pt>
                <c:pt idx="3268">
                  <c:v>3.1680000000000097E-2</c:v>
                </c:pt>
                <c:pt idx="3269">
                  <c:v>3.16900000000001E-2</c:v>
                </c:pt>
                <c:pt idx="3270">
                  <c:v>3.1700000000000103E-2</c:v>
                </c:pt>
                <c:pt idx="3271">
                  <c:v>3.1710000000000099E-2</c:v>
                </c:pt>
                <c:pt idx="3272">
                  <c:v>3.1720000000000102E-2</c:v>
                </c:pt>
                <c:pt idx="3273">
                  <c:v>3.1730000000000098E-2</c:v>
                </c:pt>
                <c:pt idx="3274">
                  <c:v>3.1740000000000101E-2</c:v>
                </c:pt>
                <c:pt idx="3275">
                  <c:v>3.1750000000000098E-2</c:v>
                </c:pt>
                <c:pt idx="3276">
                  <c:v>3.1760000000000101E-2</c:v>
                </c:pt>
                <c:pt idx="3277">
                  <c:v>3.1770000000000097E-2</c:v>
                </c:pt>
                <c:pt idx="3278">
                  <c:v>3.17800000000001E-2</c:v>
                </c:pt>
                <c:pt idx="3279">
                  <c:v>3.1790000000000103E-2</c:v>
                </c:pt>
                <c:pt idx="3280">
                  <c:v>3.1800000000000099E-2</c:v>
                </c:pt>
                <c:pt idx="3281">
                  <c:v>3.1810000000000102E-2</c:v>
                </c:pt>
                <c:pt idx="3282">
                  <c:v>3.1820000000000098E-2</c:v>
                </c:pt>
                <c:pt idx="3283">
                  <c:v>3.1830000000000101E-2</c:v>
                </c:pt>
                <c:pt idx="3284">
                  <c:v>3.1840000000000097E-2</c:v>
                </c:pt>
                <c:pt idx="3285">
                  <c:v>3.18500000000001E-2</c:v>
                </c:pt>
                <c:pt idx="3286">
                  <c:v>3.1860000000000097E-2</c:v>
                </c:pt>
                <c:pt idx="3287">
                  <c:v>3.18700000000001E-2</c:v>
                </c:pt>
                <c:pt idx="3288">
                  <c:v>3.1880000000000103E-2</c:v>
                </c:pt>
                <c:pt idx="3289">
                  <c:v>3.1890000000000099E-2</c:v>
                </c:pt>
                <c:pt idx="3290">
                  <c:v>3.1900000000000102E-2</c:v>
                </c:pt>
                <c:pt idx="3291">
                  <c:v>3.1910000000000098E-2</c:v>
                </c:pt>
                <c:pt idx="3292">
                  <c:v>3.1920000000000101E-2</c:v>
                </c:pt>
                <c:pt idx="3293">
                  <c:v>3.1930000000000097E-2</c:v>
                </c:pt>
                <c:pt idx="3294">
                  <c:v>3.19400000000001E-2</c:v>
                </c:pt>
                <c:pt idx="3295">
                  <c:v>3.1950000000000103E-2</c:v>
                </c:pt>
                <c:pt idx="3296">
                  <c:v>3.1960000000000099E-2</c:v>
                </c:pt>
                <c:pt idx="3297">
                  <c:v>3.1970000000000103E-2</c:v>
                </c:pt>
                <c:pt idx="3298">
                  <c:v>3.1980000000000099E-2</c:v>
                </c:pt>
                <c:pt idx="3299">
                  <c:v>3.1990000000000102E-2</c:v>
                </c:pt>
                <c:pt idx="3300">
                  <c:v>3.2000000000000098E-2</c:v>
                </c:pt>
                <c:pt idx="3301">
                  <c:v>3.2010000000000101E-2</c:v>
                </c:pt>
                <c:pt idx="3302">
                  <c:v>3.2020000000000097E-2</c:v>
                </c:pt>
                <c:pt idx="3303">
                  <c:v>3.20300000000001E-2</c:v>
                </c:pt>
                <c:pt idx="3304">
                  <c:v>3.2040000000000103E-2</c:v>
                </c:pt>
                <c:pt idx="3305">
                  <c:v>3.2050000000000099E-2</c:v>
                </c:pt>
                <c:pt idx="3306">
                  <c:v>3.2060000000000102E-2</c:v>
                </c:pt>
                <c:pt idx="3307">
                  <c:v>3.2070000000000098E-2</c:v>
                </c:pt>
                <c:pt idx="3308">
                  <c:v>3.2080000000000101E-2</c:v>
                </c:pt>
                <c:pt idx="3309">
                  <c:v>3.2090000000000098E-2</c:v>
                </c:pt>
                <c:pt idx="3310">
                  <c:v>3.2100000000000101E-2</c:v>
                </c:pt>
                <c:pt idx="3311">
                  <c:v>3.2110000000000097E-2</c:v>
                </c:pt>
                <c:pt idx="3312">
                  <c:v>3.21200000000001E-2</c:v>
                </c:pt>
                <c:pt idx="3313">
                  <c:v>3.2130000000000103E-2</c:v>
                </c:pt>
                <c:pt idx="3314">
                  <c:v>3.2140000000000099E-2</c:v>
                </c:pt>
                <c:pt idx="3315">
                  <c:v>3.2150000000000102E-2</c:v>
                </c:pt>
                <c:pt idx="3316">
                  <c:v>3.2160000000000098E-2</c:v>
                </c:pt>
                <c:pt idx="3317">
                  <c:v>3.2170000000000101E-2</c:v>
                </c:pt>
                <c:pt idx="3318">
                  <c:v>3.2180000000000097E-2</c:v>
                </c:pt>
                <c:pt idx="3319">
                  <c:v>3.21900000000001E-2</c:v>
                </c:pt>
                <c:pt idx="3320">
                  <c:v>3.2200000000000097E-2</c:v>
                </c:pt>
                <c:pt idx="3321">
                  <c:v>3.22100000000001E-2</c:v>
                </c:pt>
                <c:pt idx="3322">
                  <c:v>3.2220000000000103E-2</c:v>
                </c:pt>
                <c:pt idx="3323">
                  <c:v>3.2230000000000099E-2</c:v>
                </c:pt>
                <c:pt idx="3324">
                  <c:v>3.2240000000000102E-2</c:v>
                </c:pt>
                <c:pt idx="3325">
                  <c:v>3.2250000000000098E-2</c:v>
                </c:pt>
                <c:pt idx="3326">
                  <c:v>3.2260000000000101E-2</c:v>
                </c:pt>
                <c:pt idx="3327">
                  <c:v>3.2270000000000097E-2</c:v>
                </c:pt>
                <c:pt idx="3328">
                  <c:v>3.22800000000001E-2</c:v>
                </c:pt>
                <c:pt idx="3329">
                  <c:v>3.2290000000000103E-2</c:v>
                </c:pt>
                <c:pt idx="3330">
                  <c:v>3.2300000000000099E-2</c:v>
                </c:pt>
                <c:pt idx="3331">
                  <c:v>3.2310000000000103E-2</c:v>
                </c:pt>
                <c:pt idx="3332">
                  <c:v>3.2320000000000099E-2</c:v>
                </c:pt>
                <c:pt idx="3333">
                  <c:v>3.2330000000000102E-2</c:v>
                </c:pt>
                <c:pt idx="3334">
                  <c:v>3.2340000000000098E-2</c:v>
                </c:pt>
                <c:pt idx="3335">
                  <c:v>3.2350000000000101E-2</c:v>
                </c:pt>
                <c:pt idx="3336">
                  <c:v>3.2360000000000097E-2</c:v>
                </c:pt>
                <c:pt idx="3337">
                  <c:v>3.23700000000001E-2</c:v>
                </c:pt>
                <c:pt idx="3338">
                  <c:v>3.2380000000000103E-2</c:v>
                </c:pt>
                <c:pt idx="3339">
                  <c:v>3.2390000000000099E-2</c:v>
                </c:pt>
                <c:pt idx="3340">
                  <c:v>3.2400000000000102E-2</c:v>
                </c:pt>
                <c:pt idx="3341">
                  <c:v>3.2410000000000098E-2</c:v>
                </c:pt>
                <c:pt idx="3342">
                  <c:v>3.2420000000000102E-2</c:v>
                </c:pt>
                <c:pt idx="3343">
                  <c:v>3.2430000000000098E-2</c:v>
                </c:pt>
                <c:pt idx="3344">
                  <c:v>3.2440000000000101E-2</c:v>
                </c:pt>
                <c:pt idx="3345">
                  <c:v>3.2450000000000097E-2</c:v>
                </c:pt>
                <c:pt idx="3346">
                  <c:v>3.24600000000001E-2</c:v>
                </c:pt>
                <c:pt idx="3347">
                  <c:v>3.2470000000000103E-2</c:v>
                </c:pt>
                <c:pt idx="3348">
                  <c:v>3.2480000000000099E-2</c:v>
                </c:pt>
                <c:pt idx="3349">
                  <c:v>3.2490000000000102E-2</c:v>
                </c:pt>
                <c:pt idx="3350">
                  <c:v>3.2500000000000098E-2</c:v>
                </c:pt>
                <c:pt idx="3351">
                  <c:v>3.2510000000000101E-2</c:v>
                </c:pt>
                <c:pt idx="3352">
                  <c:v>3.2520000000000097E-2</c:v>
                </c:pt>
                <c:pt idx="3353">
                  <c:v>3.2530000000000101E-2</c:v>
                </c:pt>
                <c:pt idx="3354">
                  <c:v>3.2540000000000097E-2</c:v>
                </c:pt>
                <c:pt idx="3355">
                  <c:v>3.25500000000001E-2</c:v>
                </c:pt>
                <c:pt idx="3356">
                  <c:v>3.2560000000000103E-2</c:v>
                </c:pt>
                <c:pt idx="3357">
                  <c:v>3.2570000000000099E-2</c:v>
                </c:pt>
                <c:pt idx="3358">
                  <c:v>3.2580000000000102E-2</c:v>
                </c:pt>
                <c:pt idx="3359">
                  <c:v>3.2590000000000098E-2</c:v>
                </c:pt>
                <c:pt idx="3360">
                  <c:v>3.2600000000000101E-2</c:v>
                </c:pt>
                <c:pt idx="3361">
                  <c:v>3.2610000000000097E-2</c:v>
                </c:pt>
                <c:pt idx="3362">
                  <c:v>3.26200000000001E-2</c:v>
                </c:pt>
                <c:pt idx="3363">
                  <c:v>3.2630000000000103E-2</c:v>
                </c:pt>
                <c:pt idx="3364">
                  <c:v>3.2640000000000099E-2</c:v>
                </c:pt>
                <c:pt idx="3365">
                  <c:v>3.2650000000000103E-2</c:v>
                </c:pt>
                <c:pt idx="3366">
                  <c:v>3.2660000000000099E-2</c:v>
                </c:pt>
                <c:pt idx="3367">
                  <c:v>3.2670000000000102E-2</c:v>
                </c:pt>
                <c:pt idx="3368">
                  <c:v>3.2680000000000098E-2</c:v>
                </c:pt>
                <c:pt idx="3369">
                  <c:v>3.2690000000000101E-2</c:v>
                </c:pt>
                <c:pt idx="3370">
                  <c:v>3.2700000000000097E-2</c:v>
                </c:pt>
                <c:pt idx="3371">
                  <c:v>3.27100000000001E-2</c:v>
                </c:pt>
                <c:pt idx="3372">
                  <c:v>3.2720000000000103E-2</c:v>
                </c:pt>
                <c:pt idx="3373">
                  <c:v>3.2730000000000099E-2</c:v>
                </c:pt>
                <c:pt idx="3374">
                  <c:v>3.2740000000000102E-2</c:v>
                </c:pt>
                <c:pt idx="3375">
                  <c:v>3.2750000000000098E-2</c:v>
                </c:pt>
                <c:pt idx="3376">
                  <c:v>3.2760000000000102E-2</c:v>
                </c:pt>
                <c:pt idx="3377">
                  <c:v>3.2770000000000098E-2</c:v>
                </c:pt>
                <c:pt idx="3378">
                  <c:v>3.2780000000000101E-2</c:v>
                </c:pt>
                <c:pt idx="3379">
                  <c:v>3.2790000000000097E-2</c:v>
                </c:pt>
                <c:pt idx="3380">
                  <c:v>3.28000000000001E-2</c:v>
                </c:pt>
                <c:pt idx="3381">
                  <c:v>3.2810000000000103E-2</c:v>
                </c:pt>
                <c:pt idx="3382">
                  <c:v>3.2820000000000099E-2</c:v>
                </c:pt>
                <c:pt idx="3383">
                  <c:v>3.2830000000000102E-2</c:v>
                </c:pt>
                <c:pt idx="3384">
                  <c:v>3.2840000000000098E-2</c:v>
                </c:pt>
                <c:pt idx="3385">
                  <c:v>3.2850000000000101E-2</c:v>
                </c:pt>
                <c:pt idx="3386">
                  <c:v>3.2860000000000097E-2</c:v>
                </c:pt>
                <c:pt idx="3387">
                  <c:v>3.2870000000000101E-2</c:v>
                </c:pt>
                <c:pt idx="3388">
                  <c:v>3.2880000000000097E-2</c:v>
                </c:pt>
                <c:pt idx="3389">
                  <c:v>3.28900000000001E-2</c:v>
                </c:pt>
                <c:pt idx="3390">
                  <c:v>3.2900000000000103E-2</c:v>
                </c:pt>
                <c:pt idx="3391">
                  <c:v>3.2910000000000099E-2</c:v>
                </c:pt>
                <c:pt idx="3392">
                  <c:v>3.2920000000000102E-2</c:v>
                </c:pt>
                <c:pt idx="3393">
                  <c:v>3.2930000000000098E-2</c:v>
                </c:pt>
                <c:pt idx="3394">
                  <c:v>3.2940000000000101E-2</c:v>
                </c:pt>
                <c:pt idx="3395">
                  <c:v>3.2950000000000097E-2</c:v>
                </c:pt>
                <c:pt idx="3396">
                  <c:v>3.29600000000001E-2</c:v>
                </c:pt>
                <c:pt idx="3397">
                  <c:v>3.2970000000000103E-2</c:v>
                </c:pt>
                <c:pt idx="3398">
                  <c:v>3.29800000000001E-2</c:v>
                </c:pt>
                <c:pt idx="3399">
                  <c:v>3.2990000000000103E-2</c:v>
                </c:pt>
                <c:pt idx="3400">
                  <c:v>3.3000000000000099E-2</c:v>
                </c:pt>
                <c:pt idx="3401">
                  <c:v>3.3010000000000102E-2</c:v>
                </c:pt>
                <c:pt idx="3402">
                  <c:v>3.3020000000000098E-2</c:v>
                </c:pt>
                <c:pt idx="3403">
                  <c:v>3.3030000000000101E-2</c:v>
                </c:pt>
                <c:pt idx="3404">
                  <c:v>3.3040000000000097E-2</c:v>
                </c:pt>
                <c:pt idx="3405">
                  <c:v>3.30500000000001E-2</c:v>
                </c:pt>
                <c:pt idx="3406">
                  <c:v>3.3060000000000103E-2</c:v>
                </c:pt>
                <c:pt idx="3407">
                  <c:v>3.3070000000000099E-2</c:v>
                </c:pt>
                <c:pt idx="3408">
                  <c:v>3.3080000000000102E-2</c:v>
                </c:pt>
                <c:pt idx="3409">
                  <c:v>3.3090000000000099E-2</c:v>
                </c:pt>
                <c:pt idx="3410">
                  <c:v>3.3100000000000102E-2</c:v>
                </c:pt>
                <c:pt idx="3411">
                  <c:v>3.3110000000000098E-2</c:v>
                </c:pt>
                <c:pt idx="3412">
                  <c:v>3.3120000000000101E-2</c:v>
                </c:pt>
                <c:pt idx="3413">
                  <c:v>3.3130000000000097E-2</c:v>
                </c:pt>
                <c:pt idx="3414">
                  <c:v>3.31400000000001E-2</c:v>
                </c:pt>
                <c:pt idx="3415">
                  <c:v>3.3150000000000103E-2</c:v>
                </c:pt>
                <c:pt idx="3416">
                  <c:v>3.3160000000000099E-2</c:v>
                </c:pt>
                <c:pt idx="3417">
                  <c:v>3.3170000000000102E-2</c:v>
                </c:pt>
                <c:pt idx="3418">
                  <c:v>3.3180000000000098E-2</c:v>
                </c:pt>
                <c:pt idx="3419">
                  <c:v>3.3190000000000101E-2</c:v>
                </c:pt>
                <c:pt idx="3420">
                  <c:v>3.3200000000000097E-2</c:v>
                </c:pt>
                <c:pt idx="3421">
                  <c:v>3.3210000000000101E-2</c:v>
                </c:pt>
                <c:pt idx="3422">
                  <c:v>3.3220000000000097E-2</c:v>
                </c:pt>
                <c:pt idx="3423">
                  <c:v>3.32300000000001E-2</c:v>
                </c:pt>
                <c:pt idx="3424">
                  <c:v>3.3240000000000103E-2</c:v>
                </c:pt>
                <c:pt idx="3425">
                  <c:v>3.3250000000000099E-2</c:v>
                </c:pt>
                <c:pt idx="3426">
                  <c:v>3.3260000000000102E-2</c:v>
                </c:pt>
                <c:pt idx="3427">
                  <c:v>3.3270000000000098E-2</c:v>
                </c:pt>
                <c:pt idx="3428">
                  <c:v>3.3280000000000101E-2</c:v>
                </c:pt>
                <c:pt idx="3429">
                  <c:v>3.3290000000000097E-2</c:v>
                </c:pt>
                <c:pt idx="3430">
                  <c:v>3.33000000000001E-2</c:v>
                </c:pt>
                <c:pt idx="3431">
                  <c:v>3.3310000000000103E-2</c:v>
                </c:pt>
                <c:pt idx="3432">
                  <c:v>3.33200000000001E-2</c:v>
                </c:pt>
                <c:pt idx="3433">
                  <c:v>3.3330000000000103E-2</c:v>
                </c:pt>
                <c:pt idx="3434">
                  <c:v>3.3340000000000099E-2</c:v>
                </c:pt>
                <c:pt idx="3435">
                  <c:v>3.3350000000000102E-2</c:v>
                </c:pt>
                <c:pt idx="3436">
                  <c:v>3.3360000000000098E-2</c:v>
                </c:pt>
                <c:pt idx="3437">
                  <c:v>3.3370000000000101E-2</c:v>
                </c:pt>
                <c:pt idx="3438">
                  <c:v>3.3380000000000097E-2</c:v>
                </c:pt>
                <c:pt idx="3439">
                  <c:v>3.33900000000001E-2</c:v>
                </c:pt>
                <c:pt idx="3440">
                  <c:v>3.3400000000000103E-2</c:v>
                </c:pt>
                <c:pt idx="3441">
                  <c:v>3.3410000000000099E-2</c:v>
                </c:pt>
                <c:pt idx="3442">
                  <c:v>3.3420000000000102E-2</c:v>
                </c:pt>
                <c:pt idx="3443">
                  <c:v>3.3430000000000099E-2</c:v>
                </c:pt>
                <c:pt idx="3444">
                  <c:v>3.3440000000000102E-2</c:v>
                </c:pt>
                <c:pt idx="3445">
                  <c:v>3.3450000000000098E-2</c:v>
                </c:pt>
                <c:pt idx="3446">
                  <c:v>3.3460000000000101E-2</c:v>
                </c:pt>
                <c:pt idx="3447">
                  <c:v>3.3470000000000097E-2</c:v>
                </c:pt>
                <c:pt idx="3448">
                  <c:v>3.34800000000001E-2</c:v>
                </c:pt>
                <c:pt idx="3449">
                  <c:v>3.3490000000000103E-2</c:v>
                </c:pt>
                <c:pt idx="3450">
                  <c:v>3.3500000000000099E-2</c:v>
                </c:pt>
                <c:pt idx="3451">
                  <c:v>3.3510000000000102E-2</c:v>
                </c:pt>
                <c:pt idx="3452">
                  <c:v>3.3520000000000098E-2</c:v>
                </c:pt>
                <c:pt idx="3453">
                  <c:v>3.3530000000000101E-2</c:v>
                </c:pt>
                <c:pt idx="3454">
                  <c:v>3.3540000000000098E-2</c:v>
                </c:pt>
                <c:pt idx="3455">
                  <c:v>3.3550000000000101E-2</c:v>
                </c:pt>
                <c:pt idx="3456">
                  <c:v>3.3560000000000097E-2</c:v>
                </c:pt>
                <c:pt idx="3457">
                  <c:v>3.35700000000001E-2</c:v>
                </c:pt>
                <c:pt idx="3458">
                  <c:v>3.3580000000000103E-2</c:v>
                </c:pt>
                <c:pt idx="3459">
                  <c:v>3.3590000000000099E-2</c:v>
                </c:pt>
                <c:pt idx="3460">
                  <c:v>3.3600000000000102E-2</c:v>
                </c:pt>
                <c:pt idx="3461">
                  <c:v>3.3610000000000098E-2</c:v>
                </c:pt>
                <c:pt idx="3462">
                  <c:v>3.3620000000000101E-2</c:v>
                </c:pt>
                <c:pt idx="3463">
                  <c:v>3.3630000000000097E-2</c:v>
                </c:pt>
                <c:pt idx="3464">
                  <c:v>3.36400000000001E-2</c:v>
                </c:pt>
                <c:pt idx="3465">
                  <c:v>3.3650000000000103E-2</c:v>
                </c:pt>
                <c:pt idx="3466">
                  <c:v>3.36600000000001E-2</c:v>
                </c:pt>
                <c:pt idx="3467">
                  <c:v>3.3670000000000103E-2</c:v>
                </c:pt>
                <c:pt idx="3468">
                  <c:v>3.3680000000000099E-2</c:v>
                </c:pt>
                <c:pt idx="3469">
                  <c:v>3.3690000000000102E-2</c:v>
                </c:pt>
                <c:pt idx="3470">
                  <c:v>3.3700000000000098E-2</c:v>
                </c:pt>
                <c:pt idx="3471">
                  <c:v>3.3710000000000101E-2</c:v>
                </c:pt>
                <c:pt idx="3472">
                  <c:v>3.3720000000000097E-2</c:v>
                </c:pt>
                <c:pt idx="3473">
                  <c:v>3.37300000000001E-2</c:v>
                </c:pt>
                <c:pt idx="3474">
                  <c:v>3.3740000000000103E-2</c:v>
                </c:pt>
                <c:pt idx="3475">
                  <c:v>3.3750000000000099E-2</c:v>
                </c:pt>
                <c:pt idx="3476">
                  <c:v>3.3760000000000102E-2</c:v>
                </c:pt>
                <c:pt idx="3477">
                  <c:v>3.3770000000000099E-2</c:v>
                </c:pt>
                <c:pt idx="3478">
                  <c:v>3.3780000000000102E-2</c:v>
                </c:pt>
                <c:pt idx="3479">
                  <c:v>3.3790000000000098E-2</c:v>
                </c:pt>
                <c:pt idx="3480">
                  <c:v>3.3800000000000101E-2</c:v>
                </c:pt>
                <c:pt idx="3481">
                  <c:v>3.3810000000000097E-2</c:v>
                </c:pt>
                <c:pt idx="3482">
                  <c:v>3.38200000000001E-2</c:v>
                </c:pt>
                <c:pt idx="3483">
                  <c:v>3.3830000000000103E-2</c:v>
                </c:pt>
                <c:pt idx="3484">
                  <c:v>3.3840000000000099E-2</c:v>
                </c:pt>
                <c:pt idx="3485">
                  <c:v>3.3850000000000102E-2</c:v>
                </c:pt>
                <c:pt idx="3486">
                  <c:v>3.3860000000000098E-2</c:v>
                </c:pt>
                <c:pt idx="3487">
                  <c:v>3.3870000000000101E-2</c:v>
                </c:pt>
                <c:pt idx="3488">
                  <c:v>3.3880000000000098E-2</c:v>
                </c:pt>
                <c:pt idx="3489">
                  <c:v>3.3890000000000101E-2</c:v>
                </c:pt>
                <c:pt idx="3490">
                  <c:v>3.3900000000000097E-2</c:v>
                </c:pt>
                <c:pt idx="3491">
                  <c:v>3.39100000000001E-2</c:v>
                </c:pt>
                <c:pt idx="3492">
                  <c:v>3.3920000000000103E-2</c:v>
                </c:pt>
                <c:pt idx="3493">
                  <c:v>3.3930000000000099E-2</c:v>
                </c:pt>
                <c:pt idx="3494">
                  <c:v>3.3940000000000102E-2</c:v>
                </c:pt>
                <c:pt idx="3495">
                  <c:v>3.3950000000000098E-2</c:v>
                </c:pt>
                <c:pt idx="3496">
                  <c:v>3.3960000000000101E-2</c:v>
                </c:pt>
                <c:pt idx="3497">
                  <c:v>3.3970000000000097E-2</c:v>
                </c:pt>
                <c:pt idx="3498">
                  <c:v>3.39800000000001E-2</c:v>
                </c:pt>
                <c:pt idx="3499">
                  <c:v>3.3990000000000103E-2</c:v>
                </c:pt>
                <c:pt idx="3500">
                  <c:v>3.40000000000001E-2</c:v>
                </c:pt>
                <c:pt idx="3501">
                  <c:v>3.4010000000000103E-2</c:v>
                </c:pt>
                <c:pt idx="3502">
                  <c:v>3.4020000000000099E-2</c:v>
                </c:pt>
                <c:pt idx="3503">
                  <c:v>3.4030000000000102E-2</c:v>
                </c:pt>
                <c:pt idx="3504">
                  <c:v>3.4040000000000098E-2</c:v>
                </c:pt>
                <c:pt idx="3505">
                  <c:v>3.4050000000000101E-2</c:v>
                </c:pt>
                <c:pt idx="3506">
                  <c:v>3.4060000000000097E-2</c:v>
                </c:pt>
                <c:pt idx="3507">
                  <c:v>3.40700000000001E-2</c:v>
                </c:pt>
                <c:pt idx="3508">
                  <c:v>3.4080000000000103E-2</c:v>
                </c:pt>
                <c:pt idx="3509">
                  <c:v>3.4090000000000099E-2</c:v>
                </c:pt>
                <c:pt idx="3510">
                  <c:v>3.4100000000000102E-2</c:v>
                </c:pt>
                <c:pt idx="3511">
                  <c:v>3.4110000000000099E-2</c:v>
                </c:pt>
                <c:pt idx="3512">
                  <c:v>3.4120000000000102E-2</c:v>
                </c:pt>
                <c:pt idx="3513">
                  <c:v>3.4130000000000098E-2</c:v>
                </c:pt>
                <c:pt idx="3514">
                  <c:v>3.4140000000000101E-2</c:v>
                </c:pt>
                <c:pt idx="3515">
                  <c:v>3.4150000000000097E-2</c:v>
                </c:pt>
                <c:pt idx="3516">
                  <c:v>3.41600000000001E-2</c:v>
                </c:pt>
                <c:pt idx="3517">
                  <c:v>3.4170000000000103E-2</c:v>
                </c:pt>
                <c:pt idx="3518">
                  <c:v>3.4180000000000099E-2</c:v>
                </c:pt>
                <c:pt idx="3519">
                  <c:v>3.4190000000000102E-2</c:v>
                </c:pt>
                <c:pt idx="3520">
                  <c:v>3.4200000000000098E-2</c:v>
                </c:pt>
                <c:pt idx="3521">
                  <c:v>3.4210000000000101E-2</c:v>
                </c:pt>
                <c:pt idx="3522">
                  <c:v>3.4220000000000098E-2</c:v>
                </c:pt>
                <c:pt idx="3523">
                  <c:v>3.4230000000000101E-2</c:v>
                </c:pt>
                <c:pt idx="3524">
                  <c:v>3.4240000000000097E-2</c:v>
                </c:pt>
                <c:pt idx="3525">
                  <c:v>3.42500000000001E-2</c:v>
                </c:pt>
                <c:pt idx="3526">
                  <c:v>3.4260000000000103E-2</c:v>
                </c:pt>
                <c:pt idx="3527">
                  <c:v>3.4270000000000099E-2</c:v>
                </c:pt>
                <c:pt idx="3528">
                  <c:v>3.4280000000000102E-2</c:v>
                </c:pt>
                <c:pt idx="3529">
                  <c:v>3.4290000000000098E-2</c:v>
                </c:pt>
                <c:pt idx="3530">
                  <c:v>3.4300000000000101E-2</c:v>
                </c:pt>
                <c:pt idx="3531">
                  <c:v>3.4310000000000097E-2</c:v>
                </c:pt>
                <c:pt idx="3532">
                  <c:v>3.43200000000001E-2</c:v>
                </c:pt>
                <c:pt idx="3533">
                  <c:v>3.4330000000000097E-2</c:v>
                </c:pt>
                <c:pt idx="3534">
                  <c:v>3.43400000000001E-2</c:v>
                </c:pt>
                <c:pt idx="3535">
                  <c:v>3.4350000000000103E-2</c:v>
                </c:pt>
                <c:pt idx="3536">
                  <c:v>3.4360000000000099E-2</c:v>
                </c:pt>
                <c:pt idx="3537">
                  <c:v>3.4370000000000102E-2</c:v>
                </c:pt>
                <c:pt idx="3538">
                  <c:v>3.4380000000000098E-2</c:v>
                </c:pt>
                <c:pt idx="3539">
                  <c:v>3.4390000000000101E-2</c:v>
                </c:pt>
                <c:pt idx="3540">
                  <c:v>3.4400000000000097E-2</c:v>
                </c:pt>
                <c:pt idx="3541">
                  <c:v>3.44100000000001E-2</c:v>
                </c:pt>
                <c:pt idx="3542">
                  <c:v>3.4420000000000103E-2</c:v>
                </c:pt>
                <c:pt idx="3543">
                  <c:v>3.4430000000000099E-2</c:v>
                </c:pt>
                <c:pt idx="3544">
                  <c:v>3.4440000000000102E-2</c:v>
                </c:pt>
                <c:pt idx="3545">
                  <c:v>3.4450000000000099E-2</c:v>
                </c:pt>
                <c:pt idx="3546">
                  <c:v>3.4460000000000102E-2</c:v>
                </c:pt>
                <c:pt idx="3547">
                  <c:v>3.4470000000000098E-2</c:v>
                </c:pt>
                <c:pt idx="3548">
                  <c:v>3.4480000000000101E-2</c:v>
                </c:pt>
                <c:pt idx="3549">
                  <c:v>3.4490000000000097E-2</c:v>
                </c:pt>
                <c:pt idx="3550">
                  <c:v>3.45000000000001E-2</c:v>
                </c:pt>
                <c:pt idx="3551">
                  <c:v>3.4510000000000103E-2</c:v>
                </c:pt>
                <c:pt idx="3552">
                  <c:v>3.4520000000000099E-2</c:v>
                </c:pt>
                <c:pt idx="3553">
                  <c:v>3.4530000000000102E-2</c:v>
                </c:pt>
                <c:pt idx="3554">
                  <c:v>3.4540000000000098E-2</c:v>
                </c:pt>
                <c:pt idx="3555">
                  <c:v>3.4550000000000101E-2</c:v>
                </c:pt>
                <c:pt idx="3556">
                  <c:v>3.4560000000000098E-2</c:v>
                </c:pt>
                <c:pt idx="3557">
                  <c:v>3.4570000000000101E-2</c:v>
                </c:pt>
                <c:pt idx="3558">
                  <c:v>3.4580000000000097E-2</c:v>
                </c:pt>
                <c:pt idx="3559">
                  <c:v>3.45900000000001E-2</c:v>
                </c:pt>
                <c:pt idx="3560">
                  <c:v>3.4600000000000103E-2</c:v>
                </c:pt>
                <c:pt idx="3561">
                  <c:v>3.4610000000000099E-2</c:v>
                </c:pt>
                <c:pt idx="3562">
                  <c:v>3.4620000000000102E-2</c:v>
                </c:pt>
                <c:pt idx="3563">
                  <c:v>3.4630000000000098E-2</c:v>
                </c:pt>
                <c:pt idx="3564">
                  <c:v>3.4640000000000101E-2</c:v>
                </c:pt>
                <c:pt idx="3565">
                  <c:v>3.4650000000000097E-2</c:v>
                </c:pt>
                <c:pt idx="3566">
                  <c:v>3.46600000000001E-2</c:v>
                </c:pt>
                <c:pt idx="3567">
                  <c:v>3.4670000000000097E-2</c:v>
                </c:pt>
                <c:pt idx="3568">
                  <c:v>3.46800000000001E-2</c:v>
                </c:pt>
                <c:pt idx="3569">
                  <c:v>3.4690000000000103E-2</c:v>
                </c:pt>
                <c:pt idx="3570">
                  <c:v>3.4700000000000099E-2</c:v>
                </c:pt>
                <c:pt idx="3571">
                  <c:v>3.4710000000000102E-2</c:v>
                </c:pt>
                <c:pt idx="3572">
                  <c:v>3.4720000000000098E-2</c:v>
                </c:pt>
                <c:pt idx="3573">
                  <c:v>3.4730000000000101E-2</c:v>
                </c:pt>
                <c:pt idx="3574">
                  <c:v>3.4740000000000097E-2</c:v>
                </c:pt>
                <c:pt idx="3575">
                  <c:v>3.47500000000001E-2</c:v>
                </c:pt>
                <c:pt idx="3576">
                  <c:v>3.4760000000000103E-2</c:v>
                </c:pt>
                <c:pt idx="3577">
                  <c:v>3.4770000000000099E-2</c:v>
                </c:pt>
                <c:pt idx="3578">
                  <c:v>3.4780000000000103E-2</c:v>
                </c:pt>
                <c:pt idx="3579">
                  <c:v>3.4790000000000099E-2</c:v>
                </c:pt>
                <c:pt idx="3580">
                  <c:v>3.4800000000000102E-2</c:v>
                </c:pt>
                <c:pt idx="3581">
                  <c:v>3.4810000000000098E-2</c:v>
                </c:pt>
                <c:pt idx="3582">
                  <c:v>3.4820000000000101E-2</c:v>
                </c:pt>
                <c:pt idx="3583">
                  <c:v>3.4830000000000097E-2</c:v>
                </c:pt>
                <c:pt idx="3584">
                  <c:v>3.48400000000001E-2</c:v>
                </c:pt>
                <c:pt idx="3585">
                  <c:v>3.4850000000000103E-2</c:v>
                </c:pt>
                <c:pt idx="3586">
                  <c:v>3.4860000000000099E-2</c:v>
                </c:pt>
                <c:pt idx="3587">
                  <c:v>3.4870000000000102E-2</c:v>
                </c:pt>
                <c:pt idx="3588">
                  <c:v>3.4880000000000098E-2</c:v>
                </c:pt>
                <c:pt idx="3589">
                  <c:v>3.4890000000000101E-2</c:v>
                </c:pt>
                <c:pt idx="3590">
                  <c:v>3.4900000000000098E-2</c:v>
                </c:pt>
                <c:pt idx="3591">
                  <c:v>3.4910000000000101E-2</c:v>
                </c:pt>
                <c:pt idx="3592">
                  <c:v>3.4920000000000097E-2</c:v>
                </c:pt>
                <c:pt idx="3593">
                  <c:v>3.49300000000001E-2</c:v>
                </c:pt>
                <c:pt idx="3594">
                  <c:v>3.4940000000000103E-2</c:v>
                </c:pt>
                <c:pt idx="3595">
                  <c:v>3.4950000000000099E-2</c:v>
                </c:pt>
                <c:pt idx="3596">
                  <c:v>3.4960000000000102E-2</c:v>
                </c:pt>
                <c:pt idx="3597">
                  <c:v>3.4970000000000098E-2</c:v>
                </c:pt>
                <c:pt idx="3598">
                  <c:v>3.4980000000000101E-2</c:v>
                </c:pt>
                <c:pt idx="3599">
                  <c:v>3.4990000000000097E-2</c:v>
                </c:pt>
                <c:pt idx="3600">
                  <c:v>3.50000000000001E-2</c:v>
                </c:pt>
              </c:numCache>
            </c:numRef>
          </c:xVal>
          <c:yVal>
            <c:numRef>
              <c:f>'400MeV'!$L$2:$L$3602</c:f>
              <c:numCache>
                <c:formatCode>0.0000E+00</c:formatCode>
                <c:ptCount val="3601"/>
                <c:pt idx="0">
                  <c:v>0.97175562152759998</c:v>
                </c:pt>
                <c:pt idx="1">
                  <c:v>0.97140550071537834</c:v>
                </c:pt>
                <c:pt idx="2">
                  <c:v>0.97105888853938938</c:v>
                </c:pt>
                <c:pt idx="3">
                  <c:v>0.97071578530751657</c:v>
                </c:pt>
                <c:pt idx="4">
                  <c:v>0.97037619132452546</c:v>
                </c:pt>
                <c:pt idx="5">
                  <c:v>0.97004010689206588</c:v>
                </c:pt>
                <c:pt idx="6">
                  <c:v>0.96970753230867013</c:v>
                </c:pt>
                <c:pt idx="7">
                  <c:v>0.96937846786975168</c:v>
                </c:pt>
                <c:pt idx="8">
                  <c:v>0.96905291386760606</c:v>
                </c:pt>
                <c:pt idx="9">
                  <c:v>0.96873087059141261</c:v>
                </c:pt>
                <c:pt idx="10">
                  <c:v>0.9684123383272305</c:v>
                </c:pt>
                <c:pt idx="11">
                  <c:v>0.96809731735800009</c:v>
                </c:pt>
                <c:pt idx="12">
                  <c:v>0.96778580796354374</c:v>
                </c:pt>
                <c:pt idx="13">
                  <c:v>0.96747781042056369</c:v>
                </c:pt>
                <c:pt idx="14">
                  <c:v>0.96717332500264375</c:v>
                </c:pt>
                <c:pt idx="15">
                  <c:v>0.96687235198024712</c:v>
                </c:pt>
                <c:pt idx="16">
                  <c:v>0.9665748916207173</c:v>
                </c:pt>
                <c:pt idx="17">
                  <c:v>0.96628094418827803</c:v>
                </c:pt>
                <c:pt idx="18">
                  <c:v>0.96599050994403246</c:v>
                </c:pt>
                <c:pt idx="19">
                  <c:v>0.96570358914596222</c:v>
                </c:pt>
                <c:pt idx="20">
                  <c:v>0.96542018204892921</c:v>
                </c:pt>
                <c:pt idx="21">
                  <c:v>0.96514028890467385</c:v>
                </c:pt>
                <c:pt idx="22">
                  <c:v>0.96486390996181548</c:v>
                </c:pt>
                <c:pt idx="23">
                  <c:v>0.9645910454658515</c:v>
                </c:pt>
                <c:pt idx="24">
                  <c:v>0.96432169565915782</c:v>
                </c:pt>
                <c:pt idx="25">
                  <c:v>0.96405586078098793</c:v>
                </c:pt>
                <c:pt idx="26">
                  <c:v>0.96379354106747384</c:v>
                </c:pt>
                <c:pt idx="27">
                  <c:v>0.96353473675162427</c:v>
                </c:pt>
                <c:pt idx="28">
                  <c:v>0.96327944806332688</c:v>
                </c:pt>
                <c:pt idx="29">
                  <c:v>0.96302767522934385</c:v>
                </c:pt>
                <c:pt idx="30">
                  <c:v>0.96277941847331761</c:v>
                </c:pt>
                <c:pt idx="31">
                  <c:v>0.96253467801576509</c:v>
                </c:pt>
                <c:pt idx="32">
                  <c:v>0.96229345407408085</c:v>
                </c:pt>
                <c:pt idx="33">
                  <c:v>0.96205574686253481</c:v>
                </c:pt>
                <c:pt idx="34">
                  <c:v>0.96182155659227453</c:v>
                </c:pt>
                <c:pt idx="35">
                  <c:v>0.96159088347132249</c:v>
                </c:pt>
                <c:pt idx="36">
                  <c:v>0.96136372770457701</c:v>
                </c:pt>
                <c:pt idx="37">
                  <c:v>0.96114008949381402</c:v>
                </c:pt>
                <c:pt idx="38">
                  <c:v>0.96091996903768129</c:v>
                </c:pt>
                <c:pt idx="39">
                  <c:v>0.96070336653170507</c:v>
                </c:pt>
                <c:pt idx="40">
                  <c:v>0.96049028216828614</c:v>
                </c:pt>
                <c:pt idx="41">
                  <c:v>0.96028071613669885</c:v>
                </c:pt>
                <c:pt idx="42">
                  <c:v>0.96007466862309343</c:v>
                </c:pt>
                <c:pt idx="43">
                  <c:v>0.95987213981049457</c:v>
                </c:pt>
                <c:pt idx="44">
                  <c:v>0.95967312987880149</c:v>
                </c:pt>
                <c:pt idx="45">
                  <c:v>0.95947763900478744</c:v>
                </c:pt>
                <c:pt idx="46">
                  <c:v>0.95928566736210064</c:v>
                </c:pt>
                <c:pt idx="47">
                  <c:v>0.95909721512126156</c:v>
                </c:pt>
                <c:pt idx="48">
                  <c:v>0.95891228244966609</c:v>
                </c:pt>
                <c:pt idx="49">
                  <c:v>0.95873086951158371</c:v>
                </c:pt>
                <c:pt idx="50">
                  <c:v>0.95855297646815663</c:v>
                </c:pt>
                <c:pt idx="51">
                  <c:v>0.95837860347740111</c:v>
                </c:pt>
                <c:pt idx="52">
                  <c:v>0.95820775069420661</c:v>
                </c:pt>
                <c:pt idx="53">
                  <c:v>0.95804041827033481</c:v>
                </c:pt>
                <c:pt idx="54">
                  <c:v>0.95787660635442196</c:v>
                </c:pt>
                <c:pt idx="55">
                  <c:v>0.95771631509197652</c:v>
                </c:pt>
                <c:pt idx="56">
                  <c:v>0.95755954462537796</c:v>
                </c:pt>
                <c:pt idx="57">
                  <c:v>0.95740629509388153</c:v>
                </c:pt>
                <c:pt idx="58">
                  <c:v>0.95725656663361258</c:v>
                </c:pt>
                <c:pt idx="59">
                  <c:v>0.95711035937756961</c:v>
                </c:pt>
                <c:pt idx="60">
                  <c:v>0.95696767345562428</c:v>
                </c:pt>
                <c:pt idx="61">
                  <c:v>0.95682850899451743</c:v>
                </c:pt>
                <c:pt idx="62">
                  <c:v>0.95669286611786575</c:v>
                </c:pt>
                <c:pt idx="63">
                  <c:v>0.95656074494615462</c:v>
                </c:pt>
                <c:pt idx="64">
                  <c:v>0.9564321455967435</c:v>
                </c:pt>
                <c:pt idx="65">
                  <c:v>0.95630706818386235</c:v>
                </c:pt>
                <c:pt idx="66">
                  <c:v>0.95618551281861253</c:v>
                </c:pt>
                <c:pt idx="67">
                  <c:v>0.9560674796089681</c:v>
                </c:pt>
                <c:pt idx="68">
                  <c:v>0.95595296865977275</c:v>
                </c:pt>
                <c:pt idx="69">
                  <c:v>0.95584198007274379</c:v>
                </c:pt>
                <c:pt idx="70">
                  <c:v>0.95573451394646725</c:v>
                </c:pt>
                <c:pt idx="71">
                  <c:v>0.95563057037640187</c:v>
                </c:pt>
                <c:pt idx="72">
                  <c:v>0.9555301494548778</c:v>
                </c:pt>
                <c:pt idx="73">
                  <c:v>0.95543325127109346</c:v>
                </c:pt>
                <c:pt idx="74">
                  <c:v>0.95533987591112179</c:v>
                </c:pt>
                <c:pt idx="75">
                  <c:v>0.95525002345790444</c:v>
                </c:pt>
                <c:pt idx="76">
                  <c:v>0.955163693991254</c:v>
                </c:pt>
                <c:pt idx="77">
                  <c:v>0.95508088758785314</c:v>
                </c:pt>
                <c:pt idx="78">
                  <c:v>0.9550016043212568</c:v>
                </c:pt>
                <c:pt idx="79">
                  <c:v>0.95492584426188865</c:v>
                </c:pt>
                <c:pt idx="80">
                  <c:v>0.95485360747704506</c:v>
                </c:pt>
                <c:pt idx="81">
                  <c:v>0.95478489403089029</c:v>
                </c:pt>
                <c:pt idx="82">
                  <c:v>0.95471970398445949</c:v>
                </c:pt>
                <c:pt idx="83">
                  <c:v>0.95465803739565969</c:v>
                </c:pt>
                <c:pt idx="84">
                  <c:v>0.95459989431926706</c:v>
                </c:pt>
                <c:pt idx="85">
                  <c:v>0.95454527480692786</c:v>
                </c:pt>
                <c:pt idx="86">
                  <c:v>0.95449417890715793</c:v>
                </c:pt>
                <c:pt idx="87">
                  <c:v>0.95444660666534498</c:v>
                </c:pt>
                <c:pt idx="88">
                  <c:v>0.95440255812374541</c:v>
                </c:pt>
                <c:pt idx="89">
                  <c:v>0.95436203332148573</c:v>
                </c:pt>
                <c:pt idx="90">
                  <c:v>0.95432503229456289</c:v>
                </c:pt>
                <c:pt idx="91">
                  <c:v>0.95429155507584351</c:v>
                </c:pt>
                <c:pt idx="92">
                  <c:v>0.95426160169506424</c:v>
                </c:pt>
                <c:pt idx="93">
                  <c:v>0.95423517217883136</c:v>
                </c:pt>
                <c:pt idx="94">
                  <c:v>0.95421226655062208</c:v>
                </c:pt>
                <c:pt idx="95">
                  <c:v>0.95419288483078146</c:v>
                </c:pt>
                <c:pt idx="96">
                  <c:v>0.95417702703652685</c:v>
                </c:pt>
                <c:pt idx="97">
                  <c:v>0.95416469318194252</c:v>
                </c:pt>
                <c:pt idx="98">
                  <c:v>0.95415588327798595</c:v>
                </c:pt>
                <c:pt idx="99">
                  <c:v>0.95415059733248153</c:v>
                </c:pt>
                <c:pt idx="100">
                  <c:v>0.95414883535012507</c:v>
                </c:pt>
                <c:pt idx="101">
                  <c:v>0.95415059733248153</c:v>
                </c:pt>
                <c:pt idx="102">
                  <c:v>0.95415588327798595</c:v>
                </c:pt>
                <c:pt idx="103">
                  <c:v>0.95416469318194252</c:v>
                </c:pt>
                <c:pt idx="104">
                  <c:v>0.95417702703652685</c:v>
                </c:pt>
                <c:pt idx="105">
                  <c:v>0.95419288483078146</c:v>
                </c:pt>
                <c:pt idx="106">
                  <c:v>0.95421226655062208</c:v>
                </c:pt>
                <c:pt idx="107">
                  <c:v>0.95423517217883136</c:v>
                </c:pt>
                <c:pt idx="108">
                  <c:v>0.95426160169506424</c:v>
                </c:pt>
                <c:pt idx="109">
                  <c:v>0.95429155507584351</c:v>
                </c:pt>
                <c:pt idx="110">
                  <c:v>0.95432503229456289</c:v>
                </c:pt>
                <c:pt idx="111">
                  <c:v>0.95436203332148573</c:v>
                </c:pt>
                <c:pt idx="112">
                  <c:v>0.95440255812374541</c:v>
                </c:pt>
                <c:pt idx="113">
                  <c:v>0.95444660666534498</c:v>
                </c:pt>
                <c:pt idx="114">
                  <c:v>0.95449417890715793</c:v>
                </c:pt>
                <c:pt idx="115">
                  <c:v>0.95454527480692786</c:v>
                </c:pt>
                <c:pt idx="116">
                  <c:v>0.95459989431926706</c:v>
                </c:pt>
                <c:pt idx="117">
                  <c:v>0.95465803739565969</c:v>
                </c:pt>
                <c:pt idx="118">
                  <c:v>0.95471970398445949</c:v>
                </c:pt>
                <c:pt idx="119">
                  <c:v>0.95478489403089029</c:v>
                </c:pt>
                <c:pt idx="120">
                  <c:v>0.95485360747704506</c:v>
                </c:pt>
                <c:pt idx="121">
                  <c:v>0.95492584426188865</c:v>
                </c:pt>
                <c:pt idx="122">
                  <c:v>0.9550016043212568</c:v>
                </c:pt>
                <c:pt idx="123">
                  <c:v>0.95508088758785314</c:v>
                </c:pt>
                <c:pt idx="124">
                  <c:v>0.955163693991254</c:v>
                </c:pt>
                <c:pt idx="125">
                  <c:v>0.95525002345790444</c:v>
                </c:pt>
                <c:pt idx="126">
                  <c:v>0.95533987591112224</c:v>
                </c:pt>
                <c:pt idx="127">
                  <c:v>0.95543325127109346</c:v>
                </c:pt>
                <c:pt idx="128">
                  <c:v>0.9555301494548778</c:v>
                </c:pt>
                <c:pt idx="129">
                  <c:v>0.95563057037640187</c:v>
                </c:pt>
                <c:pt idx="130">
                  <c:v>0.95573451394646725</c:v>
                </c:pt>
                <c:pt idx="131">
                  <c:v>0.95584198007274379</c:v>
                </c:pt>
                <c:pt idx="132">
                  <c:v>0.95595296865977275</c:v>
                </c:pt>
                <c:pt idx="133">
                  <c:v>0.9560674796089681</c:v>
                </c:pt>
                <c:pt idx="134">
                  <c:v>0.95618551281861253</c:v>
                </c:pt>
                <c:pt idx="135">
                  <c:v>0.95630706818386235</c:v>
                </c:pt>
                <c:pt idx="136">
                  <c:v>0.9564321455967435</c:v>
                </c:pt>
                <c:pt idx="137">
                  <c:v>0.95656074494615506</c:v>
                </c:pt>
                <c:pt idx="138">
                  <c:v>0.95669286611786575</c:v>
                </c:pt>
                <c:pt idx="139">
                  <c:v>0.95682850899451743</c:v>
                </c:pt>
                <c:pt idx="140">
                  <c:v>0.95696767345562428</c:v>
                </c:pt>
                <c:pt idx="141">
                  <c:v>0.95711035937756961</c:v>
                </c:pt>
                <c:pt idx="142">
                  <c:v>0.95725656663361258</c:v>
                </c:pt>
                <c:pt idx="143">
                  <c:v>0.95740629509388153</c:v>
                </c:pt>
                <c:pt idx="144">
                  <c:v>0.95755954462537796</c:v>
                </c:pt>
                <c:pt idx="145">
                  <c:v>0.95771631509197652</c:v>
                </c:pt>
                <c:pt idx="146">
                  <c:v>0.95787660635442196</c:v>
                </c:pt>
                <c:pt idx="147">
                  <c:v>0.95804041827033481</c:v>
                </c:pt>
                <c:pt idx="148">
                  <c:v>0.95820775069420661</c:v>
                </c:pt>
                <c:pt idx="149">
                  <c:v>0.95837860347740111</c:v>
                </c:pt>
                <c:pt idx="150">
                  <c:v>0.95855297646815663</c:v>
                </c:pt>
                <c:pt idx="151">
                  <c:v>0.95873086951158371</c:v>
                </c:pt>
                <c:pt idx="152">
                  <c:v>0.95891228244966653</c:v>
                </c:pt>
                <c:pt idx="153">
                  <c:v>0.95909721512126156</c:v>
                </c:pt>
                <c:pt idx="154">
                  <c:v>0.95928566736210064</c:v>
                </c:pt>
                <c:pt idx="155">
                  <c:v>0.95947763900478744</c:v>
                </c:pt>
                <c:pt idx="156">
                  <c:v>0.95967312987880149</c:v>
                </c:pt>
                <c:pt idx="157">
                  <c:v>0.95987213981049457</c:v>
                </c:pt>
                <c:pt idx="158">
                  <c:v>0.96007466862309343</c:v>
                </c:pt>
                <c:pt idx="159">
                  <c:v>0.96028071613669885</c:v>
                </c:pt>
                <c:pt idx="160">
                  <c:v>0.96049028216828614</c:v>
                </c:pt>
                <c:pt idx="161">
                  <c:v>0.96070336653170507</c:v>
                </c:pt>
                <c:pt idx="162">
                  <c:v>0.96091996903768129</c:v>
                </c:pt>
                <c:pt idx="163">
                  <c:v>0.96114008949381402</c:v>
                </c:pt>
                <c:pt idx="164">
                  <c:v>0.96136372770457745</c:v>
                </c:pt>
                <c:pt idx="165">
                  <c:v>0.96159088347132249</c:v>
                </c:pt>
                <c:pt idx="166">
                  <c:v>0.96182155659227453</c:v>
                </c:pt>
                <c:pt idx="167">
                  <c:v>0.96205574686253481</c:v>
                </c:pt>
                <c:pt idx="168">
                  <c:v>0.96229345407408085</c:v>
                </c:pt>
                <c:pt idx="169">
                  <c:v>0.96253467801576509</c:v>
                </c:pt>
                <c:pt idx="170">
                  <c:v>0.96277941847331761</c:v>
                </c:pt>
                <c:pt idx="171">
                  <c:v>0.96302767522934385</c:v>
                </c:pt>
                <c:pt idx="172">
                  <c:v>0.96327944806332688</c:v>
                </c:pt>
                <c:pt idx="173">
                  <c:v>0.96353473675162427</c:v>
                </c:pt>
                <c:pt idx="174">
                  <c:v>0.96379354106747384</c:v>
                </c:pt>
                <c:pt idx="175">
                  <c:v>0.96405586078098837</c:v>
                </c:pt>
                <c:pt idx="176">
                  <c:v>0.96432169565915826</c:v>
                </c:pt>
                <c:pt idx="177">
                  <c:v>0.9645910454658515</c:v>
                </c:pt>
                <c:pt idx="178">
                  <c:v>0.96486390996181548</c:v>
                </c:pt>
                <c:pt idx="179">
                  <c:v>0.96514028890467385</c:v>
                </c:pt>
                <c:pt idx="180">
                  <c:v>0.96542018204892921</c:v>
                </c:pt>
                <c:pt idx="181">
                  <c:v>0.96570358914596222</c:v>
                </c:pt>
                <c:pt idx="182">
                  <c:v>0.96599050994403246</c:v>
                </c:pt>
                <c:pt idx="183">
                  <c:v>0.96628094418827848</c:v>
                </c:pt>
                <c:pt idx="184">
                  <c:v>0.9665748916207173</c:v>
                </c:pt>
                <c:pt idx="185">
                  <c:v>0.96687235198024712</c:v>
                </c:pt>
                <c:pt idx="186">
                  <c:v>0.96717332500264375</c:v>
                </c:pt>
                <c:pt idx="187">
                  <c:v>0.96747781042056369</c:v>
                </c:pt>
                <c:pt idx="188">
                  <c:v>0.96778580796354374</c:v>
                </c:pt>
                <c:pt idx="189">
                  <c:v>0.96809731735800009</c:v>
                </c:pt>
                <c:pt idx="190">
                  <c:v>0.9684123383272305</c:v>
                </c:pt>
                <c:pt idx="191">
                  <c:v>0.96873087059141305</c:v>
                </c:pt>
                <c:pt idx="192">
                  <c:v>0.9690529138676065</c:v>
                </c:pt>
                <c:pt idx="193">
                  <c:v>0.96937846786975168</c:v>
                </c:pt>
                <c:pt idx="194">
                  <c:v>0.96970753230867057</c:v>
                </c:pt>
                <c:pt idx="195">
                  <c:v>0.97004010689206632</c:v>
                </c:pt>
                <c:pt idx="196">
                  <c:v>0.97037619132452591</c:v>
                </c:pt>
                <c:pt idx="197">
                  <c:v>0.97071578530751657</c:v>
                </c:pt>
                <c:pt idx="198">
                  <c:v>0.97105888853938982</c:v>
                </c:pt>
                <c:pt idx="199">
                  <c:v>0.97140550071537879</c:v>
                </c:pt>
                <c:pt idx="200">
                  <c:v>0.97175562152760042</c:v>
                </c:pt>
                <c:pt idx="201">
                  <c:v>0.9721092506650546</c:v>
                </c:pt>
                <c:pt idx="202">
                  <c:v>0.97246638781362593</c:v>
                </c:pt>
                <c:pt idx="203">
                  <c:v>0.97282703265608106</c:v>
                </c:pt>
                <c:pt idx="204">
                  <c:v>0.97319118487207312</c:v>
                </c:pt>
                <c:pt idx="205">
                  <c:v>0.97355884413813776</c:v>
                </c:pt>
                <c:pt idx="206">
                  <c:v>0.97393001012769753</c:v>
                </c:pt>
                <c:pt idx="207">
                  <c:v>0.97430468251105795</c:v>
                </c:pt>
                <c:pt idx="208">
                  <c:v>0.97468286095541146</c:v>
                </c:pt>
                <c:pt idx="209">
                  <c:v>0.9750645451248352</c:v>
                </c:pt>
                <c:pt idx="210">
                  <c:v>0.97544973468029328</c:v>
                </c:pt>
                <c:pt idx="211">
                  <c:v>0.97583842927963449</c:v>
                </c:pt>
                <c:pt idx="212">
                  <c:v>0.97623062857759635</c:v>
                </c:pt>
                <c:pt idx="213">
                  <c:v>0.97662633222580197</c:v>
                </c:pt>
                <c:pt idx="214">
                  <c:v>0.97702553987276186</c:v>
                </c:pt>
                <c:pt idx="215">
                  <c:v>0.97742825116387388</c:v>
                </c:pt>
                <c:pt idx="216">
                  <c:v>0.97783446574142419</c:v>
                </c:pt>
                <c:pt idx="217">
                  <c:v>0.97824418324458673</c:v>
                </c:pt>
                <c:pt idx="218">
                  <c:v>0.97865740330942463</c:v>
                </c:pt>
                <c:pt idx="219">
                  <c:v>0.9790741255688884</c:v>
                </c:pt>
                <c:pt idx="220">
                  <c:v>0.97949434965281901</c:v>
                </c:pt>
                <c:pt idx="221">
                  <c:v>0.97991807518794571</c:v>
                </c:pt>
                <c:pt idx="222">
                  <c:v>0.98034530179788959</c:v>
                </c:pt>
                <c:pt idx="223">
                  <c:v>0.98077602910315909</c:v>
                </c:pt>
                <c:pt idx="224">
                  <c:v>0.98121025672115536</c:v>
                </c:pt>
                <c:pt idx="225">
                  <c:v>0.98164798426616917</c:v>
                </c:pt>
                <c:pt idx="226">
                  <c:v>0.9820892113493831</c:v>
                </c:pt>
                <c:pt idx="227">
                  <c:v>0.98253393757886975</c:v>
                </c:pt>
                <c:pt idx="228">
                  <c:v>0.98298216255959625</c:v>
                </c:pt>
                <c:pt idx="229">
                  <c:v>0.98343388589341973</c:v>
                </c:pt>
                <c:pt idx="230">
                  <c:v>0.98388910717908962</c:v>
                </c:pt>
                <c:pt idx="231">
                  <c:v>0.98434782601225024</c:v>
                </c:pt>
                <c:pt idx="232">
                  <c:v>0.98481004198543776</c:v>
                </c:pt>
                <c:pt idx="233">
                  <c:v>0.98527575468808193</c:v>
                </c:pt>
                <c:pt idx="234">
                  <c:v>0.98574496370650655</c:v>
                </c:pt>
                <c:pt idx="235">
                  <c:v>0.98621766862393079</c:v>
                </c:pt>
                <c:pt idx="236">
                  <c:v>0.98669386902046652</c:v>
                </c:pt>
                <c:pt idx="237">
                  <c:v>0.98717356447312277</c:v>
                </c:pt>
                <c:pt idx="238">
                  <c:v>0.98765675455580348</c:v>
                </c:pt>
                <c:pt idx="239">
                  <c:v>0.988143438839308</c:v>
                </c:pt>
                <c:pt idx="240">
                  <c:v>0.988633616891331</c:v>
                </c:pt>
                <c:pt idx="241">
                  <c:v>0.98912728827646568</c:v>
                </c:pt>
                <c:pt idx="242">
                  <c:v>0.98962445255620191</c:v>
                </c:pt>
                <c:pt idx="243">
                  <c:v>0.99012510928892494</c:v>
                </c:pt>
                <c:pt idx="244">
                  <c:v>0.99062925802992075</c:v>
                </c:pt>
                <c:pt idx="245">
                  <c:v>0.99113689833137064</c:v>
                </c:pt>
                <c:pt idx="246">
                  <c:v>0.99164802974235666</c:v>
                </c:pt>
                <c:pt idx="247">
                  <c:v>0.99216265180885888</c:v>
                </c:pt>
                <c:pt idx="248">
                  <c:v>0.99268076407375716</c:v>
                </c:pt>
                <c:pt idx="249">
                  <c:v>0.99320236607682988</c:v>
                </c:pt>
                <c:pt idx="250">
                  <c:v>0.99372745735475743</c:v>
                </c:pt>
                <c:pt idx="251">
                  <c:v>0.99425603744111957</c:v>
                </c:pt>
                <c:pt idx="252">
                  <c:v>0.99478810586639765</c:v>
                </c:pt>
                <c:pt idx="253">
                  <c:v>0.99532366215797463</c:v>
                </c:pt>
                <c:pt idx="254">
                  <c:v>0.99586270584013459</c:v>
                </c:pt>
                <c:pt idx="255">
                  <c:v>0.99640523643406365</c:v>
                </c:pt>
                <c:pt idx="256">
                  <c:v>0.99695125345785263</c:v>
                </c:pt>
                <c:pt idx="257">
                  <c:v>0.99750075642649305</c:v>
                </c:pt>
                <c:pt idx="258">
                  <c:v>0.9980537448518807</c:v>
                </c:pt>
                <c:pt idx="259">
                  <c:v>0.99861021824281693</c:v>
                </c:pt>
                <c:pt idx="260">
                  <c:v>0.99917017610500514</c:v>
                </c:pt>
                <c:pt idx="261">
                  <c:v>0.99973361794105564</c:v>
                </c:pt>
                <c:pt idx="262">
                  <c:v>1.0003005432504821</c:v>
                </c:pt>
                <c:pt idx="263">
                  <c:v>1.0008709515297061</c:v>
                </c:pt>
                <c:pt idx="264">
                  <c:v>1.0014448422720532</c:v>
                </c:pt>
                <c:pt idx="265">
                  <c:v>1.002022214967758</c:v>
                </c:pt>
                <c:pt idx="266">
                  <c:v>1.0026030691039596</c:v>
                </c:pt>
                <c:pt idx="267">
                  <c:v>1.0031874041647071</c:v>
                </c:pt>
                <c:pt idx="268">
                  <c:v>1.0037752196309562</c:v>
                </c:pt>
                <c:pt idx="269">
                  <c:v>1.0043665149805707</c:v>
                </c:pt>
                <c:pt idx="270">
                  <c:v>1.0049612896883247</c:v>
                </c:pt>
                <c:pt idx="271">
                  <c:v>1.005559543225901</c:v>
                </c:pt>
                <c:pt idx="272">
                  <c:v>1.0061612750618925</c:v>
                </c:pt>
                <c:pt idx="273">
                  <c:v>1.0067664846618016</c:v>
                </c:pt>
                <c:pt idx="274">
                  <c:v>1.007375171488043</c:v>
                </c:pt>
                <c:pt idx="275">
                  <c:v>1.0079873349999411</c:v>
                </c:pt>
                <c:pt idx="276">
                  <c:v>1.0086029746537335</c:v>
                </c:pt>
                <c:pt idx="277">
                  <c:v>1.0092220899025688</c:v>
                </c:pt>
                <c:pt idx="278">
                  <c:v>1.0098446801965104</c:v>
                </c:pt>
                <c:pt idx="279">
                  <c:v>1.0104707449825319</c:v>
                </c:pt>
                <c:pt idx="280">
                  <c:v>1.0111002837045233</c:v>
                </c:pt>
                <c:pt idx="281">
                  <c:v>1.0117332958032876</c:v>
                </c:pt>
                <c:pt idx="282">
                  <c:v>1.0123697807165422</c:v>
                </c:pt>
                <c:pt idx="283">
                  <c:v>1.0130097378789209</c:v>
                </c:pt>
                <c:pt idx="284">
                  <c:v>1.0136531667219719</c:v>
                </c:pt>
                <c:pt idx="285">
                  <c:v>1.0143000666741617</c:v>
                </c:pt>
                <c:pt idx="286">
                  <c:v>1.0149504371608704</c:v>
                </c:pt>
                <c:pt idx="287">
                  <c:v>1.0156042776043983</c:v>
                </c:pt>
                <c:pt idx="288">
                  <c:v>1.016261587423962</c:v>
                </c:pt>
                <c:pt idx="289">
                  <c:v>1.0169223660356961</c:v>
                </c:pt>
                <c:pt idx="290">
                  <c:v>1.0175866128526554</c:v>
                </c:pt>
                <c:pt idx="291">
                  <c:v>1.0182543272848124</c:v>
                </c:pt>
                <c:pt idx="292">
                  <c:v>1.0189255087390601</c:v>
                </c:pt>
                <c:pt idx="293">
                  <c:v>1.0196001566192137</c:v>
                </c:pt>
                <c:pt idx="294">
                  <c:v>1.0202782703260049</c:v>
                </c:pt>
                <c:pt idx="295">
                  <c:v>1.0209598492570913</c:v>
                </c:pt>
                <c:pt idx="296">
                  <c:v>1.0216448928070498</c:v>
                </c:pt>
                <c:pt idx="297">
                  <c:v>1.0223334003673807</c:v>
                </c:pt>
                <c:pt idx="298">
                  <c:v>1.0230253713265083</c:v>
                </c:pt>
                <c:pt idx="299">
                  <c:v>1.0237208050697784</c:v>
                </c:pt>
                <c:pt idx="300">
                  <c:v>1.024419700979462</c:v>
                </c:pt>
                <c:pt idx="301">
                  <c:v>1.0251220584347553</c:v>
                </c:pt>
                <c:pt idx="302">
                  <c:v>1.0258278768117792</c:v>
                </c:pt>
                <c:pt idx="303">
                  <c:v>1.02653715548358</c:v>
                </c:pt>
                <c:pt idx="304">
                  <c:v>1.0272498938201311</c:v>
                </c:pt>
                <c:pt idx="305">
                  <c:v>1.027966091188333</c:v>
                </c:pt>
                <c:pt idx="306">
                  <c:v>1.0286857469520121</c:v>
                </c:pt>
                <c:pt idx="307">
                  <c:v>1.029408860471924</c:v>
                </c:pt>
                <c:pt idx="308">
                  <c:v>1.0301354311057533</c:v>
                </c:pt>
                <c:pt idx="309">
                  <c:v>1.0308654582081127</c:v>
                </c:pt>
                <c:pt idx="310">
                  <c:v>1.0315989411305457</c:v>
                </c:pt>
                <c:pt idx="311">
                  <c:v>1.0323358792215251</c:v>
                </c:pt>
                <c:pt idx="312">
                  <c:v>1.0330762718264555</c:v>
                </c:pt>
                <c:pt idx="313">
                  <c:v>1.0338201182876721</c:v>
                </c:pt>
                <c:pt idx="314">
                  <c:v>1.0345674179444431</c:v>
                </c:pt>
                <c:pt idx="315">
                  <c:v>1.0353181701329679</c:v>
                </c:pt>
                <c:pt idx="316">
                  <c:v>1.0360723741863818</c:v>
                </c:pt>
                <c:pt idx="317">
                  <c:v>1.0368300294347508</c:v>
                </c:pt>
                <c:pt idx="318">
                  <c:v>1.0375911352050773</c:v>
                </c:pt>
                <c:pt idx="319">
                  <c:v>1.0383556908212976</c:v>
                </c:pt>
                <c:pt idx="320">
                  <c:v>1.0391236956042849</c:v>
                </c:pt>
                <c:pt idx="321">
                  <c:v>1.0398951488718482</c:v>
                </c:pt>
                <c:pt idx="322">
                  <c:v>1.0406700499387331</c:v>
                </c:pt>
                <c:pt idx="323">
                  <c:v>1.0414483981166218</c:v>
                </c:pt>
                <c:pt idx="324">
                  <c:v>1.0422301927141353</c:v>
                </c:pt>
                <c:pt idx="325">
                  <c:v>1.0430154330368344</c:v>
                </c:pt>
                <c:pt idx="326">
                  <c:v>1.0438041183872171</c:v>
                </c:pt>
                <c:pt idx="327">
                  <c:v>1.0445962480647233</c:v>
                </c:pt>
                <c:pt idx="328">
                  <c:v>1.0453918213657314</c:v>
                </c:pt>
                <c:pt idx="329">
                  <c:v>1.0461908375835631</c:v>
                </c:pt>
                <c:pt idx="330">
                  <c:v>1.0469932960084796</c:v>
                </c:pt>
                <c:pt idx="331">
                  <c:v>1.0477991959276869</c:v>
                </c:pt>
                <c:pt idx="332">
                  <c:v>1.0486085366253319</c:v>
                </c:pt>
                <c:pt idx="333">
                  <c:v>1.0494213173825071</c:v>
                </c:pt>
                <c:pt idx="334">
                  <c:v>1.0502375374772472</c:v>
                </c:pt>
                <c:pt idx="335">
                  <c:v>1.0510571961845341</c:v>
                </c:pt>
                <c:pt idx="336">
                  <c:v>1.0518802927762936</c:v>
                </c:pt>
                <c:pt idx="337">
                  <c:v>1.0527068265213977</c:v>
                </c:pt>
                <c:pt idx="338">
                  <c:v>1.0535367966856679</c:v>
                </c:pt>
                <c:pt idx="339">
                  <c:v>1.0543702025318691</c:v>
                </c:pt>
                <c:pt idx="340">
                  <c:v>1.0552070433197183</c:v>
                </c:pt>
                <c:pt idx="341">
                  <c:v>1.0560473183058785</c:v>
                </c:pt>
                <c:pt idx="342">
                  <c:v>1.0568910267439642</c:v>
                </c:pt>
                <c:pt idx="343">
                  <c:v>1.0577381678845392</c:v>
                </c:pt>
                <c:pt idx="344">
                  <c:v>1.0585887409751176</c:v>
                </c:pt>
                <c:pt idx="345">
                  <c:v>1.0594427452601662</c:v>
                </c:pt>
                <c:pt idx="346">
                  <c:v>1.0603001799811036</c:v>
                </c:pt>
                <c:pt idx="347">
                  <c:v>1.0611610443763007</c:v>
                </c:pt>
                <c:pt idx="348">
                  <c:v>1.0620253376810824</c:v>
                </c:pt>
                <c:pt idx="349">
                  <c:v>1.0628930591277279</c:v>
                </c:pt>
                <c:pt idx="350">
                  <c:v>1.0637642079454719</c:v>
                </c:pt>
                <c:pt idx="351">
                  <c:v>1.0646387833605022</c:v>
                </c:pt>
                <c:pt idx="352">
                  <c:v>1.0655167845959665</c:v>
                </c:pt>
                <c:pt idx="353">
                  <c:v>1.066398210871967</c:v>
                </c:pt>
                <c:pt idx="354">
                  <c:v>1.0672830614055639</c:v>
                </c:pt>
                <c:pt idx="355">
                  <c:v>1.068171335410776</c:v>
                </c:pt>
                <c:pt idx="356">
                  <c:v>1.0690630320985814</c:v>
                </c:pt>
                <c:pt idx="357">
                  <c:v>1.0699581506769178</c:v>
                </c:pt>
                <c:pt idx="358">
                  <c:v>1.0708566903506833</c:v>
                </c:pt>
                <c:pt idx="359">
                  <c:v>1.0717586503217365</c:v>
                </c:pt>
                <c:pt idx="360">
                  <c:v>1.0726640297888999</c:v>
                </c:pt>
                <c:pt idx="361">
                  <c:v>1.0735728279479559</c:v>
                </c:pt>
                <c:pt idx="362">
                  <c:v>1.0744850439916522</c:v>
                </c:pt>
                <c:pt idx="363">
                  <c:v>1.0754006771096996</c:v>
                </c:pt>
                <c:pt idx="364">
                  <c:v>1.0763197264887738</c:v>
                </c:pt>
                <c:pt idx="365">
                  <c:v>1.0772421913125161</c:v>
                </c:pt>
                <c:pt idx="366">
                  <c:v>1.0781680707615346</c:v>
                </c:pt>
                <c:pt idx="367">
                  <c:v>1.0790973640134021</c:v>
                </c:pt>
                <c:pt idx="368">
                  <c:v>1.0800300702426613</c:v>
                </c:pt>
                <c:pt idx="369">
                  <c:v>1.0809661886208235</c:v>
                </c:pt>
                <c:pt idx="370">
                  <c:v>1.0819057183163667</c:v>
                </c:pt>
                <c:pt idx="371">
                  <c:v>1.0828486584947408</c:v>
                </c:pt>
                <c:pt idx="372">
                  <c:v>1.0837950083183658</c:v>
                </c:pt>
                <c:pt idx="373">
                  <c:v>1.0847447669466326</c:v>
                </c:pt>
                <c:pt idx="374">
                  <c:v>1.0856979335359043</c:v>
                </c:pt>
                <c:pt idx="375">
                  <c:v>1.0866545072395177</c:v>
                </c:pt>
                <c:pt idx="376">
                  <c:v>1.087614487207782</c:v>
                </c:pt>
                <c:pt idx="377">
                  <c:v>1.0885778725879813</c:v>
                </c:pt>
                <c:pt idx="378">
                  <c:v>1.089544662524375</c:v>
                </c:pt>
                <c:pt idx="379">
                  <c:v>1.0905148561581979</c:v>
                </c:pt>
                <c:pt idx="380">
                  <c:v>1.0914884526276611</c:v>
                </c:pt>
                <c:pt idx="381">
                  <c:v>1.0924654510679543</c:v>
                </c:pt>
                <c:pt idx="382">
                  <c:v>1.0934458506112446</c:v>
                </c:pt>
                <c:pt idx="383">
                  <c:v>1.0944296503866777</c:v>
                </c:pt>
                <c:pt idx="384">
                  <c:v>1.0954168495203795</c:v>
                </c:pt>
                <c:pt idx="385">
                  <c:v>1.0964074471354563</c:v>
                </c:pt>
                <c:pt idx="386">
                  <c:v>1.0974014423519955</c:v>
                </c:pt>
                <c:pt idx="387">
                  <c:v>1.098398834287067</c:v>
                </c:pt>
                <c:pt idx="388">
                  <c:v>1.0993996220547224</c:v>
                </c:pt>
                <c:pt idx="389">
                  <c:v>1.1004038047659979</c:v>
                </c:pt>
                <c:pt idx="390">
                  <c:v>1.1014113815289135</c:v>
                </c:pt>
                <c:pt idx="391">
                  <c:v>1.102422351448475</c:v>
                </c:pt>
                <c:pt idx="392">
                  <c:v>1.1034367136266749</c:v>
                </c:pt>
                <c:pt idx="393">
                  <c:v>1.1044544671624896</c:v>
                </c:pt>
                <c:pt idx="394">
                  <c:v>1.1054756111518862</c:v>
                </c:pt>
                <c:pt idx="395">
                  <c:v>1.1065001446878187</c:v>
                </c:pt>
                <c:pt idx="396">
                  <c:v>1.1075280668602301</c:v>
                </c:pt>
                <c:pt idx="397">
                  <c:v>1.1085593767560544</c:v>
                </c:pt>
                <c:pt idx="398">
                  <c:v>1.1095940734592147</c:v>
                </c:pt>
                <c:pt idx="399">
                  <c:v>1.1106321560506283</c:v>
                </c:pt>
                <c:pt idx="400">
                  <c:v>1.1116736236082025</c:v>
                </c:pt>
                <c:pt idx="401">
                  <c:v>1.1127184752068393</c:v>
                </c:pt>
                <c:pt idx="402">
                  <c:v>1.1137667099184343</c:v>
                </c:pt>
                <c:pt idx="403">
                  <c:v>1.1148183268118772</c:v>
                </c:pt>
                <c:pt idx="404">
                  <c:v>1.1158733249530552</c:v>
                </c:pt>
                <c:pt idx="405">
                  <c:v>1.1169317034048505</c:v>
                </c:pt>
                <c:pt idx="406">
                  <c:v>1.1179934612271434</c:v>
                </c:pt>
                <c:pt idx="407">
                  <c:v>1.1190585974768124</c:v>
                </c:pt>
                <c:pt idx="408">
                  <c:v>1.1201271112077351</c:v>
                </c:pt>
                <c:pt idx="409">
                  <c:v>1.1211990014707882</c:v>
                </c:pt>
                <c:pt idx="410">
                  <c:v>1.1222742673138502</c:v>
                </c:pt>
                <c:pt idx="411">
                  <c:v>1.1233529077818019</c:v>
                </c:pt>
                <c:pt idx="412">
                  <c:v>1.1244349219165235</c:v>
                </c:pt>
                <c:pt idx="413">
                  <c:v>1.1255203087569017</c:v>
                </c:pt>
                <c:pt idx="414">
                  <c:v>1.1266090673388258</c:v>
                </c:pt>
                <c:pt idx="415">
                  <c:v>1.1277011966951904</c:v>
                </c:pt>
                <c:pt idx="416">
                  <c:v>1.1287966958558955</c:v>
                </c:pt>
                <c:pt idx="417">
                  <c:v>1.1298955638478496</c:v>
                </c:pt>
                <c:pt idx="418">
                  <c:v>1.1309977996949652</c:v>
                </c:pt>
                <c:pt idx="419">
                  <c:v>1.132103402418168</c:v>
                </c:pt>
                <c:pt idx="420">
                  <c:v>1.133212371035389</c:v>
                </c:pt>
                <c:pt idx="421">
                  <c:v>1.1343247045615708</c:v>
                </c:pt>
                <c:pt idx="422">
                  <c:v>1.1354404020086686</c:v>
                </c:pt>
                <c:pt idx="423">
                  <c:v>1.1365594623856468</c:v>
                </c:pt>
                <c:pt idx="424">
                  <c:v>1.1376818846984849</c:v>
                </c:pt>
                <c:pt idx="425">
                  <c:v>1.1388076679501737</c:v>
                </c:pt>
                <c:pt idx="426">
                  <c:v>1.1399368111407222</c:v>
                </c:pt>
                <c:pt idx="427">
                  <c:v>1.1410693132671512</c:v>
                </c:pt>
                <c:pt idx="428">
                  <c:v>1.1422051733235001</c:v>
                </c:pt>
                <c:pt idx="429">
                  <c:v>1.1433443903008254</c:v>
                </c:pt>
                <c:pt idx="430">
                  <c:v>1.1444869631871999</c:v>
                </c:pt>
                <c:pt idx="431">
                  <c:v>1.1456328909677178</c:v>
                </c:pt>
                <c:pt idx="432">
                  <c:v>1.1467821726244924</c:v>
                </c:pt>
                <c:pt idx="433">
                  <c:v>1.1479348071366577</c:v>
                </c:pt>
                <c:pt idx="434">
                  <c:v>1.1490907934803696</c:v>
                </c:pt>
                <c:pt idx="435">
                  <c:v>1.1502501306288058</c:v>
                </c:pt>
                <c:pt idx="436">
                  <c:v>1.1514128175521701</c:v>
                </c:pt>
                <c:pt idx="437">
                  <c:v>1.1525788532176877</c:v>
                </c:pt>
                <c:pt idx="438">
                  <c:v>1.1537482365896112</c:v>
                </c:pt>
                <c:pt idx="439">
                  <c:v>1.1549209666292195</c:v>
                </c:pt>
                <c:pt idx="440">
                  <c:v>1.1560970422948178</c:v>
                </c:pt>
                <c:pt idx="441">
                  <c:v>1.1572764625417404</c:v>
                </c:pt>
                <c:pt idx="442">
                  <c:v>1.1584592263223499</c:v>
                </c:pt>
                <c:pt idx="443">
                  <c:v>1.1596453325860399</c:v>
                </c:pt>
                <c:pt idx="444">
                  <c:v>1.1608347802792345</c:v>
                </c:pt>
                <c:pt idx="445">
                  <c:v>1.1620275683453891</c:v>
                </c:pt>
                <c:pt idx="446">
                  <c:v>1.163223695724994</c:v>
                </c:pt>
                <c:pt idx="447">
                  <c:v>1.1644231613555704</c:v>
                </c:pt>
                <c:pt idx="448">
                  <c:v>1.1656259641716762</c:v>
                </c:pt>
                <c:pt idx="449">
                  <c:v>1.1668321031049049</c:v>
                </c:pt>
                <c:pt idx="450">
                  <c:v>1.1680415770838857</c:v>
                </c:pt>
                <c:pt idx="451">
                  <c:v>1.1692543850342876</c:v>
                </c:pt>
                <c:pt idx="452">
                  <c:v>1.1704705258788142</c:v>
                </c:pt>
                <c:pt idx="453">
                  <c:v>1.1716899985372127</c:v>
                </c:pt>
                <c:pt idx="454">
                  <c:v>1.1729128019262682</c:v>
                </c:pt>
                <c:pt idx="455">
                  <c:v>1.1741389349598084</c:v>
                </c:pt>
                <c:pt idx="456">
                  <c:v>1.1753683965487034</c:v>
                </c:pt>
                <c:pt idx="457">
                  <c:v>1.1766011856008656</c:v>
                </c:pt>
                <c:pt idx="458">
                  <c:v>1.1778373010212526</c:v>
                </c:pt>
                <c:pt idx="459">
                  <c:v>1.1790767417118682</c:v>
                </c:pt>
                <c:pt idx="460">
                  <c:v>1.1803195065717595</c:v>
                </c:pt>
                <c:pt idx="461">
                  <c:v>1.1815655944970249</c:v>
                </c:pt>
                <c:pt idx="462">
                  <c:v>1.182815004380807</c:v>
                </c:pt>
                <c:pt idx="463">
                  <c:v>1.1840677351133011</c:v>
                </c:pt>
                <c:pt idx="464">
                  <c:v>1.1853237855817511</c:v>
                </c:pt>
                <c:pt idx="465">
                  <c:v>1.1865831546704508</c:v>
                </c:pt>
                <c:pt idx="466">
                  <c:v>1.1878458412607493</c:v>
                </c:pt>
                <c:pt idx="467">
                  <c:v>1.1891118442310451</c:v>
                </c:pt>
                <c:pt idx="468">
                  <c:v>1.190381162456795</c:v>
                </c:pt>
                <c:pt idx="469">
                  <c:v>1.1916537948105077</c:v>
                </c:pt>
                <c:pt idx="470">
                  <c:v>1.1929297401617496</c:v>
                </c:pt>
                <c:pt idx="471">
                  <c:v>1.1942089973771441</c:v>
                </c:pt>
                <c:pt idx="472">
                  <c:v>1.1954915653203724</c:v>
                </c:pt>
                <c:pt idx="473">
                  <c:v>1.1967774428521749</c:v>
                </c:pt>
                <c:pt idx="474">
                  <c:v>1.198066628830353</c:v>
                </c:pt>
                <c:pt idx="475">
                  <c:v>1.1993591221097684</c:v>
                </c:pt>
                <c:pt idx="476">
                  <c:v>1.2006549215423452</c:v>
                </c:pt>
                <c:pt idx="477">
                  <c:v>1.2019540259770722</c:v>
                </c:pt>
                <c:pt idx="478">
                  <c:v>1.2032564342600001</c:v>
                </c:pt>
                <c:pt idx="479">
                  <c:v>1.2045621452342465</c:v>
                </c:pt>
                <c:pt idx="480">
                  <c:v>1.2058711577399945</c:v>
                </c:pt>
                <c:pt idx="481">
                  <c:v>1.2071834706144959</c:v>
                </c:pt>
                <c:pt idx="482">
                  <c:v>1.2084990826920685</c:v>
                </c:pt>
                <c:pt idx="483">
                  <c:v>1.2098179928041026</c:v>
                </c:pt>
                <c:pt idx="484">
                  <c:v>1.2111401997790563</c:v>
                </c:pt>
                <c:pt idx="485">
                  <c:v>1.2124657024424614</c:v>
                </c:pt>
                <c:pt idx="486">
                  <c:v>1.2137944996169199</c:v>
                </c:pt>
                <c:pt idx="487">
                  <c:v>1.2151265901221091</c:v>
                </c:pt>
                <c:pt idx="488">
                  <c:v>1.216461972774781</c:v>
                </c:pt>
                <c:pt idx="489">
                  <c:v>1.2178006463887621</c:v>
                </c:pt>
                <c:pt idx="490">
                  <c:v>1.2191426097749569</c:v>
                </c:pt>
                <c:pt idx="491">
                  <c:v>1.220487861741347</c:v>
                </c:pt>
                <c:pt idx="492">
                  <c:v>1.2218364010929936</c:v>
                </c:pt>
                <c:pt idx="493">
                  <c:v>1.2231882266320357</c:v>
                </c:pt>
                <c:pt idx="494">
                  <c:v>1.2245433371576975</c:v>
                </c:pt>
                <c:pt idx="495">
                  <c:v>1.2259017314662799</c:v>
                </c:pt>
                <c:pt idx="496">
                  <c:v>1.2272634083511718</c:v>
                </c:pt>
                <c:pt idx="497">
                  <c:v>1.2286283666028428</c:v>
                </c:pt>
                <c:pt idx="498">
                  <c:v>1.22999660500885</c:v>
                </c:pt>
                <c:pt idx="499">
                  <c:v>1.2313681223538357</c:v>
                </c:pt>
                <c:pt idx="500">
                  <c:v>1.2327429174195301</c:v>
                </c:pt>
                <c:pt idx="501">
                  <c:v>1.2341209889847513</c:v>
                </c:pt>
                <c:pt idx="502">
                  <c:v>1.2355023358254082</c:v>
                </c:pt>
                <c:pt idx="503">
                  <c:v>1.2368869567144989</c:v>
                </c:pt>
                <c:pt idx="504">
                  <c:v>1.238274850422115</c:v>
                </c:pt>
                <c:pt idx="505">
                  <c:v>1.2396660157154393</c:v>
                </c:pt>
                <c:pt idx="506">
                  <c:v>1.24106045135875</c:v>
                </c:pt>
                <c:pt idx="507">
                  <c:v>1.2424581561134183</c:v>
                </c:pt>
                <c:pt idx="508">
                  <c:v>1.2438591287379142</c:v>
                </c:pt>
                <c:pt idx="509">
                  <c:v>1.2452633679878038</c:v>
                </c:pt>
                <c:pt idx="510">
                  <c:v>1.2466708726157503</c:v>
                </c:pt>
                <c:pt idx="511">
                  <c:v>1.2480816413715186</c:v>
                </c:pt>
                <c:pt idx="512">
                  <c:v>1.249495673001972</c:v>
                </c:pt>
                <c:pt idx="513">
                  <c:v>1.2509129662510783</c:v>
                </c:pt>
                <c:pt idx="514">
                  <c:v>1.2523335198599042</c:v>
                </c:pt>
                <c:pt idx="515">
                  <c:v>1.2537573325666251</c:v>
                </c:pt>
                <c:pt idx="516">
                  <c:v>1.2551844031065178</c:v>
                </c:pt>
                <c:pt idx="517">
                  <c:v>1.2566147302119659</c:v>
                </c:pt>
                <c:pt idx="518">
                  <c:v>1.2580483126124617</c:v>
                </c:pt>
                <c:pt idx="519">
                  <c:v>1.2594851490346044</c:v>
                </c:pt>
                <c:pt idx="520">
                  <c:v>1.2609252382021046</c:v>
                </c:pt>
                <c:pt idx="521">
                  <c:v>1.262368578835781</c:v>
                </c:pt>
                <c:pt idx="522">
                  <c:v>1.2638151696535664</c:v>
                </c:pt>
                <c:pt idx="523">
                  <c:v>1.2652650093705056</c:v>
                </c:pt>
                <c:pt idx="524">
                  <c:v>1.2667180966987579</c:v>
                </c:pt>
                <c:pt idx="525">
                  <c:v>1.2681744303475977</c:v>
                </c:pt>
                <c:pt idx="526">
                  <c:v>1.2696340090234153</c:v>
                </c:pt>
                <c:pt idx="527">
                  <c:v>1.2710968314297193</c:v>
                </c:pt>
                <c:pt idx="528">
                  <c:v>1.2725628962671371</c:v>
                </c:pt>
                <c:pt idx="529">
                  <c:v>1.2740322022334145</c:v>
                </c:pt>
                <c:pt idx="530">
                  <c:v>1.2755047480234212</c:v>
                </c:pt>
                <c:pt idx="531">
                  <c:v>1.2769805323291457</c:v>
                </c:pt>
                <c:pt idx="532">
                  <c:v>1.2784595538397014</c:v>
                </c:pt>
                <c:pt idx="533">
                  <c:v>1.2799418112413274</c:v>
                </c:pt>
                <c:pt idx="534">
                  <c:v>1.2814273032173871</c:v>
                </c:pt>
                <c:pt idx="535">
                  <c:v>1.2829160284483705</c:v>
                </c:pt>
                <c:pt idx="536">
                  <c:v>1.284407985611896</c:v>
                </c:pt>
                <c:pt idx="537">
                  <c:v>1.2859031733827115</c:v>
                </c:pt>
                <c:pt idx="538">
                  <c:v>1.2874015904326952</c:v>
                </c:pt>
                <c:pt idx="539">
                  <c:v>1.2889032354308561</c:v>
                </c:pt>
                <c:pt idx="540">
                  <c:v>1.2904081070433371</c:v>
                </c:pt>
                <c:pt idx="541">
                  <c:v>1.2919162039334147</c:v>
                </c:pt>
                <c:pt idx="542">
                  <c:v>1.293427524761499</c:v>
                </c:pt>
                <c:pt idx="543">
                  <c:v>1.2949420681851391</c:v>
                </c:pt>
                <c:pt idx="544">
                  <c:v>1.2964598328590187</c:v>
                </c:pt>
                <c:pt idx="545">
                  <c:v>1.2979808174349632</c:v>
                </c:pt>
                <c:pt idx="546">
                  <c:v>1.2995050205619343</c:v>
                </c:pt>
                <c:pt idx="547">
                  <c:v>1.3010324408860385</c:v>
                </c:pt>
                <c:pt idx="548">
                  <c:v>1.3025630770505217</c:v>
                </c:pt>
                <c:pt idx="549">
                  <c:v>1.3040969276957748</c:v>
                </c:pt>
                <c:pt idx="550">
                  <c:v>1.3056339914593327</c:v>
                </c:pt>
                <c:pt idx="551">
                  <c:v>1.3071742669758768</c:v>
                </c:pt>
                <c:pt idx="552">
                  <c:v>1.3087177528772358</c:v>
                </c:pt>
                <c:pt idx="553">
                  <c:v>1.310264447792385</c:v>
                </c:pt>
                <c:pt idx="554">
                  <c:v>1.3118143503474511</c:v>
                </c:pt>
                <c:pt idx="555">
                  <c:v>1.3133674591657112</c:v>
                </c:pt>
                <c:pt idx="556">
                  <c:v>1.3149237728675942</c:v>
                </c:pt>
                <c:pt idx="557">
                  <c:v>1.3164832900706811</c:v>
                </c:pt>
                <c:pt idx="558">
                  <c:v>1.3180460093897102</c:v>
                </c:pt>
                <c:pt idx="559">
                  <c:v>1.3196119294365736</c:v>
                </c:pt>
                <c:pt idx="560">
                  <c:v>1.321181048820316</c:v>
                </c:pt>
                <c:pt idx="561">
                  <c:v>1.3227533661471496</c:v>
                </c:pt>
                <c:pt idx="562">
                  <c:v>1.32432888002044</c:v>
                </c:pt>
                <c:pt idx="563">
                  <c:v>1.3259075890407148</c:v>
                </c:pt>
                <c:pt idx="564">
                  <c:v>1.3274894918056592</c:v>
                </c:pt>
                <c:pt idx="565">
                  <c:v>1.3290745869101301</c:v>
                </c:pt>
                <c:pt idx="566">
                  <c:v>1.3306628729461418</c:v>
                </c:pt>
                <c:pt idx="567">
                  <c:v>1.3322543485028793</c:v>
                </c:pt>
                <c:pt idx="568">
                  <c:v>1.3338490121666857</c:v>
                </c:pt>
                <c:pt idx="569">
                  <c:v>1.3354468625210831</c:v>
                </c:pt>
                <c:pt idx="570">
                  <c:v>1.3370478981467566</c:v>
                </c:pt>
                <c:pt idx="571">
                  <c:v>1.3386521176215656</c:v>
                </c:pt>
                <c:pt idx="572">
                  <c:v>1.3402595195205356</c:v>
                </c:pt>
                <c:pt idx="573">
                  <c:v>1.3418701024158683</c:v>
                </c:pt>
                <c:pt idx="574">
                  <c:v>1.3434838648769447</c:v>
                </c:pt>
                <c:pt idx="575">
                  <c:v>1.3451008054703144</c:v>
                </c:pt>
                <c:pt idx="576">
                  <c:v>1.3467209227597063</c:v>
                </c:pt>
                <c:pt idx="577">
                  <c:v>1.3483442153060272</c:v>
                </c:pt>
                <c:pt idx="578">
                  <c:v>1.3499706816673696</c:v>
                </c:pt>
                <c:pt idx="579">
                  <c:v>1.3516003203989952</c:v>
                </c:pt>
                <c:pt idx="580">
                  <c:v>1.3532331300533573</c:v>
                </c:pt>
                <c:pt idx="581">
                  <c:v>1.3548691091800862</c:v>
                </c:pt>
                <c:pt idx="582">
                  <c:v>1.356508256326006</c:v>
                </c:pt>
                <c:pt idx="583">
                  <c:v>1.3581505700351157</c:v>
                </c:pt>
                <c:pt idx="584">
                  <c:v>1.3597960488486076</c:v>
                </c:pt>
                <c:pt idx="585">
                  <c:v>1.361444691304861</c:v>
                </c:pt>
                <c:pt idx="586">
                  <c:v>1.3630964959394491</c:v>
                </c:pt>
                <c:pt idx="587">
                  <c:v>1.3647514612851288</c:v>
                </c:pt>
                <c:pt idx="588">
                  <c:v>1.3664095858718555</c:v>
                </c:pt>
                <c:pt idx="589">
                  <c:v>1.3680708682267753</c:v>
                </c:pt>
                <c:pt idx="590">
                  <c:v>1.3697353068742304</c:v>
                </c:pt>
                <c:pt idx="591">
                  <c:v>1.3714029003357595</c:v>
                </c:pt>
                <c:pt idx="592">
                  <c:v>1.3730736471300991</c:v>
                </c:pt>
                <c:pt idx="593">
                  <c:v>1.3747475457731846</c:v>
                </c:pt>
                <c:pt idx="594">
                  <c:v>1.3764245947781508</c:v>
                </c:pt>
                <c:pt idx="595">
                  <c:v>1.3781047926553351</c:v>
                </c:pt>
                <c:pt idx="596">
                  <c:v>1.3797881379122781</c:v>
                </c:pt>
                <c:pt idx="597">
                  <c:v>1.3814746290537241</c:v>
                </c:pt>
                <c:pt idx="598">
                  <c:v>1.3831642645816227</c:v>
                </c:pt>
                <c:pt idx="599">
                  <c:v>1.3848570429951312</c:v>
                </c:pt>
                <c:pt idx="600">
                  <c:v>1.3865529627906152</c:v>
                </c:pt>
                <c:pt idx="601">
                  <c:v>1.3882520224616499</c:v>
                </c:pt>
                <c:pt idx="602">
                  <c:v>1.3899542204990198</c:v>
                </c:pt>
                <c:pt idx="603">
                  <c:v>1.3916595553907247</c:v>
                </c:pt>
                <c:pt idx="604">
                  <c:v>1.3933680256219758</c:v>
                </c:pt>
                <c:pt idx="605">
                  <c:v>1.3950796296751999</c:v>
                </c:pt>
                <c:pt idx="606">
                  <c:v>1.3967943660300399</c:v>
                </c:pt>
                <c:pt idx="607">
                  <c:v>1.3985122331633568</c:v>
                </c:pt>
                <c:pt idx="608">
                  <c:v>1.4002332295492312</c:v>
                </c:pt>
                <c:pt idx="609">
                  <c:v>1.4019573536589625</c:v>
                </c:pt>
                <c:pt idx="610">
                  <c:v>1.4036846039610729</c:v>
                </c:pt>
                <c:pt idx="611">
                  <c:v>1.405414978921308</c:v>
                </c:pt>
                <c:pt idx="612">
                  <c:v>1.4071484770026372</c:v>
                </c:pt>
                <c:pt idx="613">
                  <c:v>1.408885096665256</c:v>
                </c:pt>
                <c:pt idx="614">
                  <c:v>1.4106248363665879</c:v>
                </c:pt>
                <c:pt idx="615">
                  <c:v>1.412367694561282</c:v>
                </c:pt>
                <c:pt idx="616">
                  <c:v>1.4141136697012215</c:v>
                </c:pt>
                <c:pt idx="617">
                  <c:v>1.4158627602355178</c:v>
                </c:pt>
                <c:pt idx="618">
                  <c:v>1.4176149646105172</c:v>
                </c:pt>
                <c:pt idx="619">
                  <c:v>1.4193702812697992</c:v>
                </c:pt>
                <c:pt idx="620">
                  <c:v>1.4211287086541775</c:v>
                </c:pt>
                <c:pt idx="621">
                  <c:v>1.422890245201704</c:v>
                </c:pt>
                <c:pt idx="622">
                  <c:v>1.4246548893476692</c:v>
                </c:pt>
                <c:pt idx="623">
                  <c:v>1.4264226395246022</c:v>
                </c:pt>
                <c:pt idx="624">
                  <c:v>1.4281934941622745</c:v>
                </c:pt>
                <c:pt idx="625">
                  <c:v>1.429967451687697</c:v>
                </c:pt>
                <c:pt idx="626">
                  <c:v>1.431744510525129</c:v>
                </c:pt>
                <c:pt idx="627">
                  <c:v>1.4335246690960703</c:v>
                </c:pt>
                <c:pt idx="628">
                  <c:v>1.4353079258192714</c:v>
                </c:pt>
                <c:pt idx="629">
                  <c:v>1.437094279110728</c:v>
                </c:pt>
                <c:pt idx="630">
                  <c:v>1.4388837273836859</c:v>
                </c:pt>
                <c:pt idx="631">
                  <c:v>1.4406762690486432</c:v>
                </c:pt>
                <c:pt idx="632">
                  <c:v>1.4424719025133474</c:v>
                </c:pt>
                <c:pt idx="633">
                  <c:v>1.4442706261828033</c:v>
                </c:pt>
                <c:pt idx="634">
                  <c:v>1.4460724384592671</c:v>
                </c:pt>
                <c:pt idx="635">
                  <c:v>1.4478773377422547</c:v>
                </c:pt>
                <c:pt idx="636">
                  <c:v>1.4496853224285364</c:v>
                </c:pt>
                <c:pt idx="637">
                  <c:v>1.4514963909121459</c:v>
                </c:pt>
                <c:pt idx="638">
                  <c:v>1.4533105415843752</c:v>
                </c:pt>
                <c:pt idx="639">
                  <c:v>1.4551277728337784</c:v>
                </c:pt>
                <c:pt idx="640">
                  <c:v>1.4569480830461741</c:v>
                </c:pt>
                <c:pt idx="641">
                  <c:v>1.4587714706046455</c:v>
                </c:pt>
                <c:pt idx="642">
                  <c:v>1.460597933889543</c:v>
                </c:pt>
                <c:pt idx="643">
                  <c:v>1.4624274712784842</c:v>
                </c:pt>
                <c:pt idx="644">
                  <c:v>1.4642600811463566</c:v>
                </c:pt>
                <c:pt idx="645">
                  <c:v>1.4660957618653163</c:v>
                </c:pt>
                <c:pt idx="646">
                  <c:v>1.4679345118047964</c:v>
                </c:pt>
                <c:pt idx="647">
                  <c:v>1.4697763293314985</c:v>
                </c:pt>
                <c:pt idx="648">
                  <c:v>1.4716212128094037</c:v>
                </c:pt>
                <c:pt idx="649">
                  <c:v>1.4734691605997665</c:v>
                </c:pt>
                <c:pt idx="650">
                  <c:v>1.4753201710611217</c:v>
                </c:pt>
                <c:pt idx="651">
                  <c:v>1.4771742425492818</c:v>
                </c:pt>
                <c:pt idx="652">
                  <c:v>1.4790313734173428</c:v>
                </c:pt>
                <c:pt idx="653">
                  <c:v>1.48089156201568</c:v>
                </c:pt>
                <c:pt idx="654">
                  <c:v>1.4827548066919545</c:v>
                </c:pt>
                <c:pt idx="655">
                  <c:v>1.4846211057911129</c:v>
                </c:pt>
                <c:pt idx="656">
                  <c:v>1.4864904576553881</c:v>
                </c:pt>
                <c:pt idx="657">
                  <c:v>1.4883628606243016</c:v>
                </c:pt>
                <c:pt idx="658">
                  <c:v>1.4902383130346646</c:v>
                </c:pt>
                <c:pt idx="659">
                  <c:v>1.49211681322058</c:v>
                </c:pt>
                <c:pt idx="660">
                  <c:v>1.4939983595134421</c:v>
                </c:pt>
                <c:pt idx="661">
                  <c:v>1.495882950241942</c:v>
                </c:pt>
                <c:pt idx="662">
                  <c:v>1.4977705837320627</c:v>
                </c:pt>
                <c:pt idx="663">
                  <c:v>1.4996612583070892</c:v>
                </c:pt>
                <c:pt idx="664">
                  <c:v>1.5015549722876007</c:v>
                </c:pt>
                <c:pt idx="665">
                  <c:v>1.5034517239914806</c:v>
                </c:pt>
                <c:pt idx="666">
                  <c:v>1.50535151173391</c:v>
                </c:pt>
                <c:pt idx="667">
                  <c:v>1.5072543338273765</c:v>
                </c:pt>
                <c:pt idx="668">
                  <c:v>1.5091601885816699</c:v>
                </c:pt>
                <c:pt idx="669">
                  <c:v>1.5110690743038897</c:v>
                </c:pt>
                <c:pt idx="670">
                  <c:v>1.5129809892984381</c:v>
                </c:pt>
                <c:pt idx="671">
                  <c:v>1.5148959318670308</c:v>
                </c:pt>
                <c:pt idx="672">
                  <c:v>1.5168139003086925</c:v>
                </c:pt>
                <c:pt idx="673">
                  <c:v>1.5187348929197597</c:v>
                </c:pt>
                <c:pt idx="674">
                  <c:v>1.5206589079938833</c:v>
                </c:pt>
                <c:pt idx="675">
                  <c:v>1.5225859438220297</c:v>
                </c:pt>
                <c:pt idx="676">
                  <c:v>1.5245159986924821</c:v>
                </c:pt>
                <c:pt idx="677">
                  <c:v>1.5264490708908403</c:v>
                </c:pt>
                <c:pt idx="678">
                  <c:v>1.5283851587000261</c:v>
                </c:pt>
                <c:pt idx="679">
                  <c:v>1.5303242604002816</c:v>
                </c:pt>
                <c:pt idx="680">
                  <c:v>1.5322663742691724</c:v>
                </c:pt>
                <c:pt idx="681">
                  <c:v>1.5342114985815867</c:v>
                </c:pt>
                <c:pt idx="682">
                  <c:v>1.5361596316097419</c:v>
                </c:pt>
                <c:pt idx="683">
                  <c:v>1.5381107716231783</c:v>
                </c:pt>
                <c:pt idx="684">
                  <c:v>1.5400649168887712</c:v>
                </c:pt>
                <c:pt idx="685">
                  <c:v>1.5420220656707202</c:v>
                </c:pt>
                <c:pt idx="686">
                  <c:v>1.5439822162305612</c:v>
                </c:pt>
                <c:pt idx="687">
                  <c:v>1.5459453668271617</c:v>
                </c:pt>
                <c:pt idx="688">
                  <c:v>1.5479115157167254</c:v>
                </c:pt>
                <c:pt idx="689">
                  <c:v>1.5498806611527929</c:v>
                </c:pt>
                <c:pt idx="690">
                  <c:v>1.5518528013862416</c:v>
                </c:pt>
                <c:pt idx="691">
                  <c:v>1.5538279346652901</c:v>
                </c:pt>
                <c:pt idx="692">
                  <c:v>1.5558060592354983</c:v>
                </c:pt>
                <c:pt idx="693">
                  <c:v>1.5577871733397686</c:v>
                </c:pt>
                <c:pt idx="694">
                  <c:v>1.5597712752183464</c:v>
                </c:pt>
                <c:pt idx="695">
                  <c:v>1.5617583631088272</c:v>
                </c:pt>
                <c:pt idx="696">
                  <c:v>1.5637484352461506</c:v>
                </c:pt>
                <c:pt idx="697">
                  <c:v>1.5657414898626065</c:v>
                </c:pt>
                <c:pt idx="698">
                  <c:v>1.5677375251878347</c:v>
                </c:pt>
                <c:pt idx="699">
                  <c:v>1.5697365394488307</c:v>
                </c:pt>
                <c:pt idx="700">
                  <c:v>1.5717385308699385</c:v>
                </c:pt>
                <c:pt idx="701">
                  <c:v>1.5737434976728628</c:v>
                </c:pt>
                <c:pt idx="702">
                  <c:v>1.575751438076662</c:v>
                </c:pt>
                <c:pt idx="703">
                  <c:v>1.5777623502977547</c:v>
                </c:pt>
                <c:pt idx="704">
                  <c:v>1.5797762325499192</c:v>
                </c:pt>
                <c:pt idx="705">
                  <c:v>1.5817930830442948</c:v>
                </c:pt>
                <c:pt idx="706">
                  <c:v>1.5838128999893866</c:v>
                </c:pt>
                <c:pt idx="707">
                  <c:v>1.5858356815910626</c:v>
                </c:pt>
                <c:pt idx="708">
                  <c:v>1.5878614260525579</c:v>
                </c:pt>
                <c:pt idx="709">
                  <c:v>1.5898901315744758</c:v>
                </c:pt>
                <c:pt idx="710">
                  <c:v>1.5919217963547903</c:v>
                </c:pt>
                <c:pt idx="711">
                  <c:v>1.5939564185888457</c:v>
                </c:pt>
                <c:pt idx="712">
                  <c:v>1.595993996469359</c:v>
                </c:pt>
                <c:pt idx="713">
                  <c:v>1.5980345281864237</c:v>
                </c:pt>
                <c:pt idx="714">
                  <c:v>1.6000780119275073</c:v>
                </c:pt>
                <c:pt idx="715">
                  <c:v>1.6021244458774557</c:v>
                </c:pt>
                <c:pt idx="716">
                  <c:v>1.6041738282184963</c:v>
                </c:pt>
                <c:pt idx="717">
                  <c:v>1.6062261571302341</c:v>
                </c:pt>
                <c:pt idx="718">
                  <c:v>1.6082814307896598</c:v>
                </c:pt>
                <c:pt idx="719">
                  <c:v>1.6103396473711467</c:v>
                </c:pt>
                <c:pt idx="720">
                  <c:v>1.6124008050464536</c:v>
                </c:pt>
                <c:pt idx="721">
                  <c:v>1.614464901984729</c:v>
                </c:pt>
                <c:pt idx="722">
                  <c:v>1.6165319363525081</c:v>
                </c:pt>
                <c:pt idx="723">
                  <c:v>1.6186019063137191</c:v>
                </c:pt>
                <c:pt idx="724">
                  <c:v>1.6206748100296799</c:v>
                </c:pt>
                <c:pt idx="725">
                  <c:v>1.6227506456591061</c:v>
                </c:pt>
                <c:pt idx="726">
                  <c:v>1.6248294113581054</c:v>
                </c:pt>
                <c:pt idx="727">
                  <c:v>1.6269111052801848</c:v>
                </c:pt>
                <c:pt idx="728">
                  <c:v>1.6289957255762504</c:v>
                </c:pt>
                <c:pt idx="729">
                  <c:v>1.6310832703946074</c:v>
                </c:pt>
                <c:pt idx="730">
                  <c:v>1.633173737880965</c:v>
                </c:pt>
                <c:pt idx="731">
                  <c:v>1.6352671261784351</c:v>
                </c:pt>
                <c:pt idx="732">
                  <c:v>1.6373634334275362</c:v>
                </c:pt>
                <c:pt idx="733">
                  <c:v>1.6394626577661922</c:v>
                </c:pt>
                <c:pt idx="734">
                  <c:v>1.6415647973297376</c:v>
                </c:pt>
                <c:pt idx="735">
                  <c:v>1.6436698502509168</c:v>
                </c:pt>
                <c:pt idx="736">
                  <c:v>1.6457778146598869</c:v>
                </c:pt>
                <c:pt idx="737">
                  <c:v>1.6478886886842168</c:v>
                </c:pt>
                <c:pt idx="738">
                  <c:v>1.6500024704488943</c:v>
                </c:pt>
                <c:pt idx="739">
                  <c:v>1.6521191580763213</c:v>
                </c:pt>
                <c:pt idx="740">
                  <c:v>1.6542387496863196</c:v>
                </c:pt>
                <c:pt idx="741">
                  <c:v>1.6563612433961321</c:v>
                </c:pt>
                <c:pt idx="742">
                  <c:v>1.658486637320423</c:v>
                </c:pt>
                <c:pt idx="743">
                  <c:v>1.6606149295712811</c:v>
                </c:pt>
                <c:pt idx="744">
                  <c:v>1.6627461182582199</c:v>
                </c:pt>
                <c:pt idx="745">
                  <c:v>1.6648802014881801</c:v>
                </c:pt>
                <c:pt idx="746">
                  <c:v>1.6670171773655329</c:v>
                </c:pt>
                <c:pt idx="747">
                  <c:v>1.6691570439920778</c:v>
                </c:pt>
                <c:pt idx="748">
                  <c:v>1.6712997994670484</c:v>
                </c:pt>
                <c:pt idx="749">
                  <c:v>1.673445441887111</c:v>
                </c:pt>
                <c:pt idx="750">
                  <c:v>1.6755939693463677</c:v>
                </c:pt>
                <c:pt idx="751">
                  <c:v>1.6777453799363586</c:v>
                </c:pt>
                <c:pt idx="752">
                  <c:v>1.6798996717460626</c:v>
                </c:pt>
                <c:pt idx="753">
                  <c:v>1.6820568428618987</c:v>
                </c:pt>
                <c:pt idx="754">
                  <c:v>1.6842168913677287</c:v>
                </c:pt>
                <c:pt idx="755">
                  <c:v>1.6863798153448593</c:v>
                </c:pt>
                <c:pt idx="756">
                  <c:v>1.6885456128720406</c:v>
                </c:pt>
                <c:pt idx="757">
                  <c:v>1.6907142820254744</c:v>
                </c:pt>
                <c:pt idx="758">
                  <c:v>1.6928858208788071</c:v>
                </c:pt>
                <c:pt idx="759">
                  <c:v>1.6950602275031388</c:v>
                </c:pt>
                <c:pt idx="760">
                  <c:v>1.6972374999670223</c:v>
                </c:pt>
                <c:pt idx="761">
                  <c:v>1.6994176363364635</c:v>
                </c:pt>
                <c:pt idx="762">
                  <c:v>1.7016006346749255</c:v>
                </c:pt>
                <c:pt idx="763">
                  <c:v>1.703786493043328</c:v>
                </c:pt>
                <c:pt idx="764">
                  <c:v>1.7059752095000515</c:v>
                </c:pt>
                <c:pt idx="765">
                  <c:v>1.7081667821009368</c:v>
                </c:pt>
                <c:pt idx="766">
                  <c:v>1.7103612088992892</c:v>
                </c:pt>
                <c:pt idx="767">
                  <c:v>1.7125584879458771</c:v>
                </c:pt>
                <c:pt idx="768">
                  <c:v>1.7147586172889349</c:v>
                </c:pt>
                <c:pt idx="769">
                  <c:v>1.7169615949741677</c:v>
                </c:pt>
                <c:pt idx="770">
                  <c:v>1.7191674190447479</c:v>
                </c:pt>
                <c:pt idx="771">
                  <c:v>1.7213760875413211</c:v>
                </c:pt>
                <c:pt idx="772">
                  <c:v>1.7235875985020064</c:v>
                </c:pt>
                <c:pt idx="773">
                  <c:v>1.7258019499623964</c:v>
                </c:pt>
                <c:pt idx="774">
                  <c:v>1.728019139955562</c:v>
                </c:pt>
                <c:pt idx="775">
                  <c:v>1.7302391665120531</c:v>
                </c:pt>
                <c:pt idx="776">
                  <c:v>1.7324620276598988</c:v>
                </c:pt>
                <c:pt idx="777">
                  <c:v>1.7346877214246108</c:v>
                </c:pt>
                <c:pt idx="778">
                  <c:v>1.7369162458291849</c:v>
                </c:pt>
                <c:pt idx="779">
                  <c:v>1.7391475988941014</c:v>
                </c:pt>
                <c:pt idx="780">
                  <c:v>1.7413817786373307</c:v>
                </c:pt>
                <c:pt idx="781">
                  <c:v>1.7436187830743299</c:v>
                </c:pt>
                <c:pt idx="782">
                  <c:v>1.7458586102180473</c:v>
                </c:pt>
                <c:pt idx="783">
                  <c:v>1.7481012580789246</c:v>
                </c:pt>
                <c:pt idx="784">
                  <c:v>1.7503467246648978</c:v>
                </c:pt>
                <c:pt idx="785">
                  <c:v>1.7525950079813986</c:v>
                </c:pt>
                <c:pt idx="786">
                  <c:v>1.754846106031358</c:v>
                </c:pt>
                <c:pt idx="787">
                  <c:v>1.7571000168152051</c:v>
                </c:pt>
                <c:pt idx="788">
                  <c:v>1.7593567383308715</c:v>
                </c:pt>
                <c:pt idx="789">
                  <c:v>1.7616162685737926</c:v>
                </c:pt>
                <c:pt idx="790">
                  <c:v>1.7638786055369073</c:v>
                </c:pt>
                <c:pt idx="791">
                  <c:v>1.7661437472106631</c:v>
                </c:pt>
                <c:pt idx="792">
                  <c:v>1.7684116915830148</c:v>
                </c:pt>
                <c:pt idx="793">
                  <c:v>1.7706824366394294</c:v>
                </c:pt>
                <c:pt idx="794">
                  <c:v>1.7729559803628834</c:v>
                </c:pt>
                <c:pt idx="795">
                  <c:v>1.7752323207338714</c:v>
                </c:pt>
                <c:pt idx="796">
                  <c:v>1.7775114557303988</c:v>
                </c:pt>
                <c:pt idx="797">
                  <c:v>1.7797933833279926</c:v>
                </c:pt>
                <c:pt idx="798">
                  <c:v>1.7820781014996983</c:v>
                </c:pt>
                <c:pt idx="799">
                  <c:v>1.7843656082160817</c:v>
                </c:pt>
                <c:pt idx="800">
                  <c:v>1.7866559014452323</c:v>
                </c:pt>
                <c:pt idx="801">
                  <c:v>1.7889489791527637</c:v>
                </c:pt>
                <c:pt idx="802">
                  <c:v>1.7912448393018181</c:v>
                </c:pt>
                <c:pt idx="803">
                  <c:v>1.7935434798530632</c:v>
                </c:pt>
                <c:pt idx="804">
                  <c:v>1.7958448987647007</c:v>
                </c:pt>
                <c:pt idx="805">
                  <c:v>1.7981490939924596</c:v>
                </c:pt>
                <c:pt idx="806">
                  <c:v>1.8004560634896078</c:v>
                </c:pt>
                <c:pt idx="807">
                  <c:v>1.8027658052069455</c:v>
                </c:pt>
                <c:pt idx="808">
                  <c:v>1.8050783170928115</c:v>
                </c:pt>
                <c:pt idx="809">
                  <c:v>1.8073935970930837</c:v>
                </c:pt>
                <c:pt idx="810">
                  <c:v>1.809711643151183</c:v>
                </c:pt>
                <c:pt idx="811">
                  <c:v>1.81203245320807</c:v>
                </c:pt>
                <c:pt idx="812">
                  <c:v>1.8143560252022528</c:v>
                </c:pt>
                <c:pt idx="813">
                  <c:v>1.816682357069785</c:v>
                </c:pt>
                <c:pt idx="814">
                  <c:v>1.8190114467442693</c:v>
                </c:pt>
                <c:pt idx="815">
                  <c:v>1.8213432921568575</c:v>
                </c:pt>
                <c:pt idx="816">
                  <c:v>1.8236778912362559</c:v>
                </c:pt>
                <c:pt idx="817">
                  <c:v>1.8260152419087223</c:v>
                </c:pt>
                <c:pt idx="818">
                  <c:v>1.8283553420980718</c:v>
                </c:pt>
                <c:pt idx="819">
                  <c:v>1.8306981897256773</c:v>
                </c:pt>
                <c:pt idx="820">
                  <c:v>1.8330437827104697</c:v>
                </c:pt>
                <c:pt idx="821">
                  <c:v>1.8353921189689442</c:v>
                </c:pt>
                <c:pt idx="822">
                  <c:v>1.8377431964151558</c:v>
                </c:pt>
                <c:pt idx="823">
                  <c:v>1.8400970129607273</c:v>
                </c:pt>
                <c:pt idx="824">
                  <c:v>1.8424535665148469</c:v>
                </c:pt>
                <c:pt idx="825">
                  <c:v>1.8448128549842724</c:v>
                </c:pt>
                <c:pt idx="826">
                  <c:v>1.8471748762733315</c:v>
                </c:pt>
                <c:pt idx="827">
                  <c:v>1.8495396282839258</c:v>
                </c:pt>
                <c:pt idx="828">
                  <c:v>1.8519071089155292</c:v>
                </c:pt>
                <c:pt idx="829">
                  <c:v>1.8542773160651942</c:v>
                </c:pt>
                <c:pt idx="830">
                  <c:v>1.8566502476275502</c:v>
                </c:pt>
                <c:pt idx="831">
                  <c:v>1.8590259014948058</c:v>
                </c:pt>
                <c:pt idx="832">
                  <c:v>1.8614042755567541</c:v>
                </c:pt>
                <c:pt idx="833">
                  <c:v>1.8637853677007685</c:v>
                </c:pt>
                <c:pt idx="834">
                  <c:v>1.8661691758118111</c:v>
                </c:pt>
                <c:pt idx="835">
                  <c:v>1.8685556977724298</c:v>
                </c:pt>
                <c:pt idx="836">
                  <c:v>1.8709449314627618</c:v>
                </c:pt>
                <c:pt idx="837">
                  <c:v>1.8733368747605366</c:v>
                </c:pt>
                <c:pt idx="838">
                  <c:v>1.8757315255410751</c:v>
                </c:pt>
                <c:pt idx="839">
                  <c:v>1.8781288816772959</c:v>
                </c:pt>
                <c:pt idx="840">
                  <c:v>1.8805289410397132</c:v>
                </c:pt>
                <c:pt idx="841">
                  <c:v>1.8829317014964388</c:v>
                </c:pt>
                <c:pt idx="842">
                  <c:v>1.8853371609131866</c:v>
                </c:pt>
                <c:pt idx="843">
                  <c:v>1.8877453171532728</c:v>
                </c:pt>
                <c:pt idx="844">
                  <c:v>1.8901561680776182</c:v>
                </c:pt>
                <c:pt idx="845">
                  <c:v>1.8925697115447502</c:v>
                </c:pt>
                <c:pt idx="846">
                  <c:v>1.8949859454108036</c:v>
                </c:pt>
                <c:pt idx="847">
                  <c:v>1.8974048675295245</c:v>
                </c:pt>
                <c:pt idx="848">
                  <c:v>1.8998264757522705</c:v>
                </c:pt>
                <c:pt idx="849">
                  <c:v>1.9022507679280141</c:v>
                </c:pt>
                <c:pt idx="850">
                  <c:v>1.9046777419033418</c:v>
                </c:pt>
                <c:pt idx="851">
                  <c:v>1.90710739552246</c:v>
                </c:pt>
                <c:pt idx="852">
                  <c:v>1.9095397266271936</c:v>
                </c:pt>
                <c:pt idx="853">
                  <c:v>1.9119747330569896</c:v>
                </c:pt>
                <c:pt idx="854">
                  <c:v>1.9144124126489199</c:v>
                </c:pt>
                <c:pt idx="855">
                  <c:v>1.9168527632376788</c:v>
                </c:pt>
                <c:pt idx="856">
                  <c:v>1.919295782655591</c:v>
                </c:pt>
                <c:pt idx="857">
                  <c:v>1.9217414687326095</c:v>
                </c:pt>
                <c:pt idx="858">
                  <c:v>1.9241898192963185</c:v>
                </c:pt>
                <c:pt idx="859">
                  <c:v>1.9266408321719353</c:v>
                </c:pt>
                <c:pt idx="860">
                  <c:v>1.9290945051823125</c:v>
                </c:pt>
                <c:pt idx="861">
                  <c:v>1.9315508361479403</c:v>
                </c:pt>
                <c:pt idx="862">
                  <c:v>1.9340098228869476</c:v>
                </c:pt>
                <c:pt idx="863">
                  <c:v>1.9364714632151032</c:v>
                </c:pt>
                <c:pt idx="864">
                  <c:v>1.9389357549458208</c:v>
                </c:pt>
                <c:pt idx="865">
                  <c:v>1.9414026958901576</c:v>
                </c:pt>
                <c:pt idx="866">
                  <c:v>1.9438722838568183</c:v>
                </c:pt>
                <c:pt idx="867">
                  <c:v>1.9463445166521556</c:v>
                </c:pt>
                <c:pt idx="868">
                  <c:v>1.9488193920801735</c:v>
                </c:pt>
                <c:pt idx="869">
                  <c:v>1.951296907942528</c:v>
                </c:pt>
                <c:pt idx="870">
                  <c:v>1.9537770620385304</c:v>
                </c:pt>
                <c:pt idx="871">
                  <c:v>1.9562598521651489</c:v>
                </c:pt>
                <c:pt idx="872">
                  <c:v>1.9587452761170088</c:v>
                </c:pt>
                <c:pt idx="873">
                  <c:v>1.961233331686397</c:v>
                </c:pt>
                <c:pt idx="874">
                  <c:v>1.9637240166632624</c:v>
                </c:pt>
                <c:pt idx="875">
                  <c:v>1.966217328835218</c:v>
                </c:pt>
                <c:pt idx="876">
                  <c:v>1.9687132659875446</c:v>
                </c:pt>
                <c:pt idx="877">
                  <c:v>1.9712118259031888</c:v>
                </c:pt>
                <c:pt idx="878">
                  <c:v>1.9737130063627699</c:v>
                </c:pt>
                <c:pt idx="879">
                  <c:v>1.9762168051445785</c:v>
                </c:pt>
                <c:pt idx="880">
                  <c:v>1.978723220024579</c:v>
                </c:pt>
                <c:pt idx="881">
                  <c:v>1.9812322487764131</c:v>
                </c:pt>
                <c:pt idx="882">
                  <c:v>1.9837438891713992</c:v>
                </c:pt>
                <c:pt idx="883">
                  <c:v>1.9862581389785379</c:v>
                </c:pt>
                <c:pt idx="884">
                  <c:v>1.9887749959645102</c:v>
                </c:pt>
                <c:pt idx="885">
                  <c:v>1.9912944578936811</c:v>
                </c:pt>
                <c:pt idx="886">
                  <c:v>1.9938165225281033</c:v>
                </c:pt>
                <c:pt idx="887">
                  <c:v>1.9963411876275163</c:v>
                </c:pt>
                <c:pt idx="888">
                  <c:v>1.9988684509493511</c:v>
                </c:pt>
                <c:pt idx="889">
                  <c:v>2.0013983102487281</c:v>
                </c:pt>
                <c:pt idx="890">
                  <c:v>2.0039307632784644</c:v>
                </c:pt>
                <c:pt idx="891">
                  <c:v>2.0064658077890734</c:v>
                </c:pt>
                <c:pt idx="892">
                  <c:v>2.0090034415287645</c:v>
                </c:pt>
                <c:pt idx="893">
                  <c:v>2.0115436622434468</c:v>
                </c:pt>
                <c:pt idx="894">
                  <c:v>2.0140864676767354</c:v>
                </c:pt>
                <c:pt idx="895">
                  <c:v>2.016631855569945</c:v>
                </c:pt>
                <c:pt idx="896">
                  <c:v>2.0191798236620997</c:v>
                </c:pt>
                <c:pt idx="897">
                  <c:v>2.02173036968993</c:v>
                </c:pt>
                <c:pt idx="898">
                  <c:v>2.0242834913878758</c:v>
                </c:pt>
                <c:pt idx="899">
                  <c:v>2.026839186488091</c:v>
                </c:pt>
                <c:pt idx="900">
                  <c:v>2.0293974527204424</c:v>
                </c:pt>
                <c:pt idx="901">
                  <c:v>2.0319582878125146</c:v>
                </c:pt>
                <c:pt idx="902">
                  <c:v>2.0345216894896079</c:v>
                </c:pt>
                <c:pt idx="903">
                  <c:v>2.0370876554747439</c:v>
                </c:pt>
                <c:pt idx="904">
                  <c:v>2.0396561834886673</c:v>
                </c:pt>
                <c:pt idx="905">
                  <c:v>2.0422272712498462</c:v>
                </c:pt>
                <c:pt idx="906">
                  <c:v>2.044800916474474</c:v>
                </c:pt>
                <c:pt idx="907">
                  <c:v>2.0473771168764752</c:v>
                </c:pt>
                <c:pt idx="908">
                  <c:v>2.0499558701675009</c:v>
                </c:pt>
                <c:pt idx="909">
                  <c:v>2.0525371740569387</c:v>
                </c:pt>
                <c:pt idx="910">
                  <c:v>2.0551210262519062</c:v>
                </c:pt>
                <c:pt idx="911">
                  <c:v>2.0577074244572615</c:v>
                </c:pt>
                <c:pt idx="912">
                  <c:v>2.060296366375598</c:v>
                </c:pt>
                <c:pt idx="913">
                  <c:v>2.062887849707252</c:v>
                </c:pt>
                <c:pt idx="914">
                  <c:v>2.0654818721503005</c:v>
                </c:pt>
                <c:pt idx="915">
                  <c:v>2.0680784314005667</c:v>
                </c:pt>
                <c:pt idx="916">
                  <c:v>2.070677525151619</c:v>
                </c:pt>
                <c:pt idx="917">
                  <c:v>2.0732791510947748</c:v>
                </c:pt>
                <c:pt idx="918">
                  <c:v>2.0758833069191036</c:v>
                </c:pt>
                <c:pt idx="919">
                  <c:v>2.0784899903114256</c:v>
                </c:pt>
                <c:pt idx="920">
                  <c:v>2.0810991989563177</c:v>
                </c:pt>
                <c:pt idx="921">
                  <c:v>2.083710930536113</c:v>
                </c:pt>
                <c:pt idx="922">
                  <c:v>2.0863251827309028</c:v>
                </c:pt>
                <c:pt idx="923">
                  <c:v>2.0889419532185403</c:v>
                </c:pt>
                <c:pt idx="924">
                  <c:v>2.0915612396746424</c:v>
                </c:pt>
                <c:pt idx="925">
                  <c:v>2.0941830397725889</c:v>
                </c:pt>
                <c:pt idx="926">
                  <c:v>2.0968073511835326</c:v>
                </c:pt>
                <c:pt idx="927">
                  <c:v>2.0994341715763829</c:v>
                </c:pt>
                <c:pt idx="928">
                  <c:v>2.1020634986178353</c:v>
                </c:pt>
                <c:pt idx="929">
                  <c:v>2.1046953299723516</c:v>
                </c:pt>
                <c:pt idx="930">
                  <c:v>2.1073296633021692</c:v>
                </c:pt>
                <c:pt idx="931">
                  <c:v>2.1099664962673041</c:v>
                </c:pt>
                <c:pt idx="932">
                  <c:v>2.1126058265255514</c:v>
                </c:pt>
                <c:pt idx="933">
                  <c:v>2.1152476517324876</c:v>
                </c:pt>
                <c:pt idx="934">
                  <c:v>2.1178919695414771</c:v>
                </c:pt>
                <c:pt idx="935">
                  <c:v>2.1205387776036591</c:v>
                </c:pt>
                <c:pt idx="936">
                  <c:v>2.1231880735679747</c:v>
                </c:pt>
                <c:pt idx="937">
                  <c:v>2.1258398550811473</c:v>
                </c:pt>
                <c:pt idx="938">
                  <c:v>2.1284941197876939</c:v>
                </c:pt>
                <c:pt idx="939">
                  <c:v>2.1311508653299285</c:v>
                </c:pt>
                <c:pt idx="940">
                  <c:v>2.1338100893479508</c:v>
                </c:pt>
                <c:pt idx="941">
                  <c:v>2.1364717894796748</c:v>
                </c:pt>
                <c:pt idx="942">
                  <c:v>2.1391359633608071</c:v>
                </c:pt>
                <c:pt idx="943">
                  <c:v>2.1418026086248521</c:v>
                </c:pt>
                <c:pt idx="944">
                  <c:v>2.1444717229031238</c:v>
                </c:pt>
                <c:pt idx="945">
                  <c:v>2.1471433038247487</c:v>
                </c:pt>
                <c:pt idx="946">
                  <c:v>2.1498173490166534</c:v>
                </c:pt>
                <c:pt idx="947">
                  <c:v>2.1524938561035825</c:v>
                </c:pt>
                <c:pt idx="948">
                  <c:v>2.155172822708082</c:v>
                </c:pt>
                <c:pt idx="949">
                  <c:v>2.1578542464505284</c:v>
                </c:pt>
                <c:pt idx="950">
                  <c:v>2.1605381249491105</c:v>
                </c:pt>
                <c:pt idx="951">
                  <c:v>2.1632244558198281</c:v>
                </c:pt>
                <c:pt idx="952">
                  <c:v>2.1659132366765093</c:v>
                </c:pt>
                <c:pt idx="953">
                  <c:v>2.1686044651308118</c:v>
                </c:pt>
                <c:pt idx="954">
                  <c:v>2.1712981387922099</c:v>
                </c:pt>
                <c:pt idx="955">
                  <c:v>2.1739942552680134</c:v>
                </c:pt>
                <c:pt idx="956">
                  <c:v>2.1766928121633518</c:v>
                </c:pt>
                <c:pt idx="957">
                  <c:v>2.179393807081194</c:v>
                </c:pt>
                <c:pt idx="958">
                  <c:v>2.18209723762235</c:v>
                </c:pt>
                <c:pt idx="959">
                  <c:v>2.1848031013854503</c:v>
                </c:pt>
                <c:pt idx="960">
                  <c:v>2.1875113959669767</c:v>
                </c:pt>
                <c:pt idx="961">
                  <c:v>2.1902221189612447</c:v>
                </c:pt>
                <c:pt idx="962">
                  <c:v>2.1929352679604199</c:v>
                </c:pt>
                <c:pt idx="963">
                  <c:v>2.1956508405545101</c:v>
                </c:pt>
                <c:pt idx="964">
                  <c:v>2.1983688343313634</c:v>
                </c:pt>
                <c:pt idx="965">
                  <c:v>2.2010892468766827</c:v>
                </c:pt>
                <c:pt idx="966">
                  <c:v>2.2038120757740307</c:v>
                </c:pt>
                <c:pt idx="967">
                  <c:v>2.2065373186048074</c:v>
                </c:pt>
                <c:pt idx="968">
                  <c:v>2.2092649729482798</c:v>
                </c:pt>
                <c:pt idx="969">
                  <c:v>2.211995036381567</c:v>
                </c:pt>
                <c:pt idx="970">
                  <c:v>2.2147275064796563</c:v>
                </c:pt>
                <c:pt idx="971">
                  <c:v>2.2174623808153919</c:v>
                </c:pt>
                <c:pt idx="972">
                  <c:v>2.2201996569594775</c:v>
                </c:pt>
                <c:pt idx="973">
                  <c:v>2.2229393324804905</c:v>
                </c:pt>
                <c:pt idx="974">
                  <c:v>2.2256814049448752</c:v>
                </c:pt>
                <c:pt idx="975">
                  <c:v>2.2284258719169467</c:v>
                </c:pt>
                <c:pt idx="976">
                  <c:v>2.2311727309588925</c:v>
                </c:pt>
                <c:pt idx="977">
                  <c:v>2.2339219796307752</c:v>
                </c:pt>
                <c:pt idx="978">
                  <c:v>2.2366736154905338</c:v>
                </c:pt>
                <c:pt idx="979">
                  <c:v>2.2394276360939958</c:v>
                </c:pt>
                <c:pt idx="980">
                  <c:v>2.2421840389948544</c:v>
                </c:pt>
                <c:pt idx="981">
                  <c:v>2.2449428217446985</c:v>
                </c:pt>
                <c:pt idx="982">
                  <c:v>2.2477039818929989</c:v>
                </c:pt>
                <c:pt idx="983">
                  <c:v>2.2504675169871176</c:v>
                </c:pt>
                <c:pt idx="984">
                  <c:v>2.2532334245723025</c:v>
                </c:pt>
                <c:pt idx="985">
                  <c:v>2.256001702191698</c:v>
                </c:pt>
                <c:pt idx="986">
                  <c:v>2.2587723473863388</c:v>
                </c:pt>
                <c:pt idx="987">
                  <c:v>2.2615453576951676</c:v>
                </c:pt>
                <c:pt idx="988">
                  <c:v>2.2643207306550104</c:v>
                </c:pt>
                <c:pt idx="989">
                  <c:v>2.2670984638006044</c:v>
                </c:pt>
                <c:pt idx="990">
                  <c:v>2.2698785546645888</c:v>
                </c:pt>
                <c:pt idx="991">
                  <c:v>2.272661000777509</c:v>
                </c:pt>
                <c:pt idx="992">
                  <c:v>2.2754457996678155</c:v>
                </c:pt>
                <c:pt idx="993">
                  <c:v>2.2782329488618718</c:v>
                </c:pt>
                <c:pt idx="994">
                  <c:v>2.281022445883953</c:v>
                </c:pt>
                <c:pt idx="995">
                  <c:v>2.2838142882562482</c:v>
                </c:pt>
                <c:pt idx="996">
                  <c:v>2.286608473498863</c:v>
                </c:pt>
                <c:pt idx="997">
                  <c:v>2.2894049991298226</c:v>
                </c:pt>
                <c:pt idx="998">
                  <c:v>2.2922038626650725</c:v>
                </c:pt>
                <c:pt idx="999">
                  <c:v>2.2950050616184829</c:v>
                </c:pt>
                <c:pt idx="1000">
                  <c:v>2.29780859350184</c:v>
                </c:pt>
                <c:pt idx="1001">
                  <c:v>2.3006144558248836</c:v>
                </c:pt>
                <c:pt idx="1002">
                  <c:v>2.3034226460952563</c:v>
                </c:pt>
                <c:pt idx="1003">
                  <c:v>2.3062331618185445</c:v>
                </c:pt>
                <c:pt idx="1004">
                  <c:v>2.3090460004982671</c:v>
                </c:pt>
                <c:pt idx="1005">
                  <c:v>2.3118611596358791</c:v>
                </c:pt>
                <c:pt idx="1006">
                  <c:v>2.3146786367307763</c:v>
                </c:pt>
                <c:pt idx="1007">
                  <c:v>2.3174984292802927</c:v>
                </c:pt>
                <c:pt idx="1008">
                  <c:v>2.3203205347797078</c:v>
                </c:pt>
                <c:pt idx="1009">
                  <c:v>2.3231449507222468</c:v>
                </c:pt>
                <c:pt idx="1010">
                  <c:v>2.3259716745990806</c:v>
                </c:pt>
                <c:pt idx="1011">
                  <c:v>2.3288007038993319</c:v>
                </c:pt>
                <c:pt idx="1012">
                  <c:v>2.331632036110074</c:v>
                </c:pt>
                <c:pt idx="1013">
                  <c:v>2.3344656687163372</c:v>
                </c:pt>
                <c:pt idx="1014">
                  <c:v>2.3373015992011053</c:v>
                </c:pt>
                <c:pt idx="1015">
                  <c:v>2.3401398250453225</c:v>
                </c:pt>
                <c:pt idx="1016">
                  <c:v>2.342980343727894</c:v>
                </c:pt>
                <c:pt idx="1017">
                  <c:v>2.3458231527256896</c:v>
                </c:pt>
                <c:pt idx="1018">
                  <c:v>2.3486682495135418</c:v>
                </c:pt>
                <c:pt idx="1019">
                  <c:v>2.3515156315642538</c:v>
                </c:pt>
                <c:pt idx="1020">
                  <c:v>2.3543652963485973</c:v>
                </c:pt>
                <c:pt idx="1021">
                  <c:v>2.3572172413353165</c:v>
                </c:pt>
                <c:pt idx="1022">
                  <c:v>2.3600714639911304</c:v>
                </c:pt>
                <c:pt idx="1023">
                  <c:v>2.3629279617807355</c:v>
                </c:pt>
                <c:pt idx="1024">
                  <c:v>2.3657867321668058</c:v>
                </c:pt>
                <c:pt idx="1025">
                  <c:v>2.3686477726099975</c:v>
                </c:pt>
                <c:pt idx="1026">
                  <c:v>2.371511080568951</c:v>
                </c:pt>
                <c:pt idx="1027">
                  <c:v>2.3743766535002924</c:v>
                </c:pt>
                <c:pt idx="1028">
                  <c:v>2.3772444888586342</c:v>
                </c:pt>
                <c:pt idx="1029">
                  <c:v>2.3801145840965816</c:v>
                </c:pt>
                <c:pt idx="1030">
                  <c:v>2.3829869366647314</c:v>
                </c:pt>
                <c:pt idx="1031">
                  <c:v>2.3858615440116746</c:v>
                </c:pt>
                <c:pt idx="1032">
                  <c:v>2.3887384035840005</c:v>
                </c:pt>
                <c:pt idx="1033">
                  <c:v>2.3916175128262966</c:v>
                </c:pt>
                <c:pt idx="1034">
                  <c:v>2.3944988691811537</c:v>
                </c:pt>
                <c:pt idx="1035">
                  <c:v>2.3973824700891662</c:v>
                </c:pt>
                <c:pt idx="1036">
                  <c:v>2.4002683129889326</c:v>
                </c:pt>
                <c:pt idx="1037">
                  <c:v>2.4031563953170627</c:v>
                </c:pt>
                <c:pt idx="1038">
                  <c:v>2.4060467145081756</c:v>
                </c:pt>
                <c:pt idx="1039">
                  <c:v>2.4089392679949051</c:v>
                </c:pt>
                <c:pt idx="1040">
                  <c:v>2.4118340532078975</c:v>
                </c:pt>
                <c:pt idx="1041">
                  <c:v>2.4147310675758185</c:v>
                </c:pt>
                <c:pt idx="1042">
                  <c:v>2.4176303085253545</c:v>
                </c:pt>
                <c:pt idx="1043">
                  <c:v>2.420531773481212</c:v>
                </c:pt>
                <c:pt idx="1044">
                  <c:v>2.4234354598661252</c:v>
                </c:pt>
                <c:pt idx="1045">
                  <c:v>2.4263413651008507</c:v>
                </c:pt>
                <c:pt idx="1046">
                  <c:v>2.4292494866041778</c:v>
                </c:pt>
                <c:pt idx="1047">
                  <c:v>2.4321598217929257</c:v>
                </c:pt>
                <c:pt idx="1048">
                  <c:v>2.435072368081947</c:v>
                </c:pt>
                <c:pt idx="1049">
                  <c:v>2.4379871228841319</c:v>
                </c:pt>
                <c:pt idx="1050">
                  <c:v>2.4409040836104063</c:v>
                </c:pt>
                <c:pt idx="1051">
                  <c:v>2.443823247669739</c:v>
                </c:pt>
                <c:pt idx="1052">
                  <c:v>2.4467446124691401</c:v>
                </c:pt>
                <c:pt idx="1053">
                  <c:v>2.4496681754136662</c:v>
                </c:pt>
                <c:pt idx="1054">
                  <c:v>2.4525939339064191</c:v>
                </c:pt>
                <c:pt idx="1055">
                  <c:v>2.4555218853485536</c:v>
                </c:pt>
                <c:pt idx="1056">
                  <c:v>2.4584520271392742</c:v>
                </c:pt>
                <c:pt idx="1057">
                  <c:v>2.4613843566758407</c:v>
                </c:pt>
                <c:pt idx="1058">
                  <c:v>2.4643188713535684</c:v>
                </c:pt>
                <c:pt idx="1059">
                  <c:v>2.4672555685658337</c:v>
                </c:pt>
                <c:pt idx="1060">
                  <c:v>2.4701944457040725</c:v>
                </c:pt>
                <c:pt idx="1061">
                  <c:v>2.4731355001577859</c:v>
                </c:pt>
                <c:pt idx="1062">
                  <c:v>2.4760787293145392</c:v>
                </c:pt>
                <c:pt idx="1063">
                  <c:v>2.4790241305599672</c:v>
                </c:pt>
                <c:pt idx="1064">
                  <c:v>2.4819717012777751</c:v>
                </c:pt>
                <c:pt idx="1065">
                  <c:v>2.4849214388497418</c:v>
                </c:pt>
                <c:pt idx="1066">
                  <c:v>2.4878733406557192</c:v>
                </c:pt>
                <c:pt idx="1067">
                  <c:v>2.4908274040736393</c:v>
                </c:pt>
                <c:pt idx="1068">
                  <c:v>2.4937836264795123</c:v>
                </c:pt>
                <c:pt idx="1069">
                  <c:v>2.4967420052474321</c:v>
                </c:pt>
                <c:pt idx="1070">
                  <c:v>2.4997025377495747</c:v>
                </c:pt>
                <c:pt idx="1071">
                  <c:v>2.5026652213562066</c:v>
                </c:pt>
                <c:pt idx="1072">
                  <c:v>2.5056300534356799</c:v>
                </c:pt>
                <c:pt idx="1073">
                  <c:v>2.5085970313544426</c:v>
                </c:pt>
                <c:pt idx="1074">
                  <c:v>2.5115661524770307</c:v>
                </c:pt>
                <c:pt idx="1075">
                  <c:v>2.5145374141660817</c:v>
                </c:pt>
                <c:pt idx="1076">
                  <c:v>2.5175108137823297</c:v>
                </c:pt>
                <c:pt idx="1077">
                  <c:v>2.5204863486846101</c:v>
                </c:pt>
                <c:pt idx="1078">
                  <c:v>2.5234640162298616</c:v>
                </c:pt>
                <c:pt idx="1079">
                  <c:v>2.5264438137731271</c:v>
                </c:pt>
                <c:pt idx="1080">
                  <c:v>2.5294257386675594</c:v>
                </c:pt>
                <c:pt idx="1081">
                  <c:v>2.5324097882644203</c:v>
                </c:pt>
                <c:pt idx="1082">
                  <c:v>2.5353959599130871</c:v>
                </c:pt>
                <c:pt idx="1083">
                  <c:v>2.5383842509610477</c:v>
                </c:pt>
                <c:pt idx="1084">
                  <c:v>2.5413746587539108</c:v>
                </c:pt>
                <c:pt idx="1085">
                  <c:v>2.5443671806354038</c:v>
                </c:pt>
                <c:pt idx="1086">
                  <c:v>2.5473618139473766</c:v>
                </c:pt>
                <c:pt idx="1087">
                  <c:v>2.5503585560298023</c:v>
                </c:pt>
                <c:pt idx="1088">
                  <c:v>2.5533574042207818</c:v>
                </c:pt>
                <c:pt idx="1089">
                  <c:v>2.5563583558565464</c:v>
                </c:pt>
                <c:pt idx="1090">
                  <c:v>2.5593614082714575</c:v>
                </c:pt>
                <c:pt idx="1091">
                  <c:v>2.56236655879801</c:v>
                </c:pt>
                <c:pt idx="1092">
                  <c:v>2.5653738047668355</c:v>
                </c:pt>
                <c:pt idx="1093">
                  <c:v>2.5683831435067059</c:v>
                </c:pt>
                <c:pt idx="1094">
                  <c:v>2.5713945723445328</c:v>
                </c:pt>
                <c:pt idx="1095">
                  <c:v>2.5744080886053711</c:v>
                </c:pt>
                <c:pt idx="1096">
                  <c:v>2.5774236896124214</c:v>
                </c:pt>
                <c:pt idx="1097">
                  <c:v>2.5804413726870337</c:v>
                </c:pt>
                <c:pt idx="1098">
                  <c:v>2.5834611351487067</c:v>
                </c:pt>
                <c:pt idx="1099">
                  <c:v>2.5864829743150946</c:v>
                </c:pt>
                <c:pt idx="1100">
                  <c:v>2.589506887502004</c:v>
                </c:pt>
                <c:pt idx="1101">
                  <c:v>2.5925328720234009</c:v>
                </c:pt>
                <c:pt idx="1102">
                  <c:v>2.5955609251914118</c:v>
                </c:pt>
                <c:pt idx="1103">
                  <c:v>2.5985910443163251</c:v>
                </c:pt>
                <c:pt idx="1104">
                  <c:v>2.601623226706594</c:v>
                </c:pt>
                <c:pt idx="1105">
                  <c:v>2.6046574696688385</c:v>
                </c:pt>
                <c:pt idx="1106">
                  <c:v>2.6076937705078489</c:v>
                </c:pt>
                <c:pt idx="1107">
                  <c:v>2.6107321265265879</c:v>
                </c:pt>
                <c:pt idx="1108">
                  <c:v>2.6137725350261922</c:v>
                </c:pt>
                <c:pt idx="1109">
                  <c:v>2.616814993305975</c:v>
                </c:pt>
                <c:pt idx="1110">
                  <c:v>2.6198594986634287</c:v>
                </c:pt>
                <c:pt idx="1111">
                  <c:v>2.6229060483942295</c:v>
                </c:pt>
                <c:pt idx="1112">
                  <c:v>2.6259546397922349</c:v>
                </c:pt>
                <c:pt idx="1113">
                  <c:v>2.6290052701494893</c:v>
                </c:pt>
                <c:pt idx="1114">
                  <c:v>2.6320579367562273</c:v>
                </c:pt>
                <c:pt idx="1115">
                  <c:v>2.6351126369008742</c:v>
                </c:pt>
                <c:pt idx="1116">
                  <c:v>2.6381693678700486</c:v>
                </c:pt>
                <c:pt idx="1117">
                  <c:v>2.6412281269485649</c:v>
                </c:pt>
                <c:pt idx="1118">
                  <c:v>2.6442889114194363</c:v>
                </c:pt>
                <c:pt idx="1119">
                  <c:v>2.6473517185638786</c:v>
                </c:pt>
                <c:pt idx="1120">
                  <c:v>2.6504165456613094</c:v>
                </c:pt>
                <c:pt idx="1121">
                  <c:v>2.6534833899893502</c:v>
                </c:pt>
                <c:pt idx="1122">
                  <c:v>2.6565522488238336</c:v>
                </c:pt>
                <c:pt idx="1123">
                  <c:v>2.6596231194388023</c:v>
                </c:pt>
                <c:pt idx="1124">
                  <c:v>2.6626959991065111</c:v>
                </c:pt>
                <c:pt idx="1125">
                  <c:v>2.6657708850974311</c:v>
                </c:pt>
                <c:pt idx="1126">
                  <c:v>2.6688477746802493</c:v>
                </c:pt>
                <c:pt idx="1127">
                  <c:v>2.6719266651218749</c:v>
                </c:pt>
                <c:pt idx="1128">
                  <c:v>2.6750075536874407</c:v>
                </c:pt>
                <c:pt idx="1129">
                  <c:v>2.6780904376403027</c:v>
                </c:pt>
                <c:pt idx="1130">
                  <c:v>2.681175314242044</c:v>
                </c:pt>
                <c:pt idx="1131">
                  <c:v>2.6842621807524796</c:v>
                </c:pt>
                <c:pt idx="1132">
                  <c:v>2.6873510344296561</c:v>
                </c:pt>
                <c:pt idx="1133">
                  <c:v>2.6904418725298549</c:v>
                </c:pt>
                <c:pt idx="1134">
                  <c:v>2.6935346923075945</c:v>
                </c:pt>
                <c:pt idx="1135">
                  <c:v>2.6966294910156337</c:v>
                </c:pt>
                <c:pt idx="1136">
                  <c:v>2.6997262659049728</c:v>
                </c:pt>
                <c:pt idx="1137">
                  <c:v>2.702825014224858</c:v>
                </c:pt>
                <c:pt idx="1138">
                  <c:v>2.7059257332227804</c:v>
                </c:pt>
                <c:pt idx="1139">
                  <c:v>2.7090284201444828</c:v>
                </c:pt>
                <c:pt idx="1140">
                  <c:v>2.7121330722339594</c:v>
                </c:pt>
                <c:pt idx="1141">
                  <c:v>2.7152396867334576</c:v>
                </c:pt>
                <c:pt idx="1142">
                  <c:v>2.718348260883483</c:v>
                </c:pt>
                <c:pt idx="1143">
                  <c:v>2.7214587919228004</c:v>
                </c:pt>
                <c:pt idx="1144">
                  <c:v>2.7245712770884349</c:v>
                </c:pt>
                <c:pt idx="1145">
                  <c:v>2.7276857136156778</c:v>
                </c:pt>
                <c:pt idx="1146">
                  <c:v>2.7308020987380868</c:v>
                </c:pt>
                <c:pt idx="1147">
                  <c:v>2.7339204296874868</c:v>
                </c:pt>
                <c:pt idx="1148">
                  <c:v>2.7370407036939763</c:v>
                </c:pt>
                <c:pt idx="1149">
                  <c:v>2.7401629179859275</c:v>
                </c:pt>
                <c:pt idx="1150">
                  <c:v>2.7432870697899889</c:v>
                </c:pt>
                <c:pt idx="1151">
                  <c:v>2.7464131563310872</c:v>
                </c:pt>
                <c:pt idx="1152">
                  <c:v>2.7495411748324314</c:v>
                </c:pt>
                <c:pt idx="1153">
                  <c:v>2.7526711225155145</c:v>
                </c:pt>
                <c:pt idx="1154">
                  <c:v>2.7558029966001154</c:v>
                </c:pt>
                <c:pt idx="1155">
                  <c:v>2.7589367943043026</c:v>
                </c:pt>
                <c:pt idx="1156">
                  <c:v>2.7620725128444339</c:v>
                </c:pt>
                <c:pt idx="1157">
                  <c:v>2.765210149435164</c:v>
                </c:pt>
                <c:pt idx="1158">
                  <c:v>2.7683497012894422</c:v>
                </c:pt>
                <c:pt idx="1159">
                  <c:v>2.7714911656185159</c:v>
                </c:pt>
                <c:pt idx="1160">
                  <c:v>2.7746345396319341</c:v>
                </c:pt>
                <c:pt idx="1161">
                  <c:v>2.7777798205375506</c:v>
                </c:pt>
                <c:pt idx="1162">
                  <c:v>2.7809270055415234</c:v>
                </c:pt>
                <c:pt idx="1163">
                  <c:v>2.7840760918483221</c:v>
                </c:pt>
                <c:pt idx="1164">
                  <c:v>2.7872270766607246</c:v>
                </c:pt>
                <c:pt idx="1165">
                  <c:v>2.7903799571798231</c:v>
                </c:pt>
                <c:pt idx="1166">
                  <c:v>2.7935347306050269</c:v>
                </c:pt>
                <c:pt idx="1167">
                  <c:v>2.7966913941340628</c:v>
                </c:pt>
                <c:pt idx="1168">
                  <c:v>2.7998499449629799</c:v>
                </c:pt>
                <c:pt idx="1169">
                  <c:v>2.8030103802861492</c:v>
                </c:pt>
                <c:pt idx="1170">
                  <c:v>2.8061726972962697</c:v>
                </c:pt>
                <c:pt idx="1171">
                  <c:v>2.8093368931843687</c:v>
                </c:pt>
                <c:pt idx="1172">
                  <c:v>2.8125029651398004</c:v>
                </c:pt>
                <c:pt idx="1173">
                  <c:v>2.81567091035026</c:v>
                </c:pt>
                <c:pt idx="1174">
                  <c:v>2.8188407260017727</c:v>
                </c:pt>
                <c:pt idx="1175">
                  <c:v>2.8220124092787047</c:v>
                </c:pt>
                <c:pt idx="1176">
                  <c:v>2.8251859573637641</c:v>
                </c:pt>
                <c:pt idx="1177">
                  <c:v>2.8283613674379993</c:v>
                </c:pt>
                <c:pt idx="1178">
                  <c:v>2.8315386366808073</c:v>
                </c:pt>
                <c:pt idx="1179">
                  <c:v>2.8347177622699338</c:v>
                </c:pt>
                <c:pt idx="1180">
                  <c:v>2.8378987413814754</c:v>
                </c:pt>
                <c:pt idx="1181">
                  <c:v>2.8410815711898807</c:v>
                </c:pt>
                <c:pt idx="1182">
                  <c:v>2.8442662488679558</c:v>
                </c:pt>
                <c:pt idx="1183">
                  <c:v>2.8474527715868647</c:v>
                </c:pt>
                <c:pt idx="1184">
                  <c:v>2.8506411365161339</c:v>
                </c:pt>
                <c:pt idx="1185">
                  <c:v>2.8538313408236524</c:v>
                </c:pt>
                <c:pt idx="1186">
                  <c:v>2.8570233816756749</c:v>
                </c:pt>
                <c:pt idx="1187">
                  <c:v>2.8602172562368255</c:v>
                </c:pt>
                <c:pt idx="1188">
                  <c:v>2.8634129616701012</c:v>
                </c:pt>
                <c:pt idx="1189">
                  <c:v>2.8666104951368681</c:v>
                </c:pt>
                <c:pt idx="1190">
                  <c:v>2.869809853796871</c:v>
                </c:pt>
                <c:pt idx="1191">
                  <c:v>2.8730110348082363</c:v>
                </c:pt>
                <c:pt idx="1192">
                  <c:v>2.8762140353274677</c:v>
                </c:pt>
                <c:pt idx="1193">
                  <c:v>2.8794188525094553</c:v>
                </c:pt>
                <c:pt idx="1194">
                  <c:v>2.8826254835074727</c:v>
                </c:pt>
                <c:pt idx="1195">
                  <c:v>2.8858339254731846</c:v>
                </c:pt>
                <c:pt idx="1196">
                  <c:v>2.8890441755566454</c:v>
                </c:pt>
                <c:pt idx="1197">
                  <c:v>2.8922562309063071</c:v>
                </c:pt>
                <c:pt idx="1198">
                  <c:v>2.895470088669013</c:v>
                </c:pt>
                <c:pt idx="1199">
                  <c:v>2.8986857459900084</c:v>
                </c:pt>
                <c:pt idx="1200">
                  <c:v>2.9019032000129408</c:v>
                </c:pt>
                <c:pt idx="1201">
                  <c:v>2.905122447879859</c:v>
                </c:pt>
                <c:pt idx="1202">
                  <c:v>2.908343486731221</c:v>
                </c:pt>
                <c:pt idx="1203">
                  <c:v>2.9115663137058925</c:v>
                </c:pt>
                <c:pt idx="1204">
                  <c:v>2.9147909259411513</c:v>
                </c:pt>
                <c:pt idx="1205">
                  <c:v>2.91801732057269</c:v>
                </c:pt>
                <c:pt idx="1206">
                  <c:v>2.9212454947346163</c:v>
                </c:pt>
                <c:pt idx="1207">
                  <c:v>2.9244754455594579</c:v>
                </c:pt>
                <c:pt idx="1208">
                  <c:v>2.9277071701781656</c:v>
                </c:pt>
                <c:pt idx="1209">
                  <c:v>2.9309406657201142</c:v>
                </c:pt>
                <c:pt idx="1210">
                  <c:v>2.9341759293131053</c:v>
                </c:pt>
                <c:pt idx="1211">
                  <c:v>2.937412958083367</c:v>
                </c:pt>
                <c:pt idx="1212">
                  <c:v>2.9406517491555642</c:v>
                </c:pt>
                <c:pt idx="1213">
                  <c:v>2.9438922996527941</c:v>
                </c:pt>
                <c:pt idx="1214">
                  <c:v>2.9471346066965904</c:v>
                </c:pt>
                <c:pt idx="1215">
                  <c:v>2.9503786674069286</c:v>
                </c:pt>
                <c:pt idx="1216">
                  <c:v>2.953624478902225</c:v>
                </c:pt>
                <c:pt idx="1217">
                  <c:v>2.9568720382993403</c:v>
                </c:pt>
                <c:pt idx="1218">
                  <c:v>2.9601213427135837</c:v>
                </c:pt>
                <c:pt idx="1219">
                  <c:v>2.9633723892587143</c:v>
                </c:pt>
                <c:pt idx="1220">
                  <c:v>2.9666251750469428</c:v>
                </c:pt>
                <c:pt idx="1221">
                  <c:v>2.9698796971889365</c:v>
                </c:pt>
                <c:pt idx="1222">
                  <c:v>2.9731359527938199</c:v>
                </c:pt>
                <c:pt idx="1223">
                  <c:v>2.9763939389691751</c:v>
                </c:pt>
                <c:pt idx="1224">
                  <c:v>2.9796536528210504</c:v>
                </c:pt>
                <c:pt idx="1225">
                  <c:v>2.9829150914539584</c:v>
                </c:pt>
                <c:pt idx="1226">
                  <c:v>2.9861782519708795</c:v>
                </c:pt>
                <c:pt idx="1227">
                  <c:v>2.9894431314732657</c:v>
                </c:pt>
                <c:pt idx="1228">
                  <c:v>2.9927097270610385</c:v>
                </c:pt>
                <c:pt idx="1229">
                  <c:v>2.9959780358325991</c:v>
                </c:pt>
                <c:pt idx="1230">
                  <c:v>2.9992480548848253</c:v>
                </c:pt>
                <c:pt idx="1231">
                  <c:v>3.002519781313076</c:v>
                </c:pt>
                <c:pt idx="1232">
                  <c:v>3.0057932122111923</c:v>
                </c:pt>
                <c:pt idx="1233">
                  <c:v>3.0090683446715039</c:v>
                </c:pt>
                <c:pt idx="1234">
                  <c:v>3.0123451757848256</c:v>
                </c:pt>
                <c:pt idx="1235">
                  <c:v>3.0156237026404682</c:v>
                </c:pt>
                <c:pt idx="1236">
                  <c:v>3.0189039223262286</c:v>
                </c:pt>
                <c:pt idx="1237">
                  <c:v>3.0221858319284083</c:v>
                </c:pt>
                <c:pt idx="1238">
                  <c:v>3.0254694285318031</c:v>
                </c:pt>
                <c:pt idx="1239">
                  <c:v>3.0287547092197116</c:v>
                </c:pt>
                <c:pt idx="1240">
                  <c:v>3.0320416710739355</c:v>
                </c:pt>
                <c:pt idx="1241">
                  <c:v>3.0353303111747838</c:v>
                </c:pt>
                <c:pt idx="1242">
                  <c:v>3.0386206266010753</c:v>
                </c:pt>
                <c:pt idx="1243">
                  <c:v>3.0419126144301392</c:v>
                </c:pt>
                <c:pt idx="1244">
                  <c:v>3.0452062717378219</c:v>
                </c:pt>
                <c:pt idx="1245">
                  <c:v>3.0485015955984842</c:v>
                </c:pt>
                <c:pt idx="1246">
                  <c:v>3.0517985830850067</c:v>
                </c:pt>
                <c:pt idx="1247">
                  <c:v>3.0550972312687938</c:v>
                </c:pt>
                <c:pt idx="1248">
                  <c:v>3.0583975372197738</c:v>
                </c:pt>
                <c:pt idx="1249">
                  <c:v>3.0616994980064027</c:v>
                </c:pt>
                <c:pt idx="1250">
                  <c:v>3.0650031106956668</c:v>
                </c:pt>
                <c:pt idx="1251">
                  <c:v>3.0683083723530844</c:v>
                </c:pt>
                <c:pt idx="1252">
                  <c:v>3.0716152800427099</c:v>
                </c:pt>
                <c:pt idx="1253">
                  <c:v>3.0749238308271343</c:v>
                </c:pt>
                <c:pt idx="1254">
                  <c:v>3.0782340217674893</c:v>
                </c:pt>
                <c:pt idx="1255">
                  <c:v>3.0815458499234527</c:v>
                </c:pt>
                <c:pt idx="1256">
                  <c:v>3.0848593123532453</c:v>
                </c:pt>
                <c:pt idx="1257">
                  <c:v>3.0881744061136347</c:v>
                </c:pt>
                <c:pt idx="1258">
                  <c:v>3.0914911282599431</c:v>
                </c:pt>
                <c:pt idx="1259">
                  <c:v>3.0948094758460432</c:v>
                </c:pt>
                <c:pt idx="1260">
                  <c:v>3.0981294459243669</c:v>
                </c:pt>
                <c:pt idx="1261">
                  <c:v>3.1014510355459013</c:v>
                </c:pt>
                <c:pt idx="1262">
                  <c:v>3.104774241760198</c:v>
                </c:pt>
                <c:pt idx="1263">
                  <c:v>3.1080990616153708</c:v>
                </c:pt>
                <c:pt idx="1264">
                  <c:v>3.1114254921581015</c:v>
                </c:pt>
                <c:pt idx="1265">
                  <c:v>3.1147535304336404</c:v>
                </c:pt>
                <c:pt idx="1266">
                  <c:v>3.1180831734858097</c:v>
                </c:pt>
                <c:pt idx="1267">
                  <c:v>3.1214144183570056</c:v>
                </c:pt>
                <c:pt idx="1268">
                  <c:v>3.1247472620882029</c:v>
                </c:pt>
                <c:pt idx="1269">
                  <c:v>3.1280817017189562</c:v>
                </c:pt>
                <c:pt idx="1270">
                  <c:v>3.1314177342873997</c:v>
                </c:pt>
                <c:pt idx="1271">
                  <c:v>3.1347553568302557</c:v>
                </c:pt>
                <c:pt idx="1272">
                  <c:v>3.1380945663828324</c:v>
                </c:pt>
                <c:pt idx="1273">
                  <c:v>3.141435359979031</c:v>
                </c:pt>
                <c:pt idx="1274">
                  <c:v>3.1447777346513419</c:v>
                </c:pt>
                <c:pt idx="1275">
                  <c:v>3.1481216874308533</c:v>
                </c:pt>
                <c:pt idx="1276">
                  <c:v>3.1514672153472514</c:v>
                </c:pt>
                <c:pt idx="1277">
                  <c:v>3.1548143154288231</c:v>
                </c:pt>
                <c:pt idx="1278">
                  <c:v>3.158162984702459</c:v>
                </c:pt>
                <c:pt idx="1279">
                  <c:v>3.1615132201936551</c:v>
                </c:pt>
                <c:pt idx="1280">
                  <c:v>3.1648650189265171</c:v>
                </c:pt>
                <c:pt idx="1281">
                  <c:v>3.1682183779237616</c:v>
                </c:pt>
                <c:pt idx="1282">
                  <c:v>3.1715732942067203</c:v>
                </c:pt>
                <c:pt idx="1283">
                  <c:v>3.1749297647953383</c:v>
                </c:pt>
                <c:pt idx="1284">
                  <c:v>3.1782877867081849</c:v>
                </c:pt>
                <c:pt idx="1285">
                  <c:v>3.1816473569624479</c:v>
                </c:pt>
                <c:pt idx="1286">
                  <c:v>3.1850084725739425</c:v>
                </c:pt>
                <c:pt idx="1287">
                  <c:v>3.188371130557107</c:v>
                </c:pt>
                <c:pt idx="1288">
                  <c:v>3.1917353279250138</c:v>
                </c:pt>
                <c:pt idx="1289">
                  <c:v>3.1951010616893658</c:v>
                </c:pt>
                <c:pt idx="1290">
                  <c:v>3.1984683288605025</c:v>
                </c:pt>
                <c:pt idx="1291">
                  <c:v>3.2018371264473999</c:v>
                </c:pt>
                <c:pt idx="1292">
                  <c:v>3.2052074514576758</c:v>
                </c:pt>
                <c:pt idx="1293">
                  <c:v>3.2085793008975898</c:v>
                </c:pt>
                <c:pt idx="1294">
                  <c:v>3.2119526717720497</c:v>
                </c:pt>
                <c:pt idx="1295">
                  <c:v>3.2153275610846093</c:v>
                </c:pt>
                <c:pt idx="1296">
                  <c:v>3.2187039658374754</c:v>
                </c:pt>
                <c:pt idx="1297">
                  <c:v>3.2220818830315077</c:v>
                </c:pt>
                <c:pt idx="1298">
                  <c:v>3.2254613096662235</c:v>
                </c:pt>
                <c:pt idx="1299">
                  <c:v>3.2288422427397983</c:v>
                </c:pt>
                <c:pt idx="1300">
                  <c:v>3.2322246792490694</c:v>
                </c:pt>
                <c:pt idx="1301">
                  <c:v>3.2356086161895385</c:v>
                </c:pt>
                <c:pt idx="1302">
                  <c:v>3.2389940505553776</c:v>
                </c:pt>
                <c:pt idx="1303">
                  <c:v>3.2423809793394245</c:v>
                </c:pt>
                <c:pt idx="1304">
                  <c:v>3.2457693995331907</c:v>
                </c:pt>
                <c:pt idx="1305">
                  <c:v>3.2491593081268642</c:v>
                </c:pt>
                <c:pt idx="1306">
                  <c:v>3.2525507021093096</c:v>
                </c:pt>
                <c:pt idx="1307">
                  <c:v>3.2559435784680737</c:v>
                </c:pt>
                <c:pt idx="1308">
                  <c:v>3.2593379341893836</c:v>
                </c:pt>
                <c:pt idx="1309">
                  <c:v>3.2627337662581559</c:v>
                </c:pt>
                <c:pt idx="1310">
                  <c:v>3.266131071657993</c:v>
                </c:pt>
                <c:pt idx="1311">
                  <c:v>3.2695298473711905</c:v>
                </c:pt>
                <c:pt idx="1312">
                  <c:v>3.2729300903787362</c:v>
                </c:pt>
                <c:pt idx="1313">
                  <c:v>3.2763317976603168</c:v>
                </c:pt>
                <c:pt idx="1314">
                  <c:v>3.279734966194316</c:v>
                </c:pt>
                <c:pt idx="1315">
                  <c:v>3.2831395929578209</c:v>
                </c:pt>
                <c:pt idx="1316">
                  <c:v>3.2865456749266242</c:v>
                </c:pt>
                <c:pt idx="1317">
                  <c:v>3.2899532090752226</c:v>
                </c:pt>
                <c:pt idx="1318">
                  <c:v>3.2933621923768261</c:v>
                </c:pt>
                <c:pt idx="1319">
                  <c:v>3.2967726218033553</c:v>
                </c:pt>
                <c:pt idx="1320">
                  <c:v>3.3001844943254506</c:v>
                </c:pt>
                <c:pt idx="1321">
                  <c:v>3.3035978069124647</c:v>
                </c:pt>
                <c:pt idx="1322">
                  <c:v>3.3070125565324737</c:v>
                </c:pt>
                <c:pt idx="1323">
                  <c:v>3.3104287401522781</c:v>
                </c:pt>
                <c:pt idx="1324">
                  <c:v>3.3138463547374037</c:v>
                </c:pt>
                <c:pt idx="1325">
                  <c:v>3.3172653972521053</c:v>
                </c:pt>
                <c:pt idx="1326">
                  <c:v>3.3206858646593695</c:v>
                </c:pt>
                <c:pt idx="1327">
                  <c:v>3.3241077539209174</c:v>
                </c:pt>
                <c:pt idx="1328">
                  <c:v>3.3275310619972061</c:v>
                </c:pt>
                <c:pt idx="1329">
                  <c:v>3.3309557858474341</c:v>
                </c:pt>
                <c:pt idx="1330">
                  <c:v>3.3343819224295395</c:v>
                </c:pt>
                <c:pt idx="1331">
                  <c:v>3.3378094687002093</c:v>
                </c:pt>
                <c:pt idx="1332">
                  <c:v>3.3412384216148761</c:v>
                </c:pt>
                <c:pt idx="1333">
                  <c:v>3.3446687781277236</c:v>
                </c:pt>
                <c:pt idx="1334">
                  <c:v>3.348100535191687</c:v>
                </c:pt>
                <c:pt idx="1335">
                  <c:v>3.35153368975846</c:v>
                </c:pt>
                <c:pt idx="1336">
                  <c:v>3.3549682387784925</c:v>
                </c:pt>
                <c:pt idx="1337">
                  <c:v>3.358404179201</c:v>
                </c:pt>
                <c:pt idx="1338">
                  <c:v>3.3618415079739572</c:v>
                </c:pt>
                <c:pt idx="1339">
                  <c:v>3.3652802220441069</c:v>
                </c:pt>
                <c:pt idx="1340">
                  <c:v>3.3687203183569636</c:v>
                </c:pt>
                <c:pt idx="1341">
                  <c:v>3.3721617938568116</c:v>
                </c:pt>
                <c:pt idx="1342">
                  <c:v>3.3756046454867112</c:v>
                </c:pt>
                <c:pt idx="1343">
                  <c:v>3.3790488701885</c:v>
                </c:pt>
                <c:pt idx="1344">
                  <c:v>3.3824944649027961</c:v>
                </c:pt>
                <c:pt idx="1345">
                  <c:v>3.3859414265690009</c:v>
                </c:pt>
                <c:pt idx="1346">
                  <c:v>3.3893897521253016</c:v>
                </c:pt>
                <c:pt idx="1347">
                  <c:v>3.3928394385086715</c:v>
                </c:pt>
                <c:pt idx="1348">
                  <c:v>3.3962904826548801</c:v>
                </c:pt>
                <c:pt idx="1349">
                  <c:v>3.3997428814984856</c:v>
                </c:pt>
                <c:pt idx="1350">
                  <c:v>3.4031966319728477</c:v>
                </c:pt>
                <c:pt idx="1351">
                  <c:v>3.406651731010121</c:v>
                </c:pt>
                <c:pt idx="1352">
                  <c:v>3.4101081755412652</c:v>
                </c:pt>
                <c:pt idx="1353">
                  <c:v>3.413565962496043</c:v>
                </c:pt>
                <c:pt idx="1354">
                  <c:v>3.4170250888030269</c:v>
                </c:pt>
                <c:pt idx="1355">
                  <c:v>3.4204855513895973</c:v>
                </c:pt>
                <c:pt idx="1356">
                  <c:v>3.423947347181949</c:v>
                </c:pt>
                <c:pt idx="1357">
                  <c:v>3.4274104731050929</c:v>
                </c:pt>
                <c:pt idx="1358">
                  <c:v>3.4308749260828568</c:v>
                </c:pt>
                <c:pt idx="1359">
                  <c:v>3.4343407030378921</c:v>
                </c:pt>
                <c:pt idx="1360">
                  <c:v>3.437807800891671</c:v>
                </c:pt>
                <c:pt idx="1361">
                  <c:v>3.4412762165644954</c:v>
                </c:pt>
                <c:pt idx="1362">
                  <c:v>3.4447459469754946</c:v>
                </c:pt>
                <c:pt idx="1363">
                  <c:v>3.4482169890426322</c:v>
                </c:pt>
                <c:pt idx="1364">
                  <c:v>3.4516893396827037</c:v>
                </c:pt>
                <c:pt idx="1365">
                  <c:v>3.4551629958113437</c:v>
                </c:pt>
                <c:pt idx="1366">
                  <c:v>3.458637954343029</c:v>
                </c:pt>
                <c:pt idx="1367">
                  <c:v>3.4621142121910777</c:v>
                </c:pt>
                <c:pt idx="1368">
                  <c:v>3.4655917662676528</c:v>
                </c:pt>
                <c:pt idx="1369">
                  <c:v>3.4690706134837672</c:v>
                </c:pt>
                <c:pt idx="1370">
                  <c:v>3.4725507507492859</c:v>
                </c:pt>
                <c:pt idx="1371">
                  <c:v>3.4760321749729259</c:v>
                </c:pt>
                <c:pt idx="1372">
                  <c:v>3.4795148830622633</c:v>
                </c:pt>
                <c:pt idx="1373">
                  <c:v>3.4829988719237326</c:v>
                </c:pt>
                <c:pt idx="1374">
                  <c:v>3.4864841384626306</c:v>
                </c:pt>
                <c:pt idx="1375">
                  <c:v>3.4899706795831191</c:v>
                </c:pt>
                <c:pt idx="1376">
                  <c:v>3.4934584921882283</c:v>
                </c:pt>
                <c:pt idx="1377">
                  <c:v>3.4969475731798587</c:v>
                </c:pt>
                <c:pt idx="1378">
                  <c:v>3.5004379194587836</c:v>
                </c:pt>
                <c:pt idx="1379">
                  <c:v>3.5039295279246536</c:v>
                </c:pt>
                <c:pt idx="1380">
                  <c:v>3.5074223954759978</c:v>
                </c:pt>
                <c:pt idx="1381">
                  <c:v>3.5109165190102249</c:v>
                </c:pt>
                <c:pt idx="1382">
                  <c:v>3.5144118954236303</c:v>
                </c:pt>
                <c:pt idx="1383">
                  <c:v>3.5179085216113957</c:v>
                </c:pt>
                <c:pt idx="1384">
                  <c:v>3.5214063944675944</c:v>
                </c:pt>
                <c:pt idx="1385">
                  <c:v>3.5249055108851892</c:v>
                </c:pt>
                <c:pt idx="1386">
                  <c:v>3.5284058677560397</c:v>
                </c:pt>
                <c:pt idx="1387">
                  <c:v>3.5319074619709045</c:v>
                </c:pt>
                <c:pt idx="1388">
                  <c:v>3.5354102904194411</c:v>
                </c:pt>
                <c:pt idx="1389">
                  <c:v>3.5389143499902138</c:v>
                </c:pt>
                <c:pt idx="1390">
                  <c:v>3.5424196375706898</c:v>
                </c:pt>
                <c:pt idx="1391">
                  <c:v>3.5459261500472481</c:v>
                </c:pt>
                <c:pt idx="1392">
                  <c:v>3.5494338843051785</c:v>
                </c:pt>
                <c:pt idx="1393">
                  <c:v>3.5529428372286862</c:v>
                </c:pt>
                <c:pt idx="1394">
                  <c:v>3.5564530057008916</c:v>
                </c:pt>
                <c:pt idx="1395">
                  <c:v>3.55996438660384</c:v>
                </c:pt>
                <c:pt idx="1396">
                  <c:v>3.5634769768184951</c:v>
                </c:pt>
                <c:pt idx="1397">
                  <c:v>3.5669907732247501</c:v>
                </c:pt>
                <c:pt idx="1398">
                  <c:v>3.5705057727014227</c:v>
                </c:pt>
                <c:pt idx="1399">
                  <c:v>3.5740219721262654</c:v>
                </c:pt>
                <c:pt idx="1400">
                  <c:v>3.5775393683759638</c:v>
                </c:pt>
                <c:pt idx="1401">
                  <c:v>3.5810579583261397</c:v>
                </c:pt>
                <c:pt idx="1402">
                  <c:v>3.5845777388513556</c:v>
                </c:pt>
                <c:pt idx="1403">
                  <c:v>3.5880987068251162</c:v>
                </c:pt>
                <c:pt idx="1404">
                  <c:v>3.5916208591198711</c:v>
                </c:pt>
                <c:pt idx="1405">
                  <c:v>3.5951441926070178</c:v>
                </c:pt>
                <c:pt idx="1406">
                  <c:v>3.5986687041569043</c:v>
                </c:pt>
                <c:pt idx="1407">
                  <c:v>3.6021943906388341</c:v>
                </c:pt>
                <c:pt idx="1408">
                  <c:v>3.605721248921065</c:v>
                </c:pt>
                <c:pt idx="1409">
                  <c:v>3.6092492758708143</c:v>
                </c:pt>
                <c:pt idx="1410">
                  <c:v>3.6127784683542625</c:v>
                </c:pt>
                <c:pt idx="1411">
                  <c:v>3.6163088232365519</c:v>
                </c:pt>
                <c:pt idx="1412">
                  <c:v>3.6198403373817953</c:v>
                </c:pt>
                <c:pt idx="1413">
                  <c:v>3.623373007653075</c:v>
                </c:pt>
                <c:pt idx="1414">
                  <c:v>3.6269068309124464</c:v>
                </c:pt>
                <c:pt idx="1415">
                  <c:v>3.630441804020939</c:v>
                </c:pt>
                <c:pt idx="1416">
                  <c:v>3.6339779238385628</c:v>
                </c:pt>
                <c:pt idx="1417">
                  <c:v>3.637515187224309</c:v>
                </c:pt>
                <c:pt idx="1418">
                  <c:v>3.6410535910361523</c:v>
                </c:pt>
                <c:pt idx="1419">
                  <c:v>3.644593132131055</c:v>
                </c:pt>
                <c:pt idx="1420">
                  <c:v>3.6481338073649692</c:v>
                </c:pt>
                <c:pt idx="1421">
                  <c:v>3.6516756135928397</c:v>
                </c:pt>
                <c:pt idx="1422">
                  <c:v>3.6552185476686057</c:v>
                </c:pt>
                <c:pt idx="1423">
                  <c:v>3.6587626064452041</c:v>
                </c:pt>
                <c:pt idx="1424">
                  <c:v>3.6623077867745764</c:v>
                </c:pt>
                <c:pt idx="1425">
                  <c:v>3.6658540855076636</c:v>
                </c:pt>
                <c:pt idx="1426">
                  <c:v>3.6694014994944157</c:v>
                </c:pt>
                <c:pt idx="1427">
                  <c:v>3.6729500255837921</c:v>
                </c:pt>
                <c:pt idx="1428">
                  <c:v>3.6764996606237625</c:v>
                </c:pt>
                <c:pt idx="1429">
                  <c:v>3.6800504014613127</c:v>
                </c:pt>
                <c:pt idx="1430">
                  <c:v>3.6836022449424459</c:v>
                </c:pt>
                <c:pt idx="1431">
                  <c:v>3.6871551879121887</c:v>
                </c:pt>
                <c:pt idx="1432">
                  <c:v>3.6907092272145858</c:v>
                </c:pt>
                <c:pt idx="1433">
                  <c:v>3.6942643596927116</c:v>
                </c:pt>
                <c:pt idx="1434">
                  <c:v>3.6978205821886698</c:v>
                </c:pt>
                <c:pt idx="1435">
                  <c:v>3.7013778915435935</c:v>
                </c:pt>
                <c:pt idx="1436">
                  <c:v>3.7049362845976521</c:v>
                </c:pt>
                <c:pt idx="1437">
                  <c:v>3.7084957581900526</c:v>
                </c:pt>
                <c:pt idx="1438">
                  <c:v>3.7120563091590411</c:v>
                </c:pt>
                <c:pt idx="1439">
                  <c:v>3.7156179343419078</c:v>
                </c:pt>
                <c:pt idx="1440">
                  <c:v>3.7191806305749862</c:v>
                </c:pt>
                <c:pt idx="1441">
                  <c:v>3.7227443946936614</c:v>
                </c:pt>
                <c:pt idx="1442">
                  <c:v>3.7263092235323692</c:v>
                </c:pt>
                <c:pt idx="1443">
                  <c:v>3.7298751139245994</c:v>
                </c:pt>
                <c:pt idx="1444">
                  <c:v>3.733442062702899</c:v>
                </c:pt>
                <c:pt idx="1445">
                  <c:v>3.7370100666988737</c:v>
                </c:pt>
                <c:pt idx="1446">
                  <c:v>3.7405791227431933</c:v>
                </c:pt>
                <c:pt idx="1447">
                  <c:v>3.7441492276655914</c:v>
                </c:pt>
                <c:pt idx="1448">
                  <c:v>3.7477203782948738</c:v>
                </c:pt>
                <c:pt idx="1449">
                  <c:v>3.7512925714589129</c:v>
                </c:pt>
                <c:pt idx="1450">
                  <c:v>3.7548658039846572</c:v>
                </c:pt>
                <c:pt idx="1451">
                  <c:v>3.7584400726981317</c:v>
                </c:pt>
                <c:pt idx="1452">
                  <c:v>3.7620153744244407</c:v>
                </c:pt>
                <c:pt idx="1453">
                  <c:v>3.7655917059877724</c:v>
                </c:pt>
                <c:pt idx="1454">
                  <c:v>3.7691690642113977</c:v>
                </c:pt>
                <c:pt idx="1455">
                  <c:v>3.7727474459176777</c:v>
                </c:pt>
                <c:pt idx="1456">
                  <c:v>3.7763268479280629</c:v>
                </c:pt>
                <c:pt idx="1457">
                  <c:v>3.7799072670630998</c:v>
                </c:pt>
                <c:pt idx="1458">
                  <c:v>3.7834887001424278</c:v>
                </c:pt>
                <c:pt idx="1459">
                  <c:v>3.7870711439847868</c:v>
                </c:pt>
                <c:pt idx="1460">
                  <c:v>3.7906545954080233</c:v>
                </c:pt>
                <c:pt idx="1461">
                  <c:v>3.7942390512290833</c:v>
                </c:pt>
                <c:pt idx="1462">
                  <c:v>3.7978245082640214</c:v>
                </c:pt>
                <c:pt idx="1463">
                  <c:v>3.801410963328006</c:v>
                </c:pt>
                <c:pt idx="1464">
                  <c:v>3.8049984132353156</c:v>
                </c:pt>
                <c:pt idx="1465">
                  <c:v>3.8085868547993469</c:v>
                </c:pt>
                <c:pt idx="1466">
                  <c:v>3.8121762848326153</c:v>
                </c:pt>
                <c:pt idx="1467">
                  <c:v>3.8157667001467583</c:v>
                </c:pt>
                <c:pt idx="1468">
                  <c:v>3.8193580975525379</c:v>
                </c:pt>
                <c:pt idx="1469">
                  <c:v>3.8229504738598443</c:v>
                </c:pt>
                <c:pt idx="1470">
                  <c:v>3.826543825877696</c:v>
                </c:pt>
                <c:pt idx="1471">
                  <c:v>3.8301381504142484</c:v>
                </c:pt>
                <c:pt idx="1472">
                  <c:v>3.833733444276791</c:v>
                </c:pt>
                <c:pt idx="1473">
                  <c:v>3.837329704271752</c:v>
                </c:pt>
                <c:pt idx="1474">
                  <c:v>3.8409269272047029</c:v>
                </c:pt>
                <c:pt idx="1475">
                  <c:v>3.8445251098803572</c:v>
                </c:pt>
                <c:pt idx="1476">
                  <c:v>3.848124249102578</c:v>
                </c:pt>
                <c:pt idx="1477">
                  <c:v>3.8517243416743798</c:v>
                </c:pt>
                <c:pt idx="1478">
                  <c:v>3.8553253843979283</c:v>
                </c:pt>
                <c:pt idx="1479">
                  <c:v>3.8589273740745442</c:v>
                </c:pt>
                <c:pt idx="1480">
                  <c:v>3.8625303075047097</c:v>
                </c:pt>
                <c:pt idx="1481">
                  <c:v>3.8661341814880674</c:v>
                </c:pt>
                <c:pt idx="1482">
                  <c:v>3.8697389928234243</c:v>
                </c:pt>
                <c:pt idx="1483">
                  <c:v>3.8733447383087558</c:v>
                </c:pt>
                <c:pt idx="1484">
                  <c:v>3.8769514147412059</c:v>
                </c:pt>
                <c:pt idx="1485">
                  <c:v>3.8805590189170935</c:v>
                </c:pt>
                <c:pt idx="1486">
                  <c:v>3.8841675476319124</c:v>
                </c:pt>
                <c:pt idx="1487">
                  <c:v>3.8877769976803336</c:v>
                </c:pt>
                <c:pt idx="1488">
                  <c:v>3.8913873658562128</c:v>
                </c:pt>
                <c:pt idx="1489">
                  <c:v>3.8949986489525892</c:v>
                </c:pt>
                <c:pt idx="1490">
                  <c:v>3.8986108437616878</c:v>
                </c:pt>
                <c:pt idx="1491">
                  <c:v>3.9022239470749263</c:v>
                </c:pt>
                <c:pt idx="1492">
                  <c:v>3.9058379556829119</c:v>
                </c:pt>
                <c:pt idx="1493">
                  <c:v>3.9094528663754504</c:v>
                </c:pt>
                <c:pt idx="1494">
                  <c:v>3.9130686759415454</c:v>
                </c:pt>
                <c:pt idx="1495">
                  <c:v>3.9166853811694038</c:v>
                </c:pt>
                <c:pt idx="1496">
                  <c:v>3.9203029788464336</c:v>
                </c:pt>
                <c:pt idx="1497">
                  <c:v>3.923921465759252</c:v>
                </c:pt>
                <c:pt idx="1498">
                  <c:v>3.9275408386936865</c:v>
                </c:pt>
                <c:pt idx="1499">
                  <c:v>3.9311610944347777</c:v>
                </c:pt>
                <c:pt idx="1500">
                  <c:v>3.9347822297667805</c:v>
                </c:pt>
                <c:pt idx="1501">
                  <c:v>3.9384042414731706</c:v>
                </c:pt>
                <c:pt idx="1502">
                  <c:v>3.9420271263366438</c:v>
                </c:pt>
                <c:pt idx="1503">
                  <c:v>3.9456508811391209</c:v>
                </c:pt>
                <c:pt idx="1504">
                  <c:v>3.9492755026617488</c:v>
                </c:pt>
                <c:pt idx="1505">
                  <c:v>3.9529009876849055</c:v>
                </c:pt>
                <c:pt idx="1506">
                  <c:v>3.9565273329882036</c:v>
                </c:pt>
                <c:pt idx="1507">
                  <c:v>3.960154535350489</c:v>
                </c:pt>
                <c:pt idx="1508">
                  <c:v>3.9637825915498479</c:v>
                </c:pt>
                <c:pt idx="1509">
                  <c:v>3.9674114983636057</c:v>
                </c:pt>
                <c:pt idx="1510">
                  <c:v>3.9710412525683356</c:v>
                </c:pt>
                <c:pt idx="1511">
                  <c:v>3.9746718509398549</c:v>
                </c:pt>
                <c:pt idx="1512">
                  <c:v>3.9783032902532338</c:v>
                </c:pt>
                <c:pt idx="1513">
                  <c:v>3.9819355672827941</c:v>
                </c:pt>
                <c:pt idx="1514">
                  <c:v>3.985568678802113</c:v>
                </c:pt>
                <c:pt idx="1515">
                  <c:v>3.9892026215840275</c:v>
                </c:pt>
                <c:pt idx="1516">
                  <c:v>3.9928373924006362</c:v>
                </c:pt>
                <c:pt idx="1517">
                  <c:v>3.9964729880233016</c:v>
                </c:pt>
                <c:pt idx="1518">
                  <c:v>4.0001094052226538</c:v>
                </c:pt>
                <c:pt idx="1519">
                  <c:v>4.0037466407685933</c:v>
                </c:pt>
                <c:pt idx="1520">
                  <c:v>4.0073846914302935</c:v>
                </c:pt>
                <c:pt idx="1521">
                  <c:v>4.0110235539762034</c:v>
                </c:pt>
                <c:pt idx="1522">
                  <c:v>4.0146632251740506</c:v>
                </c:pt>
                <c:pt idx="1523">
                  <c:v>4.0183037017908454</c:v>
                </c:pt>
                <c:pt idx="1524">
                  <c:v>4.0219449805928829</c:v>
                </c:pt>
                <c:pt idx="1525">
                  <c:v>4.0255870583457467</c:v>
                </c:pt>
                <c:pt idx="1526">
                  <c:v>4.0292299318143048</c:v>
                </c:pt>
                <c:pt idx="1527">
                  <c:v>4.0328735977627259</c:v>
                </c:pt>
                <c:pt idx="1528">
                  <c:v>4.0365180529544702</c:v>
                </c:pt>
                <c:pt idx="1529">
                  <c:v>4.0401632941522987</c:v>
                </c:pt>
                <c:pt idx="1530">
                  <c:v>4.0438093181182735</c:v>
                </c:pt>
                <c:pt idx="1531">
                  <c:v>4.0474561216137612</c:v>
                </c:pt>
                <c:pt idx="1532">
                  <c:v>4.0511037013994367</c:v>
                </c:pt>
                <c:pt idx="1533">
                  <c:v>4.0547520542352862</c:v>
                </c:pt>
                <c:pt idx="1534">
                  <c:v>4.0584011768806043</c:v>
                </c:pt>
                <c:pt idx="1535">
                  <c:v>4.0620510660940097</c:v>
                </c:pt>
                <c:pt idx="1536">
                  <c:v>4.0657017186334334</c:v>
                </c:pt>
                <c:pt idx="1537">
                  <c:v>4.0693531312561326</c:v>
                </c:pt>
                <c:pt idx="1538">
                  <c:v>4.0730053007186866</c:v>
                </c:pt>
                <c:pt idx="1539">
                  <c:v>4.0766582237770042</c:v>
                </c:pt>
                <c:pt idx="1540">
                  <c:v>4.0803118971863235</c:v>
                </c:pt>
                <c:pt idx="1541">
                  <c:v>4.0839663177012158</c:v>
                </c:pt>
                <c:pt idx="1542">
                  <c:v>4.0876214820755932</c:v>
                </c:pt>
                <c:pt idx="1543">
                  <c:v>4.0912773870626999</c:v>
                </c:pt>
                <c:pt idx="1544">
                  <c:v>4.0949340294151275</c:v>
                </c:pt>
                <c:pt idx="1545">
                  <c:v>4.098591405884811</c:v>
                </c:pt>
                <c:pt idx="1546">
                  <c:v>4.1022495132230334</c:v>
                </c:pt>
                <c:pt idx="1547">
                  <c:v>4.1059083481804279</c:v>
                </c:pt>
                <c:pt idx="1548">
                  <c:v>4.1095679075069826</c:v>
                </c:pt>
                <c:pt idx="1549">
                  <c:v>4.1132281879520409</c:v>
                </c:pt>
                <c:pt idx="1550">
                  <c:v>4.1168891862643076</c:v>
                </c:pt>
                <c:pt idx="1551">
                  <c:v>4.1205508991918469</c:v>
                </c:pt>
                <c:pt idx="1552">
                  <c:v>4.1242133234820884</c:v>
                </c:pt>
                <c:pt idx="1553">
                  <c:v>4.1278764558818342</c:v>
                </c:pt>
                <c:pt idx="1554">
                  <c:v>4.1315402931372551</c:v>
                </c:pt>
                <c:pt idx="1555">
                  <c:v>4.1352048319938914</c:v>
                </c:pt>
                <c:pt idx="1556">
                  <c:v>4.1388700691966669</c:v>
                </c:pt>
                <c:pt idx="1557">
                  <c:v>4.1425360014898809</c:v>
                </c:pt>
                <c:pt idx="1558">
                  <c:v>4.1462026256172164</c:v>
                </c:pt>
                <c:pt idx="1559">
                  <c:v>4.1498699383217428</c:v>
                </c:pt>
                <c:pt idx="1560">
                  <c:v>4.1535379363459164</c:v>
                </c:pt>
                <c:pt idx="1561">
                  <c:v>4.1572066164315862</c:v>
                </c:pt>
                <c:pt idx="1562">
                  <c:v>4.1608759753199935</c:v>
                </c:pt>
                <c:pt idx="1563">
                  <c:v>4.1645460097517777</c:v>
                </c:pt>
                <c:pt idx="1564">
                  <c:v>4.1682167164669792</c:v>
                </c:pt>
                <c:pt idx="1565">
                  <c:v>4.1718880922050401</c:v>
                </c:pt>
                <c:pt idx="1566">
                  <c:v>4.1755601337048063</c:v>
                </c:pt>
                <c:pt idx="1567">
                  <c:v>4.1792328377045376</c:v>
                </c:pt>
                <c:pt idx="1568">
                  <c:v>4.1829062009418987</c:v>
                </c:pt>
                <c:pt idx="1569">
                  <c:v>4.1865802201539744</c:v>
                </c:pt>
                <c:pt idx="1570">
                  <c:v>4.1902548920772622</c:v>
                </c:pt>
                <c:pt idx="1571">
                  <c:v>4.1939302134476852</c:v>
                </c:pt>
                <c:pt idx="1572">
                  <c:v>4.1976061810005838</c:v>
                </c:pt>
                <c:pt idx="1573">
                  <c:v>4.201282791470728</c:v>
                </c:pt>
                <c:pt idx="1574">
                  <c:v>4.204960041592317</c:v>
                </c:pt>
                <c:pt idx="1575">
                  <c:v>4.2086379280989794</c:v>
                </c:pt>
                <c:pt idx="1576">
                  <c:v>4.2123164477237793</c:v>
                </c:pt>
                <c:pt idx="1577">
                  <c:v>4.2159955971992211</c:v>
                </c:pt>
                <c:pt idx="1578">
                  <c:v>4.2196753732572452</c:v>
                </c:pt>
                <c:pt idx="1579">
                  <c:v>4.2233557726292386</c:v>
                </c:pt>
                <c:pt idx="1580">
                  <c:v>4.2270367920460359</c:v>
                </c:pt>
                <c:pt idx="1581">
                  <c:v>4.2307184282379149</c:v>
                </c:pt>
                <c:pt idx="1582">
                  <c:v>4.2344006779346124</c:v>
                </c:pt>
                <c:pt idx="1583">
                  <c:v>4.2380835378653163</c:v>
                </c:pt>
                <c:pt idx="1584">
                  <c:v>4.2417670047586746</c:v>
                </c:pt>
                <c:pt idx="1585">
                  <c:v>4.2454510753427934</c:v>
                </c:pt>
                <c:pt idx="1586">
                  <c:v>4.249135746345245</c:v>
                </c:pt>
                <c:pt idx="1587">
                  <c:v>4.2528210144930663</c:v>
                </c:pt>
                <c:pt idx="1588">
                  <c:v>4.256506876512768</c:v>
                </c:pt>
                <c:pt idx="1589">
                  <c:v>4.2601933291303284</c:v>
                </c:pt>
                <c:pt idx="1590">
                  <c:v>4.2638803690712033</c:v>
                </c:pt>
                <c:pt idx="1591">
                  <c:v>4.267567993060327</c:v>
                </c:pt>
                <c:pt idx="1592">
                  <c:v>4.2712561978221135</c:v>
                </c:pt>
                <c:pt idx="1593">
                  <c:v>4.2749449800804626</c:v>
                </c:pt>
                <c:pt idx="1594">
                  <c:v>4.2786343365587616</c:v>
                </c:pt>
                <c:pt idx="1595">
                  <c:v>4.2823242639798869</c:v>
                </c:pt>
                <c:pt idx="1596">
                  <c:v>4.2860147590662052</c:v>
                </c:pt>
                <c:pt idx="1597">
                  <c:v>4.2897058185395842</c:v>
                </c:pt>
                <c:pt idx="1598">
                  <c:v>4.293397439121386</c:v>
                </c:pt>
                <c:pt idx="1599">
                  <c:v>4.2970896175324746</c:v>
                </c:pt>
                <c:pt idx="1600">
                  <c:v>4.300782350493221</c:v>
                </c:pt>
                <c:pt idx="1601">
                  <c:v>4.304475634723504</c:v>
                </c:pt>
                <c:pt idx="1602">
                  <c:v>4.308169466942708</c:v>
                </c:pt>
                <c:pt idx="1603">
                  <c:v>4.3118638438697339</c:v>
                </c:pt>
                <c:pt idx="1604">
                  <c:v>4.3155587622229996</c:v>
                </c:pt>
                <c:pt idx="1605">
                  <c:v>4.3192542187204399</c:v>
                </c:pt>
                <c:pt idx="1606">
                  <c:v>4.3229502100795152</c:v>
                </c:pt>
                <c:pt idx="1607">
                  <c:v>4.3266467330172045</c:v>
                </c:pt>
                <c:pt idx="1608">
                  <c:v>4.3303437842500205</c:v>
                </c:pt>
                <c:pt idx="1609">
                  <c:v>4.3340413604940045</c:v>
                </c:pt>
                <c:pt idx="1610">
                  <c:v>4.3377394584647302</c:v>
                </c:pt>
                <c:pt idx="1611">
                  <c:v>4.3414380748773098</c:v>
                </c:pt>
                <c:pt idx="1612">
                  <c:v>4.3451372064463945</c:v>
                </c:pt>
                <c:pt idx="1613">
                  <c:v>4.3488368498861778</c:v>
                </c:pt>
                <c:pt idx="1614">
                  <c:v>4.3525370019103988</c:v>
                </c:pt>
                <c:pt idx="1615">
                  <c:v>4.3562376592323426</c:v>
                </c:pt>
                <c:pt idx="1616">
                  <c:v>4.3599388185648476</c:v>
                </c:pt>
                <c:pt idx="1617">
                  <c:v>4.3636404766203079</c:v>
                </c:pt>
                <c:pt idx="1618">
                  <c:v>4.3673426301106719</c:v>
                </c:pt>
                <c:pt idx="1619">
                  <c:v>4.3710452757474485</c:v>
                </c:pt>
                <c:pt idx="1620">
                  <c:v>4.3747484102417085</c:v>
                </c:pt>
                <c:pt idx="1621">
                  <c:v>4.378452030304091</c:v>
                </c:pt>
                <c:pt idx="1622">
                  <c:v>4.382156132644802</c:v>
                </c:pt>
                <c:pt idx="1623">
                  <c:v>4.3858607139736199</c:v>
                </c:pt>
                <c:pt idx="1624">
                  <c:v>4.389565770999897</c:v>
                </c:pt>
                <c:pt idx="1625">
                  <c:v>4.3932713004325628</c:v>
                </c:pt>
                <c:pt idx="1626">
                  <c:v>4.3969772989801283</c:v>
                </c:pt>
                <c:pt idx="1627">
                  <c:v>4.4006837633506874</c:v>
                </c:pt>
                <c:pt idx="1628">
                  <c:v>4.404390690251919</c:v>
                </c:pt>
                <c:pt idx="1629">
                  <c:v>4.4080980763910924</c:v>
                </c:pt>
                <c:pt idx="1630">
                  <c:v>4.4118059184750695</c:v>
                </c:pt>
                <c:pt idx="1631">
                  <c:v>4.4155142132103071</c:v>
                </c:pt>
                <c:pt idx="1632">
                  <c:v>4.4192229573028579</c:v>
                </c:pt>
                <c:pt idx="1633">
                  <c:v>4.4229321474583765</c:v>
                </c:pt>
                <c:pt idx="1634">
                  <c:v>4.4266417803821207</c:v>
                </c:pt>
                <c:pt idx="1635">
                  <c:v>4.4303518527789603</c:v>
                </c:pt>
                <c:pt idx="1636">
                  <c:v>4.4340623613533658</c:v>
                </c:pt>
                <c:pt idx="1637">
                  <c:v>4.4377733028094264</c:v>
                </c:pt>
                <c:pt idx="1638">
                  <c:v>4.4414846738508453</c:v>
                </c:pt>
                <c:pt idx="1639">
                  <c:v>4.4451964711809433</c:v>
                </c:pt>
                <c:pt idx="1640">
                  <c:v>4.4489086915026643</c:v>
                </c:pt>
                <c:pt idx="1641">
                  <c:v>4.452621331518575</c:v>
                </c:pt>
                <c:pt idx="1642">
                  <c:v>4.4563343879308697</c:v>
                </c:pt>
                <c:pt idx="1643">
                  <c:v>4.4600478574413724</c:v>
                </c:pt>
                <c:pt idx="1644">
                  <c:v>4.4637617367515414</c:v>
                </c:pt>
                <c:pt idx="1645">
                  <c:v>4.4674760225624688</c:v>
                </c:pt>
                <c:pt idx="1646">
                  <c:v>4.4711907115748879</c:v>
                </c:pt>
                <c:pt idx="1647">
                  <c:v>4.4749058004891733</c:v>
                </c:pt>
                <c:pt idx="1648">
                  <c:v>4.4786212860053451</c:v>
                </c:pt>
                <c:pt idx="1649">
                  <c:v>4.4823371648230674</c:v>
                </c:pt>
                <c:pt idx="1650">
                  <c:v>4.4860534336416586</c:v>
                </c:pt>
                <c:pt idx="1651">
                  <c:v>4.48977008916009</c:v>
                </c:pt>
                <c:pt idx="1652">
                  <c:v>4.493487128076989</c:v>
                </c:pt>
                <c:pt idx="1653">
                  <c:v>4.497204547090643</c:v>
                </c:pt>
                <c:pt idx="1654">
                  <c:v>4.500922342899</c:v>
                </c:pt>
                <c:pt idx="1655">
                  <c:v>4.5046405121996749</c:v>
                </c:pt>
                <c:pt idx="1656">
                  <c:v>4.5083590516899523</c:v>
                </c:pt>
                <c:pt idx="1657">
                  <c:v>4.5120779580667838</c:v>
                </c:pt>
                <c:pt idx="1658">
                  <c:v>4.5157972280267993</c:v>
                </c:pt>
                <c:pt idx="1659">
                  <c:v>4.5195168582663028</c:v>
                </c:pt>
                <c:pt idx="1660">
                  <c:v>4.5232368454812804</c:v>
                </c:pt>
                <c:pt idx="1661">
                  <c:v>4.5269571863674001</c:v>
                </c:pt>
                <c:pt idx="1662">
                  <c:v>4.5306778776200147</c:v>
                </c:pt>
                <c:pt idx="1663">
                  <c:v>4.534398915934168</c:v>
                </c:pt>
                <c:pt idx="1664">
                  <c:v>4.5381202980045936</c:v>
                </c:pt>
                <c:pt idx="1665">
                  <c:v>4.5418420205257206</c:v>
                </c:pt>
                <c:pt idx="1666">
                  <c:v>4.5455640801916761</c:v>
                </c:pt>
                <c:pt idx="1667">
                  <c:v>4.549286473696287</c:v>
                </c:pt>
                <c:pt idx="1668">
                  <c:v>4.5530091977330844</c:v>
                </c:pt>
                <c:pt idx="1669">
                  <c:v>4.5567322489953046</c:v>
                </c:pt>
                <c:pt idx="1670">
                  <c:v>4.5604556241758933</c:v>
                </c:pt>
                <c:pt idx="1671">
                  <c:v>4.5641793199675105</c:v>
                </c:pt>
                <c:pt idx="1672">
                  <c:v>4.5679033330625325</c:v>
                </c:pt>
                <c:pt idx="1673">
                  <c:v>4.5716276601530463</c:v>
                </c:pt>
                <c:pt idx="1674">
                  <c:v>4.5753522979308663</c:v>
                </c:pt>
                <c:pt idx="1675">
                  <c:v>4.5790772430875313</c:v>
                </c:pt>
                <c:pt idx="1676">
                  <c:v>4.5828024923143049</c:v>
                </c:pt>
                <c:pt idx="1677">
                  <c:v>4.5865280423021799</c:v>
                </c:pt>
                <c:pt idx="1678">
                  <c:v>4.5902538897418852</c:v>
                </c:pt>
                <c:pt idx="1679">
                  <c:v>4.5939800313238814</c:v>
                </c:pt>
                <c:pt idx="1680">
                  <c:v>4.5977064637383718</c:v>
                </c:pt>
                <c:pt idx="1681">
                  <c:v>4.6014331836752973</c:v>
                </c:pt>
                <c:pt idx="1682">
                  <c:v>4.6051601878243469</c:v>
                </c:pt>
                <c:pt idx="1683">
                  <c:v>4.6088874728749545</c:v>
                </c:pt>
                <c:pt idx="1684">
                  <c:v>4.6126150355163071</c:v>
                </c:pt>
                <c:pt idx="1685">
                  <c:v>4.6163428724373432</c:v>
                </c:pt>
                <c:pt idx="1686">
                  <c:v>4.6200709803267586</c:v>
                </c:pt>
                <c:pt idx="1687">
                  <c:v>4.6237993558730075</c:v>
                </c:pt>
                <c:pt idx="1688">
                  <c:v>4.6275279957643054</c:v>
                </c:pt>
                <c:pt idx="1689">
                  <c:v>4.6312568966886403</c:v>
                </c:pt>
                <c:pt idx="1690">
                  <c:v>4.6349860553337558</c:v>
                </c:pt>
                <c:pt idx="1691">
                  <c:v>4.6387154683871756</c:v>
                </c:pt>
                <c:pt idx="1692">
                  <c:v>4.6424451325361948</c:v>
                </c:pt>
                <c:pt idx="1693">
                  <c:v>4.6461750444678875</c:v>
                </c:pt>
                <c:pt idx="1694">
                  <c:v>4.6499052008691049</c:v>
                </c:pt>
                <c:pt idx="1695">
                  <c:v>4.6536355984264821</c:v>
                </c:pt>
                <c:pt idx="1696">
                  <c:v>4.6573662338264405</c:v>
                </c:pt>
                <c:pt idx="1697">
                  <c:v>4.6610971037551892</c:v>
                </c:pt>
                <c:pt idx="1698">
                  <c:v>4.6648282048987291</c:v>
                </c:pt>
                <c:pt idx="1699">
                  <c:v>4.6685595339428563</c:v>
                </c:pt>
                <c:pt idx="1700">
                  <c:v>4.6722910875731651</c:v>
                </c:pt>
                <c:pt idx="1701">
                  <c:v>4.6760228624750484</c:v>
                </c:pt>
                <c:pt idx="1702">
                  <c:v>4.6797548553337052</c:v>
                </c:pt>
                <c:pt idx="1703">
                  <c:v>4.6834870628341374</c:v>
                </c:pt>
                <c:pt idx="1704">
                  <c:v>4.6872194816611605</c:v>
                </c:pt>
                <c:pt idx="1705">
                  <c:v>4.6909521084993973</c:v>
                </c:pt>
                <c:pt idx="1706">
                  <c:v>4.6946849400332917</c:v>
                </c:pt>
                <c:pt idx="1707">
                  <c:v>4.6984179729470998</c:v>
                </c:pt>
                <c:pt idx="1708">
                  <c:v>4.7021512039249034</c:v>
                </c:pt>
                <c:pt idx="1709">
                  <c:v>4.7058846296506047</c:v>
                </c:pt>
                <c:pt idx="1710">
                  <c:v>4.7096182468079357</c:v>
                </c:pt>
                <c:pt idx="1711">
                  <c:v>4.7133520520804586</c:v>
                </c:pt>
                <c:pt idx="1712">
                  <c:v>4.7170860421515668</c:v>
                </c:pt>
                <c:pt idx="1713">
                  <c:v>4.7208202137044895</c:v>
                </c:pt>
                <c:pt idx="1714">
                  <c:v>4.7245545634222958</c:v>
                </c:pt>
                <c:pt idx="1715">
                  <c:v>4.7282890879878963</c:v>
                </c:pt>
                <c:pt idx="1716">
                  <c:v>4.7320237840840447</c:v>
                </c:pt>
                <c:pt idx="1717">
                  <c:v>4.7357586483933449</c:v>
                </c:pt>
                <c:pt idx="1718">
                  <c:v>4.739493677598249</c:v>
                </c:pt>
                <c:pt idx="1719">
                  <c:v>4.7432288683810659</c:v>
                </c:pt>
                <c:pt idx="1720">
                  <c:v>4.7469642174239564</c:v>
                </c:pt>
                <c:pt idx="1721">
                  <c:v>4.750699721408945</c:v>
                </c:pt>
                <c:pt idx="1722">
                  <c:v>4.7544353770179164</c:v>
                </c:pt>
                <c:pt idx="1723">
                  <c:v>4.7581711809326208</c:v>
                </c:pt>
                <c:pt idx="1724">
                  <c:v>4.7619071298346762</c:v>
                </c:pt>
                <c:pt idx="1725">
                  <c:v>4.7656432204055728</c:v>
                </c:pt>
                <c:pt idx="1726">
                  <c:v>4.7693794493266752</c:v>
                </c:pt>
                <c:pt idx="1727">
                  <c:v>4.7731158132792224</c:v>
                </c:pt>
                <c:pt idx="1728">
                  <c:v>4.7768523089443384</c:v>
                </c:pt>
                <c:pt idx="1729">
                  <c:v>4.7805889330030267</c:v>
                </c:pt>
                <c:pt idx="1730">
                  <c:v>4.7843256821361768</c:v>
                </c:pt>
                <c:pt idx="1731">
                  <c:v>4.7880625530245702</c:v>
                </c:pt>
                <c:pt idx="1732">
                  <c:v>4.7917995423488717</c:v>
                </c:pt>
                <c:pt idx="1733">
                  <c:v>4.7955366467896523</c:v>
                </c:pt>
                <c:pt idx="1734">
                  <c:v>4.7992738630273744</c:v>
                </c:pt>
                <c:pt idx="1735">
                  <c:v>4.8030111877424009</c:v>
                </c:pt>
                <c:pt idx="1736">
                  <c:v>4.8067486176149998</c:v>
                </c:pt>
                <c:pt idx="1737">
                  <c:v>4.8104861493253468</c:v>
                </c:pt>
                <c:pt idx="1738">
                  <c:v>4.814223779553525</c:v>
                </c:pt>
                <c:pt idx="1739">
                  <c:v>4.8179615049795306</c:v>
                </c:pt>
                <c:pt idx="1740">
                  <c:v>4.8216993222832762</c:v>
                </c:pt>
                <c:pt idx="1741">
                  <c:v>4.8254372281445903</c:v>
                </c:pt>
                <c:pt idx="1742">
                  <c:v>4.8291752192432265</c:v>
                </c:pt>
                <c:pt idx="1743">
                  <c:v>4.8329132922588585</c:v>
                </c:pt>
                <c:pt idx="1744">
                  <c:v>4.8366514438710908</c:v>
                </c:pt>
                <c:pt idx="1745">
                  <c:v>4.840389670759456</c:v>
                </c:pt>
                <c:pt idx="1746">
                  <c:v>4.8441279696034218</c:v>
                </c:pt>
                <c:pt idx="1747">
                  <c:v>4.8478663370823893</c:v>
                </c:pt>
                <c:pt idx="1748">
                  <c:v>4.8516047698757028</c:v>
                </c:pt>
                <c:pt idx="1749">
                  <c:v>4.8553432646626415</c:v>
                </c:pt>
                <c:pt idx="1750">
                  <c:v>4.8590818181224344</c:v>
                </c:pt>
                <c:pt idx="1751">
                  <c:v>4.8628204269342605</c:v>
                </c:pt>
                <c:pt idx="1752">
                  <c:v>4.8665590877772464</c:v>
                </c:pt>
                <c:pt idx="1753">
                  <c:v>4.8702977973304717</c:v>
                </c:pt>
                <c:pt idx="1754">
                  <c:v>4.8740365522729743</c:v>
                </c:pt>
                <c:pt idx="1755">
                  <c:v>4.8777753492837528</c:v>
                </c:pt>
                <c:pt idx="1756">
                  <c:v>4.8815141850417652</c:v>
                </c:pt>
                <c:pt idx="1757">
                  <c:v>4.88525305622594</c:v>
                </c:pt>
                <c:pt idx="1758">
                  <c:v>4.8889919595151685</c:v>
                </c:pt>
                <c:pt idx="1759">
                  <c:v>4.8927308915883163</c:v>
                </c:pt>
                <c:pt idx="1760">
                  <c:v>4.8964698491242258</c:v>
                </c:pt>
                <c:pt idx="1761">
                  <c:v>4.9002088288017118</c:v>
                </c:pt>
                <c:pt idx="1762">
                  <c:v>4.9039478272995733</c:v>
                </c:pt>
                <c:pt idx="1763">
                  <c:v>4.9076868412965906</c:v>
                </c:pt>
                <c:pt idx="1764">
                  <c:v>4.9114258674715323</c:v>
                </c:pt>
                <c:pt idx="1765">
                  <c:v>4.9151649025031556</c:v>
                </c:pt>
                <c:pt idx="1766">
                  <c:v>4.9189039430702053</c:v>
                </c:pt>
                <c:pt idx="1767">
                  <c:v>4.9226429858514269</c:v>
                </c:pt>
                <c:pt idx="1768">
                  <c:v>4.9263820275255634</c:v>
                </c:pt>
                <c:pt idx="1769">
                  <c:v>4.930121064771356</c:v>
                </c:pt>
                <c:pt idx="1770">
                  <c:v>4.9338600942675512</c:v>
                </c:pt>
                <c:pt idx="1771">
                  <c:v>4.9375991126929035</c:v>
                </c:pt>
                <c:pt idx="1772">
                  <c:v>4.9413381167261763</c:v>
                </c:pt>
                <c:pt idx="1773">
                  <c:v>4.9450771030461445</c:v>
                </c:pt>
                <c:pt idx="1774">
                  <c:v>4.9488160683316007</c:v>
                </c:pt>
                <c:pt idx="1775">
                  <c:v>4.9525550092613555</c:v>
                </c:pt>
                <c:pt idx="1776">
                  <c:v>4.9562939225142397</c:v>
                </c:pt>
                <c:pt idx="1777">
                  <c:v>4.9600328047691118</c:v>
                </c:pt>
                <c:pt idx="1778">
                  <c:v>4.963771652704855</c:v>
                </c:pt>
                <c:pt idx="1779">
                  <c:v>4.9675104630003837</c:v>
                </c:pt>
                <c:pt idx="1780">
                  <c:v>4.9712492323346469</c:v>
                </c:pt>
                <c:pt idx="1781">
                  <c:v>4.9749879573866291</c:v>
                </c:pt>
                <c:pt idx="1782">
                  <c:v>4.9787266348353558</c:v>
                </c:pt>
                <c:pt idx="1783">
                  <c:v>4.9824652613598897</c:v>
                </c:pt>
                <c:pt idx="1784">
                  <c:v>4.9862038336393439</c:v>
                </c:pt>
                <c:pt idx="1785">
                  <c:v>4.9899423483528782</c:v>
                </c:pt>
                <c:pt idx="1786">
                  <c:v>4.9936808021797034</c:v>
                </c:pt>
                <c:pt idx="1787">
                  <c:v>4.997419191799084</c:v>
                </c:pt>
                <c:pt idx="1788">
                  <c:v>5.0011575138903419</c:v>
                </c:pt>
                <c:pt idx="1789">
                  <c:v>5.0048957651328587</c:v>
                </c:pt>
                <c:pt idx="1790">
                  <c:v>5.0086339422060799</c:v>
                </c:pt>
                <c:pt idx="1791">
                  <c:v>5.0123720417895168</c:v>
                </c:pt>
                <c:pt idx="1792">
                  <c:v>5.0161100605627462</c:v>
                </c:pt>
                <c:pt idx="1793">
                  <c:v>5.0198479952054216</c:v>
                </c:pt>
                <c:pt idx="1794">
                  <c:v>5.0235858423972681</c:v>
                </c:pt>
                <c:pt idx="1795">
                  <c:v>5.0273235988180893</c:v>
                </c:pt>
                <c:pt idx="1796">
                  <c:v>5.0310612611477694</c:v>
                </c:pt>
                <c:pt idx="1797">
                  <c:v>5.0347988260662779</c:v>
                </c:pt>
                <c:pt idx="1798">
                  <c:v>5.038536290253667</c:v>
                </c:pt>
                <c:pt idx="1799">
                  <c:v>5.0422736503900829</c:v>
                </c:pt>
                <c:pt idx="1800">
                  <c:v>5.046010903155759</c:v>
                </c:pt>
                <c:pt idx="1801">
                  <c:v>5.0497480452310288</c:v>
                </c:pt>
                <c:pt idx="1802">
                  <c:v>5.0534850732963221</c:v>
                </c:pt>
                <c:pt idx="1803">
                  <c:v>5.0572219840321697</c:v>
                </c:pt>
                <c:pt idx="1804">
                  <c:v>5.0609587741192072</c:v>
                </c:pt>
                <c:pt idx="1805">
                  <c:v>5.0646954402381787</c:v>
                </c:pt>
                <c:pt idx="1806">
                  <c:v>5.0684319790699348</c:v>
                </c:pt>
                <c:pt idx="1807">
                  <c:v>5.0721683872954433</c:v>
                </c:pt>
                <c:pt idx="1808">
                  <c:v>5.0759046615957848</c:v>
                </c:pt>
                <c:pt idx="1809">
                  <c:v>5.0796407986521599</c:v>
                </c:pt>
                <c:pt idx="1810">
                  <c:v>5.0833767951458926</c:v>
                </c:pt>
                <c:pt idx="1811">
                  <c:v>5.0871126477584285</c:v>
                </c:pt>
                <c:pt idx="1812">
                  <c:v>5.0908483531713449</c:v>
                </c:pt>
                <c:pt idx="1813">
                  <c:v>5.0945839080663475</c:v>
                </c:pt>
                <c:pt idx="1814">
                  <c:v>5.0983193091252748</c:v>
                </c:pt>
                <c:pt idx="1815">
                  <c:v>5.1020545530301051</c:v>
                </c:pt>
                <c:pt idx="1816">
                  <c:v>5.105789636462954</c:v>
                </c:pt>
                <c:pt idx="1817">
                  <c:v>5.1095245561060798</c:v>
                </c:pt>
                <c:pt idx="1818">
                  <c:v>5.1132593086418856</c:v>
                </c:pt>
                <c:pt idx="1819">
                  <c:v>5.1169938907529255</c:v>
                </c:pt>
                <c:pt idx="1820">
                  <c:v>5.120728299121903</c:v>
                </c:pt>
                <c:pt idx="1821">
                  <c:v>5.1244625304316749</c:v>
                </c:pt>
                <c:pt idx="1822">
                  <c:v>5.128196581365259</c:v>
                </c:pt>
                <c:pt idx="1823">
                  <c:v>5.1319304486058295</c:v>
                </c:pt>
                <c:pt idx="1824">
                  <c:v>5.1356641288367273</c:v>
                </c:pt>
                <c:pt idx="1825">
                  <c:v>5.1393976187414561</c:v>
                </c:pt>
                <c:pt idx="1826">
                  <c:v>5.143130915003689</c:v>
                </c:pt>
                <c:pt idx="1827">
                  <c:v>5.1468640143072726</c:v>
                </c:pt>
                <c:pt idx="1828">
                  <c:v>5.150596913336229</c:v>
                </c:pt>
                <c:pt idx="1829">
                  <c:v>5.1543296087747565</c:v>
                </c:pt>
                <c:pt idx="1830">
                  <c:v>5.1580620973072344</c:v>
                </c:pt>
                <c:pt idx="1831">
                  <c:v>5.1617943756182276</c:v>
                </c:pt>
                <c:pt idx="1832">
                  <c:v>5.165526440392485</c:v>
                </c:pt>
                <c:pt idx="1833">
                  <c:v>5.169258288314948</c:v>
                </c:pt>
                <c:pt idx="1834">
                  <c:v>5.1729899160707475</c:v>
                </c:pt>
                <c:pt idx="1835">
                  <c:v>5.1767213203452123</c:v>
                </c:pt>
                <c:pt idx="1836">
                  <c:v>5.18045249782387</c:v>
                </c:pt>
                <c:pt idx="1837">
                  <c:v>5.1841834451924473</c:v>
                </c:pt>
                <c:pt idx="1838">
                  <c:v>5.187914159136878</c:v>
                </c:pt>
                <c:pt idx="1839">
                  <c:v>5.1916446363433009</c:v>
                </c:pt>
                <c:pt idx="1840">
                  <c:v>5.1953748734980669</c:v>
                </c:pt>
                <c:pt idx="1841">
                  <c:v>5.1991048672877396</c:v>
                </c:pt>
                <c:pt idx="1842">
                  <c:v>5.2028346143990998</c:v>
                </c:pt>
                <c:pt idx="1843">
                  <c:v>5.2065641115191417</c:v>
                </c:pt>
                <c:pt idx="1844">
                  <c:v>5.2102933553350894</c:v>
                </c:pt>
                <c:pt idx="1845">
                  <c:v>5.2140223425343892</c:v>
                </c:pt>
                <c:pt idx="1846">
                  <c:v>5.2177510698047129</c:v>
                </c:pt>
                <c:pt idx="1847">
                  <c:v>5.2214795338339659</c:v>
                </c:pt>
                <c:pt idx="1848">
                  <c:v>5.2252077313102872</c:v>
                </c:pt>
                <c:pt idx="1849">
                  <c:v>5.228935658922051</c:v>
                </c:pt>
                <c:pt idx="1850">
                  <c:v>5.2326633133578735</c:v>
                </c:pt>
                <c:pt idx="1851">
                  <c:v>5.2363906913066103</c:v>
                </c:pt>
                <c:pt idx="1852">
                  <c:v>5.2401177894574031</c:v>
                </c:pt>
                <c:pt idx="1853">
                  <c:v>5.2438446044994906</c:v>
                </c:pt>
                <c:pt idx="1854">
                  <c:v>5.2475711331225892</c:v>
                </c:pt>
                <c:pt idx="1855">
                  <c:v>5.2512973720165181</c:v>
                </c:pt>
                <c:pt idx="1856">
                  <c:v>5.2550233178713919</c:v>
                </c:pt>
                <c:pt idx="1857">
                  <c:v>5.2587489673775867</c:v>
                </c:pt>
                <c:pt idx="1858">
                  <c:v>5.2624743172257418</c:v>
                </c:pt>
                <c:pt idx="1859">
                  <c:v>5.2661993641067619</c:v>
                </c:pt>
                <c:pt idx="1860">
                  <c:v>5.2699241047118175</c:v>
                </c:pt>
                <c:pt idx="1861">
                  <c:v>5.2736485357323941</c:v>
                </c:pt>
                <c:pt idx="1862">
                  <c:v>5.2773726538601</c:v>
                </c:pt>
                <c:pt idx="1863">
                  <c:v>5.281096455787047</c:v>
                </c:pt>
                <c:pt idx="1864">
                  <c:v>5.2848199382054757</c:v>
                </c:pt>
                <c:pt idx="1865">
                  <c:v>5.28854309780795</c:v>
                </c:pt>
                <c:pt idx="1866">
                  <c:v>5.2922659312873206</c:v>
                </c:pt>
                <c:pt idx="1867">
                  <c:v>5.2959884353367279</c:v>
                </c:pt>
                <c:pt idx="1868">
                  <c:v>5.2997106066496382</c:v>
                </c:pt>
                <c:pt idx="1869">
                  <c:v>5.3034324419197114</c:v>
                </c:pt>
                <c:pt idx="1870">
                  <c:v>5.3071539378409671</c:v>
                </c:pt>
                <c:pt idx="1871">
                  <c:v>5.3108750911078104</c:v>
                </c:pt>
                <c:pt idx="1872">
                  <c:v>5.3145958984148374</c:v>
                </c:pt>
                <c:pt idx="1873">
                  <c:v>5.3183163564569869</c:v>
                </c:pt>
                <c:pt idx="1874">
                  <c:v>5.3220364619295069</c:v>
                </c:pt>
                <c:pt idx="1875">
                  <c:v>5.3257562115279642</c:v>
                </c:pt>
                <c:pt idx="1876">
                  <c:v>5.3294756019482374</c:v>
                </c:pt>
                <c:pt idx="1877">
                  <c:v>5.3331946298865578</c:v>
                </c:pt>
                <c:pt idx="1878">
                  <c:v>5.336913292039374</c:v>
                </c:pt>
                <c:pt idx="1879">
                  <c:v>5.3406315851035302</c:v>
                </c:pt>
                <c:pt idx="1880">
                  <c:v>5.3443495057762753</c:v>
                </c:pt>
                <c:pt idx="1881">
                  <c:v>5.3480670507550743</c:v>
                </c:pt>
                <c:pt idx="1882">
                  <c:v>5.3517842167377658</c:v>
                </c:pt>
                <c:pt idx="1883">
                  <c:v>5.3555010004225219</c:v>
                </c:pt>
                <c:pt idx="1884">
                  <c:v>5.3592173985078961</c:v>
                </c:pt>
                <c:pt idx="1885">
                  <c:v>5.3629334076926662</c:v>
                </c:pt>
                <c:pt idx="1886">
                  <c:v>5.366649024676077</c:v>
                </c:pt>
                <c:pt idx="1887">
                  <c:v>5.3703642461576351</c:v>
                </c:pt>
                <c:pt idx="1888">
                  <c:v>5.3740790688373199</c:v>
                </c:pt>
                <c:pt idx="1889">
                  <c:v>5.3777934894153478</c:v>
                </c:pt>
                <c:pt idx="1890">
                  <c:v>5.3815075045923324</c:v>
                </c:pt>
                <c:pt idx="1891">
                  <c:v>5.3852211110692467</c:v>
                </c:pt>
                <c:pt idx="1892">
                  <c:v>5.3889343055474246</c:v>
                </c:pt>
                <c:pt idx="1893">
                  <c:v>5.3926470847286092</c:v>
                </c:pt>
                <c:pt idx="1894">
                  <c:v>5.3963594453147943</c:v>
                </c:pt>
                <c:pt idx="1895">
                  <c:v>5.4000713840084584</c:v>
                </c:pt>
                <c:pt idx="1896">
                  <c:v>5.4037828975123823</c:v>
                </c:pt>
                <c:pt idx="1897">
                  <c:v>5.4074939825298367</c:v>
                </c:pt>
                <c:pt idx="1898">
                  <c:v>5.4112046357643591</c:v>
                </c:pt>
                <c:pt idx="1899">
                  <c:v>5.4149148539199077</c:v>
                </c:pt>
                <c:pt idx="1900">
                  <c:v>5.4186246337008672</c:v>
                </c:pt>
                <c:pt idx="1901">
                  <c:v>5.4223339718118968</c:v>
                </c:pt>
                <c:pt idx="1902">
                  <c:v>5.4260428649581609</c:v>
                </c:pt>
                <c:pt idx="1903">
                  <c:v>5.4297513098451837</c:v>
                </c:pt>
                <c:pt idx="1904">
                  <c:v>5.4334593031788456</c:v>
                </c:pt>
                <c:pt idx="1905">
                  <c:v>5.4371668416655448</c:v>
                </c:pt>
                <c:pt idx="1906">
                  <c:v>5.4408739220119697</c:v>
                </c:pt>
                <c:pt idx="1907">
                  <c:v>5.4445805409252532</c:v>
                </c:pt>
                <c:pt idx="1908">
                  <c:v>5.4482866951129374</c:v>
                </c:pt>
                <c:pt idx="1909">
                  <c:v>5.4519923812830156</c:v>
                </c:pt>
                <c:pt idx="1910">
                  <c:v>5.4556975961437839</c:v>
                </c:pt>
                <c:pt idx="1911">
                  <c:v>5.4594023364040707</c:v>
                </c:pt>
                <c:pt idx="1912">
                  <c:v>5.4631065987730851</c:v>
                </c:pt>
                <c:pt idx="1913">
                  <c:v>5.4668103799604273</c:v>
                </c:pt>
                <c:pt idx="1914">
                  <c:v>5.4705136766762337</c:v>
                </c:pt>
                <c:pt idx="1915">
                  <c:v>5.4742164856309632</c:v>
                </c:pt>
                <c:pt idx="1916">
                  <c:v>5.4779188035355775</c:v>
                </c:pt>
                <c:pt idx="1917">
                  <c:v>5.4816206271013659</c:v>
                </c:pt>
                <c:pt idx="1918">
                  <c:v>5.4853219530401685</c:v>
                </c:pt>
                <c:pt idx="1919">
                  <c:v>5.4890227780642284</c:v>
                </c:pt>
                <c:pt idx="1920">
                  <c:v>5.4927230988862368</c:v>
                </c:pt>
                <c:pt idx="1921">
                  <c:v>5.4964229122192902</c:v>
                </c:pt>
                <c:pt idx="1922">
                  <c:v>5.5001222147770532</c:v>
                </c:pt>
                <c:pt idx="1923">
                  <c:v>5.5038210032735302</c:v>
                </c:pt>
                <c:pt idx="1924">
                  <c:v>5.5075192744232178</c:v>
                </c:pt>
                <c:pt idx="1925">
                  <c:v>5.5112170249411108</c:v>
                </c:pt>
                <c:pt idx="1926">
                  <c:v>5.5149142515425567</c:v>
                </c:pt>
                <c:pt idx="1927">
                  <c:v>5.5186109509434775</c:v>
                </c:pt>
                <c:pt idx="1928">
                  <c:v>5.522307119860228</c:v>
                </c:pt>
                <c:pt idx="1929">
                  <c:v>5.52600275500963</c:v>
                </c:pt>
                <c:pt idx="1930">
                  <c:v>5.5296978531089476</c:v>
                </c:pt>
                <c:pt idx="1931">
                  <c:v>5.533392410876032</c:v>
                </c:pt>
                <c:pt idx="1932">
                  <c:v>5.5370864250291367</c:v>
                </c:pt>
                <c:pt idx="1933">
                  <c:v>5.5407798922869294</c:v>
                </c:pt>
                <c:pt idx="1934">
                  <c:v>5.5444728093686697</c:v>
                </c:pt>
                <c:pt idx="1935">
                  <c:v>5.5481651729940733</c:v>
                </c:pt>
                <c:pt idx="1936">
                  <c:v>5.5518569798833433</c:v>
                </c:pt>
                <c:pt idx="1937">
                  <c:v>5.555548226757181</c:v>
                </c:pt>
                <c:pt idx="1938">
                  <c:v>5.5592389103367443</c:v>
                </c:pt>
                <c:pt idx="1939">
                  <c:v>5.5629290273438059</c:v>
                </c:pt>
                <c:pt idx="1940">
                  <c:v>5.5666185745005308</c:v>
                </c:pt>
                <c:pt idx="1941">
                  <c:v>5.5703075485296605</c:v>
                </c:pt>
                <c:pt idx="1942">
                  <c:v>5.573995946154338</c:v>
                </c:pt>
                <c:pt idx="1943">
                  <c:v>5.5776837640983281</c:v>
                </c:pt>
                <c:pt idx="1944">
                  <c:v>5.5813709990858742</c:v>
                </c:pt>
                <c:pt idx="1945">
                  <c:v>5.5850576478417366</c:v>
                </c:pt>
                <c:pt idx="1946">
                  <c:v>5.5887437070911981</c:v>
                </c:pt>
                <c:pt idx="1947">
                  <c:v>5.5924291735600242</c:v>
                </c:pt>
                <c:pt idx="1948">
                  <c:v>5.5961140439746577</c:v>
                </c:pt>
                <c:pt idx="1949">
                  <c:v>5.5997983150618502</c:v>
                </c:pt>
                <c:pt idx="1950">
                  <c:v>5.603481983549031</c:v>
                </c:pt>
                <c:pt idx="1951">
                  <c:v>5.6071650461641305</c:v>
                </c:pt>
                <c:pt idx="1952">
                  <c:v>5.6108474996356135</c:v>
                </c:pt>
                <c:pt idx="1953">
                  <c:v>5.6145293406924885</c:v>
                </c:pt>
                <c:pt idx="1954">
                  <c:v>5.6182105660643096</c:v>
                </c:pt>
                <c:pt idx="1955">
                  <c:v>5.6218911724811349</c:v>
                </c:pt>
                <c:pt idx="1956">
                  <c:v>5.625571156673689</c:v>
                </c:pt>
                <c:pt idx="1957">
                  <c:v>5.6292505153731742</c:v>
                </c:pt>
                <c:pt idx="1958">
                  <c:v>5.6329292453112707</c:v>
                </c:pt>
                <c:pt idx="1959">
                  <c:v>5.6366073432203336</c:v>
                </c:pt>
                <c:pt idx="1960">
                  <c:v>5.6402848058332378</c:v>
                </c:pt>
                <c:pt idx="1961">
                  <c:v>5.6439616298834245</c:v>
                </c:pt>
                <c:pt idx="1962">
                  <c:v>5.6476378121049038</c:v>
                </c:pt>
                <c:pt idx="1963">
                  <c:v>5.6513133492322538</c:v>
                </c:pt>
                <c:pt idx="1964">
                  <c:v>5.6549882380006249</c:v>
                </c:pt>
                <c:pt idx="1965">
                  <c:v>5.6586624751457437</c:v>
                </c:pt>
                <c:pt idx="1966">
                  <c:v>5.6623360574039179</c:v>
                </c:pt>
                <c:pt idx="1967">
                  <c:v>5.6660089815120358</c:v>
                </c:pt>
                <c:pt idx="1968">
                  <c:v>5.6696812442075686</c:v>
                </c:pt>
                <c:pt idx="1969">
                  <c:v>5.6733528422285771</c:v>
                </c:pt>
                <c:pt idx="1970">
                  <c:v>5.6770237723137118</c:v>
                </c:pt>
                <c:pt idx="1971">
                  <c:v>5.6806940312022167</c:v>
                </c:pt>
                <c:pt idx="1972">
                  <c:v>5.6843636156338935</c:v>
                </c:pt>
                <c:pt idx="1973">
                  <c:v>5.6880325223492934</c:v>
                </c:pt>
                <c:pt idx="1974">
                  <c:v>5.691700748089346</c:v>
                </c:pt>
                <c:pt idx="1975">
                  <c:v>5.6953682895957343</c:v>
                </c:pt>
                <c:pt idx="1976">
                  <c:v>5.6990351436107112</c:v>
                </c:pt>
                <c:pt idx="1977">
                  <c:v>5.7027013068771435</c:v>
                </c:pt>
                <c:pt idx="1978">
                  <c:v>5.7063667761385055</c:v>
                </c:pt>
                <c:pt idx="1979">
                  <c:v>5.7100315481388941</c:v>
                </c:pt>
                <c:pt idx="1980">
                  <c:v>5.7136956196230244</c:v>
                </c:pt>
                <c:pt idx="1981">
                  <c:v>5.7173589873362296</c:v>
                </c:pt>
                <c:pt idx="1982">
                  <c:v>5.7210216480244718</c:v>
                </c:pt>
                <c:pt idx="1983">
                  <c:v>5.7246835984343383</c:v>
                </c:pt>
                <c:pt idx="1984">
                  <c:v>5.7283448353130524</c:v>
                </c:pt>
                <c:pt idx="1985">
                  <c:v>5.7320053554084671</c:v>
                </c:pt>
                <c:pt idx="1986">
                  <c:v>5.7356651554690714</c:v>
                </c:pt>
                <c:pt idx="1987">
                  <c:v>5.7393242322439972</c:v>
                </c:pt>
                <c:pt idx="1988">
                  <c:v>5.742982582483017</c:v>
                </c:pt>
                <c:pt idx="1989">
                  <c:v>5.7466402029365478</c:v>
                </c:pt>
                <c:pt idx="1990">
                  <c:v>5.7502970903556561</c:v>
                </c:pt>
                <c:pt idx="1991">
                  <c:v>5.7539532414920584</c:v>
                </c:pt>
                <c:pt idx="1992">
                  <c:v>5.7576086530981279</c:v>
                </c:pt>
                <c:pt idx="1993">
                  <c:v>5.7612633219268918</c:v>
                </c:pt>
                <c:pt idx="1994">
                  <c:v>5.7649172447320387</c:v>
                </c:pt>
                <c:pt idx="1995">
                  <c:v>5.7685704182679185</c:v>
                </c:pt>
                <c:pt idx="1996">
                  <c:v>5.7722228392895465</c:v>
                </c:pt>
                <c:pt idx="1997">
                  <c:v>5.7758745045526121</c:v>
                </c:pt>
                <c:pt idx="1998">
                  <c:v>5.7795254108134664</c:v>
                </c:pt>
                <c:pt idx="1999">
                  <c:v>5.7831755548291408</c:v>
                </c:pt>
                <c:pt idx="2000">
                  <c:v>5.7868249333573418</c:v>
                </c:pt>
                <c:pt idx="2001">
                  <c:v>5.7904735431564589</c:v>
                </c:pt>
                <c:pt idx="2002">
                  <c:v>5.794121380985561</c:v>
                </c:pt>
                <c:pt idx="2003">
                  <c:v>5.7977684436044044</c:v>
                </c:pt>
                <c:pt idx="2004">
                  <c:v>5.801414727773432</c:v>
                </c:pt>
                <c:pt idx="2005">
                  <c:v>5.8050602302537815</c:v>
                </c:pt>
                <c:pt idx="2006">
                  <c:v>5.8087049478072821</c:v>
                </c:pt>
                <c:pt idx="2007">
                  <c:v>5.8123488771964613</c:v>
                </c:pt>
                <c:pt idx="2008">
                  <c:v>5.8159920151845457</c:v>
                </c:pt>
                <c:pt idx="2009">
                  <c:v>5.8196343585354668</c:v>
                </c:pt>
                <c:pt idx="2010">
                  <c:v>5.8232759040138617</c:v>
                </c:pt>
                <c:pt idx="2011">
                  <c:v>5.8269166483850734</c:v>
                </c:pt>
                <c:pt idx="2012">
                  <c:v>5.8305565884151598</c:v>
                </c:pt>
                <c:pt idx="2013">
                  <c:v>5.8341957208708921</c:v>
                </c:pt>
                <c:pt idx="2014">
                  <c:v>5.8378340425197601</c:v>
                </c:pt>
                <c:pt idx="2015">
                  <c:v>5.8414715501299694</c:v>
                </c:pt>
                <c:pt idx="2016">
                  <c:v>5.8451082404704531</c:v>
                </c:pt>
                <c:pt idx="2017">
                  <c:v>5.8487441103108688</c:v>
                </c:pt>
                <c:pt idx="2018">
                  <c:v>5.8523791564216028</c:v>
                </c:pt>
                <c:pt idx="2019">
                  <c:v>5.8560133755737738</c:v>
                </c:pt>
                <c:pt idx="2020">
                  <c:v>5.8596467645392352</c:v>
                </c:pt>
                <c:pt idx="2021">
                  <c:v>5.8632793200905766</c:v>
                </c:pt>
                <c:pt idx="2022">
                  <c:v>5.8669110390011294</c:v>
                </c:pt>
                <c:pt idx="2023">
                  <c:v>5.8705419180449638</c:v>
                </c:pt>
                <c:pt idx="2024">
                  <c:v>5.8741719539969033</c:v>
                </c:pt>
                <c:pt idx="2025">
                  <c:v>5.8778011436325137</c:v>
                </c:pt>
                <c:pt idx="2026">
                  <c:v>5.8814294837281178</c:v>
                </c:pt>
                <c:pt idx="2027">
                  <c:v>5.8850569710607878</c:v>
                </c:pt>
                <c:pt idx="2028">
                  <c:v>5.8886836024083591</c:v>
                </c:pt>
                <c:pt idx="2029">
                  <c:v>5.8923093745494217</c:v>
                </c:pt>
                <c:pt idx="2030">
                  <c:v>5.8959342842633333</c:v>
                </c:pt>
                <c:pt idx="2031">
                  <c:v>5.8995583283302171</c:v>
                </c:pt>
                <c:pt idx="2032">
                  <c:v>5.9031815035309601</c:v>
                </c:pt>
                <c:pt idx="2033">
                  <c:v>5.9068038066472273</c:v>
                </c:pt>
                <c:pt idx="2034">
                  <c:v>5.9104252344614565</c:v>
                </c:pt>
                <c:pt idx="2035">
                  <c:v>5.9140457837568619</c:v>
                </c:pt>
                <c:pt idx="2036">
                  <c:v>5.9176654513174372</c:v>
                </c:pt>
                <c:pt idx="2037">
                  <c:v>5.9212842339279641</c:v>
                </c:pt>
                <c:pt idx="2038">
                  <c:v>5.9249021283740042</c:v>
                </c:pt>
                <c:pt idx="2039">
                  <c:v>5.9285191314419148</c:v>
                </c:pt>
                <c:pt idx="2040">
                  <c:v>5.9321352399188356</c:v>
                </c:pt>
                <c:pt idx="2041">
                  <c:v>5.9357504505927103</c:v>
                </c:pt>
                <c:pt idx="2042">
                  <c:v>5.9393647602522748</c:v>
                </c:pt>
                <c:pt idx="2043">
                  <c:v>5.9429781656870677</c:v>
                </c:pt>
                <c:pt idx="2044">
                  <c:v>5.9465906636874282</c:v>
                </c:pt>
                <c:pt idx="2045">
                  <c:v>5.9502022510445043</c:v>
                </c:pt>
                <c:pt idx="2046">
                  <c:v>5.9538129245502525</c:v>
                </c:pt>
                <c:pt idx="2047">
                  <c:v>5.9574226809974391</c:v>
                </c:pt>
                <c:pt idx="2048">
                  <c:v>5.9610315171796469</c:v>
                </c:pt>
                <c:pt idx="2049">
                  <c:v>5.9646394298912746</c:v>
                </c:pt>
                <c:pt idx="2050">
                  <c:v>5.9682464159275428</c:v>
                </c:pt>
                <c:pt idx="2051">
                  <c:v>5.9718524720844943</c:v>
                </c:pt>
                <c:pt idx="2052">
                  <c:v>5.9754575951589972</c:v>
                </c:pt>
                <c:pt idx="2053">
                  <c:v>5.9790617819487508</c:v>
                </c:pt>
                <c:pt idx="2054">
                  <c:v>5.9826650292522832</c:v>
                </c:pt>
                <c:pt idx="2055">
                  <c:v>5.9862673338689589</c:v>
                </c:pt>
                <c:pt idx="2056">
                  <c:v>5.9898686925989812</c:v>
                </c:pt>
                <c:pt idx="2057">
                  <c:v>5.9934691022433881</c:v>
                </c:pt>
                <c:pt idx="2058">
                  <c:v>5.9970685596040649</c:v>
                </c:pt>
                <c:pt idx="2059">
                  <c:v>6.0006670614837434</c:v>
                </c:pt>
                <c:pt idx="2060">
                  <c:v>6.0042646046860018</c:v>
                </c:pt>
                <c:pt idx="2061">
                  <c:v>6.0078611860152717</c:v>
                </c:pt>
                <c:pt idx="2062">
                  <c:v>6.0114568022768378</c:v>
                </c:pt>
                <c:pt idx="2063">
                  <c:v>6.0150514502768413</c:v>
                </c:pt>
                <c:pt idx="2064">
                  <c:v>6.0186451268222863</c:v>
                </c:pt>
                <c:pt idx="2065">
                  <c:v>6.0222378287210372</c:v>
                </c:pt>
                <c:pt idx="2066">
                  <c:v>6.0258295527818255</c:v>
                </c:pt>
                <c:pt idx="2067">
                  <c:v>6.0294202958142504</c:v>
                </c:pt>
                <c:pt idx="2068">
                  <c:v>6.0330100546287824</c:v>
                </c:pt>
                <c:pt idx="2069">
                  <c:v>6.0365988260367676</c:v>
                </c:pt>
                <c:pt idx="2070">
                  <c:v>6.0401866068504289</c:v>
                </c:pt>
                <c:pt idx="2071">
                  <c:v>6.0437733938828675</c:v>
                </c:pt>
                <c:pt idx="2072">
                  <c:v>6.0473591839480676</c:v>
                </c:pt>
                <c:pt idx="2073">
                  <c:v>6.0509439738609041</c:v>
                </c:pt>
                <c:pt idx="2074">
                  <c:v>6.0545277604371313</c:v>
                </c:pt>
                <c:pt idx="2075">
                  <c:v>6.0581105404934004</c:v>
                </c:pt>
                <c:pt idx="2076">
                  <c:v>6.0616923108472562</c:v>
                </c:pt>
                <c:pt idx="2077">
                  <c:v>6.0652730683171407</c:v>
                </c:pt>
                <c:pt idx="2078">
                  <c:v>6.0688528097223937</c:v>
                </c:pt>
                <c:pt idx="2079">
                  <c:v>6.0724315318832591</c:v>
                </c:pt>
                <c:pt idx="2080">
                  <c:v>6.0760092316208851</c:v>
                </c:pt>
                <c:pt idx="2081">
                  <c:v>6.0795859057573294</c:v>
                </c:pt>
                <c:pt idx="2082">
                  <c:v>6.0831615511155599</c:v>
                </c:pt>
                <c:pt idx="2083">
                  <c:v>6.0867361645194578</c:v>
                </c:pt>
                <c:pt idx="2084">
                  <c:v>6.0903097427938215</c:v>
                </c:pt>
                <c:pt idx="2085">
                  <c:v>6.0938822827643691</c:v>
                </c:pt>
                <c:pt idx="2086">
                  <c:v>6.097453781257741</c:v>
                </c:pt>
                <c:pt idx="2087">
                  <c:v>6.1010242351015016</c:v>
                </c:pt>
                <c:pt idx="2088">
                  <c:v>6.1045936411241453</c:v>
                </c:pt>
                <c:pt idx="2089">
                  <c:v>6.1081619961550953</c:v>
                </c:pt>
                <c:pt idx="2090">
                  <c:v>6.111729297024711</c:v>
                </c:pt>
                <c:pt idx="2091">
                  <c:v>6.1152955405642828</c:v>
                </c:pt>
                <c:pt idx="2092">
                  <c:v>6.1188607236060459</c:v>
                </c:pt>
                <c:pt idx="2093">
                  <c:v>6.1224248429831754</c:v>
                </c:pt>
                <c:pt idx="2094">
                  <c:v>6.1259878955297902</c:v>
                </c:pt>
                <c:pt idx="2095">
                  <c:v>6.129549878080959</c:v>
                </c:pt>
                <c:pt idx="2096">
                  <c:v>6.1331107874726989</c:v>
                </c:pt>
                <c:pt idx="2097">
                  <c:v>6.1366706205419819</c:v>
                </c:pt>
                <c:pt idx="2098">
                  <c:v>6.1402293741267346</c:v>
                </c:pt>
                <c:pt idx="2099">
                  <c:v>6.1437870450658441</c:v>
                </c:pt>
                <c:pt idx="2100">
                  <c:v>6.1473436301991562</c:v>
                </c:pt>
                <c:pt idx="2101">
                  <c:v>6.1508991263674853</c:v>
                </c:pt>
                <c:pt idx="2102">
                  <c:v>6.15445353041261</c:v>
                </c:pt>
                <c:pt idx="2103">
                  <c:v>6.1580068391772791</c:v>
                </c:pt>
                <c:pt idx="2104">
                  <c:v>6.1615590495052173</c:v>
                </c:pt>
                <c:pt idx="2105">
                  <c:v>6.165110158241121</c:v>
                </c:pt>
                <c:pt idx="2106">
                  <c:v>6.168660162230668</c:v>
                </c:pt>
                <c:pt idx="2107">
                  <c:v>6.1722090583205169</c:v>
                </c:pt>
                <c:pt idx="2108">
                  <c:v>6.1757568433583083</c:v>
                </c:pt>
                <c:pt idx="2109">
                  <c:v>6.1793035141926715</c:v>
                </c:pt>
                <c:pt idx="2110">
                  <c:v>6.1828490676732271</c:v>
                </c:pt>
                <c:pt idx="2111">
                  <c:v>6.1863935006505839</c:v>
                </c:pt>
                <c:pt idx="2112">
                  <c:v>6.1899368099763494</c:v>
                </c:pt>
                <c:pt idx="2113">
                  <c:v>6.1934789925031302</c:v>
                </c:pt>
                <c:pt idx="2114">
                  <c:v>6.1970200450845301</c:v>
                </c:pt>
                <c:pt idx="2115">
                  <c:v>6.2005599645751577</c:v>
                </c:pt>
                <c:pt idx="2116">
                  <c:v>6.2040987478306313</c:v>
                </c:pt>
                <c:pt idx="2117">
                  <c:v>6.2076363917075739</c:v>
                </c:pt>
                <c:pt idx="2118">
                  <c:v>6.2111728930636234</c:v>
                </c:pt>
                <c:pt idx="2119">
                  <c:v>6.2147082487574306</c:v>
                </c:pt>
                <c:pt idx="2120">
                  <c:v>6.2182424556486673</c:v>
                </c:pt>
                <c:pt idx="2121">
                  <c:v>6.2217755105980217</c:v>
                </c:pt>
                <c:pt idx="2122">
                  <c:v>6.2253074104672077</c:v>
                </c:pt>
                <c:pt idx="2123">
                  <c:v>6.228838152118966</c:v>
                </c:pt>
                <c:pt idx="2124">
                  <c:v>6.232367732417063</c:v>
                </c:pt>
                <c:pt idx="2125">
                  <c:v>6.2358961482262982</c:v>
                </c:pt>
                <c:pt idx="2126">
                  <c:v>6.2394233964125068</c:v>
                </c:pt>
                <c:pt idx="2127">
                  <c:v>6.2429494738425593</c:v>
                </c:pt>
                <c:pt idx="2128">
                  <c:v>6.2464743773843683</c:v>
                </c:pt>
                <c:pt idx="2129">
                  <c:v>6.2499981039068846</c:v>
                </c:pt>
                <c:pt idx="2130">
                  <c:v>6.2535206502801106</c:v>
                </c:pt>
                <c:pt idx="2131">
                  <c:v>6.2570420133750932</c:v>
                </c:pt>
                <c:pt idx="2132">
                  <c:v>6.260562190063931</c:v>
                </c:pt>
                <c:pt idx="2133">
                  <c:v>6.2640811772197793</c:v>
                </c:pt>
                <c:pt idx="2134">
                  <c:v>6.2675989717168417</c:v>
                </c:pt>
                <c:pt idx="2135">
                  <c:v>6.27111557043039</c:v>
                </c:pt>
                <c:pt idx="2136">
                  <c:v>6.2746309702367551</c:v>
                </c:pt>
                <c:pt idx="2137">
                  <c:v>6.2781451680133333</c:v>
                </c:pt>
                <c:pt idx="2138">
                  <c:v>6.2816581606385862</c:v>
                </c:pt>
                <c:pt idx="2139">
                  <c:v>6.2851699449920488</c:v>
                </c:pt>
                <c:pt idx="2140">
                  <c:v>6.2886805179543286</c:v>
                </c:pt>
                <c:pt idx="2141">
                  <c:v>6.2921898764071091</c:v>
                </c:pt>
                <c:pt idx="2142">
                  <c:v>6.2956980172331516</c:v>
                </c:pt>
                <c:pt idx="2143">
                  <c:v>6.2992049373162997</c:v>
                </c:pt>
                <c:pt idx="2144">
                  <c:v>6.3027106335414818</c:v>
                </c:pt>
                <c:pt idx="2145">
                  <c:v>6.3062151027947131</c:v>
                </c:pt>
                <c:pt idx="2146">
                  <c:v>6.309718341963098</c:v>
                </c:pt>
                <c:pt idx="2147">
                  <c:v>6.3132203479348332</c:v>
                </c:pt>
                <c:pt idx="2148">
                  <c:v>6.3167211175992142</c:v>
                </c:pt>
                <c:pt idx="2149">
                  <c:v>6.3202206478466305</c:v>
                </c:pt>
                <c:pt idx="2150">
                  <c:v>6.3237189355685768</c:v>
                </c:pt>
                <c:pt idx="2151">
                  <c:v>6.3272159776576444</c:v>
                </c:pt>
                <c:pt idx="2152">
                  <c:v>6.3307117710075378</c:v>
                </c:pt>
                <c:pt idx="2153">
                  <c:v>6.3342063125130688</c:v>
                </c:pt>
                <c:pt idx="2154">
                  <c:v>6.3376995990701612</c:v>
                </c:pt>
                <c:pt idx="2155">
                  <c:v>6.341191627575852</c:v>
                </c:pt>
                <c:pt idx="2156">
                  <c:v>6.3446823949282969</c:v>
                </c:pt>
                <c:pt idx="2157">
                  <c:v>6.3481718980267727</c:v>
                </c:pt>
                <c:pt idx="2158">
                  <c:v>6.3516601337716789</c:v>
                </c:pt>
                <c:pt idx="2159">
                  <c:v>6.3551470990645376</c:v>
                </c:pt>
                <c:pt idx="2160">
                  <c:v>6.358632790808004</c:v>
                </c:pt>
                <c:pt idx="2161">
                  <c:v>6.3621172059058608</c:v>
                </c:pt>
                <c:pt idx="2162">
                  <c:v>6.3656003412630282</c:v>
                </c:pt>
                <c:pt idx="2163">
                  <c:v>6.3690821937855606</c:v>
                </c:pt>
                <c:pt idx="2164">
                  <c:v>6.3725627603806512</c:v>
                </c:pt>
                <c:pt idx="2165">
                  <c:v>6.3760420379566387</c:v>
                </c:pt>
                <c:pt idx="2166">
                  <c:v>6.3795200234230043</c:v>
                </c:pt>
                <c:pt idx="2167">
                  <c:v>6.3829967136903791</c:v>
                </c:pt>
                <c:pt idx="2168">
                  <c:v>6.3864721056705402</c:v>
                </c:pt>
                <c:pt idx="2169">
                  <c:v>6.3899461962764219</c:v>
                </c:pt>
                <c:pt idx="2170">
                  <c:v>6.3934189824221139</c:v>
                </c:pt>
                <c:pt idx="2171">
                  <c:v>6.3968904610228643</c:v>
                </c:pt>
                <c:pt idx="2172">
                  <c:v>6.4003606289950827</c:v>
                </c:pt>
                <c:pt idx="2173">
                  <c:v>6.4038294832563416</c:v>
                </c:pt>
                <c:pt idx="2174">
                  <c:v>6.407297020725383</c:v>
                </c:pt>
                <c:pt idx="2175">
                  <c:v>6.410763238322116</c:v>
                </c:pt>
                <c:pt idx="2176">
                  <c:v>6.4142281329676232</c:v>
                </c:pt>
                <c:pt idx="2177">
                  <c:v>6.4176917015841619</c:v>
                </c:pt>
                <c:pt idx="2178">
                  <c:v>6.4211539410951683</c:v>
                </c:pt>
                <c:pt idx="2179">
                  <c:v>6.424614848425259</c:v>
                </c:pt>
                <c:pt idx="2180">
                  <c:v>6.4280744205002325</c:v>
                </c:pt>
                <c:pt idx="2181">
                  <c:v>6.4315326542470741</c:v>
                </c:pt>
                <c:pt idx="2182">
                  <c:v>6.4349895465939593</c:v>
                </c:pt>
                <c:pt idx="2183">
                  <c:v>6.4384450944702518</c:v>
                </c:pt>
                <c:pt idx="2184">
                  <c:v>6.4418992948065164</c:v>
                </c:pt>
                <c:pt idx="2185">
                  <c:v>6.445352144534505</c:v>
                </c:pt>
                <c:pt idx="2186">
                  <c:v>6.448803640587176</c:v>
                </c:pt>
                <c:pt idx="2187">
                  <c:v>6.4522537798986885</c:v>
                </c:pt>
                <c:pt idx="2188">
                  <c:v>6.4557025594044077</c:v>
                </c:pt>
                <c:pt idx="2189">
                  <c:v>6.459149976040905</c:v>
                </c:pt>
                <c:pt idx="2190">
                  <c:v>6.4625960267459641</c:v>
                </c:pt>
                <c:pt idx="2191">
                  <c:v>6.4660407084585803</c:v>
                </c:pt>
                <c:pt idx="2192">
                  <c:v>6.4694840181189672</c:v>
                </c:pt>
                <c:pt idx="2193">
                  <c:v>6.4729259526685521</c:v>
                </c:pt>
                <c:pt idx="2194">
                  <c:v>6.4763665090499902</c:v>
                </c:pt>
                <c:pt idx="2195">
                  <c:v>6.4798056842071574</c:v>
                </c:pt>
                <c:pt idx="2196">
                  <c:v>6.4832434750851569</c:v>
                </c:pt>
                <c:pt idx="2197">
                  <c:v>6.486679878630321</c:v>
                </c:pt>
                <c:pt idx="2198">
                  <c:v>6.4901148917902169</c:v>
                </c:pt>
                <c:pt idx="2199">
                  <c:v>6.4935485115136435</c:v>
                </c:pt>
                <c:pt idx="2200">
                  <c:v>6.4969807347506388</c:v>
                </c:pt>
                <c:pt idx="2201">
                  <c:v>6.5004115584524822</c:v>
                </c:pt>
                <c:pt idx="2202">
                  <c:v>6.5038409795716952</c:v>
                </c:pt>
                <c:pt idx="2203">
                  <c:v>6.5072689950620441</c:v>
                </c:pt>
                <c:pt idx="2204">
                  <c:v>6.5106956018785462</c:v>
                </c:pt>
                <c:pt idx="2205">
                  <c:v>6.5141207969774673</c:v>
                </c:pt>
                <c:pt idx="2206">
                  <c:v>6.5175445773163316</c:v>
                </c:pt>
                <c:pt idx="2207">
                  <c:v>6.5209669398539152</c:v>
                </c:pt>
                <c:pt idx="2208">
                  <c:v>6.5243878815502567</c:v>
                </c:pt>
                <c:pt idx="2209">
                  <c:v>6.5278073993666554</c:v>
                </c:pt>
                <c:pt idx="2210">
                  <c:v>6.5312254902656743</c:v>
                </c:pt>
                <c:pt idx="2211">
                  <c:v>6.5346421512111448</c:v>
                </c:pt>
                <c:pt idx="2212">
                  <c:v>6.5380573791681709</c:v>
                </c:pt>
                <c:pt idx="2213">
                  <c:v>6.5414711711031268</c:v>
                </c:pt>
                <c:pt idx="2214">
                  <c:v>6.5448835239836622</c:v>
                </c:pt>
                <c:pt idx="2215">
                  <c:v>6.5482944347787067</c:v>
                </c:pt>
                <c:pt idx="2216">
                  <c:v>6.5517039004584694</c:v>
                </c:pt>
                <c:pt idx="2217">
                  <c:v>6.5551119179944433</c:v>
                </c:pt>
                <c:pt idx="2218">
                  <c:v>6.5585184843594089</c:v>
                </c:pt>
                <c:pt idx="2219">
                  <c:v>6.561923596527433</c:v>
                </c:pt>
                <c:pt idx="2220">
                  <c:v>6.5653272514738781</c:v>
                </c:pt>
                <c:pt idx="2221">
                  <c:v>6.5687294461753964</c:v>
                </c:pt>
                <c:pt idx="2222">
                  <c:v>6.5721301776099423</c:v>
                </c:pt>
                <c:pt idx="2223">
                  <c:v>6.5755294427567659</c:v>
                </c:pt>
                <c:pt idx="2224">
                  <c:v>6.5789272385964219</c:v>
                </c:pt>
                <c:pt idx="2225">
                  <c:v>6.5823235621107683</c:v>
                </c:pt>
                <c:pt idx="2226">
                  <c:v>6.5857184102829738</c:v>
                </c:pt>
                <c:pt idx="2227">
                  <c:v>6.5891117800975154</c:v>
                </c:pt>
                <c:pt idx="2228">
                  <c:v>6.5925036685401821</c:v>
                </c:pt>
                <c:pt idx="2229">
                  <c:v>6.5958940725980826</c:v>
                </c:pt>
                <c:pt idx="2230">
                  <c:v>6.5992829892596392</c:v>
                </c:pt>
                <c:pt idx="2231">
                  <c:v>6.6026704155146021</c:v>
                </c:pt>
                <c:pt idx="2232">
                  <c:v>6.6060563483540369</c:v>
                </c:pt>
                <c:pt idx="2233">
                  <c:v>6.6094407847703422</c:v>
                </c:pt>
                <c:pt idx="2234">
                  <c:v>6.6128237217572465</c:v>
                </c:pt>
                <c:pt idx="2235">
                  <c:v>6.6162051563098041</c:v>
                </c:pt>
                <c:pt idx="2236">
                  <c:v>6.6195850854244078</c:v>
                </c:pt>
                <c:pt idx="2237">
                  <c:v>6.6229635060987881</c:v>
                </c:pt>
                <c:pt idx="2238">
                  <c:v>6.6263404153320131</c:v>
                </c:pt>
                <c:pt idx="2239">
                  <c:v>6.6297158101244973</c:v>
                </c:pt>
                <c:pt idx="2240">
                  <c:v>6.6330896874779945</c:v>
                </c:pt>
                <c:pt idx="2241">
                  <c:v>6.6364620443956124</c:v>
                </c:pt>
                <c:pt idx="2242">
                  <c:v>6.6398328778818048</c:v>
                </c:pt>
                <c:pt idx="2243">
                  <c:v>6.6432021849423837</c:v>
                </c:pt>
                <c:pt idx="2244">
                  <c:v>6.6465699625845112</c:v>
                </c:pt>
                <c:pt idx="2245">
                  <c:v>6.649936207816709</c:v>
                </c:pt>
                <c:pt idx="2246">
                  <c:v>6.6533009176488651</c:v>
                </c:pt>
                <c:pt idx="2247">
                  <c:v>6.6566640890922253</c:v>
                </c:pt>
                <c:pt idx="2248">
                  <c:v>6.6600257191594068</c:v>
                </c:pt>
                <c:pt idx="2249">
                  <c:v>6.6633858048643901</c:v>
                </c:pt>
                <c:pt idx="2250">
                  <c:v>6.6667443432225326</c:v>
                </c:pt>
                <c:pt idx="2251">
                  <c:v>6.6701013312505664</c:v>
                </c:pt>
                <c:pt idx="2252">
                  <c:v>6.6734567659665966</c:v>
                </c:pt>
                <c:pt idx="2253">
                  <c:v>6.6768106443901116</c:v>
                </c:pt>
                <c:pt idx="2254">
                  <c:v>6.6801629635419779</c:v>
                </c:pt>
                <c:pt idx="2255">
                  <c:v>6.6835137204444521</c:v>
                </c:pt>
                <c:pt idx="2256">
                  <c:v>6.6868629121211782</c:v>
                </c:pt>
                <c:pt idx="2257">
                  <c:v>6.6902105355971848</c:v>
                </c:pt>
                <c:pt idx="2258">
                  <c:v>6.6935565878989012</c:v>
                </c:pt>
                <c:pt idx="2259">
                  <c:v>6.6969010660541448</c:v>
                </c:pt>
                <c:pt idx="2260">
                  <c:v>6.7002439670921383</c:v>
                </c:pt>
                <c:pt idx="2261">
                  <c:v>6.7035852880435005</c:v>
                </c:pt>
                <c:pt idx="2262">
                  <c:v>6.7069250259402535</c:v>
                </c:pt>
                <c:pt idx="2263">
                  <c:v>6.7102631778158308</c:v>
                </c:pt>
                <c:pt idx="2264">
                  <c:v>6.7135997407050674</c:v>
                </c:pt>
                <c:pt idx="2265">
                  <c:v>6.7169347116442157</c:v>
                </c:pt>
                <c:pt idx="2266">
                  <c:v>6.7202680876709397</c:v>
                </c:pt>
                <c:pt idx="2267">
                  <c:v>6.7235998658243199</c:v>
                </c:pt>
                <c:pt idx="2268">
                  <c:v>6.7269300431448578</c:v>
                </c:pt>
                <c:pt idx="2269">
                  <c:v>6.730258616674476</c:v>
                </c:pt>
                <c:pt idx="2270">
                  <c:v>6.7335855834565193</c:v>
                </c:pt>
                <c:pt idx="2271">
                  <c:v>6.7369109405357612</c:v>
                </c:pt>
                <c:pt idx="2272">
                  <c:v>6.7402346849584074</c:v>
                </c:pt>
                <c:pt idx="2273">
                  <c:v>6.7435568137720958</c:v>
                </c:pt>
                <c:pt idx="2274">
                  <c:v>6.7468773240258937</c:v>
                </c:pt>
                <c:pt idx="2275">
                  <c:v>6.750196212770315</c:v>
                </c:pt>
                <c:pt idx="2276">
                  <c:v>6.7535134770573055</c:v>
                </c:pt>
                <c:pt idx="2277">
                  <c:v>6.7568291139402596</c:v>
                </c:pt>
                <c:pt idx="2278">
                  <c:v>6.7601431204740159</c:v>
                </c:pt>
                <c:pt idx="2279">
                  <c:v>6.763455493714857</c:v>
                </c:pt>
                <c:pt idx="2280">
                  <c:v>6.7667662307205241</c:v>
                </c:pt>
                <c:pt idx="2281">
                  <c:v>6.7700753285502042</c:v>
                </c:pt>
                <c:pt idx="2282">
                  <c:v>6.7733827842645473</c:v>
                </c:pt>
                <c:pt idx="2283">
                  <c:v>6.7766885949256555</c:v>
                </c:pt>
                <c:pt idx="2284">
                  <c:v>6.7799927575970971</c:v>
                </c:pt>
                <c:pt idx="2285">
                  <c:v>6.7832952693438999</c:v>
                </c:pt>
                <c:pt idx="2286">
                  <c:v>6.7865961272325634</c:v>
                </c:pt>
                <c:pt idx="2287">
                  <c:v>6.7898953283310517</c:v>
                </c:pt>
                <c:pt idx="2288">
                  <c:v>6.7931928697088004</c:v>
                </c:pt>
                <c:pt idx="2289">
                  <c:v>6.7964887484367242</c:v>
                </c:pt>
                <c:pt idx="2290">
                  <c:v>6.7997829615872112</c:v>
                </c:pt>
                <c:pt idx="2291">
                  <c:v>6.8030755062341264</c:v>
                </c:pt>
                <c:pt idx="2292">
                  <c:v>6.8063663794528244</c:v>
                </c:pt>
                <c:pt idx="2293">
                  <c:v>6.809655578320136</c:v>
                </c:pt>
                <c:pt idx="2294">
                  <c:v>6.812943099914385</c:v>
                </c:pt>
                <c:pt idx="2295">
                  <c:v>6.8162289413153836</c:v>
                </c:pt>
                <c:pt idx="2296">
                  <c:v>6.8195130996044346</c:v>
                </c:pt>
                <c:pt idx="2297">
                  <c:v>6.8227955718643383</c:v>
                </c:pt>
                <c:pt idx="2298">
                  <c:v>6.8260763551793913</c:v>
                </c:pt>
                <c:pt idx="2299">
                  <c:v>6.8293554466353914</c:v>
                </c:pt>
                <c:pt idx="2300">
                  <c:v>6.8326328433196375</c:v>
                </c:pt>
                <c:pt idx="2301">
                  <c:v>6.8359085423209365</c:v>
                </c:pt>
                <c:pt idx="2302">
                  <c:v>6.8391825407296007</c:v>
                </c:pt>
                <c:pt idx="2303">
                  <c:v>6.8424548356374544</c:v>
                </c:pt>
                <c:pt idx="2304">
                  <c:v>6.8457254241378358</c:v>
                </c:pt>
                <c:pt idx="2305">
                  <c:v>6.8489943033255951</c:v>
                </c:pt>
                <c:pt idx="2306">
                  <c:v>6.8522614702971065</c:v>
                </c:pt>
                <c:pt idx="2307">
                  <c:v>6.8555269221502595</c:v>
                </c:pt>
                <c:pt idx="2308">
                  <c:v>6.8587906559844711</c:v>
                </c:pt>
                <c:pt idx="2309">
                  <c:v>6.8620526689006844</c:v>
                </c:pt>
                <c:pt idx="2310">
                  <c:v>6.8653129580013674</c:v>
                </c:pt>
                <c:pt idx="2311">
                  <c:v>6.8685715203905229</c:v>
                </c:pt>
                <c:pt idx="2312">
                  <c:v>6.8718283531736857</c:v>
                </c:pt>
                <c:pt idx="2313">
                  <c:v>6.8750834534579255</c:v>
                </c:pt>
                <c:pt idx="2314">
                  <c:v>6.8783368183518574</c:v>
                </c:pt>
                <c:pt idx="2315">
                  <c:v>6.8815884449656277</c:v>
                </c:pt>
                <c:pt idx="2316">
                  <c:v>6.884838330410938</c:v>
                </c:pt>
                <c:pt idx="2317">
                  <c:v>6.8880864718010262</c:v>
                </c:pt>
                <c:pt idx="2318">
                  <c:v>6.8913328662506883</c:v>
                </c:pt>
                <c:pt idx="2319">
                  <c:v>6.8945775108762648</c:v>
                </c:pt>
                <c:pt idx="2320">
                  <c:v>6.8978204027956558</c:v>
                </c:pt>
                <c:pt idx="2321">
                  <c:v>6.9010615391283148</c:v>
                </c:pt>
                <c:pt idx="2322">
                  <c:v>6.9043009169952558</c:v>
                </c:pt>
                <c:pt idx="2323">
                  <c:v>6.9075385335190553</c:v>
                </c:pt>
                <c:pt idx="2324">
                  <c:v>6.9107743858238537</c:v>
                </c:pt>
                <c:pt idx="2325">
                  <c:v>6.91400847103536</c:v>
                </c:pt>
                <c:pt idx="2326">
                  <c:v>6.9172407862808516</c:v>
                </c:pt>
                <c:pt idx="2327">
                  <c:v>6.9204713286891764</c:v>
                </c:pt>
                <c:pt idx="2328">
                  <c:v>6.9237000953907604</c:v>
                </c:pt>
                <c:pt idx="2329">
                  <c:v>6.9269270835176062</c:v>
                </c:pt>
                <c:pt idx="2330">
                  <c:v>6.9301522902032922</c:v>
                </c:pt>
                <c:pt idx="2331">
                  <c:v>6.9333757125829862</c:v>
                </c:pt>
                <c:pt idx="2332">
                  <c:v>6.9365973477934322</c:v>
                </c:pt>
                <c:pt idx="2333">
                  <c:v>6.9398171929729715</c:v>
                </c:pt>
                <c:pt idx="2334">
                  <c:v>6.9430352452615267</c:v>
                </c:pt>
                <c:pt idx="2335">
                  <c:v>6.9462515018006208</c:v>
                </c:pt>
                <c:pt idx="2336">
                  <c:v>6.949465959733363</c:v>
                </c:pt>
                <c:pt idx="2337">
                  <c:v>6.9526786162044694</c:v>
                </c:pt>
                <c:pt idx="2338">
                  <c:v>6.9558894683602492</c:v>
                </c:pt>
                <c:pt idx="2339">
                  <c:v>6.9590985133486161</c:v>
                </c:pt>
                <c:pt idx="2340">
                  <c:v>6.9623057483190944</c:v>
                </c:pt>
                <c:pt idx="2341">
                  <c:v>6.9655111704228059</c:v>
                </c:pt>
                <c:pt idx="2342">
                  <c:v>6.9687147768124929</c:v>
                </c:pt>
                <c:pt idx="2343">
                  <c:v>6.9719165646425036</c:v>
                </c:pt>
                <c:pt idx="2344">
                  <c:v>6.9751165310688048</c:v>
                </c:pt>
                <c:pt idx="2345">
                  <c:v>6.9783146732489811</c:v>
                </c:pt>
                <c:pt idx="2346">
                  <c:v>6.9815109883422384</c:v>
                </c:pt>
                <c:pt idx="2347">
                  <c:v>6.9847054735093987</c:v>
                </c:pt>
                <c:pt idx="2348">
                  <c:v>6.9878981259129205</c:v>
                </c:pt>
                <c:pt idx="2349">
                  <c:v>6.991088942716881</c:v>
                </c:pt>
                <c:pt idx="2350">
                  <c:v>6.9942779210869936</c:v>
                </c:pt>
                <c:pt idx="2351">
                  <c:v>6.9974650581905999</c:v>
                </c:pt>
                <c:pt idx="2352">
                  <c:v>7.0006503511966836</c:v>
                </c:pt>
                <c:pt idx="2353">
                  <c:v>7.003833797275858</c:v>
                </c:pt>
                <c:pt idx="2354">
                  <c:v>7.0070153936003861</c:v>
                </c:pt>
                <c:pt idx="2355">
                  <c:v>7.0101951373441667</c:v>
                </c:pt>
                <c:pt idx="2356">
                  <c:v>7.0133730256827453</c:v>
                </c:pt>
                <c:pt idx="2357">
                  <c:v>7.0165490557933214</c:v>
                </c:pt>
                <c:pt idx="2358">
                  <c:v>7.0197232248547365</c:v>
                </c:pt>
                <c:pt idx="2359">
                  <c:v>7.0228955300474922</c:v>
                </c:pt>
                <c:pt idx="2360">
                  <c:v>7.0260659685537412</c:v>
                </c:pt>
                <c:pt idx="2361">
                  <c:v>7.0292345375572962</c:v>
                </c:pt>
                <c:pt idx="2362">
                  <c:v>7.0324012342436326</c:v>
                </c:pt>
                <c:pt idx="2363">
                  <c:v>7.0355660557998867</c:v>
                </c:pt>
                <c:pt idx="2364">
                  <c:v>7.0387289994148574</c:v>
                </c:pt>
                <c:pt idx="2365">
                  <c:v>7.0418900622790144</c:v>
                </c:pt>
                <c:pt idx="2366">
                  <c:v>7.0450492415845005</c:v>
                </c:pt>
                <c:pt idx="2367">
                  <c:v>7.0482065345251304</c:v>
                </c:pt>
                <c:pt idx="2368">
                  <c:v>7.0513619382963917</c:v>
                </c:pt>
                <c:pt idx="2369">
                  <c:v>7.0545154500954528</c:v>
                </c:pt>
                <c:pt idx="2370">
                  <c:v>7.0576670671211588</c:v>
                </c:pt>
                <c:pt idx="2371">
                  <c:v>7.0608167865740441</c:v>
                </c:pt>
                <c:pt idx="2372">
                  <c:v>7.0639646056563254</c:v>
                </c:pt>
                <c:pt idx="2373">
                  <c:v>7.0671105215719034</c:v>
                </c:pt>
                <c:pt idx="2374">
                  <c:v>7.070254531526377</c:v>
                </c:pt>
                <c:pt idx="2375">
                  <c:v>7.0733966327270323</c:v>
                </c:pt>
                <c:pt idx="2376">
                  <c:v>7.0765368223828542</c:v>
                </c:pt>
                <c:pt idx="2377">
                  <c:v>7.0796750977045217</c:v>
                </c:pt>
                <c:pt idx="2378">
                  <c:v>7.0828114559044204</c:v>
                </c:pt>
                <c:pt idx="2379">
                  <c:v>7.0859458941966338</c:v>
                </c:pt>
                <c:pt idx="2380">
                  <c:v>7.0890784097969526</c:v>
                </c:pt>
                <c:pt idx="2381">
                  <c:v>7.0922089999228728</c:v>
                </c:pt>
                <c:pt idx="2382">
                  <c:v>7.0953376617936037</c:v>
                </c:pt>
                <c:pt idx="2383">
                  <c:v>7.098464392630067</c:v>
                </c:pt>
                <c:pt idx="2384">
                  <c:v>7.1015891896549004</c:v>
                </c:pt>
                <c:pt idx="2385">
                  <c:v>7.1047120500924565</c:v>
                </c:pt>
                <c:pt idx="2386">
                  <c:v>7.1078329711688113</c:v>
                </c:pt>
                <c:pt idx="2387">
                  <c:v>7.1109519501117591</c:v>
                </c:pt>
                <c:pt idx="2388">
                  <c:v>7.1140689841508262</c:v>
                </c:pt>
                <c:pt idx="2389">
                  <c:v>7.1171840705172595</c:v>
                </c:pt>
                <c:pt idx="2390">
                  <c:v>7.1202972064440386</c:v>
                </c:pt>
                <c:pt idx="2391">
                  <c:v>7.1234083891658786</c:v>
                </c:pt>
                <c:pt idx="2392">
                  <c:v>7.1265176159192238</c:v>
                </c:pt>
                <c:pt idx="2393">
                  <c:v>7.1296248839422613</c:v>
                </c:pt>
                <c:pt idx="2394">
                  <c:v>7.1327301904749145</c:v>
                </c:pt>
                <c:pt idx="2395">
                  <c:v>7.1358335327588511</c:v>
                </c:pt>
                <c:pt idx="2396">
                  <c:v>7.1389349080374815</c:v>
                </c:pt>
                <c:pt idx="2397">
                  <c:v>7.1420343135559667</c:v>
                </c:pt>
                <c:pt idx="2398">
                  <c:v>7.1451317465612147</c:v>
                </c:pt>
                <c:pt idx="2399">
                  <c:v>7.1482272043018842</c:v>
                </c:pt>
                <c:pt idx="2400">
                  <c:v>7.1513206840283932</c:v>
                </c:pt>
                <c:pt idx="2401">
                  <c:v>7.1544121829929122</c:v>
                </c:pt>
                <c:pt idx="2402">
                  <c:v>7.1575016984493729</c:v>
                </c:pt>
                <c:pt idx="2403">
                  <c:v>7.1605892276534719</c:v>
                </c:pt>
                <c:pt idx="2404">
                  <c:v>7.1636747678626627</c:v>
                </c:pt>
                <c:pt idx="2405">
                  <c:v>7.1667583163361748</c:v>
                </c:pt>
                <c:pt idx="2406">
                  <c:v>7.1698398703349984</c:v>
                </c:pt>
                <c:pt idx="2407">
                  <c:v>7.172919427121899</c:v>
                </c:pt>
                <c:pt idx="2408">
                  <c:v>7.1759969839614186</c:v>
                </c:pt>
                <c:pt idx="2409">
                  <c:v>7.179072538119871</c:v>
                </c:pt>
                <c:pt idx="2410">
                  <c:v>7.1821460868653526</c:v>
                </c:pt>
                <c:pt idx="2411">
                  <c:v>7.185217627467738</c:v>
                </c:pt>
                <c:pt idx="2412">
                  <c:v>7.1882871571986904</c:v>
                </c:pt>
                <c:pt idx="2413">
                  <c:v>7.1913546733316522</c:v>
                </c:pt>
                <c:pt idx="2414">
                  <c:v>7.1944201731418609</c:v>
                </c:pt>
                <c:pt idx="2415">
                  <c:v>7.1974836539063425</c:v>
                </c:pt>
                <c:pt idx="2416">
                  <c:v>7.2005451129039129</c:v>
                </c:pt>
                <c:pt idx="2417">
                  <c:v>7.2036045474151909</c:v>
                </c:pt>
                <c:pt idx="2418">
                  <c:v>7.2066619547225885</c:v>
                </c:pt>
                <c:pt idx="2419">
                  <c:v>7.2097173321103192</c:v>
                </c:pt>
                <c:pt idx="2420">
                  <c:v>7.2127706768644027</c:v>
                </c:pt>
                <c:pt idx="2421">
                  <c:v>7.2158219862726591</c:v>
                </c:pt>
                <c:pt idx="2422">
                  <c:v>7.2188712576247225</c:v>
                </c:pt>
                <c:pt idx="2423">
                  <c:v>7.2219184882120295</c:v>
                </c:pt>
                <c:pt idx="2424">
                  <c:v>7.2249636753278352</c:v>
                </c:pt>
                <c:pt idx="2425">
                  <c:v>7.2280068162672109</c:v>
                </c:pt>
                <c:pt idx="2426">
                  <c:v>7.2310479083270405</c:v>
                </c:pt>
                <c:pt idx="2427">
                  <c:v>7.2340869488060324</c:v>
                </c:pt>
                <c:pt idx="2428">
                  <c:v>7.2371239350047123</c:v>
                </c:pt>
                <c:pt idx="2429">
                  <c:v>7.2401588642254371</c:v>
                </c:pt>
                <c:pt idx="2430">
                  <c:v>7.2431917337723863</c:v>
                </c:pt>
                <c:pt idx="2431">
                  <c:v>7.2462225409515693</c:v>
                </c:pt>
                <c:pt idx="2432">
                  <c:v>7.2492512830708291</c:v>
                </c:pt>
                <c:pt idx="2433">
                  <c:v>7.2522779574398406</c:v>
                </c:pt>
                <c:pt idx="2434">
                  <c:v>7.2553025613701188</c:v>
                </c:pt>
                <c:pt idx="2435">
                  <c:v>7.2583250921750135</c:v>
                </c:pt>
                <c:pt idx="2436">
                  <c:v>7.2613455471697215</c:v>
                </c:pt>
                <c:pt idx="2437">
                  <c:v>7.2643639236712785</c:v>
                </c:pt>
                <c:pt idx="2438">
                  <c:v>7.2673802189985679</c:v>
                </c:pt>
                <c:pt idx="2439">
                  <c:v>7.2703944304723258</c:v>
                </c:pt>
                <c:pt idx="2440">
                  <c:v>7.2734065554151304</c:v>
                </c:pt>
                <c:pt idx="2441">
                  <c:v>7.2764165911514205</c:v>
                </c:pt>
                <c:pt idx="2442">
                  <c:v>7.2794245350074904</c:v>
                </c:pt>
                <c:pt idx="2443">
                  <c:v>7.2824303843114881</c:v>
                </c:pt>
                <c:pt idx="2444">
                  <c:v>7.2854341363934285</c:v>
                </c:pt>
                <c:pt idx="2445">
                  <c:v>7.2884357885851809</c:v>
                </c:pt>
                <c:pt idx="2446">
                  <c:v>7.2914353382204906</c:v>
                </c:pt>
                <c:pt idx="2447">
                  <c:v>7.2944327826349591</c:v>
                </c:pt>
                <c:pt idx="2448">
                  <c:v>7.2974281191660673</c:v>
                </c:pt>
                <c:pt idx="2449">
                  <c:v>7.3004213451531639</c:v>
                </c:pt>
                <c:pt idx="2450">
                  <c:v>7.3034124579374708</c:v>
                </c:pt>
                <c:pt idx="2451">
                  <c:v>7.3064014548620912</c:v>
                </c:pt>
                <c:pt idx="2452">
                  <c:v>7.309388333272004</c:v>
                </c:pt>
                <c:pt idx="2453">
                  <c:v>7.3123730905140754</c:v>
                </c:pt>
                <c:pt idx="2454">
                  <c:v>7.3153557239370475</c:v>
                </c:pt>
                <c:pt idx="2455">
                  <c:v>7.3183362308915552</c:v>
                </c:pt>
                <c:pt idx="2456">
                  <c:v>7.3213146087301233</c:v>
                </c:pt>
                <c:pt idx="2457">
                  <c:v>7.3242908548071606</c:v>
                </c:pt>
                <c:pt idx="2458">
                  <c:v>7.3272649664789746</c:v>
                </c:pt>
                <c:pt idx="2459">
                  <c:v>7.330236941103772</c:v>
                </c:pt>
                <c:pt idx="2460">
                  <c:v>7.3332067760416484</c:v>
                </c:pt>
                <c:pt idx="2461">
                  <c:v>7.3361744686546091</c:v>
                </c:pt>
                <c:pt idx="2462">
                  <c:v>7.3391400163065565</c:v>
                </c:pt>
                <c:pt idx="2463">
                  <c:v>7.3421034163633019</c:v>
                </c:pt>
                <c:pt idx="2464">
                  <c:v>7.3450646661925614</c:v>
                </c:pt>
                <c:pt idx="2465">
                  <c:v>7.3480237631639636</c:v>
                </c:pt>
                <c:pt idx="2466">
                  <c:v>7.3509807046490483</c:v>
                </c:pt>
                <c:pt idx="2467">
                  <c:v>7.3539354880212677</c:v>
                </c:pt>
                <c:pt idx="2468">
                  <c:v>7.356888110655996</c:v>
                </c:pt>
                <c:pt idx="2469">
                  <c:v>7.3598385699305204</c:v>
                </c:pt>
                <c:pt idx="2470">
                  <c:v>7.3627868632240574</c:v>
                </c:pt>
                <c:pt idx="2471">
                  <c:v>7.36573298791774</c:v>
                </c:pt>
                <c:pt idx="2472">
                  <c:v>7.3686769413946314</c:v>
                </c:pt>
                <c:pt idx="2473">
                  <c:v>7.3716187210397255</c:v>
                </c:pt>
                <c:pt idx="2474">
                  <c:v>7.3745583242399393</c:v>
                </c:pt>
                <c:pt idx="2475">
                  <c:v>7.377495748384133</c:v>
                </c:pt>
                <c:pt idx="2476">
                  <c:v>7.3804309908630934</c:v>
                </c:pt>
                <c:pt idx="2477">
                  <c:v>7.3833640490695513</c:v>
                </c:pt>
                <c:pt idx="2478">
                  <c:v>7.3862949203981767</c:v>
                </c:pt>
                <c:pt idx="2479">
                  <c:v>7.3892236022455791</c:v>
                </c:pt>
                <c:pt idx="2480">
                  <c:v>7.3921500920103167</c:v>
                </c:pt>
                <c:pt idx="2481">
                  <c:v>7.3950743870928921</c:v>
                </c:pt>
                <c:pt idx="2482">
                  <c:v>7.3979964848957582</c:v>
                </c:pt>
                <c:pt idx="2483">
                  <c:v>7.400916382823322</c:v>
                </c:pt>
                <c:pt idx="2484">
                  <c:v>7.4038340782819372</c:v>
                </c:pt>
                <c:pt idx="2485">
                  <c:v>7.4067495686799241</c:v>
                </c:pt>
                <c:pt idx="2486">
                  <c:v>7.4096628514275524</c:v>
                </c:pt>
                <c:pt idx="2487">
                  <c:v>7.4125739239370612</c:v>
                </c:pt>
                <c:pt idx="2488">
                  <c:v>7.4154827836226449</c:v>
                </c:pt>
                <c:pt idx="2489">
                  <c:v>7.4183894279004701</c:v>
                </c:pt>
                <c:pt idx="2490">
                  <c:v>7.4212938541886668</c:v>
                </c:pt>
                <c:pt idx="2491">
                  <c:v>7.4241960599073371</c:v>
                </c:pt>
                <c:pt idx="2492">
                  <c:v>7.4270960424785546</c:v>
                </c:pt>
                <c:pt idx="2493">
                  <c:v>7.4299937993263692</c:v>
                </c:pt>
                <c:pt idx="2494">
                  <c:v>7.4328893278768051</c:v>
                </c:pt>
                <c:pt idx="2495">
                  <c:v>7.4357826255578701</c:v>
                </c:pt>
                <c:pt idx="2496">
                  <c:v>7.4386736897995496</c:v>
                </c:pt>
                <c:pt idx="2497">
                  <c:v>7.4415625180338152</c:v>
                </c:pt>
                <c:pt idx="2498">
                  <c:v>7.4444491076946218</c:v>
                </c:pt>
                <c:pt idx="2499">
                  <c:v>7.4473334562179172</c:v>
                </c:pt>
                <c:pt idx="2500">
                  <c:v>7.4502155610416372</c:v>
                </c:pt>
                <c:pt idx="2501">
                  <c:v>7.4530954196057086</c:v>
                </c:pt>
                <c:pt idx="2502">
                  <c:v>7.4559730293520587</c:v>
                </c:pt>
                <c:pt idx="2503">
                  <c:v>7.4588483877246059</c:v>
                </c:pt>
                <c:pt idx="2504">
                  <c:v>7.4617214921692767</c:v>
                </c:pt>
                <c:pt idx="2505">
                  <c:v>7.46459234013399</c:v>
                </c:pt>
                <c:pt idx="2506">
                  <c:v>7.4674609290686771</c:v>
                </c:pt>
                <c:pt idx="2507">
                  <c:v>7.4703272564252732</c:v>
                </c:pt>
                <c:pt idx="2508">
                  <c:v>7.4731913196577189</c:v>
                </c:pt>
                <c:pt idx="2509">
                  <c:v>7.476053116221971</c:v>
                </c:pt>
                <c:pt idx="2510">
                  <c:v>7.4789126435759972</c:v>
                </c:pt>
                <c:pt idx="2511">
                  <c:v>7.4817698991797821</c:v>
                </c:pt>
                <c:pt idx="2512">
                  <c:v>7.4846248804953257</c:v>
                </c:pt>
                <c:pt idx="2513">
                  <c:v>7.4874775849866513</c:v>
                </c:pt>
                <c:pt idx="2514">
                  <c:v>7.4903280101198053</c:v>
                </c:pt>
                <c:pt idx="2515">
                  <c:v>7.4931761533628523</c:v>
                </c:pt>
                <c:pt idx="2516">
                  <c:v>7.4960220121858914</c:v>
                </c:pt>
                <c:pt idx="2517">
                  <c:v>7.498865584061047</c:v>
                </c:pt>
                <c:pt idx="2518">
                  <c:v>7.5017068664624755</c:v>
                </c:pt>
                <c:pt idx="2519">
                  <c:v>7.5045458568663665</c:v>
                </c:pt>
                <c:pt idx="2520">
                  <c:v>7.5073825527509461</c:v>
                </c:pt>
                <c:pt idx="2521">
                  <c:v>7.5102169515964796</c:v>
                </c:pt>
                <c:pt idx="2522">
                  <c:v>7.5130490508852716</c:v>
                </c:pt>
                <c:pt idx="2523">
                  <c:v>7.5158788481016678</c:v>
                </c:pt>
                <c:pt idx="2524">
                  <c:v>7.518706340732062</c:v>
                </c:pt>
                <c:pt idx="2525">
                  <c:v>7.5215315262648925</c:v>
                </c:pt>
                <c:pt idx="2526">
                  <c:v>7.5243544021906485</c:v>
                </c:pt>
                <c:pt idx="2527">
                  <c:v>7.5271749660018674</c:v>
                </c:pt>
                <c:pt idx="2528">
                  <c:v>7.5299932151931479</c:v>
                </c:pt>
                <c:pt idx="2529">
                  <c:v>7.5328091472611334</c:v>
                </c:pt>
                <c:pt idx="2530">
                  <c:v>7.5356227597045358</c:v>
                </c:pt>
                <c:pt idx="2531">
                  <c:v>7.5384340500241258</c:v>
                </c:pt>
                <c:pt idx="2532">
                  <c:v>7.5412430157227286</c:v>
                </c:pt>
                <c:pt idx="2533">
                  <c:v>7.5440496543052467</c:v>
                </c:pt>
                <c:pt idx="2534">
                  <c:v>7.5468539632786378</c:v>
                </c:pt>
                <c:pt idx="2535">
                  <c:v>7.5496559401519345</c:v>
                </c:pt>
                <c:pt idx="2536">
                  <c:v>7.5524555824362452</c:v>
                </c:pt>
                <c:pt idx="2537">
                  <c:v>7.5552528876447429</c:v>
                </c:pt>
                <c:pt idx="2538">
                  <c:v>7.5580478532926838</c:v>
                </c:pt>
                <c:pt idx="2539">
                  <c:v>7.5608404768973987</c:v>
                </c:pt>
                <c:pt idx="2540">
                  <c:v>7.5636307559782994</c:v>
                </c:pt>
                <c:pt idx="2541">
                  <c:v>7.5664186880568804</c:v>
                </c:pt>
                <c:pt idx="2542">
                  <c:v>7.5692042706567229</c:v>
                </c:pt>
                <c:pt idx="2543">
                  <c:v>7.5719875013034912</c:v>
                </c:pt>
                <c:pt idx="2544">
                  <c:v>7.5747683775249417</c:v>
                </c:pt>
                <c:pt idx="2545">
                  <c:v>7.5775468968509214</c:v>
                </c:pt>
                <c:pt idx="2546">
                  <c:v>7.5803230568133682</c:v>
                </c:pt>
                <c:pt idx="2547">
                  <c:v>7.583096854946322</c:v>
                </c:pt>
                <c:pt idx="2548">
                  <c:v>7.5858682887859157</c:v>
                </c:pt>
                <c:pt idx="2549">
                  <c:v>7.5886373558703815</c:v>
                </c:pt>
                <c:pt idx="2550">
                  <c:v>7.5914040537400602</c:v>
                </c:pt>
                <c:pt idx="2551">
                  <c:v>7.5941683799373862</c:v>
                </c:pt>
                <c:pt idx="2552">
                  <c:v>7.596930332006913</c:v>
                </c:pt>
                <c:pt idx="2553">
                  <c:v>7.5996899074952946</c:v>
                </c:pt>
                <c:pt idx="2554">
                  <c:v>7.6024471039512989</c:v>
                </c:pt>
                <c:pt idx="2555">
                  <c:v>7.6052019189258075</c:v>
                </c:pt>
                <c:pt idx="2556">
                  <c:v>7.6079543499718136</c:v>
                </c:pt>
                <c:pt idx="2557">
                  <c:v>7.6107043946444346</c:v>
                </c:pt>
                <c:pt idx="2558">
                  <c:v>7.6134520505009009</c:v>
                </c:pt>
                <c:pt idx="2559">
                  <c:v>7.6161973151005711</c:v>
                </c:pt>
                <c:pt idx="2560">
                  <c:v>7.618940186004922</c:v>
                </c:pt>
                <c:pt idx="2561">
                  <c:v>7.6216806607775585</c:v>
                </c:pt>
                <c:pt idx="2562">
                  <c:v>7.6244187369842171</c:v>
                </c:pt>
                <c:pt idx="2563">
                  <c:v>7.6271544121927608</c:v>
                </c:pt>
                <c:pt idx="2564">
                  <c:v>7.6298876839731875</c:v>
                </c:pt>
                <c:pt idx="2565">
                  <c:v>7.6326185498976287</c:v>
                </c:pt>
                <c:pt idx="2566">
                  <c:v>7.6353470075403536</c:v>
                </c:pt>
                <c:pt idx="2567">
                  <c:v>7.6380730544777737</c:v>
                </c:pt>
                <c:pt idx="2568">
                  <c:v>7.6407966882884342</c:v>
                </c:pt>
                <c:pt idx="2569">
                  <c:v>7.6435179065530292</c:v>
                </c:pt>
                <c:pt idx="2570">
                  <c:v>7.6462367068544008</c:v>
                </c:pt>
                <c:pt idx="2571">
                  <c:v>7.6489530867775324</c:v>
                </c:pt>
                <c:pt idx="2572">
                  <c:v>7.651667043909562</c:v>
                </c:pt>
                <c:pt idx="2573">
                  <c:v>7.654378575839778</c:v>
                </c:pt>
                <c:pt idx="2574">
                  <c:v>7.6570876801596235</c:v>
                </c:pt>
                <c:pt idx="2575">
                  <c:v>7.6597943544626972</c:v>
                </c:pt>
                <c:pt idx="2576">
                  <c:v>7.6624985963447578</c:v>
                </c:pt>
                <c:pt idx="2577">
                  <c:v>7.6652004034037233</c:v>
                </c:pt>
                <c:pt idx="2578">
                  <c:v>7.6678997732396743</c:v>
                </c:pt>
                <c:pt idx="2579">
                  <c:v>7.6705967034548586</c:v>
                </c:pt>
                <c:pt idx="2580">
                  <c:v>7.6732911916536857</c:v>
                </c:pt>
                <c:pt idx="2581">
                  <c:v>7.6759832354427413</c:v>
                </c:pt>
                <c:pt idx="2582">
                  <c:v>7.6786728324307774</c:v>
                </c:pt>
                <c:pt idx="2583">
                  <c:v>7.68135998022872</c:v>
                </c:pt>
                <c:pt idx="2584">
                  <c:v>7.6840446764496759</c:v>
                </c:pt>
                <c:pt idx="2585">
                  <c:v>7.6867269187089207</c:v>
                </c:pt>
                <c:pt idx="2586">
                  <c:v>7.6894067046239147</c:v>
                </c:pt>
                <c:pt idx="2587">
                  <c:v>7.6920840318143018</c:v>
                </c:pt>
                <c:pt idx="2588">
                  <c:v>7.694758897901905</c:v>
                </c:pt>
                <c:pt idx="2589">
                  <c:v>7.6974313005107398</c:v>
                </c:pt>
                <c:pt idx="2590">
                  <c:v>7.7001012372670026</c:v>
                </c:pt>
                <c:pt idx="2591">
                  <c:v>7.7027687057990875</c:v>
                </c:pt>
                <c:pt idx="2592">
                  <c:v>7.7054337037375724</c:v>
                </c:pt>
                <c:pt idx="2593">
                  <c:v>7.7080962287152408</c:v>
                </c:pt>
                <c:pt idx="2594">
                  <c:v>7.7107562783670627</c:v>
                </c:pt>
                <c:pt idx="2595">
                  <c:v>7.7134138503302108</c:v>
                </c:pt>
                <c:pt idx="2596">
                  <c:v>7.7160689422440605</c:v>
                </c:pt>
                <c:pt idx="2597">
                  <c:v>7.7187215517501873</c:v>
                </c:pt>
                <c:pt idx="2598">
                  <c:v>7.7213716764923728</c:v>
                </c:pt>
                <c:pt idx="2599">
                  <c:v>7.7240193141166049</c:v>
                </c:pt>
                <c:pt idx="2600">
                  <c:v>7.7266644622710849</c:v>
                </c:pt>
                <c:pt idx="2601">
                  <c:v>7.7293071186062186</c:v>
                </c:pt>
                <c:pt idx="2602">
                  <c:v>7.7319472807746292</c:v>
                </c:pt>
                <c:pt idx="2603">
                  <c:v>7.7345849464311573</c:v>
                </c:pt>
                <c:pt idx="2604">
                  <c:v>7.737220113232854</c:v>
                </c:pt>
                <c:pt idx="2605">
                  <c:v>7.7398527788389977</c:v>
                </c:pt>
                <c:pt idx="2606">
                  <c:v>7.7424829409110867</c:v>
                </c:pt>
                <c:pt idx="2607">
                  <c:v>7.7451105971128387</c:v>
                </c:pt>
                <c:pt idx="2608">
                  <c:v>7.7477357451102034</c:v>
                </c:pt>
                <c:pt idx="2609">
                  <c:v>7.7503583825713527</c:v>
                </c:pt>
                <c:pt idx="2610">
                  <c:v>7.7529785071666932</c:v>
                </c:pt>
                <c:pt idx="2611">
                  <c:v>7.7555961165688609</c:v>
                </c:pt>
                <c:pt idx="2612">
                  <c:v>7.7582112084527264</c:v>
                </c:pt>
                <c:pt idx="2613">
                  <c:v>7.7608237804953983</c:v>
                </c:pt>
                <c:pt idx="2614">
                  <c:v>7.7634338303762203</c:v>
                </c:pt>
                <c:pt idx="2615">
                  <c:v>7.76604135577678</c:v>
                </c:pt>
                <c:pt idx="2616">
                  <c:v>7.7686463543809028</c:v>
                </c:pt>
                <c:pt idx="2617">
                  <c:v>7.7712488238746644</c:v>
                </c:pt>
                <c:pt idx="2618">
                  <c:v>7.7738487619463834</c:v>
                </c:pt>
                <c:pt idx="2619">
                  <c:v>7.7764461662866253</c:v>
                </c:pt>
                <c:pt idx="2620">
                  <c:v>7.7790410345882117</c:v>
                </c:pt>
                <c:pt idx="2621">
                  <c:v>7.7816333645462095</c:v>
                </c:pt>
                <c:pt idx="2622">
                  <c:v>7.7842231538579494</c:v>
                </c:pt>
                <c:pt idx="2623">
                  <c:v>7.7868104002230103</c:v>
                </c:pt>
                <c:pt idx="2624">
                  <c:v>7.789395101343235</c:v>
                </c:pt>
                <c:pt idx="2625">
                  <c:v>7.7919772549227257</c:v>
                </c:pt>
                <c:pt idx="2626">
                  <c:v>7.7945568586678462</c:v>
                </c:pt>
                <c:pt idx="2627">
                  <c:v>7.7971339102872284</c:v>
                </c:pt>
                <c:pt idx="2628">
                  <c:v>7.7997084074917691</c:v>
                </c:pt>
                <c:pt idx="2629">
                  <c:v>7.8022803479946319</c:v>
                </c:pt>
                <c:pt idx="2630">
                  <c:v>7.8048497295112558</c:v>
                </c:pt>
                <c:pt idx="2631">
                  <c:v>7.8074165497593508</c:v>
                </c:pt>
                <c:pt idx="2632">
                  <c:v>7.8099808064589027</c:v>
                </c:pt>
                <c:pt idx="2633">
                  <c:v>7.8125424973321707</c:v>
                </c:pt>
                <c:pt idx="2634">
                  <c:v>7.8151016201037002</c:v>
                </c:pt>
                <c:pt idx="2635">
                  <c:v>7.8176581725003107</c:v>
                </c:pt>
                <c:pt idx="2636">
                  <c:v>7.8202121522511092</c:v>
                </c:pt>
                <c:pt idx="2637">
                  <c:v>7.8227635570874856</c:v>
                </c:pt>
                <c:pt idx="2638">
                  <c:v>7.8253123847431194</c:v>
                </c:pt>
                <c:pt idx="2639">
                  <c:v>7.8278586329539781</c:v>
                </c:pt>
                <c:pt idx="2640">
                  <c:v>7.8304022994583171</c:v>
                </c:pt>
                <c:pt idx="2641">
                  <c:v>7.8329433819966905</c:v>
                </c:pt>
                <c:pt idx="2642">
                  <c:v>7.8354818783119473</c:v>
                </c:pt>
                <c:pt idx="2643">
                  <c:v>7.8380177861492291</c:v>
                </c:pt>
                <c:pt idx="2644">
                  <c:v>7.8405511032559811</c:v>
                </c:pt>
                <c:pt idx="2645">
                  <c:v>7.8430818273819458</c:v>
                </c:pt>
                <c:pt idx="2646">
                  <c:v>7.8456099562791719</c:v>
                </c:pt>
                <c:pt idx="2647">
                  <c:v>7.848135487702014</c:v>
                </c:pt>
                <c:pt idx="2648">
                  <c:v>7.8506584194071305</c:v>
                </c:pt>
                <c:pt idx="2649">
                  <c:v>7.8531787491534946</c:v>
                </c:pt>
                <c:pt idx="2650">
                  <c:v>7.8556964747023841</c:v>
                </c:pt>
                <c:pt idx="2651">
                  <c:v>7.8582115938173942</c:v>
                </c:pt>
                <c:pt idx="2652">
                  <c:v>7.8607241042644365</c:v>
                </c:pt>
                <c:pt idx="2653">
                  <c:v>7.8632340038117325</c:v>
                </c:pt>
                <c:pt idx="2654">
                  <c:v>7.8657412902298329</c:v>
                </c:pt>
                <c:pt idx="2655">
                  <c:v>7.8682459612916009</c:v>
                </c:pt>
                <c:pt idx="2656">
                  <c:v>7.8707480147722304</c:v>
                </c:pt>
                <c:pt idx="2657">
                  <c:v>7.8732474484492325</c:v>
                </c:pt>
                <c:pt idx="2658">
                  <c:v>7.8757442601024525</c:v>
                </c:pt>
                <c:pt idx="2659">
                  <c:v>7.8782384475140601</c:v>
                </c:pt>
                <c:pt idx="2660">
                  <c:v>7.8807300084685581</c:v>
                </c:pt>
                <c:pt idx="2661">
                  <c:v>7.8832189407527835</c:v>
                </c:pt>
                <c:pt idx="2662">
                  <c:v>7.8857052421559022</c:v>
                </c:pt>
                <c:pt idx="2663">
                  <c:v>7.8881889104694238</c:v>
                </c:pt>
                <c:pt idx="2664">
                  <c:v>7.8906699434871959</c:v>
                </c:pt>
                <c:pt idx="2665">
                  <c:v>7.8931483390054034</c:v>
                </c:pt>
                <c:pt idx="2666">
                  <c:v>7.8956240948225762</c:v>
                </c:pt>
                <c:pt idx="2667">
                  <c:v>7.8980972087395891</c:v>
                </c:pt>
                <c:pt idx="2668">
                  <c:v>7.9005676785596632</c:v>
                </c:pt>
                <c:pt idx="2669">
                  <c:v>7.9030355020883682</c:v>
                </c:pt>
                <c:pt idx="2670">
                  <c:v>7.9055006771336238</c:v>
                </c:pt>
                <c:pt idx="2671">
                  <c:v>7.9079632015057051</c:v>
                </c:pt>
                <c:pt idx="2672">
                  <c:v>7.9104230730172365</c:v>
                </c:pt>
                <c:pt idx="2673">
                  <c:v>7.9128802894832049</c:v>
                </c:pt>
                <c:pt idx="2674">
                  <c:v>7.9153348487209492</c:v>
                </c:pt>
                <c:pt idx="2675">
                  <c:v>7.9177867485501752</c:v>
                </c:pt>
                <c:pt idx="2676">
                  <c:v>7.9202359867929459</c:v>
                </c:pt>
                <c:pt idx="2677">
                  <c:v>7.9226825612736897</c:v>
                </c:pt>
                <c:pt idx="2678">
                  <c:v>7.9251264698192063</c:v>
                </c:pt>
                <c:pt idx="2679">
                  <c:v>7.9275677102586517</c:v>
                </c:pt>
                <c:pt idx="2680">
                  <c:v>7.9300062804235649</c:v>
                </c:pt>
                <c:pt idx="2681">
                  <c:v>7.9324421781478485</c:v>
                </c:pt>
                <c:pt idx="2682">
                  <c:v>7.9348754012677816</c:v>
                </c:pt>
                <c:pt idx="2683">
                  <c:v>7.9373059476220194</c:v>
                </c:pt>
                <c:pt idx="2684">
                  <c:v>7.9397338150515937</c:v>
                </c:pt>
                <c:pt idx="2685">
                  <c:v>7.9421590013999177</c:v>
                </c:pt>
                <c:pt idx="2686">
                  <c:v>7.9445815045127848</c:v>
                </c:pt>
                <c:pt idx="2687">
                  <c:v>7.9470013222383695</c:v>
                </c:pt>
                <c:pt idx="2688">
                  <c:v>7.9494184524272367</c:v>
                </c:pt>
                <c:pt idx="2689">
                  <c:v>7.9518328929323339</c:v>
                </c:pt>
                <c:pt idx="2690">
                  <c:v>7.9542446416090016</c:v>
                </c:pt>
                <c:pt idx="2691">
                  <c:v>7.9566536963149668</c:v>
                </c:pt>
                <c:pt idx="2692">
                  <c:v>7.9590600549103554</c:v>
                </c:pt>
                <c:pt idx="2693">
                  <c:v>7.9614637152576826</c:v>
                </c:pt>
                <c:pt idx="2694">
                  <c:v>7.9638646752218634</c:v>
                </c:pt>
                <c:pt idx="2695">
                  <c:v>7.9662629326702126</c:v>
                </c:pt>
                <c:pt idx="2696">
                  <c:v>7.9686584854724396</c:v>
                </c:pt>
                <c:pt idx="2697">
                  <c:v>7.9710513315006635</c:v>
                </c:pt>
                <c:pt idx="2698">
                  <c:v>7.9734414686294031</c:v>
                </c:pt>
                <c:pt idx="2699">
                  <c:v>7.9758288947355842</c:v>
                </c:pt>
                <c:pt idx="2700">
                  <c:v>7.9782136076985442</c:v>
                </c:pt>
                <c:pt idx="2701">
                  <c:v>7.9805956054000244</c:v>
                </c:pt>
                <c:pt idx="2702">
                  <c:v>7.9829748857241842</c:v>
                </c:pt>
                <c:pt idx="2703">
                  <c:v>7.9853514465575905</c:v>
                </c:pt>
                <c:pt idx="2704">
                  <c:v>7.9877252857892316</c:v>
                </c:pt>
                <c:pt idx="2705">
                  <c:v>7.9900964013105096</c:v>
                </c:pt>
                <c:pt idx="2706">
                  <c:v>7.992464791015248</c:v>
                </c:pt>
                <c:pt idx="2707">
                  <c:v>7.9948304527996896</c:v>
                </c:pt>
                <c:pt idx="2708">
                  <c:v>7.9971933845625021</c:v>
                </c:pt>
                <c:pt idx="2709">
                  <c:v>7.9995535842047785</c:v>
                </c:pt>
                <c:pt idx="2710">
                  <c:v>8.001911049630035</c:v>
                </c:pt>
                <c:pt idx="2711">
                  <c:v>8.0042657787442213</c:v>
                </c:pt>
                <c:pt idx="2712">
                  <c:v>8.0066177694557155</c:v>
                </c:pt>
                <c:pt idx="2713">
                  <c:v>8.0089670196753282</c:v>
                </c:pt>
                <c:pt idx="2714">
                  <c:v>8.0113135273163021</c:v>
                </c:pt>
                <c:pt idx="2715">
                  <c:v>8.0136572902943204</c:v>
                </c:pt>
                <c:pt idx="2716">
                  <c:v>8.0159983065275</c:v>
                </c:pt>
                <c:pt idx="2717">
                  <c:v>8.0183365739364021</c:v>
                </c:pt>
                <c:pt idx="2718">
                  <c:v>8.0206720904440267</c:v>
                </c:pt>
                <c:pt idx="2719">
                  <c:v>8.0230048539758165</c:v>
                </c:pt>
                <c:pt idx="2720">
                  <c:v>8.0253348624596619</c:v>
                </c:pt>
                <c:pt idx="2721">
                  <c:v>8.0276621138258974</c:v>
                </c:pt>
                <c:pt idx="2722">
                  <c:v>8.0299866060073128</c:v>
                </c:pt>
                <c:pt idx="2723">
                  <c:v>8.0323083369391401</c:v>
                </c:pt>
                <c:pt idx="2724">
                  <c:v>8.0346273045590717</c:v>
                </c:pt>
                <c:pt idx="2725">
                  <c:v>8.0369435068072494</c:v>
                </c:pt>
                <c:pt idx="2726">
                  <c:v>8.0392569416262774</c:v>
                </c:pt>
                <c:pt idx="2727">
                  <c:v>8.0415676069612054</c:v>
                </c:pt>
                <c:pt idx="2728">
                  <c:v>8.0438755007595617</c:v>
                </c:pt>
                <c:pt idx="2729">
                  <c:v>8.0461806209713203</c:v>
                </c:pt>
                <c:pt idx="2730">
                  <c:v>8.0484829655489278</c:v>
                </c:pt>
                <c:pt idx="2731">
                  <c:v>8.0507825324472932</c:v>
                </c:pt>
                <c:pt idx="2732">
                  <c:v>8.0530793196237909</c:v>
                </c:pt>
                <c:pt idx="2733">
                  <c:v>8.0553733250382713</c:v>
                </c:pt>
                <c:pt idx="2734">
                  <c:v>8.0576645466530454</c:v>
                </c:pt>
                <c:pt idx="2735">
                  <c:v>8.0599529824329075</c:v>
                </c:pt>
                <c:pt idx="2736">
                  <c:v>8.0622386303451208</c:v>
                </c:pt>
                <c:pt idx="2737">
                  <c:v>8.0645214883594267</c:v>
                </c:pt>
                <c:pt idx="2738">
                  <c:v>8.0668015544480394</c:v>
                </c:pt>
                <c:pt idx="2739">
                  <c:v>8.0690788265856632</c:v>
                </c:pt>
                <c:pt idx="2740">
                  <c:v>8.0713533027494719</c:v>
                </c:pt>
                <c:pt idx="2741">
                  <c:v>8.0736249809191385</c:v>
                </c:pt>
                <c:pt idx="2742">
                  <c:v>8.0758938590768032</c:v>
                </c:pt>
                <c:pt idx="2743">
                  <c:v>8.0781599352071076</c:v>
                </c:pt>
                <c:pt idx="2744">
                  <c:v>8.0804232072971764</c:v>
                </c:pt>
                <c:pt idx="2745">
                  <c:v>8.082683673336625</c:v>
                </c:pt>
                <c:pt idx="2746">
                  <c:v>8.0849413313175624</c:v>
                </c:pt>
                <c:pt idx="2747">
                  <c:v>8.0871961792345921</c:v>
                </c:pt>
                <c:pt idx="2748">
                  <c:v>8.0894482150848113</c:v>
                </c:pt>
                <c:pt idx="2749">
                  <c:v>8.0916974368678183</c:v>
                </c:pt>
                <c:pt idx="2750">
                  <c:v>8.0939438425857091</c:v>
                </c:pt>
                <c:pt idx="2751">
                  <c:v>8.0961874302430825</c:v>
                </c:pt>
                <c:pt idx="2752">
                  <c:v>8.0984281978470385</c:v>
                </c:pt>
                <c:pt idx="2753">
                  <c:v>8.1006661434071852</c:v>
                </c:pt>
                <c:pt idx="2754">
                  <c:v>8.1029012649356336</c:v>
                </c:pt>
                <c:pt idx="2755">
                  <c:v>8.1051335604470047</c:v>
                </c:pt>
                <c:pt idx="2756">
                  <c:v>8.1073630279584297</c:v>
                </c:pt>
                <c:pt idx="2757">
                  <c:v>8.109589665489553</c:v>
                </c:pt>
                <c:pt idx="2758">
                  <c:v>8.1118134710625327</c:v>
                </c:pt>
                <c:pt idx="2759">
                  <c:v>8.1140344427020406</c:v>
                </c:pt>
                <c:pt idx="2760">
                  <c:v>8.116252578435267</c:v>
                </c:pt>
                <c:pt idx="2761">
                  <c:v>8.1184678762919216</c:v>
                </c:pt>
                <c:pt idx="2762">
                  <c:v>8.1206803343042342</c:v>
                </c:pt>
                <c:pt idx="2763">
                  <c:v>8.1228899505069556</c:v>
                </c:pt>
                <c:pt idx="2764">
                  <c:v>8.1250967229373643</c:v>
                </c:pt>
                <c:pt idx="2765">
                  <c:v>8.1273006496352629</c:v>
                </c:pt>
                <c:pt idx="2766">
                  <c:v>8.1295017286429818</c:v>
                </c:pt>
                <c:pt idx="2767">
                  <c:v>8.131699958005381</c:v>
                </c:pt>
                <c:pt idx="2768">
                  <c:v>8.13389533576985</c:v>
                </c:pt>
                <c:pt idx="2769">
                  <c:v>8.1360878599863167</c:v>
                </c:pt>
                <c:pt idx="2770">
                  <c:v>8.1382775287072366</c:v>
                </c:pt>
                <c:pt idx="2771">
                  <c:v>8.1404643399876075</c:v>
                </c:pt>
                <c:pt idx="2772">
                  <c:v>8.1426482918849636</c:v>
                </c:pt>
                <c:pt idx="2773">
                  <c:v>8.144829382459374</c:v>
                </c:pt>
                <c:pt idx="2774">
                  <c:v>8.1470076097734552</c:v>
                </c:pt>
                <c:pt idx="2775">
                  <c:v>8.149182971892369</c:v>
                </c:pt>
                <c:pt idx="2776">
                  <c:v>8.1513554668838157</c:v>
                </c:pt>
                <c:pt idx="2777">
                  <c:v>8.1535250928180485</c:v>
                </c:pt>
                <c:pt idx="2778">
                  <c:v>8.1556918477678622</c:v>
                </c:pt>
                <c:pt idx="2779">
                  <c:v>8.1578557298086078</c:v>
                </c:pt>
                <c:pt idx="2780">
                  <c:v>8.1600167370181858</c:v>
                </c:pt>
                <c:pt idx="2781">
                  <c:v>8.1621748674770505</c:v>
                </c:pt>
                <c:pt idx="2782">
                  <c:v>8.164330119268211</c:v>
                </c:pt>
                <c:pt idx="2783">
                  <c:v>8.1664824904772342</c:v>
                </c:pt>
                <c:pt idx="2784">
                  <c:v>8.1686319791922486</c:v>
                </c:pt>
                <c:pt idx="2785">
                  <c:v>8.1707785835039335</c:v>
                </c:pt>
                <c:pt idx="2786">
                  <c:v>8.1729223015055439</c:v>
                </c:pt>
                <c:pt idx="2787">
                  <c:v>8.1750631312928856</c:v>
                </c:pt>
                <c:pt idx="2788">
                  <c:v>8.1772010709643421</c:v>
                </c:pt>
                <c:pt idx="2789">
                  <c:v>8.1793361186208529</c:v>
                </c:pt>
                <c:pt idx="2790">
                  <c:v>8.1814682723659313</c:v>
                </c:pt>
                <c:pt idx="2791">
                  <c:v>8.1835975303056649</c:v>
                </c:pt>
                <c:pt idx="2792">
                  <c:v>8.1857238905487062</c:v>
                </c:pt>
                <c:pt idx="2793">
                  <c:v>8.1878473512062868</c:v>
                </c:pt>
                <c:pt idx="2794">
                  <c:v>8.1899679103922125</c:v>
                </c:pt>
                <c:pt idx="2795">
                  <c:v>8.1920855662228647</c:v>
                </c:pt>
                <c:pt idx="2796">
                  <c:v>8.1942003168172093</c:v>
                </c:pt>
                <c:pt idx="2797">
                  <c:v>8.1963121602967846</c:v>
                </c:pt>
                <c:pt idx="2798">
                  <c:v>8.198421094785715</c:v>
                </c:pt>
                <c:pt idx="2799">
                  <c:v>8.2005271184107134</c:v>
                </c:pt>
                <c:pt idx="2800">
                  <c:v>8.2026302293010716</c:v>
                </c:pt>
                <c:pt idx="2801">
                  <c:v>8.2047304255886697</c:v>
                </c:pt>
                <c:pt idx="2802">
                  <c:v>8.2068277054079815</c:v>
                </c:pt>
                <c:pt idx="2803">
                  <c:v>8.208922066896065</c:v>
                </c:pt>
                <c:pt idx="2804">
                  <c:v>8.2110135081925755</c:v>
                </c:pt>
                <c:pt idx="2805">
                  <c:v>8.2131020274397599</c:v>
                </c:pt>
                <c:pt idx="2806">
                  <c:v>8.2151876227824623</c:v>
                </c:pt>
                <c:pt idx="2807">
                  <c:v>8.21727029236812</c:v>
                </c:pt>
                <c:pt idx="2808">
                  <c:v>8.2193500343467747</c:v>
                </c:pt>
                <c:pt idx="2809">
                  <c:v>8.2214268468710632</c:v>
                </c:pt>
                <c:pt idx="2810">
                  <c:v>8.2235007280962282</c:v>
                </c:pt>
                <c:pt idx="2811">
                  <c:v>8.225571676180115</c:v>
                </c:pt>
                <c:pt idx="2812">
                  <c:v>8.2276396892831762</c:v>
                </c:pt>
                <c:pt idx="2813">
                  <c:v>8.2297047655684654</c:v>
                </c:pt>
                <c:pt idx="2814">
                  <c:v>8.2317669032016525</c:v>
                </c:pt>
                <c:pt idx="2815">
                  <c:v>8.2338261003510134</c:v>
                </c:pt>
                <c:pt idx="2816">
                  <c:v>8.2358823551874352</c:v>
                </c:pt>
                <c:pt idx="2817">
                  <c:v>8.2379356658844216</c:v>
                </c:pt>
                <c:pt idx="2818">
                  <c:v>8.2399860306180894</c:v>
                </c:pt>
                <c:pt idx="2819">
                  <c:v>8.2420334475671737</c:v>
                </c:pt>
                <c:pt idx="2820">
                  <c:v>8.2440779149130243</c:v>
                </c:pt>
                <c:pt idx="2821">
                  <c:v>8.2461194308396166</c:v>
                </c:pt>
                <c:pt idx="2822">
                  <c:v>8.2481579935335461</c:v>
                </c:pt>
                <c:pt idx="2823">
                  <c:v>8.2501936011840264</c:v>
                </c:pt>
                <c:pt idx="2824">
                  <c:v>8.2522262519829006</c:v>
                </c:pt>
                <c:pt idx="2825">
                  <c:v>8.2542559441246404</c:v>
                </c:pt>
                <c:pt idx="2826">
                  <c:v>8.2562826758063377</c:v>
                </c:pt>
                <c:pt idx="2827">
                  <c:v>8.2583064452277242</c:v>
                </c:pt>
                <c:pt idx="2828">
                  <c:v>8.2603272505911551</c:v>
                </c:pt>
                <c:pt idx="2829">
                  <c:v>8.262345090101622</c:v>
                </c:pt>
                <c:pt idx="2830">
                  <c:v>8.2643599619667487</c:v>
                </c:pt>
                <c:pt idx="2831">
                  <c:v>8.2663718643967989</c:v>
                </c:pt>
                <c:pt idx="2832">
                  <c:v>8.2683807956046671</c:v>
                </c:pt>
                <c:pt idx="2833">
                  <c:v>8.2703867538058979</c:v>
                </c:pt>
                <c:pt idx="2834">
                  <c:v>8.2723897372186634</c:v>
                </c:pt>
                <c:pt idx="2835">
                  <c:v>8.2743897440637877</c:v>
                </c:pt>
                <c:pt idx="2836">
                  <c:v>8.2763867725647362</c:v>
                </c:pt>
                <c:pt idx="2837">
                  <c:v>8.2783808209476213</c:v>
                </c:pt>
                <c:pt idx="2838">
                  <c:v>8.2803718874411985</c:v>
                </c:pt>
                <c:pt idx="2839">
                  <c:v>8.2823599702768753</c:v>
                </c:pt>
                <c:pt idx="2840">
                  <c:v>8.284345067688708</c:v>
                </c:pt>
                <c:pt idx="2841">
                  <c:v>8.2863271779134067</c:v>
                </c:pt>
                <c:pt idx="2842">
                  <c:v>8.2883062991903333</c:v>
                </c:pt>
                <c:pt idx="2843">
                  <c:v>8.2902824297615041</c:v>
                </c:pt>
                <c:pt idx="2844">
                  <c:v>8.2922555678715923</c:v>
                </c:pt>
                <c:pt idx="2845">
                  <c:v>8.2942257117679326</c:v>
                </c:pt>
                <c:pt idx="2846">
                  <c:v>8.2961928597005112</c:v>
                </c:pt>
                <c:pt idx="2847">
                  <c:v>8.2981570099219883</c:v>
                </c:pt>
                <c:pt idx="2848">
                  <c:v>8.3001181606876742</c:v>
                </c:pt>
                <c:pt idx="2849">
                  <c:v>8.302076310255547</c:v>
                </c:pt>
                <c:pt idx="2850">
                  <c:v>8.304031456886257</c:v>
                </c:pt>
                <c:pt idx="2851">
                  <c:v>8.3059835988431132</c:v>
                </c:pt>
                <c:pt idx="2852">
                  <c:v>8.3079327343921001</c:v>
                </c:pt>
                <c:pt idx="2853">
                  <c:v>8.3098788618018702</c:v>
                </c:pt>
                <c:pt idx="2854">
                  <c:v>8.3118219793437476</c:v>
                </c:pt>
                <c:pt idx="2855">
                  <c:v>8.313762085291728</c:v>
                </c:pt>
                <c:pt idx="2856">
                  <c:v>8.315699177922486</c:v>
                </c:pt>
                <c:pt idx="2857">
                  <c:v>8.3176332555153731</c:v>
                </c:pt>
                <c:pt idx="2858">
                  <c:v>8.3195643163524142</c:v>
                </c:pt>
                <c:pt idx="2859">
                  <c:v>8.32149235871832</c:v>
                </c:pt>
                <c:pt idx="2860">
                  <c:v>8.3234173809004766</c:v>
                </c:pt>
                <c:pt idx="2861">
                  <c:v>8.3253393811889556</c:v>
                </c:pt>
                <c:pt idx="2862">
                  <c:v>8.3272583578765147</c:v>
                </c:pt>
                <c:pt idx="2863">
                  <c:v>8.3291743092585939</c:v>
                </c:pt>
                <c:pt idx="2864">
                  <c:v>8.3310872336333208</c:v>
                </c:pt>
                <c:pt idx="2865">
                  <c:v>8.3329971293015159</c:v>
                </c:pt>
                <c:pt idx="2866">
                  <c:v>8.3349039945666856</c:v>
                </c:pt>
                <c:pt idx="2867">
                  <c:v>8.3368078277350275</c:v>
                </c:pt>
                <c:pt idx="2868">
                  <c:v>8.3387086271154374</c:v>
                </c:pt>
                <c:pt idx="2869">
                  <c:v>8.3406063910195023</c:v>
                </c:pt>
                <c:pt idx="2870">
                  <c:v>8.342501117761504</c:v>
                </c:pt>
                <c:pt idx="2871">
                  <c:v>8.344392805658428</c:v>
                </c:pt>
                <c:pt idx="2872">
                  <c:v>8.3462814530299525</c:v>
                </c:pt>
                <c:pt idx="2873">
                  <c:v>8.3481670581984613</c:v>
                </c:pt>
                <c:pt idx="2874">
                  <c:v>8.3500496194890381</c:v>
                </c:pt>
                <c:pt idx="2875">
                  <c:v>8.3519291352294687</c:v>
                </c:pt>
                <c:pt idx="2876">
                  <c:v>8.3538056037502493</c:v>
                </c:pt>
                <c:pt idx="2877">
                  <c:v>8.3556790233845799</c:v>
                </c:pt>
                <c:pt idx="2878">
                  <c:v>8.3575493924683659</c:v>
                </c:pt>
                <c:pt idx="2879">
                  <c:v>8.359416709340227</c:v>
                </c:pt>
                <c:pt idx="2880">
                  <c:v>8.3612809723414916</c:v>
                </c:pt>
                <c:pt idx="2881">
                  <c:v>8.3631421798162009</c:v>
                </c:pt>
                <c:pt idx="2882">
                  <c:v>8.3650003301111138</c:v>
                </c:pt>
                <c:pt idx="2883">
                  <c:v>8.3668554215756981</c:v>
                </c:pt>
                <c:pt idx="2884">
                  <c:v>8.368707452562143</c:v>
                </c:pt>
                <c:pt idx="2885">
                  <c:v>8.3705564214253556</c:v>
                </c:pt>
                <c:pt idx="2886">
                  <c:v>8.3724023265229626</c:v>
                </c:pt>
                <c:pt idx="2887">
                  <c:v>8.3742451662153137</c:v>
                </c:pt>
                <c:pt idx="2888">
                  <c:v>8.3760849388654819</c:v>
                </c:pt>
                <c:pt idx="2889">
                  <c:v>8.3779216428392562</c:v>
                </c:pt>
                <c:pt idx="2890">
                  <c:v>8.3797552765051648</c:v>
                </c:pt>
                <c:pt idx="2891">
                  <c:v>8.3815858382344519</c:v>
                </c:pt>
                <c:pt idx="2892">
                  <c:v>8.3834133264010955</c:v>
                </c:pt>
                <c:pt idx="2893">
                  <c:v>8.3852377393818056</c:v>
                </c:pt>
                <c:pt idx="2894">
                  <c:v>8.387059075556019</c:v>
                </c:pt>
                <c:pt idx="2895">
                  <c:v>8.3888773333059081</c:v>
                </c:pt>
                <c:pt idx="2896">
                  <c:v>8.390692511016379</c:v>
                </c:pt>
                <c:pt idx="2897">
                  <c:v>8.3925046070750771</c:v>
                </c:pt>
                <c:pt idx="2898">
                  <c:v>8.3943136198723778</c:v>
                </c:pt>
                <c:pt idx="2899">
                  <c:v>8.3961195478014012</c:v>
                </c:pt>
                <c:pt idx="2900">
                  <c:v>8.3979223892580084</c:v>
                </c:pt>
                <c:pt idx="2901">
                  <c:v>8.399722142640794</c:v>
                </c:pt>
                <c:pt idx="2902">
                  <c:v>8.4015188063511079</c:v>
                </c:pt>
                <c:pt idx="2903">
                  <c:v>8.4033123787930322</c:v>
                </c:pt>
                <c:pt idx="2904">
                  <c:v>8.4051028583734038</c:v>
                </c:pt>
                <c:pt idx="2905">
                  <c:v>8.4068902435018025</c:v>
                </c:pt>
                <c:pt idx="2906">
                  <c:v>8.4086745325905579</c:v>
                </c:pt>
                <c:pt idx="2907">
                  <c:v>8.4104557240547493</c:v>
                </c:pt>
                <c:pt idx="2908">
                  <c:v>8.4122338163122095</c:v>
                </c:pt>
                <c:pt idx="2909">
                  <c:v>8.4140088077835209</c:v>
                </c:pt>
                <c:pt idx="2910">
                  <c:v>8.415780696892023</c:v>
                </c:pt>
                <c:pt idx="2911">
                  <c:v>8.4175494820638068</c:v>
                </c:pt>
                <c:pt idx="2912">
                  <c:v>8.4193151617277273</c:v>
                </c:pt>
                <c:pt idx="2913">
                  <c:v>8.4210777343153929</c:v>
                </c:pt>
                <c:pt idx="2914">
                  <c:v>8.4228371982611741</c:v>
                </c:pt>
                <c:pt idx="2915">
                  <c:v>8.4245935520022002</c:v>
                </c:pt>
                <c:pt idx="2916">
                  <c:v>8.4263467939783663</c:v>
                </c:pt>
                <c:pt idx="2917">
                  <c:v>8.4280969226323297</c:v>
                </c:pt>
                <c:pt idx="2918">
                  <c:v>8.4298439364095117</c:v>
                </c:pt>
                <c:pt idx="2919">
                  <c:v>8.4315878337581047</c:v>
                </c:pt>
                <c:pt idx="2920">
                  <c:v>8.4333286131290652</c:v>
                </c:pt>
                <c:pt idx="2921">
                  <c:v>8.4350662729761225</c:v>
                </c:pt>
                <c:pt idx="2922">
                  <c:v>8.4368008117557753</c:v>
                </c:pt>
                <c:pt idx="2923">
                  <c:v>8.4385322279272934</c:v>
                </c:pt>
                <c:pt idx="2924">
                  <c:v>8.4402605199527212</c:v>
                </c:pt>
                <c:pt idx="2925">
                  <c:v>8.4419856862968814</c:v>
                </c:pt>
                <c:pt idx="2926">
                  <c:v>8.443707725427366</c:v>
                </c:pt>
                <c:pt idx="2927">
                  <c:v>8.4454266358145542</c:v>
                </c:pt>
                <c:pt idx="2928">
                  <c:v>8.4471424159315944</c:v>
                </c:pt>
                <c:pt idx="2929">
                  <c:v>8.448855064254424</c:v>
                </c:pt>
                <c:pt idx="2930">
                  <c:v>8.450564579261755</c:v>
                </c:pt>
                <c:pt idx="2931">
                  <c:v>8.45227095943509</c:v>
                </c:pt>
                <c:pt idx="2932">
                  <c:v>8.4539742032587082</c:v>
                </c:pt>
                <c:pt idx="2933">
                  <c:v>8.4556743092196829</c:v>
                </c:pt>
                <c:pt idx="2934">
                  <c:v>8.4573712758078692</c:v>
                </c:pt>
                <c:pt idx="2935">
                  <c:v>8.4590651015159111</c:v>
                </c:pt>
                <c:pt idx="2936">
                  <c:v>8.460755784839245</c:v>
                </c:pt>
                <c:pt idx="2937">
                  <c:v>8.4624433242760961</c:v>
                </c:pt>
                <c:pt idx="2938">
                  <c:v>8.4641277183274841</c:v>
                </c:pt>
                <c:pt idx="2939">
                  <c:v>8.4658089654972208</c:v>
                </c:pt>
                <c:pt idx="2940">
                  <c:v>8.467487064291916</c:v>
                </c:pt>
                <c:pt idx="2941">
                  <c:v>8.4691620132209735</c:v>
                </c:pt>
                <c:pt idx="2942">
                  <c:v>8.4708338107965968</c:v>
                </c:pt>
                <c:pt idx="2943">
                  <c:v>8.4725024555337853</c:v>
                </c:pt>
                <c:pt idx="2944">
                  <c:v>8.4741679459503452</c:v>
                </c:pt>
                <c:pt idx="2945">
                  <c:v>8.4758302805668766</c:v>
                </c:pt>
                <c:pt idx="2946">
                  <c:v>8.4774894579067901</c:v>
                </c:pt>
                <c:pt idx="2947">
                  <c:v>8.4791454764962957</c:v>
                </c:pt>
                <c:pt idx="2948">
                  <c:v>8.4807983348644118</c:v>
                </c:pt>
                <c:pt idx="2949">
                  <c:v>8.4824480315429636</c:v>
                </c:pt>
                <c:pt idx="2950">
                  <c:v>8.4840945650665844</c:v>
                </c:pt>
                <c:pt idx="2951">
                  <c:v>8.4857379339727164</c:v>
                </c:pt>
                <c:pt idx="2952">
                  <c:v>8.487378136801615</c:v>
                </c:pt>
                <c:pt idx="2953">
                  <c:v>8.4890151720963445</c:v>
                </c:pt>
                <c:pt idx="2954">
                  <c:v>8.4906490384027862</c:v>
                </c:pt>
                <c:pt idx="2955">
                  <c:v>8.492279734269637</c:v>
                </c:pt>
                <c:pt idx="2956">
                  <c:v>8.4939072582484041</c:v>
                </c:pt>
                <c:pt idx="2957">
                  <c:v>8.4955316088934172</c:v>
                </c:pt>
                <c:pt idx="2958">
                  <c:v>8.4971527847618251</c:v>
                </c:pt>
                <c:pt idx="2959">
                  <c:v>8.498770784413594</c:v>
                </c:pt>
                <c:pt idx="2960">
                  <c:v>8.5003856064115126</c:v>
                </c:pt>
                <c:pt idx="2961">
                  <c:v>8.5019972493211906</c:v>
                </c:pt>
                <c:pt idx="2962">
                  <c:v>8.5036057117110637</c:v>
                </c:pt>
                <c:pt idx="2963">
                  <c:v>8.5052109921523957</c:v>
                </c:pt>
                <c:pt idx="2964">
                  <c:v>8.5068130892192695</c:v>
                </c:pt>
                <c:pt idx="2965">
                  <c:v>8.5084120014886011</c:v>
                </c:pt>
                <c:pt idx="2966">
                  <c:v>8.5100077275401311</c:v>
                </c:pt>
                <c:pt idx="2967">
                  <c:v>8.5116002659564369</c:v>
                </c:pt>
                <c:pt idx="2968">
                  <c:v>8.5131896153229221</c:v>
                </c:pt>
                <c:pt idx="2969">
                  <c:v>8.5147757742278216</c:v>
                </c:pt>
                <c:pt idx="2970">
                  <c:v>8.5163587412622093</c:v>
                </c:pt>
                <c:pt idx="2971">
                  <c:v>8.517938515019992</c:v>
                </c:pt>
                <c:pt idx="2972">
                  <c:v>8.5195150940979154</c:v>
                </c:pt>
                <c:pt idx="2973">
                  <c:v>8.5210884770955566</c:v>
                </c:pt>
                <c:pt idx="2974">
                  <c:v>8.5226586626153349</c:v>
                </c:pt>
                <c:pt idx="2975">
                  <c:v>8.5242256492625152</c:v>
                </c:pt>
                <c:pt idx="2976">
                  <c:v>8.5257894356451978</c:v>
                </c:pt>
                <c:pt idx="2977">
                  <c:v>8.5273500203743229</c:v>
                </c:pt>
                <c:pt idx="2978">
                  <c:v>8.5289074020636839</c:v>
                </c:pt>
                <c:pt idx="2979">
                  <c:v>8.5304615793299092</c:v>
                </c:pt>
                <c:pt idx="2980">
                  <c:v>8.5320125507924836</c:v>
                </c:pt>
                <c:pt idx="2981">
                  <c:v>8.533560315073732</c:v>
                </c:pt>
                <c:pt idx="2982">
                  <c:v>8.5351048707988308</c:v>
                </c:pt>
                <c:pt idx="2983">
                  <c:v>8.5366462165958055</c:v>
                </c:pt>
                <c:pt idx="2984">
                  <c:v>8.5381843510955377</c:v>
                </c:pt>
                <c:pt idx="2985">
                  <c:v>8.5397192729317517</c:v>
                </c:pt>
                <c:pt idx="2986">
                  <c:v>8.5412509807410331</c:v>
                </c:pt>
                <c:pt idx="2987">
                  <c:v>8.5427794731628222</c:v>
                </c:pt>
                <c:pt idx="2988">
                  <c:v>8.5443047488394104</c:v>
                </c:pt>
                <c:pt idx="2989">
                  <c:v>8.5458268064159544</c:v>
                </c:pt>
                <c:pt idx="2990">
                  <c:v>8.5473456445404601</c:v>
                </c:pt>
                <c:pt idx="2991">
                  <c:v>8.5488612618638005</c:v>
                </c:pt>
                <c:pt idx="2992">
                  <c:v>8.5503736570397066</c:v>
                </c:pt>
                <c:pt idx="2993">
                  <c:v>8.5518828287247715</c:v>
                </c:pt>
                <c:pt idx="2994">
                  <c:v>8.5533887755784512</c:v>
                </c:pt>
                <c:pt idx="2995">
                  <c:v>8.5548914962630658</c:v>
                </c:pt>
                <c:pt idx="2996">
                  <c:v>8.5563909894438055</c:v>
                </c:pt>
                <c:pt idx="2997">
                  <c:v>8.5578872537887207</c:v>
                </c:pt>
                <c:pt idx="2998">
                  <c:v>8.5593802879687342</c:v>
                </c:pt>
                <c:pt idx="2999">
                  <c:v>8.5608700906576374</c:v>
                </c:pt>
                <c:pt idx="3000">
                  <c:v>8.5623566605320924</c:v>
                </c:pt>
                <c:pt idx="3001">
                  <c:v>8.5638399962716321</c:v>
                </c:pt>
                <c:pt idx="3002">
                  <c:v>8.5653200965586613</c:v>
                </c:pt>
                <c:pt idx="3003">
                  <c:v>8.5667969600784577</c:v>
                </c:pt>
                <c:pt idx="3004">
                  <c:v>8.5682705855191799</c:v>
                </c:pt>
                <c:pt idx="3005">
                  <c:v>8.5697409715718571</c:v>
                </c:pt>
                <c:pt idx="3006">
                  <c:v>8.5712081169304</c:v>
                </c:pt>
                <c:pt idx="3007">
                  <c:v>8.5726720202915914</c:v>
                </c:pt>
                <c:pt idx="3008">
                  <c:v>8.5741326803551008</c:v>
                </c:pt>
                <c:pt idx="3009">
                  <c:v>8.5755900958234754</c:v>
                </c:pt>
                <c:pt idx="3010">
                  <c:v>8.5770442654021473</c:v>
                </c:pt>
                <c:pt idx="3011">
                  <c:v>8.5784951877994278</c:v>
                </c:pt>
                <c:pt idx="3012">
                  <c:v>8.5799428617265114</c:v>
                </c:pt>
                <c:pt idx="3013">
                  <c:v>8.5813872858974882</c:v>
                </c:pt>
                <c:pt idx="3014">
                  <c:v>8.5828284590293187</c:v>
                </c:pt>
                <c:pt idx="3015">
                  <c:v>8.5842663798418659</c:v>
                </c:pt>
                <c:pt idx="3016">
                  <c:v>8.5857010470578761</c:v>
                </c:pt>
                <c:pt idx="3017">
                  <c:v>8.5871324594029836</c:v>
                </c:pt>
                <c:pt idx="3018">
                  <c:v>8.5885606156057186</c:v>
                </c:pt>
                <c:pt idx="3019">
                  <c:v>8.5899855143974975</c:v>
                </c:pt>
                <c:pt idx="3020">
                  <c:v>8.591407154512634</c:v>
                </c:pt>
                <c:pt idx="3021">
                  <c:v>8.5928255346883375</c:v>
                </c:pt>
                <c:pt idx="3022">
                  <c:v>8.5942406536647109</c:v>
                </c:pt>
                <c:pt idx="3023">
                  <c:v>8.5956525101847561</c:v>
                </c:pt>
                <c:pt idx="3024">
                  <c:v>8.5970611029943669</c:v>
                </c:pt>
                <c:pt idx="3025">
                  <c:v>8.5984664308423451</c:v>
                </c:pt>
                <c:pt idx="3026">
                  <c:v>8.5998684924803861</c:v>
                </c:pt>
                <c:pt idx="3027">
                  <c:v>8.6012672866630879</c:v>
                </c:pt>
                <c:pt idx="3028">
                  <c:v>8.6026628121479529</c:v>
                </c:pt>
                <c:pt idx="3029">
                  <c:v>8.6040550676953842</c:v>
                </c:pt>
                <c:pt idx="3030">
                  <c:v>8.6054440520686946</c:v>
                </c:pt>
                <c:pt idx="3031">
                  <c:v>8.6068297640340923</c:v>
                </c:pt>
                <c:pt idx="3032">
                  <c:v>8.6082122023607042</c:v>
                </c:pt>
                <c:pt idx="3033">
                  <c:v>8.6095913658205596</c:v>
                </c:pt>
                <c:pt idx="3034">
                  <c:v>8.6109672531885924</c:v>
                </c:pt>
                <c:pt idx="3035">
                  <c:v>8.6123398632426564</c:v>
                </c:pt>
                <c:pt idx="3036">
                  <c:v>8.6137091947635049</c:v>
                </c:pt>
                <c:pt idx="3037">
                  <c:v>8.6150752465348148</c:v>
                </c:pt>
                <c:pt idx="3038">
                  <c:v>8.6164380173431692</c:v>
                </c:pt>
                <c:pt idx="3039">
                  <c:v>8.617797505978066</c:v>
                </c:pt>
                <c:pt idx="3040">
                  <c:v>8.6191537112319239</c:v>
                </c:pt>
                <c:pt idx="3041">
                  <c:v>8.6205066319000689</c:v>
                </c:pt>
                <c:pt idx="3042">
                  <c:v>8.6218562667807532</c:v>
                </c:pt>
                <c:pt idx="3043">
                  <c:v>8.6232026146751437</c:v>
                </c:pt>
                <c:pt idx="3044">
                  <c:v>8.6245456743873294</c:v>
                </c:pt>
                <c:pt idx="3045">
                  <c:v>8.6258854447243145</c:v>
                </c:pt>
                <c:pt idx="3046">
                  <c:v>8.6272219244960304</c:v>
                </c:pt>
                <c:pt idx="3047">
                  <c:v>8.6285551125153308</c:v>
                </c:pt>
                <c:pt idx="3048">
                  <c:v>8.6298850075979914</c:v>
                </c:pt>
                <c:pt idx="3049">
                  <c:v>8.6312116085627135</c:v>
                </c:pt>
                <c:pt idx="3050">
                  <c:v>8.6325349142311243</c:v>
                </c:pt>
                <c:pt idx="3051">
                  <c:v>8.6338549234277799</c:v>
                </c:pt>
                <c:pt idx="3052">
                  <c:v>8.6351716349801659</c:v>
                </c:pt>
                <c:pt idx="3053">
                  <c:v>8.6364850477186881</c:v>
                </c:pt>
                <c:pt idx="3054">
                  <c:v>8.637795160476692</c:v>
                </c:pt>
                <c:pt idx="3055">
                  <c:v>8.6391019720904527</c:v>
                </c:pt>
                <c:pt idx="3056">
                  <c:v>8.6404054813991742</c:v>
                </c:pt>
                <c:pt idx="3057">
                  <c:v>8.6417056872449969</c:v>
                </c:pt>
                <c:pt idx="3058">
                  <c:v>8.6430025884729922</c:v>
                </c:pt>
                <c:pt idx="3059">
                  <c:v>8.6442961839311714</c:v>
                </c:pt>
                <c:pt idx="3060">
                  <c:v>8.6455864724704767</c:v>
                </c:pt>
                <c:pt idx="3061">
                  <c:v>8.6468734529447939</c:v>
                </c:pt>
                <c:pt idx="3062">
                  <c:v>8.6481571242109432</c:v>
                </c:pt>
                <c:pt idx="3063">
                  <c:v>8.6494374851286846</c:v>
                </c:pt>
                <c:pt idx="3064">
                  <c:v>8.6507145345607199</c:v>
                </c:pt>
                <c:pt idx="3065">
                  <c:v>8.6519882713726926</c:v>
                </c:pt>
                <c:pt idx="3066">
                  <c:v>8.653258694433184</c:v>
                </c:pt>
                <c:pt idx="3067">
                  <c:v>8.6545258026137262</c:v>
                </c:pt>
                <c:pt idx="3068">
                  <c:v>8.6557895947887911</c:v>
                </c:pt>
                <c:pt idx="3069">
                  <c:v>8.6570500698357993</c:v>
                </c:pt>
                <c:pt idx="3070">
                  <c:v>8.6583072266351113</c:v>
                </c:pt>
                <c:pt idx="3071">
                  <c:v>8.6595610640700418</c:v>
                </c:pt>
                <c:pt idx="3072">
                  <c:v>8.6608115810268522</c:v>
                </c:pt>
                <c:pt idx="3073">
                  <c:v>8.662058776394753</c:v>
                </c:pt>
                <c:pt idx="3074">
                  <c:v>8.6633026490659049</c:v>
                </c:pt>
                <c:pt idx="3075">
                  <c:v>8.6645431979354193</c:v>
                </c:pt>
                <c:pt idx="3076">
                  <c:v>8.6657804219013599</c:v>
                </c:pt>
                <c:pt idx="3077">
                  <c:v>8.667014319864748</c:v>
                </c:pt>
                <c:pt idx="3078">
                  <c:v>8.6682448907295555</c:v>
                </c:pt>
                <c:pt idx="3079">
                  <c:v>8.6694721334027065</c:v>
                </c:pt>
                <c:pt idx="3080">
                  <c:v>8.6706960467940899</c:v>
                </c:pt>
                <c:pt idx="3081">
                  <c:v>8.6719166298165433</c:v>
                </c:pt>
                <c:pt idx="3082">
                  <c:v>8.6731338813858692</c:v>
                </c:pt>
                <c:pt idx="3083">
                  <c:v>8.6743478004208239</c:v>
                </c:pt>
                <c:pt idx="3084">
                  <c:v>8.6755583858431287</c:v>
                </c:pt>
                <c:pt idx="3085">
                  <c:v>8.6767656365774606</c:v>
                </c:pt>
                <c:pt idx="3086">
                  <c:v>8.6779695515514668</c:v>
                </c:pt>
                <c:pt idx="3087">
                  <c:v>8.6791701296957484</c:v>
                </c:pt>
                <c:pt idx="3088">
                  <c:v>8.6803673699438768</c:v>
                </c:pt>
                <c:pt idx="3089">
                  <c:v>8.6815612712323844</c:v>
                </c:pt>
                <c:pt idx="3090">
                  <c:v>8.682751832500772</c:v>
                </c:pt>
                <c:pt idx="3091">
                  <c:v>8.6839390526915086</c:v>
                </c:pt>
                <c:pt idx="3092">
                  <c:v>8.6851229307500244</c:v>
                </c:pt>
                <c:pt idx="3093">
                  <c:v>8.6863034656247269</c:v>
                </c:pt>
                <c:pt idx="3094">
                  <c:v>8.6874806562669882</c:v>
                </c:pt>
                <c:pt idx="3095">
                  <c:v>8.6886545016311505</c:v>
                </c:pt>
                <c:pt idx="3096">
                  <c:v>8.6898250006745297</c:v>
                </c:pt>
                <c:pt idx="3097">
                  <c:v>8.6909921523574116</c:v>
                </c:pt>
                <c:pt idx="3098">
                  <c:v>8.6921559556430594</c:v>
                </c:pt>
                <c:pt idx="3099">
                  <c:v>8.693316409497708</c:v>
                </c:pt>
                <c:pt idx="3100">
                  <c:v>8.6944735128905659</c:v>
                </c:pt>
                <c:pt idx="3101">
                  <c:v>8.6956272647938206</c:v>
                </c:pt>
                <c:pt idx="3102">
                  <c:v>8.6967776641826351</c:v>
                </c:pt>
                <c:pt idx="3103">
                  <c:v>8.6979247100351511</c:v>
                </c:pt>
                <c:pt idx="3104">
                  <c:v>8.6990684013324895</c:v>
                </c:pt>
                <c:pt idx="3105">
                  <c:v>8.7002087370587464</c:v>
                </c:pt>
                <c:pt idx="3106">
                  <c:v>8.7013457162010059</c:v>
                </c:pt>
                <c:pt idx="3107">
                  <c:v>8.7024793377493292</c:v>
                </c:pt>
                <c:pt idx="3108">
                  <c:v>8.7036096006967618</c:v>
                </c:pt>
                <c:pt idx="3109">
                  <c:v>8.7047365040393281</c:v>
                </c:pt>
                <c:pt idx="3110">
                  <c:v>8.7058600467760421</c:v>
                </c:pt>
                <c:pt idx="3111">
                  <c:v>8.7069802279089004</c:v>
                </c:pt>
                <c:pt idx="3112">
                  <c:v>8.7080970464428873</c:v>
                </c:pt>
                <c:pt idx="3113">
                  <c:v>8.7092105013859715</c:v>
                </c:pt>
                <c:pt idx="3114">
                  <c:v>8.7103205917491113</c:v>
                </c:pt>
                <c:pt idx="3115">
                  <c:v>8.7114273165462528</c:v>
                </c:pt>
                <c:pt idx="3116">
                  <c:v>8.7125306747943316</c:v>
                </c:pt>
                <c:pt idx="3117">
                  <c:v>8.7136306655132749</c:v>
                </c:pt>
                <c:pt idx="3118">
                  <c:v>8.7147272877259994</c:v>
                </c:pt>
                <c:pt idx="3119">
                  <c:v>8.715820540458413</c:v>
                </c:pt>
                <c:pt idx="3120">
                  <c:v>8.7169104227394225</c:v>
                </c:pt>
                <c:pt idx="3121">
                  <c:v>8.7179969336009204</c:v>
                </c:pt>
                <c:pt idx="3122">
                  <c:v>8.7190800720777997</c:v>
                </c:pt>
                <c:pt idx="3123">
                  <c:v>8.7201598372079463</c:v>
                </c:pt>
                <c:pt idx="3124">
                  <c:v>8.7212362280322449</c:v>
                </c:pt>
                <c:pt idx="3125">
                  <c:v>8.722309243594573</c:v>
                </c:pt>
                <c:pt idx="3126">
                  <c:v>8.7233788829418124</c:v>
                </c:pt>
                <c:pt idx="3127">
                  <c:v>8.7244451451238376</c:v>
                </c:pt>
                <c:pt idx="3128">
                  <c:v>8.725508029193529</c:v>
                </c:pt>
                <c:pt idx="3129">
                  <c:v>8.7265675342067635</c:v>
                </c:pt>
                <c:pt idx="3130">
                  <c:v>8.7276236592224201</c:v>
                </c:pt>
                <c:pt idx="3131">
                  <c:v>8.72867640330238</c:v>
                </c:pt>
                <c:pt idx="3132">
                  <c:v>8.7297257655115281</c:v>
                </c:pt>
                <c:pt idx="3133">
                  <c:v>8.7307717449177549</c:v>
                </c:pt>
                <c:pt idx="3134">
                  <c:v>8.7318143405919546</c:v>
                </c:pt>
                <c:pt idx="3135">
                  <c:v>8.7328535516080237</c:v>
                </c:pt>
                <c:pt idx="3136">
                  <c:v>8.7338893770428712</c:v>
                </c:pt>
                <c:pt idx="3137">
                  <c:v>8.7349218159764099</c:v>
                </c:pt>
                <c:pt idx="3138">
                  <c:v>8.7359508674915602</c:v>
                </c:pt>
                <c:pt idx="3139">
                  <c:v>8.7369765306742515</c:v>
                </c:pt>
                <c:pt idx="3140">
                  <c:v>8.737998804613424</c:v>
                </c:pt>
                <c:pt idx="3141">
                  <c:v>8.7390176884010309</c:v>
                </c:pt>
                <c:pt idx="3142">
                  <c:v>8.7400331811320306</c:v>
                </c:pt>
                <c:pt idx="3143">
                  <c:v>8.7410452819043982</c:v>
                </c:pt>
                <c:pt idx="3144">
                  <c:v>8.742053989819123</c:v>
                </c:pt>
                <c:pt idx="3145">
                  <c:v>8.7430593039802016</c:v>
                </c:pt>
                <c:pt idx="3146">
                  <c:v>8.7440612234946542</c:v>
                </c:pt>
                <c:pt idx="3147">
                  <c:v>8.7450597474725065</c:v>
                </c:pt>
                <c:pt idx="3148">
                  <c:v>8.7460548750268092</c:v>
                </c:pt>
                <c:pt idx="3149">
                  <c:v>8.7470466052736242</c:v>
                </c:pt>
                <c:pt idx="3150">
                  <c:v>8.748034937332033</c:v>
                </c:pt>
                <c:pt idx="3151">
                  <c:v>8.7490198703241351</c:v>
                </c:pt>
                <c:pt idx="3152">
                  <c:v>8.7500014033750499</c:v>
                </c:pt>
                <c:pt idx="3153">
                  <c:v>8.7509795356129167</c:v>
                </c:pt>
                <c:pt idx="3154">
                  <c:v>8.7519542661688963</c:v>
                </c:pt>
                <c:pt idx="3155">
                  <c:v>8.7529255941771709</c:v>
                </c:pt>
                <c:pt idx="3156">
                  <c:v>8.7538935187749409</c:v>
                </c:pt>
                <c:pt idx="3157">
                  <c:v>8.7548580391024355</c:v>
                </c:pt>
                <c:pt idx="3158">
                  <c:v>8.7558191543029089</c:v>
                </c:pt>
                <c:pt idx="3159">
                  <c:v>8.7567768635226315</c:v>
                </c:pt>
                <c:pt idx="3160">
                  <c:v>8.7577311659109078</c:v>
                </c:pt>
                <c:pt idx="3161">
                  <c:v>8.7586820606200622</c:v>
                </c:pt>
                <c:pt idx="3162">
                  <c:v>8.759629546805451</c:v>
                </c:pt>
                <c:pt idx="3163">
                  <c:v>8.7605736236254561</c:v>
                </c:pt>
                <c:pt idx="3164">
                  <c:v>8.7615142902414878</c:v>
                </c:pt>
                <c:pt idx="3165">
                  <c:v>8.7624515458179832</c:v>
                </c:pt>
                <c:pt idx="3166">
                  <c:v>8.7633853895224156</c:v>
                </c:pt>
                <c:pt idx="3167">
                  <c:v>8.7643158205252796</c:v>
                </c:pt>
                <c:pt idx="3168">
                  <c:v>8.7652428380001126</c:v>
                </c:pt>
                <c:pt idx="3169">
                  <c:v>8.7661664411234739</c:v>
                </c:pt>
                <c:pt idx="3170">
                  <c:v>8.7670866290749601</c:v>
                </c:pt>
                <c:pt idx="3171">
                  <c:v>8.7680034010372019</c:v>
                </c:pt>
                <c:pt idx="3172">
                  <c:v>8.7689167561958641</c:v>
                </c:pt>
                <c:pt idx="3173">
                  <c:v>8.7698266937396454</c:v>
                </c:pt>
                <c:pt idx="3174">
                  <c:v>8.7707332128602786</c:v>
                </c:pt>
                <c:pt idx="3175">
                  <c:v>8.7716363127525394</c:v>
                </c:pt>
                <c:pt idx="3176">
                  <c:v>8.7725359926142339</c:v>
                </c:pt>
                <c:pt idx="3177">
                  <c:v>8.7734322516462075</c:v>
                </c:pt>
                <c:pt idx="3178">
                  <c:v>8.774325089052347</c:v>
                </c:pt>
                <c:pt idx="3179">
                  <c:v>8.7752145040395746</c:v>
                </c:pt>
                <c:pt idx="3180">
                  <c:v>8.7761004958178592</c:v>
                </c:pt>
                <c:pt idx="3181">
                  <c:v>8.776983063600202</c:v>
                </c:pt>
                <c:pt idx="3182">
                  <c:v>8.7778622066026504</c:v>
                </c:pt>
                <c:pt idx="3183">
                  <c:v>8.7787379240442931</c:v>
                </c:pt>
                <c:pt idx="3184">
                  <c:v>8.7796102151472617</c:v>
                </c:pt>
                <c:pt idx="3185">
                  <c:v>8.7804790791367306</c:v>
                </c:pt>
                <c:pt idx="3186">
                  <c:v>8.7813445152409191</c:v>
                </c:pt>
                <c:pt idx="3187">
                  <c:v>8.7822065226910926</c:v>
                </c:pt>
                <c:pt idx="3188">
                  <c:v>8.7830651007215579</c:v>
                </c:pt>
                <c:pt idx="3189">
                  <c:v>8.7839202485696752</c:v>
                </c:pt>
                <c:pt idx="3190">
                  <c:v>8.7847719654758425</c:v>
                </c:pt>
                <c:pt idx="3191">
                  <c:v>8.785620250683511</c:v>
                </c:pt>
                <c:pt idx="3192">
                  <c:v>8.7864651034391805</c:v>
                </c:pt>
                <c:pt idx="3193">
                  <c:v>8.7873065229923988</c:v>
                </c:pt>
                <c:pt idx="3194">
                  <c:v>8.7881445085957619</c:v>
                </c:pt>
                <c:pt idx="3195">
                  <c:v>8.7889790595049178</c:v>
                </c:pt>
                <c:pt idx="3196">
                  <c:v>8.7898101749785624</c:v>
                </c:pt>
                <c:pt idx="3197">
                  <c:v>8.7906378542784491</c:v>
                </c:pt>
                <c:pt idx="3198">
                  <c:v>8.7914620966693775</c:v>
                </c:pt>
                <c:pt idx="3199">
                  <c:v>8.7922829014192025</c:v>
                </c:pt>
                <c:pt idx="3200">
                  <c:v>8.7931002677988346</c:v>
                </c:pt>
                <c:pt idx="3201">
                  <c:v>8.7939141950822322</c:v>
                </c:pt>
                <c:pt idx="3202">
                  <c:v>8.7947246825464163</c:v>
                </c:pt>
                <c:pt idx="3203">
                  <c:v>8.7955317294714597</c:v>
                </c:pt>
                <c:pt idx="3204">
                  <c:v>8.7963353351404905</c:v>
                </c:pt>
                <c:pt idx="3205">
                  <c:v>8.7971354988396939</c:v>
                </c:pt>
                <c:pt idx="3206">
                  <c:v>8.7979322198583141</c:v>
                </c:pt>
                <c:pt idx="3207">
                  <c:v>8.798725497488654</c:v>
                </c:pt>
                <c:pt idx="3208">
                  <c:v>8.7995153310260683</c:v>
                </c:pt>
                <c:pt idx="3209">
                  <c:v>8.8003017197689797</c:v>
                </c:pt>
                <c:pt idx="3210">
                  <c:v>8.8010846630188659</c:v>
                </c:pt>
                <c:pt idx="3211">
                  <c:v>8.8018641600802674</c:v>
                </c:pt>
                <c:pt idx="3212">
                  <c:v>8.802640210260785</c:v>
                </c:pt>
                <c:pt idx="3213">
                  <c:v>8.8034128128710787</c:v>
                </c:pt>
                <c:pt idx="3214">
                  <c:v>8.8041819672248742</c:v>
                </c:pt>
                <c:pt idx="3215">
                  <c:v>8.8049476726389617</c:v>
                </c:pt>
                <c:pt idx="3216">
                  <c:v>8.8057099284331883</c:v>
                </c:pt>
                <c:pt idx="3217">
                  <c:v>8.8064687339304726</c:v>
                </c:pt>
                <c:pt idx="3218">
                  <c:v>8.8072240884567918</c:v>
                </c:pt>
                <c:pt idx="3219">
                  <c:v>8.8079759913411948</c:v>
                </c:pt>
                <c:pt idx="3220">
                  <c:v>8.8087244419157908</c:v>
                </c:pt>
                <c:pt idx="3221">
                  <c:v>8.8094694395157589</c:v>
                </c:pt>
                <c:pt idx="3222">
                  <c:v>8.8102109834793421</c:v>
                </c:pt>
                <c:pt idx="3223">
                  <c:v>8.8109490731478566</c:v>
                </c:pt>
                <c:pt idx="3224">
                  <c:v>8.8116837078656829</c:v>
                </c:pt>
                <c:pt idx="3225">
                  <c:v>8.8124148869802674</c:v>
                </c:pt>
                <c:pt idx="3226">
                  <c:v>8.813142609842135</c:v>
                </c:pt>
                <c:pt idx="3227">
                  <c:v>8.813866875804873</c:v>
                </c:pt>
                <c:pt idx="3228">
                  <c:v>8.8145876842251418</c:v>
                </c:pt>
                <c:pt idx="3229">
                  <c:v>8.8153050344626749</c:v>
                </c:pt>
                <c:pt idx="3230">
                  <c:v>8.8160189258802717</c:v>
                </c:pt>
                <c:pt idx="3231">
                  <c:v>8.8167293578438102</c:v>
                </c:pt>
                <c:pt idx="3232">
                  <c:v>8.8174363297222396</c:v>
                </c:pt>
                <c:pt idx="3233">
                  <c:v>8.8181398408875822</c:v>
                </c:pt>
                <c:pt idx="3234">
                  <c:v>8.8188398907149317</c:v>
                </c:pt>
                <c:pt idx="3235">
                  <c:v>8.8195364785824619</c:v>
                </c:pt>
                <c:pt idx="3236">
                  <c:v>8.8202296038714163</c:v>
                </c:pt>
                <c:pt idx="3237">
                  <c:v>8.8209192659661184</c:v>
                </c:pt>
                <c:pt idx="3238">
                  <c:v>8.8216054642539632</c:v>
                </c:pt>
                <c:pt idx="3239">
                  <c:v>8.8222881981254275</c:v>
                </c:pt>
                <c:pt idx="3240">
                  <c:v>8.822967466974065</c:v>
                </c:pt>
                <c:pt idx="3241">
                  <c:v>8.8236432701965004</c:v>
                </c:pt>
                <c:pt idx="3242">
                  <c:v>8.8243156071924442</c:v>
                </c:pt>
                <c:pt idx="3243">
                  <c:v>8.8249844773646853</c:v>
                </c:pt>
                <c:pt idx="3244">
                  <c:v>8.8256498801190872</c:v>
                </c:pt>
                <c:pt idx="3245">
                  <c:v>8.8263118148645994</c:v>
                </c:pt>
                <c:pt idx="3246">
                  <c:v>8.8269702810132458</c:v>
                </c:pt>
                <c:pt idx="3247">
                  <c:v>8.8276252779801343</c:v>
                </c:pt>
                <c:pt idx="3248">
                  <c:v>8.8282768051834584</c:v>
                </c:pt>
                <c:pt idx="3249">
                  <c:v>8.8289248620444862</c:v>
                </c:pt>
                <c:pt idx="3250">
                  <c:v>8.8295694479875735</c:v>
                </c:pt>
                <c:pt idx="3251">
                  <c:v>8.8302105624401559</c:v>
                </c:pt>
                <c:pt idx="3252">
                  <c:v>8.8308482048327548</c:v>
                </c:pt>
                <c:pt idx="3253">
                  <c:v>8.8314823745989788</c:v>
                </c:pt>
                <c:pt idx="3254">
                  <c:v>8.8321130711755131</c:v>
                </c:pt>
                <c:pt idx="3255">
                  <c:v>8.8327402940021322</c:v>
                </c:pt>
                <c:pt idx="3256">
                  <c:v>8.8333640425217013</c:v>
                </c:pt>
                <c:pt idx="3257">
                  <c:v>8.8339843161801621</c:v>
                </c:pt>
                <c:pt idx="3258">
                  <c:v>8.8346011144265493</c:v>
                </c:pt>
                <c:pt idx="3259">
                  <c:v>8.835214436712981</c:v>
                </c:pt>
                <c:pt idx="3260">
                  <c:v>8.83582428249467</c:v>
                </c:pt>
                <c:pt idx="3261">
                  <c:v>8.8364306512299073</c:v>
                </c:pt>
                <c:pt idx="3262">
                  <c:v>8.8370335423800785</c:v>
                </c:pt>
                <c:pt idx="3263">
                  <c:v>8.8376329554096582</c:v>
                </c:pt>
                <c:pt idx="3264">
                  <c:v>8.8382288897862082</c:v>
                </c:pt>
                <c:pt idx="3265">
                  <c:v>8.8388213449803796</c:v>
                </c:pt>
                <c:pt idx="3266">
                  <c:v>8.8394103204659178</c:v>
                </c:pt>
                <c:pt idx="3267">
                  <c:v>8.8399958157196572</c:v>
                </c:pt>
                <c:pt idx="3268">
                  <c:v>8.8405778302215214</c:v>
                </c:pt>
                <c:pt idx="3269">
                  <c:v>8.8411563634545285</c:v>
                </c:pt>
                <c:pt idx="3270">
                  <c:v>8.841731414904789</c:v>
                </c:pt>
                <c:pt idx="3271">
                  <c:v>8.8423029840615044</c:v>
                </c:pt>
                <c:pt idx="3272">
                  <c:v>8.8428710704169688</c:v>
                </c:pt>
                <c:pt idx="3273">
                  <c:v>8.8434356734665727</c:v>
                </c:pt>
                <c:pt idx="3274">
                  <c:v>8.8439967927088006</c:v>
                </c:pt>
                <c:pt idx="3275">
                  <c:v>8.8445544276452281</c:v>
                </c:pt>
                <c:pt idx="3276">
                  <c:v>8.8451085777805289</c:v>
                </c:pt>
                <c:pt idx="3277">
                  <c:v>8.8456592426224727</c:v>
                </c:pt>
                <c:pt idx="3278">
                  <c:v>8.8462064216819201</c:v>
                </c:pt>
                <c:pt idx="3279">
                  <c:v>8.8467501144728367</c:v>
                </c:pt>
                <c:pt idx="3280">
                  <c:v>8.8472903205122719</c:v>
                </c:pt>
                <c:pt idx="3281">
                  <c:v>8.8478270393203875</c:v>
                </c:pt>
                <c:pt idx="3282">
                  <c:v>8.8483602704204323</c:v>
                </c:pt>
                <c:pt idx="3283">
                  <c:v>8.8488900133387531</c:v>
                </c:pt>
                <c:pt idx="3284">
                  <c:v>8.8494162676048038</c:v>
                </c:pt>
                <c:pt idx="3285">
                  <c:v>8.8499390327511289</c:v>
                </c:pt>
                <c:pt idx="3286">
                  <c:v>8.8504583083133728</c:v>
                </c:pt>
                <c:pt idx="3287">
                  <c:v>8.8509740938302848</c:v>
                </c:pt>
                <c:pt idx="3288">
                  <c:v>8.8514863888437105</c:v>
                </c:pt>
                <c:pt idx="3289">
                  <c:v>8.8519951928985936</c:v>
                </c:pt>
                <c:pt idx="3290">
                  <c:v>8.8525005055429844</c:v>
                </c:pt>
                <c:pt idx="3291">
                  <c:v>8.8530023263280313</c:v>
                </c:pt>
                <c:pt idx="3292">
                  <c:v>8.8535006548079842</c:v>
                </c:pt>
                <c:pt idx="3293">
                  <c:v>8.8539954905401963</c:v>
                </c:pt>
                <c:pt idx="3294">
                  <c:v>8.8544868330851205</c:v>
                </c:pt>
                <c:pt idx="3295">
                  <c:v>8.8549746820063184</c:v>
                </c:pt>
                <c:pt idx="3296">
                  <c:v>8.8554590368704496</c:v>
                </c:pt>
                <c:pt idx="3297">
                  <c:v>8.8559398972472785</c:v>
                </c:pt>
                <c:pt idx="3298">
                  <c:v>8.8564172627096731</c:v>
                </c:pt>
                <c:pt idx="3299">
                  <c:v>8.8568911328336082</c:v>
                </c:pt>
                <c:pt idx="3300">
                  <c:v>8.8573615071981617</c:v>
                </c:pt>
                <c:pt idx="3301">
                  <c:v>8.8578283853855169</c:v>
                </c:pt>
                <c:pt idx="3302">
                  <c:v>8.8582917669809618</c:v>
                </c:pt>
                <c:pt idx="3303">
                  <c:v>8.8587516515728915</c:v>
                </c:pt>
                <c:pt idx="3304">
                  <c:v>8.8592080387528078</c:v>
                </c:pt>
                <c:pt idx="3305">
                  <c:v>8.8596609281153178</c:v>
                </c:pt>
                <c:pt idx="3306">
                  <c:v>8.8601103192581334</c:v>
                </c:pt>
                <c:pt idx="3307">
                  <c:v>8.8605562117820789</c:v>
                </c:pt>
                <c:pt idx="3308">
                  <c:v>8.8609986052910852</c:v>
                </c:pt>
                <c:pt idx="3309">
                  <c:v>8.8614374993921885</c:v>
                </c:pt>
                <c:pt idx="3310">
                  <c:v>8.8618728936955335</c:v>
                </c:pt>
                <c:pt idx="3311">
                  <c:v>8.8623047878143772</c:v>
                </c:pt>
                <c:pt idx="3312">
                  <c:v>8.8627331813650816</c:v>
                </c:pt>
                <c:pt idx="3313">
                  <c:v>8.8631580739671207</c:v>
                </c:pt>
                <c:pt idx="3314">
                  <c:v>8.8635794652430775</c:v>
                </c:pt>
                <c:pt idx="3315">
                  <c:v>8.8639973548186468</c:v>
                </c:pt>
                <c:pt idx="3316">
                  <c:v>8.8644117423226305</c:v>
                </c:pt>
                <c:pt idx="3317">
                  <c:v>8.8648226273869426</c:v>
                </c:pt>
                <c:pt idx="3318">
                  <c:v>8.8652300096466075</c:v>
                </c:pt>
                <c:pt idx="3319">
                  <c:v>8.8656338887397652</c:v>
                </c:pt>
                <c:pt idx="3320">
                  <c:v>8.8660342643076646</c:v>
                </c:pt>
                <c:pt idx="3321">
                  <c:v>8.866431135994663</c:v>
                </c:pt>
                <c:pt idx="3322">
                  <c:v>8.8668245034482336</c:v>
                </c:pt>
                <c:pt idx="3323">
                  <c:v>8.8672143663189651</c:v>
                </c:pt>
                <c:pt idx="3324">
                  <c:v>8.867600724260555</c:v>
                </c:pt>
                <c:pt idx="3325">
                  <c:v>8.8679835769298148</c:v>
                </c:pt>
                <c:pt idx="3326">
                  <c:v>8.8683629239866697</c:v>
                </c:pt>
                <c:pt idx="3327">
                  <c:v>8.8687387650941609</c:v>
                </c:pt>
                <c:pt idx="3328">
                  <c:v>8.8691110999184399</c:v>
                </c:pt>
                <c:pt idx="3329">
                  <c:v>8.8694799281287775</c:v>
                </c:pt>
                <c:pt idx="3330">
                  <c:v>8.869845249397553</c:v>
                </c:pt>
                <c:pt idx="3331">
                  <c:v>8.8702070634002705</c:v>
                </c:pt>
                <c:pt idx="3332">
                  <c:v>8.8705653698155373</c:v>
                </c:pt>
                <c:pt idx="3333">
                  <c:v>8.8709201683250853</c:v>
                </c:pt>
                <c:pt idx="3334">
                  <c:v>8.8712714586137622</c:v>
                </c:pt>
                <c:pt idx="3335">
                  <c:v>8.8716192403695242</c:v>
                </c:pt>
                <c:pt idx="3336">
                  <c:v>8.8719635132834522</c:v>
                </c:pt>
                <c:pt idx="3337">
                  <c:v>8.8723042770497411</c:v>
                </c:pt>
                <c:pt idx="3338">
                  <c:v>8.8726415313657014</c:v>
                </c:pt>
                <c:pt idx="3339">
                  <c:v>8.8729752759317648</c:v>
                </c:pt>
                <c:pt idx="3340">
                  <c:v>8.8733055104514733</c:v>
                </c:pt>
                <c:pt idx="3341">
                  <c:v>8.8736322346314935</c:v>
                </c:pt>
                <c:pt idx="3342">
                  <c:v>8.8739554481816096</c:v>
                </c:pt>
                <c:pt idx="3343">
                  <c:v>8.8742751508147215</c:v>
                </c:pt>
                <c:pt idx="3344">
                  <c:v>8.8745913422468483</c:v>
                </c:pt>
                <c:pt idx="3345">
                  <c:v>8.8749040221971267</c:v>
                </c:pt>
                <c:pt idx="3346">
                  <c:v>8.875213190387818</c:v>
                </c:pt>
                <c:pt idx="3347">
                  <c:v>8.8755188465442973</c:v>
                </c:pt>
                <c:pt idx="3348">
                  <c:v>8.8758209903950593</c:v>
                </c:pt>
                <c:pt idx="3349">
                  <c:v>8.8761196216717249</c:v>
                </c:pt>
                <c:pt idx="3350">
                  <c:v>8.8764147401090252</c:v>
                </c:pt>
                <c:pt idx="3351">
                  <c:v>8.8767063454448216</c:v>
                </c:pt>
                <c:pt idx="3352">
                  <c:v>8.8769944374200893</c:v>
                </c:pt>
                <c:pt idx="3353">
                  <c:v>8.8772790157789263</c:v>
                </c:pt>
                <c:pt idx="3354">
                  <c:v>8.8775600802685517</c:v>
                </c:pt>
                <c:pt idx="3355">
                  <c:v>8.8778376306393092</c:v>
                </c:pt>
                <c:pt idx="3356">
                  <c:v>8.8781116666446547</c:v>
                </c:pt>
                <c:pt idx="3357">
                  <c:v>8.8783821880411775</c:v>
                </c:pt>
                <c:pt idx="3358">
                  <c:v>8.8786491945885793</c:v>
                </c:pt>
                <c:pt idx="3359">
                  <c:v>8.8789126860496896</c:v>
                </c:pt>
                <c:pt idx="3360">
                  <c:v>8.8791726621904576</c:v>
                </c:pt>
                <c:pt idx="3361">
                  <c:v>8.8794291227799569</c:v>
                </c:pt>
                <c:pt idx="3362">
                  <c:v>8.8796820675903803</c:v>
                </c:pt>
                <c:pt idx="3363">
                  <c:v>8.8799314963970488</c:v>
                </c:pt>
                <c:pt idx="3364">
                  <c:v>8.8801774089784011</c:v>
                </c:pt>
                <c:pt idx="3365">
                  <c:v>8.8804198051160039</c:v>
                </c:pt>
                <c:pt idx="3366">
                  <c:v>8.8806586845945432</c:v>
                </c:pt>
                <c:pt idx="3367">
                  <c:v>8.880894047201835</c:v>
                </c:pt>
                <c:pt idx="3368">
                  <c:v>8.881125892728809</c:v>
                </c:pt>
                <c:pt idx="3369">
                  <c:v>8.8813542209695306</c:v>
                </c:pt>
                <c:pt idx="3370">
                  <c:v>8.8815790317211807</c:v>
                </c:pt>
                <c:pt idx="3371">
                  <c:v>8.88180032478407</c:v>
                </c:pt>
                <c:pt idx="3372">
                  <c:v>8.8820180999616305</c:v>
                </c:pt>
                <c:pt idx="3373">
                  <c:v>8.8822323570604205</c:v>
                </c:pt>
                <c:pt idx="3374">
                  <c:v>8.8824430958901228</c:v>
                </c:pt>
                <c:pt idx="3375">
                  <c:v>8.8826503162635451</c:v>
                </c:pt>
                <c:pt idx="3376">
                  <c:v>8.8828540179966229</c:v>
                </c:pt>
                <c:pt idx="3377">
                  <c:v>8.883054200908413</c:v>
                </c:pt>
                <c:pt idx="3378">
                  <c:v>8.8832508648211022</c:v>
                </c:pt>
                <c:pt idx="3379">
                  <c:v>8.8834440095599998</c:v>
                </c:pt>
                <c:pt idx="3380">
                  <c:v>8.8836336349535419</c:v>
                </c:pt>
                <c:pt idx="3381">
                  <c:v>8.8838197408332906</c:v>
                </c:pt>
                <c:pt idx="3382">
                  <c:v>8.8840023270339366</c:v>
                </c:pt>
                <c:pt idx="3383">
                  <c:v>8.8841813933932947</c:v>
                </c:pt>
                <c:pt idx="3384">
                  <c:v>8.8843569397523048</c:v>
                </c:pt>
                <c:pt idx="3385">
                  <c:v>8.8845289659550364</c:v>
                </c:pt>
                <c:pt idx="3386">
                  <c:v>8.8846974718486855</c:v>
                </c:pt>
                <c:pt idx="3387">
                  <c:v>8.8848624572835728</c:v>
                </c:pt>
                <c:pt idx="3388">
                  <c:v>8.8850239221131488</c:v>
                </c:pt>
                <c:pt idx="3389">
                  <c:v>8.8851818661939905</c:v>
                </c:pt>
                <c:pt idx="3390">
                  <c:v>8.8853362893858012</c:v>
                </c:pt>
                <c:pt idx="3391">
                  <c:v>8.8854871915514106</c:v>
                </c:pt>
                <c:pt idx="3392">
                  <c:v>8.8856345725567802</c:v>
                </c:pt>
                <c:pt idx="3393">
                  <c:v>8.8857784322709943</c:v>
                </c:pt>
                <c:pt idx="3394">
                  <c:v>8.8859187705662706</c:v>
                </c:pt>
                <c:pt idx="3395">
                  <c:v>8.8860555873179496</c:v>
                </c:pt>
                <c:pt idx="3396">
                  <c:v>8.8861888824045003</c:v>
                </c:pt>
                <c:pt idx="3397">
                  <c:v>8.8863186557075249</c:v>
                </c:pt>
                <c:pt idx="3398">
                  <c:v>8.8864449071117484</c:v>
                </c:pt>
                <c:pt idx="3399">
                  <c:v>8.8865676365050277</c:v>
                </c:pt>
                <c:pt idx="3400">
                  <c:v>8.8866868437783442</c:v>
                </c:pt>
                <c:pt idx="3401">
                  <c:v>8.8868025288258128</c:v>
                </c:pt>
                <c:pt idx="3402">
                  <c:v>8.8869146915446713</c:v>
                </c:pt>
                <c:pt idx="3403">
                  <c:v>8.8870233318352945</c:v>
                </c:pt>
                <c:pt idx="3404">
                  <c:v>8.8871284496011747</c:v>
                </c:pt>
                <c:pt idx="3405">
                  <c:v>8.8872300447489465</c:v>
                </c:pt>
                <c:pt idx="3406">
                  <c:v>8.8873281171883622</c:v>
                </c:pt>
                <c:pt idx="3407">
                  <c:v>8.8874226668323075</c:v>
                </c:pt>
                <c:pt idx="3408">
                  <c:v>8.8875136935967998</c:v>
                </c:pt>
                <c:pt idx="3409">
                  <c:v>8.887601197400981</c:v>
                </c:pt>
                <c:pt idx="3410">
                  <c:v>8.8876851781671249</c:v>
                </c:pt>
                <c:pt idx="3411">
                  <c:v>8.8877656358206352</c:v>
                </c:pt>
                <c:pt idx="3412">
                  <c:v>8.8878425702900437</c:v>
                </c:pt>
                <c:pt idx="3413">
                  <c:v>8.8879159815070139</c:v>
                </c:pt>
                <c:pt idx="3414">
                  <c:v>8.8879858694063341</c:v>
                </c:pt>
                <c:pt idx="3415">
                  <c:v>8.8880522339259294</c:v>
                </c:pt>
                <c:pt idx="3416">
                  <c:v>8.8881150750068461</c:v>
                </c:pt>
                <c:pt idx="3417">
                  <c:v>8.8881743925932675</c:v>
                </c:pt>
                <c:pt idx="3418">
                  <c:v>8.8882301866325033</c:v>
                </c:pt>
                <c:pt idx="3419">
                  <c:v>8.8882824570749932</c:v>
                </c:pt>
                <c:pt idx="3420">
                  <c:v>8.8883312038743085</c:v>
                </c:pt>
                <c:pt idx="3421">
                  <c:v>8.888376426987147</c:v>
                </c:pt>
                <c:pt idx="3422">
                  <c:v>8.8884181263733417</c:v>
                </c:pt>
                <c:pt idx="3423">
                  <c:v>8.8884563019958502</c:v>
                </c:pt>
                <c:pt idx="3424">
                  <c:v>8.8884909538207619</c:v>
                </c:pt>
                <c:pt idx="3425">
                  <c:v>8.8885220818172996</c:v>
                </c:pt>
                <c:pt idx="3426">
                  <c:v>8.8885496859578108</c:v>
                </c:pt>
                <c:pt idx="3427">
                  <c:v>8.8885737662177764</c:v>
                </c:pt>
                <c:pt idx="3428">
                  <c:v>8.8885943225758073</c:v>
                </c:pt>
                <c:pt idx="3429">
                  <c:v>8.8886113550136443</c:v>
                </c:pt>
                <c:pt idx="3430">
                  <c:v>8.8886248635161564</c:v>
                </c:pt>
                <c:pt idx="3431">
                  <c:v>8.8886348480713462</c:v>
                </c:pt>
                <c:pt idx="3432">
                  <c:v>8.8886413086703442</c:v>
                </c:pt>
                <c:pt idx="3433">
                  <c:v>8.888644245307411</c:v>
                </c:pt>
                <c:pt idx="3434">
                  <c:v>8.8886436579799408</c:v>
                </c:pt>
                <c:pt idx="3435">
                  <c:v>8.8886395466884522</c:v>
                </c:pt>
                <c:pt idx="3436">
                  <c:v>8.8886319114365975</c:v>
                </c:pt>
                <c:pt idx="3437">
                  <c:v>8.8886207522311587</c:v>
                </c:pt>
                <c:pt idx="3438">
                  <c:v>8.8886060690820514</c:v>
                </c:pt>
                <c:pt idx="3439">
                  <c:v>8.8885878620023142</c:v>
                </c:pt>
                <c:pt idx="3440">
                  <c:v>8.8885661310081225</c:v>
                </c:pt>
                <c:pt idx="3441">
                  <c:v>8.8885408761187765</c:v>
                </c:pt>
                <c:pt idx="3442">
                  <c:v>8.8885120973567098</c:v>
                </c:pt>
                <c:pt idx="3443">
                  <c:v>8.8884797947474876</c:v>
                </c:pt>
                <c:pt idx="3444">
                  <c:v>8.8884439683198018</c:v>
                </c:pt>
                <c:pt idx="3445">
                  <c:v>8.8884046181054757</c:v>
                </c:pt>
                <c:pt idx="3446">
                  <c:v>8.8883617441394644</c:v>
                </c:pt>
                <c:pt idx="3447">
                  <c:v>8.8883153464598479</c:v>
                </c:pt>
                <c:pt idx="3448">
                  <c:v>8.8882654251078428</c:v>
                </c:pt>
                <c:pt idx="3449">
                  <c:v>8.8882119801277906</c:v>
                </c:pt>
                <c:pt idx="3450">
                  <c:v>8.8881550115671644</c:v>
                </c:pt>
                <c:pt idx="3451">
                  <c:v>8.888094519476569</c:v>
                </c:pt>
                <c:pt idx="3452">
                  <c:v>8.8880305039097358</c:v>
                </c:pt>
                <c:pt idx="3453">
                  <c:v>8.8879629649235277</c:v>
                </c:pt>
                <c:pt idx="3454">
                  <c:v>8.8878919025779393</c:v>
                </c:pt>
                <c:pt idx="3455">
                  <c:v>8.8878173169360899</c:v>
                </c:pt>
                <c:pt idx="3456">
                  <c:v>8.8877392080642323</c:v>
                </c:pt>
                <c:pt idx="3457">
                  <c:v>8.8876575760317493</c:v>
                </c:pt>
                <c:pt idx="3458">
                  <c:v>8.8875724209111482</c:v>
                </c:pt>
                <c:pt idx="3459">
                  <c:v>8.8874837427780733</c:v>
                </c:pt>
                <c:pt idx="3460">
                  <c:v>8.8873915417112919</c:v>
                </c:pt>
                <c:pt idx="3461">
                  <c:v>8.8872958177927028</c:v>
                </c:pt>
                <c:pt idx="3462">
                  <c:v>8.8871965711073351</c:v>
                </c:pt>
                <c:pt idx="3463">
                  <c:v>8.8870938017433456</c:v>
                </c:pt>
                <c:pt idx="3464">
                  <c:v>8.8869875097920215</c:v>
                </c:pt>
                <c:pt idx="3465">
                  <c:v>8.8868776953477759</c:v>
                </c:pt>
                <c:pt idx="3466">
                  <c:v>8.8867643585081559</c:v>
                </c:pt>
                <c:pt idx="3467">
                  <c:v>8.8866474993738329</c:v>
                </c:pt>
                <c:pt idx="3468">
                  <c:v>8.8865271180486083</c:v>
                </c:pt>
                <c:pt idx="3469">
                  <c:v>8.8864032146394152</c:v>
                </c:pt>
                <c:pt idx="3470">
                  <c:v>8.8862757892563096</c:v>
                </c:pt>
                <c:pt idx="3471">
                  <c:v>8.8861448420124791</c:v>
                </c:pt>
                <c:pt idx="3472">
                  <c:v>8.8860103730242415</c:v>
                </c:pt>
                <c:pt idx="3473">
                  <c:v>8.8858723824110406</c:v>
                </c:pt>
                <c:pt idx="3474">
                  <c:v>8.8857308702954452</c:v>
                </c:pt>
                <c:pt idx="3475">
                  <c:v>8.8855858368031591</c:v>
                </c:pt>
                <c:pt idx="3476">
                  <c:v>8.885437282063009</c:v>
                </c:pt>
                <c:pt idx="3477">
                  <c:v>8.8852852062069516</c:v>
                </c:pt>
                <c:pt idx="3478">
                  <c:v>8.8851296093700682</c:v>
                </c:pt>
                <c:pt idx="3479">
                  <c:v>8.8849704916905736</c:v>
                </c:pt>
                <c:pt idx="3480">
                  <c:v>8.8848078533098018</c:v>
                </c:pt>
                <c:pt idx="3481">
                  <c:v>8.884641694372224</c:v>
                </c:pt>
                <c:pt idx="3482">
                  <c:v>8.8844720150254268</c:v>
                </c:pt>
                <c:pt idx="3483">
                  <c:v>8.8842988154201379</c:v>
                </c:pt>
                <c:pt idx="3484">
                  <c:v>8.8841220957101967</c:v>
                </c:pt>
                <c:pt idx="3485">
                  <c:v>8.8839418560525836</c:v>
                </c:pt>
                <c:pt idx="3486">
                  <c:v>8.8837580966073944</c:v>
                </c:pt>
                <c:pt idx="3487">
                  <c:v>8.8835708175378585</c:v>
                </c:pt>
                <c:pt idx="3488">
                  <c:v>8.8833800190103283</c:v>
                </c:pt>
                <c:pt idx="3489">
                  <c:v>8.8831857011942823</c:v>
                </c:pt>
                <c:pt idx="3490">
                  <c:v>8.8829878642623292</c:v>
                </c:pt>
                <c:pt idx="3491">
                  <c:v>8.8827865083901987</c:v>
                </c:pt>
                <c:pt idx="3492">
                  <c:v>8.8825816337567467</c:v>
                </c:pt>
                <c:pt idx="3493">
                  <c:v>8.8823732405439575</c:v>
                </c:pt>
                <c:pt idx="3494">
                  <c:v>8.8821613289369399</c:v>
                </c:pt>
                <c:pt idx="3495">
                  <c:v>8.8819458991239255</c:v>
                </c:pt>
                <c:pt idx="3496">
                  <c:v>8.8817269512962742</c:v>
                </c:pt>
                <c:pt idx="3497">
                  <c:v>8.8815044856484704</c:v>
                </c:pt>
                <c:pt idx="3498">
                  <c:v>8.8812785023781196</c:v>
                </c:pt>
                <c:pt idx="3499">
                  <c:v>8.8810490016859589</c:v>
                </c:pt>
                <c:pt idx="3500">
                  <c:v>8.8808159837758414</c:v>
                </c:pt>
                <c:pt idx="3501">
                  <c:v>8.8805794488547498</c:v>
                </c:pt>
                <c:pt idx="3502">
                  <c:v>8.8803393971327917</c:v>
                </c:pt>
                <c:pt idx="3503">
                  <c:v>8.8800958288231939</c:v>
                </c:pt>
                <c:pt idx="3504">
                  <c:v>8.8798487441423113</c:v>
                </c:pt>
                <c:pt idx="3505">
                  <c:v>8.8795981433096198</c:v>
                </c:pt>
                <c:pt idx="3506">
                  <c:v>8.8793440265477184</c:v>
                </c:pt>
                <c:pt idx="3507">
                  <c:v>8.8790863940823321</c:v>
                </c:pt>
                <c:pt idx="3508">
                  <c:v>8.8788252461423021</c:v>
                </c:pt>
                <c:pt idx="3509">
                  <c:v>8.8785605829596026</c:v>
                </c:pt>
                <c:pt idx="3510">
                  <c:v>8.8782924047693204</c:v>
                </c:pt>
                <c:pt idx="3511">
                  <c:v>8.8780207118096701</c:v>
                </c:pt>
                <c:pt idx="3512">
                  <c:v>8.8777455043219859</c:v>
                </c:pt>
                <c:pt idx="3513">
                  <c:v>8.8774667825507265</c:v>
                </c:pt>
                <c:pt idx="3514">
                  <c:v>8.877184546743468</c:v>
                </c:pt>
                <c:pt idx="3515">
                  <c:v>8.8768987971509148</c:v>
                </c:pt>
                <c:pt idx="3516">
                  <c:v>8.8766095340268834</c:v>
                </c:pt>
                <c:pt idx="3517">
                  <c:v>8.8763167576283166</c:v>
                </c:pt>
                <c:pt idx="3518">
                  <c:v>8.8760204682152803</c:v>
                </c:pt>
                <c:pt idx="3519">
                  <c:v>8.8757206660509542</c:v>
                </c:pt>
                <c:pt idx="3520">
                  <c:v>8.8754173514016443</c:v>
                </c:pt>
                <c:pt idx="3521">
                  <c:v>8.8751105245367743</c:v>
                </c:pt>
                <c:pt idx="3522">
                  <c:v>8.874800185728887</c:v>
                </c:pt>
                <c:pt idx="3523">
                  <c:v>8.8744863352536427</c:v>
                </c:pt>
                <c:pt idx="3524">
                  <c:v>8.8741689733898284</c:v>
                </c:pt>
                <c:pt idx="3525">
                  <c:v>8.873848100419341</c:v>
                </c:pt>
                <c:pt idx="3526">
                  <c:v>8.8735237166272025</c:v>
                </c:pt>
                <c:pt idx="3527">
                  <c:v>8.8731958223015521</c:v>
                </c:pt>
                <c:pt idx="3528">
                  <c:v>8.8728644177336449</c:v>
                </c:pt>
                <c:pt idx="3529">
                  <c:v>8.8725295032178568</c:v>
                </c:pt>
                <c:pt idx="3530">
                  <c:v>8.8721910790516816</c:v>
                </c:pt>
                <c:pt idx="3531">
                  <c:v>8.8718491455357267</c:v>
                </c:pt>
                <c:pt idx="3532">
                  <c:v>8.8715037029737207</c:v>
                </c:pt>
                <c:pt idx="3533">
                  <c:v>8.871154751672508</c:v>
                </c:pt>
                <c:pt idx="3534">
                  <c:v>8.8708022919420504</c:v>
                </c:pt>
                <c:pt idx="3535">
                  <c:v>8.8704463240954237</c:v>
                </c:pt>
                <c:pt idx="3536">
                  <c:v>8.8700868484488229</c:v>
                </c:pt>
                <c:pt idx="3537">
                  <c:v>8.8697238653215553</c:v>
                </c:pt>
                <c:pt idx="3538">
                  <c:v>8.8693573750360493</c:v>
                </c:pt>
                <c:pt idx="3539">
                  <c:v>8.8689873779178434</c:v>
                </c:pt>
                <c:pt idx="3540">
                  <c:v>8.8686138742955904</c:v>
                </c:pt>
                <c:pt idx="3541">
                  <c:v>8.8682368645010641</c:v>
                </c:pt>
                <c:pt idx="3542">
                  <c:v>8.8678563488691466</c:v>
                </c:pt>
                <c:pt idx="3543">
                  <c:v>8.867472327737838</c:v>
                </c:pt>
                <c:pt idx="3544">
                  <c:v>8.8670848014482484</c:v>
                </c:pt>
                <c:pt idx="3545">
                  <c:v>8.8666937703446056</c:v>
                </c:pt>
                <c:pt idx="3546">
                  <c:v>8.866299234774246</c:v>
                </c:pt>
                <c:pt idx="3547">
                  <c:v>8.8659011950876252</c:v>
                </c:pt>
                <c:pt idx="3548">
                  <c:v>8.865499651638304</c:v>
                </c:pt>
                <c:pt idx="3549">
                  <c:v>8.8650946047829624</c:v>
                </c:pt>
                <c:pt idx="3550">
                  <c:v>8.8646860548813855</c:v>
                </c:pt>
                <c:pt idx="3551">
                  <c:v>8.8642740022964777</c:v>
                </c:pt>
                <c:pt idx="3552">
                  <c:v>8.8638584473942466</c:v>
                </c:pt>
                <c:pt idx="3553">
                  <c:v>8.8634393905438174</c:v>
                </c:pt>
                <c:pt idx="3554">
                  <c:v>8.8630168321174239</c:v>
                </c:pt>
                <c:pt idx="3555">
                  <c:v>8.8625907724904067</c:v>
                </c:pt>
                <c:pt idx="3556">
                  <c:v>8.8621612120412223</c:v>
                </c:pt>
                <c:pt idx="3557">
                  <c:v>8.8617281511514321</c:v>
                </c:pt>
                <c:pt idx="3558">
                  <c:v>8.8612915902057079</c:v>
                </c:pt>
                <c:pt idx="3559">
                  <c:v>8.8608515295918338</c:v>
                </c:pt>
                <c:pt idx="3560">
                  <c:v>8.8604079697006988</c:v>
                </c:pt>
                <c:pt idx="3561">
                  <c:v>8.8599609109263007</c:v>
                </c:pt>
                <c:pt idx="3562">
                  <c:v>8.8595103536657476</c:v>
                </c:pt>
                <c:pt idx="3563">
                  <c:v>8.8590562983192491</c:v>
                </c:pt>
                <c:pt idx="3564">
                  <c:v>8.8585987452901325</c:v>
                </c:pt>
                <c:pt idx="3565">
                  <c:v>8.8581376949848227</c:v>
                </c:pt>
                <c:pt idx="3566">
                  <c:v>8.8576731478128536</c:v>
                </c:pt>
                <c:pt idx="3567">
                  <c:v>8.8572051041868658</c:v>
                </c:pt>
                <c:pt idx="3568">
                  <c:v>8.8567335645226084</c:v>
                </c:pt>
                <c:pt idx="3569">
                  <c:v>8.8562585292389304</c:v>
                </c:pt>
                <c:pt idx="3570">
                  <c:v>8.8557799987577894</c:v>
                </c:pt>
                <c:pt idx="3571">
                  <c:v>8.8552979735042481</c:v>
                </c:pt>
                <c:pt idx="3572">
                  <c:v>8.8548124539064705</c:v>
                </c:pt>
                <c:pt idx="3573">
                  <c:v>8.8543234403957278</c:v>
                </c:pt>
                <c:pt idx="3574">
                  <c:v>8.8538309334063943</c:v>
                </c:pt>
                <c:pt idx="3575">
                  <c:v>8.8533349333759439</c:v>
                </c:pt>
                <c:pt idx="3576">
                  <c:v>8.8528354407449559</c:v>
                </c:pt>
                <c:pt idx="3577">
                  <c:v>8.8523324559571144</c:v>
                </c:pt>
                <c:pt idx="3578">
                  <c:v>8.8518259794591998</c:v>
                </c:pt>
                <c:pt idx="3579">
                  <c:v>8.8513160117010994</c:v>
                </c:pt>
                <c:pt idx="3580">
                  <c:v>8.8508025531357966</c:v>
                </c:pt>
                <c:pt idx="3581">
                  <c:v>8.8502856042193834</c:v>
                </c:pt>
                <c:pt idx="3582">
                  <c:v>8.849765165411041</c:v>
                </c:pt>
                <c:pt idx="3583">
                  <c:v>8.8492412371730591</c:v>
                </c:pt>
                <c:pt idx="3584">
                  <c:v>8.8487138199708273</c:v>
                </c:pt>
                <c:pt idx="3585">
                  <c:v>8.8481829142728259</c:v>
                </c:pt>
                <c:pt idx="3586">
                  <c:v>8.8476485205506457</c:v>
                </c:pt>
                <c:pt idx="3587">
                  <c:v>8.8471106392789647</c:v>
                </c:pt>
                <c:pt idx="3588">
                  <c:v>8.8465692709355661</c:v>
                </c:pt>
                <c:pt idx="3589">
                  <c:v>8.8460244160013257</c:v>
                </c:pt>
                <c:pt idx="3590">
                  <c:v>8.8454760749602226</c:v>
                </c:pt>
                <c:pt idx="3591">
                  <c:v>8.8449242482993249</c:v>
                </c:pt>
                <c:pt idx="3592">
                  <c:v>8.8443689365088041</c:v>
                </c:pt>
                <c:pt idx="3593">
                  <c:v>8.8438101400819207</c:v>
                </c:pt>
                <c:pt idx="3594">
                  <c:v>8.8432478595150332</c:v>
                </c:pt>
                <c:pt idx="3595">
                  <c:v>8.8426820953075982</c:v>
                </c:pt>
                <c:pt idx="3596">
                  <c:v>8.8421128479621629</c:v>
                </c:pt>
                <c:pt idx="3597">
                  <c:v>8.8415401179843691</c:v>
                </c:pt>
                <c:pt idx="3598">
                  <c:v>8.8409639058829512</c:v>
                </c:pt>
                <c:pt idx="3599">
                  <c:v>8.8403842121697398</c:v>
                </c:pt>
                <c:pt idx="3600">
                  <c:v>8.8398010373596563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4EF-42A3-AFA9-ADFBA60F2D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7279768"/>
        <c:axId val="347280096"/>
      </c:scatterChart>
      <c:scatterChart>
        <c:scatterStyle val="lineMarker"/>
        <c:varyColors val="0"/>
        <c:ser>
          <c:idx val="1"/>
          <c:order val="1"/>
          <c:tx>
            <c:strRef>
              <c:f>'400MeV'!$M$1</c:f>
              <c:strCache>
                <c:ptCount val="1"/>
                <c:pt idx="0">
                  <c:v>B_ave[T]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'400MeV'!$K$2:$K$3602</c:f>
              <c:numCache>
                <c:formatCode>0.0000E+00</c:formatCode>
                <c:ptCount val="3601"/>
                <c:pt idx="0">
                  <c:v>-1E-3</c:v>
                </c:pt>
                <c:pt idx="1">
                  <c:v>-9.8999999999999999E-4</c:v>
                </c:pt>
                <c:pt idx="2">
                  <c:v>-9.7999999999999997E-4</c:v>
                </c:pt>
                <c:pt idx="3">
                  <c:v>-9.7000000000000005E-4</c:v>
                </c:pt>
                <c:pt idx="4">
                  <c:v>-9.6000000000000002E-4</c:v>
                </c:pt>
                <c:pt idx="5">
                  <c:v>-9.5E-4</c:v>
                </c:pt>
                <c:pt idx="6">
                  <c:v>-9.3999999999999997E-4</c:v>
                </c:pt>
                <c:pt idx="7">
                  <c:v>-9.3000000000000005E-4</c:v>
                </c:pt>
                <c:pt idx="8">
                  <c:v>-9.2000000000000003E-4</c:v>
                </c:pt>
                <c:pt idx="9">
                  <c:v>-9.1E-4</c:v>
                </c:pt>
                <c:pt idx="10">
                  <c:v>-8.9999999999999998E-4</c:v>
                </c:pt>
                <c:pt idx="11">
                  <c:v>-8.8999999999999995E-4</c:v>
                </c:pt>
                <c:pt idx="12">
                  <c:v>-8.8000000000000003E-4</c:v>
                </c:pt>
                <c:pt idx="13">
                  <c:v>-8.7000000000000001E-4</c:v>
                </c:pt>
                <c:pt idx="14">
                  <c:v>-8.5999999999999998E-4</c:v>
                </c:pt>
                <c:pt idx="15">
                  <c:v>-8.4999999999999995E-4</c:v>
                </c:pt>
                <c:pt idx="16">
                  <c:v>-8.4000000000000003E-4</c:v>
                </c:pt>
                <c:pt idx="17">
                  <c:v>-8.3000000000000001E-4</c:v>
                </c:pt>
                <c:pt idx="18">
                  <c:v>-8.1999999999999998E-4</c:v>
                </c:pt>
                <c:pt idx="19">
                  <c:v>-8.0999999999999996E-4</c:v>
                </c:pt>
                <c:pt idx="20">
                  <c:v>-7.9999999999999895E-4</c:v>
                </c:pt>
                <c:pt idx="21">
                  <c:v>-7.8999999999999904E-4</c:v>
                </c:pt>
                <c:pt idx="22">
                  <c:v>-7.7999999999999901E-4</c:v>
                </c:pt>
                <c:pt idx="23">
                  <c:v>-7.6999999999999898E-4</c:v>
                </c:pt>
                <c:pt idx="24">
                  <c:v>-7.5999999999999896E-4</c:v>
                </c:pt>
                <c:pt idx="25">
                  <c:v>-7.4999999999999904E-4</c:v>
                </c:pt>
                <c:pt idx="26">
                  <c:v>-7.3999999999999901E-4</c:v>
                </c:pt>
                <c:pt idx="27">
                  <c:v>-7.2999999999999899E-4</c:v>
                </c:pt>
                <c:pt idx="28">
                  <c:v>-7.1999999999999896E-4</c:v>
                </c:pt>
                <c:pt idx="29">
                  <c:v>-7.0999999999999904E-4</c:v>
                </c:pt>
                <c:pt idx="30">
                  <c:v>-6.9999999999999902E-4</c:v>
                </c:pt>
                <c:pt idx="31">
                  <c:v>-6.8999999999999899E-4</c:v>
                </c:pt>
                <c:pt idx="32">
                  <c:v>-6.7999999999999896E-4</c:v>
                </c:pt>
                <c:pt idx="33">
                  <c:v>-6.6999999999999905E-4</c:v>
                </c:pt>
                <c:pt idx="34">
                  <c:v>-6.5999999999999902E-4</c:v>
                </c:pt>
                <c:pt idx="35">
                  <c:v>-6.4999999999999899E-4</c:v>
                </c:pt>
                <c:pt idx="36">
                  <c:v>-6.3999999999999897E-4</c:v>
                </c:pt>
                <c:pt idx="37">
                  <c:v>-6.2999999999999905E-4</c:v>
                </c:pt>
                <c:pt idx="38">
                  <c:v>-6.1999999999999902E-4</c:v>
                </c:pt>
                <c:pt idx="39">
                  <c:v>-6.09999999999999E-4</c:v>
                </c:pt>
                <c:pt idx="40">
                  <c:v>-5.9999999999999897E-4</c:v>
                </c:pt>
                <c:pt idx="41">
                  <c:v>-5.8999999999999905E-4</c:v>
                </c:pt>
                <c:pt idx="42">
                  <c:v>-5.7999999999999903E-4</c:v>
                </c:pt>
                <c:pt idx="43">
                  <c:v>-5.69999999999999E-4</c:v>
                </c:pt>
                <c:pt idx="44">
                  <c:v>-5.5999999999999898E-4</c:v>
                </c:pt>
                <c:pt idx="45">
                  <c:v>-5.4999999999999895E-4</c:v>
                </c:pt>
                <c:pt idx="46">
                  <c:v>-5.3999999999999903E-4</c:v>
                </c:pt>
                <c:pt idx="47">
                  <c:v>-5.29999999999999E-4</c:v>
                </c:pt>
                <c:pt idx="48">
                  <c:v>-5.1999999999999898E-4</c:v>
                </c:pt>
                <c:pt idx="49">
                  <c:v>-5.0999999999999895E-4</c:v>
                </c:pt>
                <c:pt idx="50">
                  <c:v>-4.9999999999999903E-4</c:v>
                </c:pt>
                <c:pt idx="51">
                  <c:v>-4.8999999999999901E-4</c:v>
                </c:pt>
                <c:pt idx="52">
                  <c:v>-4.7999999999999898E-4</c:v>
                </c:pt>
                <c:pt idx="53">
                  <c:v>-4.6999999999999901E-4</c:v>
                </c:pt>
                <c:pt idx="54">
                  <c:v>-4.5999999999999898E-4</c:v>
                </c:pt>
                <c:pt idx="55">
                  <c:v>-4.4999999999999901E-4</c:v>
                </c:pt>
                <c:pt idx="56">
                  <c:v>-4.3999999999999899E-4</c:v>
                </c:pt>
                <c:pt idx="57">
                  <c:v>-4.2999999999999901E-4</c:v>
                </c:pt>
                <c:pt idx="58">
                  <c:v>-4.1999999999999801E-4</c:v>
                </c:pt>
                <c:pt idx="59">
                  <c:v>-4.0999999999999799E-4</c:v>
                </c:pt>
                <c:pt idx="60">
                  <c:v>-3.9999999999999801E-4</c:v>
                </c:pt>
                <c:pt idx="61">
                  <c:v>-3.8999999999999799E-4</c:v>
                </c:pt>
                <c:pt idx="62">
                  <c:v>-3.7999999999999802E-4</c:v>
                </c:pt>
                <c:pt idx="63">
                  <c:v>-3.6999999999999799E-4</c:v>
                </c:pt>
                <c:pt idx="64">
                  <c:v>-3.5999999999999802E-4</c:v>
                </c:pt>
                <c:pt idx="65">
                  <c:v>-3.4999999999999799E-4</c:v>
                </c:pt>
                <c:pt idx="66">
                  <c:v>-3.3999999999999802E-4</c:v>
                </c:pt>
                <c:pt idx="67">
                  <c:v>-3.2999999999999799E-4</c:v>
                </c:pt>
                <c:pt idx="68">
                  <c:v>-3.1999999999999802E-4</c:v>
                </c:pt>
                <c:pt idx="69">
                  <c:v>-3.0999999999999799E-4</c:v>
                </c:pt>
                <c:pt idx="70">
                  <c:v>-2.9999999999999802E-4</c:v>
                </c:pt>
                <c:pt idx="71">
                  <c:v>-2.89999999999998E-4</c:v>
                </c:pt>
                <c:pt idx="72">
                  <c:v>-2.7999999999999802E-4</c:v>
                </c:pt>
                <c:pt idx="73">
                  <c:v>-2.69999999999998E-4</c:v>
                </c:pt>
                <c:pt idx="74">
                  <c:v>-2.5999999999999803E-4</c:v>
                </c:pt>
                <c:pt idx="75">
                  <c:v>-2.49999999999998E-4</c:v>
                </c:pt>
                <c:pt idx="76">
                  <c:v>-2.39999999999998E-4</c:v>
                </c:pt>
                <c:pt idx="77">
                  <c:v>-2.29999999999998E-4</c:v>
                </c:pt>
                <c:pt idx="78">
                  <c:v>-2.19999999999998E-4</c:v>
                </c:pt>
                <c:pt idx="79">
                  <c:v>-2.09999999999998E-4</c:v>
                </c:pt>
                <c:pt idx="80">
                  <c:v>-1.99999999999998E-4</c:v>
                </c:pt>
                <c:pt idx="81">
                  <c:v>-1.89999999999998E-4</c:v>
                </c:pt>
                <c:pt idx="82">
                  <c:v>-1.7999999999999801E-4</c:v>
                </c:pt>
                <c:pt idx="83">
                  <c:v>-1.6999999999999801E-4</c:v>
                </c:pt>
                <c:pt idx="84">
                  <c:v>-1.5999999999999801E-4</c:v>
                </c:pt>
                <c:pt idx="85">
                  <c:v>-1.4999999999999801E-4</c:v>
                </c:pt>
                <c:pt idx="86">
                  <c:v>-1.3999999999999801E-4</c:v>
                </c:pt>
                <c:pt idx="87">
                  <c:v>-1.2999999999999801E-4</c:v>
                </c:pt>
                <c:pt idx="88">
                  <c:v>-1.19999999999998E-4</c:v>
                </c:pt>
                <c:pt idx="89">
                  <c:v>-1.09999999999998E-4</c:v>
                </c:pt>
                <c:pt idx="90">
                  <c:v>-9.9999999999997999E-5</c:v>
                </c:pt>
                <c:pt idx="91">
                  <c:v>-8.9999999999998095E-5</c:v>
                </c:pt>
                <c:pt idx="92">
                  <c:v>-7.9999999999998001E-5</c:v>
                </c:pt>
                <c:pt idx="93">
                  <c:v>-6.9999999999998002E-5</c:v>
                </c:pt>
                <c:pt idx="94">
                  <c:v>-5.9999999999998003E-5</c:v>
                </c:pt>
                <c:pt idx="95">
                  <c:v>-4.9999999999998098E-5</c:v>
                </c:pt>
                <c:pt idx="96">
                  <c:v>-3.9999999999997103E-5</c:v>
                </c:pt>
                <c:pt idx="97">
                  <c:v>-2.9999999999996999E-5</c:v>
                </c:pt>
                <c:pt idx="98">
                  <c:v>-1.9999999999997E-5</c:v>
                </c:pt>
                <c:pt idx="99">
                  <c:v>-9.9999999999969905E-6</c:v>
                </c:pt>
                <c:pt idx="100">
                  <c:v>0</c:v>
                </c:pt>
                <c:pt idx="101">
                  <c:v>1.0000000000000001E-5</c:v>
                </c:pt>
                <c:pt idx="102">
                  <c:v>2.00000000000001E-5</c:v>
                </c:pt>
                <c:pt idx="103">
                  <c:v>3.0000000000000099E-5</c:v>
                </c:pt>
                <c:pt idx="104">
                  <c:v>3.9999999999999902E-5</c:v>
                </c:pt>
                <c:pt idx="105">
                  <c:v>4.9999999999999901E-5</c:v>
                </c:pt>
                <c:pt idx="106">
                  <c:v>5.99999999999999E-5</c:v>
                </c:pt>
                <c:pt idx="107">
                  <c:v>6.9999999999999994E-5</c:v>
                </c:pt>
                <c:pt idx="108">
                  <c:v>8.0000000000000007E-5</c:v>
                </c:pt>
                <c:pt idx="109">
                  <c:v>9.0000000000000006E-5</c:v>
                </c:pt>
                <c:pt idx="110">
                  <c:v>1E-4</c:v>
                </c:pt>
                <c:pt idx="111">
                  <c:v>1.1E-4</c:v>
                </c:pt>
                <c:pt idx="112">
                  <c:v>1.2E-4</c:v>
                </c:pt>
                <c:pt idx="113">
                  <c:v>1.2999999999999999E-4</c:v>
                </c:pt>
                <c:pt idx="114">
                  <c:v>1.3999999999999999E-4</c:v>
                </c:pt>
                <c:pt idx="115">
                  <c:v>1.4999999999999999E-4</c:v>
                </c:pt>
                <c:pt idx="116">
                  <c:v>1.6000000000000001E-4</c:v>
                </c:pt>
                <c:pt idx="117">
                  <c:v>1.7000000000000001E-4</c:v>
                </c:pt>
                <c:pt idx="118">
                  <c:v>1.8000000000000001E-4</c:v>
                </c:pt>
                <c:pt idx="119">
                  <c:v>1.9000000000000001E-4</c:v>
                </c:pt>
                <c:pt idx="120">
                  <c:v>2.0000000000000001E-4</c:v>
                </c:pt>
                <c:pt idx="121">
                  <c:v>2.1000000000000001E-4</c:v>
                </c:pt>
                <c:pt idx="122">
                  <c:v>2.2000000000000001E-4</c:v>
                </c:pt>
                <c:pt idx="123">
                  <c:v>2.3000000000000001E-4</c:v>
                </c:pt>
                <c:pt idx="124">
                  <c:v>2.4000000000000001E-4</c:v>
                </c:pt>
                <c:pt idx="125">
                  <c:v>2.5000000000000001E-4</c:v>
                </c:pt>
                <c:pt idx="126">
                  <c:v>2.5999999999999998E-4</c:v>
                </c:pt>
                <c:pt idx="127">
                  <c:v>2.7E-4</c:v>
                </c:pt>
                <c:pt idx="128">
                  <c:v>2.7999999999999998E-4</c:v>
                </c:pt>
                <c:pt idx="129">
                  <c:v>2.9E-4</c:v>
                </c:pt>
                <c:pt idx="130">
                  <c:v>2.9999999999999997E-4</c:v>
                </c:pt>
                <c:pt idx="131">
                  <c:v>3.1E-4</c:v>
                </c:pt>
                <c:pt idx="132">
                  <c:v>3.2000000000000003E-4</c:v>
                </c:pt>
                <c:pt idx="133">
                  <c:v>3.3E-4</c:v>
                </c:pt>
                <c:pt idx="134">
                  <c:v>3.4000000000000002E-4</c:v>
                </c:pt>
                <c:pt idx="135">
                  <c:v>3.5E-4</c:v>
                </c:pt>
                <c:pt idx="136">
                  <c:v>3.6000000000000002E-4</c:v>
                </c:pt>
                <c:pt idx="137">
                  <c:v>3.6999999999999999E-4</c:v>
                </c:pt>
                <c:pt idx="138">
                  <c:v>3.8000000000000002E-4</c:v>
                </c:pt>
                <c:pt idx="139">
                  <c:v>3.8999999999999999E-4</c:v>
                </c:pt>
                <c:pt idx="140">
                  <c:v>4.0000000000000002E-4</c:v>
                </c:pt>
                <c:pt idx="141">
                  <c:v>4.0999999999999999E-4</c:v>
                </c:pt>
                <c:pt idx="142">
                  <c:v>4.2000000000000002E-4</c:v>
                </c:pt>
                <c:pt idx="143">
                  <c:v>4.2999999999999999E-4</c:v>
                </c:pt>
                <c:pt idx="144">
                  <c:v>4.4000000000000002E-4</c:v>
                </c:pt>
                <c:pt idx="145">
                  <c:v>4.4999999999999999E-4</c:v>
                </c:pt>
                <c:pt idx="146">
                  <c:v>4.6000000000000001E-4</c:v>
                </c:pt>
                <c:pt idx="147">
                  <c:v>4.6999999999999999E-4</c:v>
                </c:pt>
                <c:pt idx="148">
                  <c:v>4.8000000000000001E-4</c:v>
                </c:pt>
                <c:pt idx="149">
                  <c:v>4.8999999999999998E-4</c:v>
                </c:pt>
                <c:pt idx="150">
                  <c:v>5.0000000000000001E-4</c:v>
                </c:pt>
                <c:pt idx="151">
                  <c:v>5.1000000000000004E-4</c:v>
                </c:pt>
                <c:pt idx="152">
                  <c:v>5.1999999999999995E-4</c:v>
                </c:pt>
                <c:pt idx="153">
                  <c:v>5.2999999999999998E-4</c:v>
                </c:pt>
                <c:pt idx="154">
                  <c:v>5.4000000000000001E-4</c:v>
                </c:pt>
                <c:pt idx="155">
                  <c:v>5.5000000000000003E-4</c:v>
                </c:pt>
                <c:pt idx="156">
                  <c:v>5.5999999999999995E-4</c:v>
                </c:pt>
                <c:pt idx="157">
                  <c:v>5.6999999999999998E-4</c:v>
                </c:pt>
                <c:pt idx="158">
                  <c:v>5.8E-4</c:v>
                </c:pt>
                <c:pt idx="159">
                  <c:v>5.9000000000000003E-4</c:v>
                </c:pt>
                <c:pt idx="160">
                  <c:v>5.9999999999999995E-4</c:v>
                </c:pt>
                <c:pt idx="161">
                  <c:v>6.0999999999999997E-4</c:v>
                </c:pt>
                <c:pt idx="162">
                  <c:v>6.2E-4</c:v>
                </c:pt>
                <c:pt idx="163">
                  <c:v>6.3000000000000003E-4</c:v>
                </c:pt>
                <c:pt idx="164">
                  <c:v>6.4000000000000005E-4</c:v>
                </c:pt>
                <c:pt idx="165">
                  <c:v>6.4999999999999997E-4</c:v>
                </c:pt>
                <c:pt idx="166">
                  <c:v>6.6E-4</c:v>
                </c:pt>
                <c:pt idx="167">
                  <c:v>6.7000000000000002E-4</c:v>
                </c:pt>
                <c:pt idx="168">
                  <c:v>6.8000000000000005E-4</c:v>
                </c:pt>
                <c:pt idx="169">
                  <c:v>6.8999999999999997E-4</c:v>
                </c:pt>
                <c:pt idx="170">
                  <c:v>6.9999999999999999E-4</c:v>
                </c:pt>
                <c:pt idx="171">
                  <c:v>7.1000000000000002E-4</c:v>
                </c:pt>
                <c:pt idx="172">
                  <c:v>7.2000000000000005E-4</c:v>
                </c:pt>
                <c:pt idx="173">
                  <c:v>7.2999999999999996E-4</c:v>
                </c:pt>
                <c:pt idx="174">
                  <c:v>7.3999999999999999E-4</c:v>
                </c:pt>
                <c:pt idx="175">
                  <c:v>7.5000000000000002E-4</c:v>
                </c:pt>
                <c:pt idx="176">
                  <c:v>7.6000000000000004E-4</c:v>
                </c:pt>
                <c:pt idx="177">
                  <c:v>7.6999999999999996E-4</c:v>
                </c:pt>
                <c:pt idx="178">
                  <c:v>7.7999999999999999E-4</c:v>
                </c:pt>
                <c:pt idx="179">
                  <c:v>7.9000000000000001E-4</c:v>
                </c:pt>
                <c:pt idx="180">
                  <c:v>8.0000000000000004E-4</c:v>
                </c:pt>
                <c:pt idx="181">
                  <c:v>8.0999999999999996E-4</c:v>
                </c:pt>
                <c:pt idx="182">
                  <c:v>8.1999999999999998E-4</c:v>
                </c:pt>
                <c:pt idx="183">
                  <c:v>8.3000000000000001E-4</c:v>
                </c:pt>
                <c:pt idx="184">
                  <c:v>8.4000000000000003E-4</c:v>
                </c:pt>
                <c:pt idx="185">
                  <c:v>8.4999999999999995E-4</c:v>
                </c:pt>
                <c:pt idx="186">
                  <c:v>8.5999999999999998E-4</c:v>
                </c:pt>
                <c:pt idx="187">
                  <c:v>8.7000000000000001E-4</c:v>
                </c:pt>
                <c:pt idx="188">
                  <c:v>8.8000000000000003E-4</c:v>
                </c:pt>
                <c:pt idx="189">
                  <c:v>8.8999999999999995E-4</c:v>
                </c:pt>
                <c:pt idx="190">
                  <c:v>8.9999999999999998E-4</c:v>
                </c:pt>
                <c:pt idx="191">
                  <c:v>9.1000000000000998E-4</c:v>
                </c:pt>
                <c:pt idx="192">
                  <c:v>9.2000000000001E-4</c:v>
                </c:pt>
                <c:pt idx="193">
                  <c:v>9.3000000000001003E-4</c:v>
                </c:pt>
                <c:pt idx="194">
                  <c:v>9.4000000000000995E-4</c:v>
                </c:pt>
                <c:pt idx="195">
                  <c:v>9.5000000000000997E-4</c:v>
                </c:pt>
                <c:pt idx="196">
                  <c:v>9.6000000000001E-4</c:v>
                </c:pt>
                <c:pt idx="197">
                  <c:v>9.7000000000001003E-4</c:v>
                </c:pt>
                <c:pt idx="198">
                  <c:v>9.8000000000000994E-4</c:v>
                </c:pt>
                <c:pt idx="199">
                  <c:v>9.9000000000000997E-4</c:v>
                </c:pt>
                <c:pt idx="200">
                  <c:v>1.00000000000001E-3</c:v>
                </c:pt>
                <c:pt idx="201">
                  <c:v>1.01000000000001E-3</c:v>
                </c:pt>
                <c:pt idx="202">
                  <c:v>1.02000000000001E-3</c:v>
                </c:pt>
                <c:pt idx="203">
                  <c:v>1.0300000000000101E-3</c:v>
                </c:pt>
                <c:pt idx="204">
                  <c:v>1.0400000000000101E-3</c:v>
                </c:pt>
                <c:pt idx="205">
                  <c:v>1.0500000000000099E-3</c:v>
                </c:pt>
                <c:pt idx="206">
                  <c:v>1.0600000000000099E-3</c:v>
                </c:pt>
                <c:pt idx="207">
                  <c:v>1.07000000000001E-3</c:v>
                </c:pt>
                <c:pt idx="208">
                  <c:v>1.08000000000001E-3</c:v>
                </c:pt>
                <c:pt idx="209">
                  <c:v>1.09000000000001E-3</c:v>
                </c:pt>
                <c:pt idx="210">
                  <c:v>1.10000000000001E-3</c:v>
                </c:pt>
                <c:pt idx="211">
                  <c:v>1.1100000000000101E-3</c:v>
                </c:pt>
                <c:pt idx="212">
                  <c:v>1.1200000000000101E-3</c:v>
                </c:pt>
                <c:pt idx="213">
                  <c:v>1.1300000000000099E-3</c:v>
                </c:pt>
                <c:pt idx="214">
                  <c:v>1.1400000000000099E-3</c:v>
                </c:pt>
                <c:pt idx="215">
                  <c:v>1.15000000000001E-3</c:v>
                </c:pt>
                <c:pt idx="216">
                  <c:v>1.16000000000001E-3</c:v>
                </c:pt>
                <c:pt idx="217">
                  <c:v>1.17000000000001E-3</c:v>
                </c:pt>
                <c:pt idx="218">
                  <c:v>1.18000000000001E-3</c:v>
                </c:pt>
                <c:pt idx="219">
                  <c:v>1.1900000000000101E-3</c:v>
                </c:pt>
                <c:pt idx="220">
                  <c:v>1.2000000000000101E-3</c:v>
                </c:pt>
                <c:pt idx="221">
                  <c:v>1.2100000000000099E-3</c:v>
                </c:pt>
                <c:pt idx="222">
                  <c:v>1.2200000000000099E-3</c:v>
                </c:pt>
                <c:pt idx="223">
                  <c:v>1.2300000000000099E-3</c:v>
                </c:pt>
                <c:pt idx="224">
                  <c:v>1.24000000000001E-3</c:v>
                </c:pt>
                <c:pt idx="225">
                  <c:v>1.25000000000001E-3</c:v>
                </c:pt>
                <c:pt idx="226">
                  <c:v>1.26000000000001E-3</c:v>
                </c:pt>
                <c:pt idx="227">
                  <c:v>1.2700000000000101E-3</c:v>
                </c:pt>
                <c:pt idx="228">
                  <c:v>1.2800000000000101E-3</c:v>
                </c:pt>
                <c:pt idx="229">
                  <c:v>1.2900000000000101E-3</c:v>
                </c:pt>
                <c:pt idx="230">
                  <c:v>1.3000000000000099E-3</c:v>
                </c:pt>
                <c:pt idx="231">
                  <c:v>1.3100000000000099E-3</c:v>
                </c:pt>
                <c:pt idx="232">
                  <c:v>1.32000000000001E-3</c:v>
                </c:pt>
                <c:pt idx="233">
                  <c:v>1.33000000000001E-3</c:v>
                </c:pt>
                <c:pt idx="234">
                  <c:v>1.34000000000001E-3</c:v>
                </c:pt>
                <c:pt idx="235">
                  <c:v>1.35000000000001E-3</c:v>
                </c:pt>
                <c:pt idx="236">
                  <c:v>1.3600000000000101E-3</c:v>
                </c:pt>
                <c:pt idx="237">
                  <c:v>1.3700000000000101E-3</c:v>
                </c:pt>
                <c:pt idx="238">
                  <c:v>1.3800000000000099E-3</c:v>
                </c:pt>
                <c:pt idx="239">
                  <c:v>1.3900000000000099E-3</c:v>
                </c:pt>
                <c:pt idx="240">
                  <c:v>1.40000000000001E-3</c:v>
                </c:pt>
                <c:pt idx="241">
                  <c:v>1.41000000000001E-3</c:v>
                </c:pt>
                <c:pt idx="242">
                  <c:v>1.42000000000001E-3</c:v>
                </c:pt>
                <c:pt idx="243">
                  <c:v>1.43000000000001E-3</c:v>
                </c:pt>
                <c:pt idx="244">
                  <c:v>1.4400000000000101E-3</c:v>
                </c:pt>
                <c:pt idx="245">
                  <c:v>1.4500000000000101E-3</c:v>
                </c:pt>
                <c:pt idx="246">
                  <c:v>1.4600000000000099E-3</c:v>
                </c:pt>
                <c:pt idx="247">
                  <c:v>1.4700000000000099E-3</c:v>
                </c:pt>
                <c:pt idx="248">
                  <c:v>1.48000000000001E-3</c:v>
                </c:pt>
                <c:pt idx="249">
                  <c:v>1.49000000000001E-3</c:v>
                </c:pt>
                <c:pt idx="250">
                  <c:v>1.50000000000001E-3</c:v>
                </c:pt>
                <c:pt idx="251">
                  <c:v>1.51000000000001E-3</c:v>
                </c:pt>
                <c:pt idx="252">
                  <c:v>1.5200000000000101E-3</c:v>
                </c:pt>
                <c:pt idx="253">
                  <c:v>1.5300000000000101E-3</c:v>
                </c:pt>
                <c:pt idx="254">
                  <c:v>1.5400000000000099E-3</c:v>
                </c:pt>
                <c:pt idx="255">
                  <c:v>1.5500000000000099E-3</c:v>
                </c:pt>
                <c:pt idx="256">
                  <c:v>1.5600000000000099E-3</c:v>
                </c:pt>
                <c:pt idx="257">
                  <c:v>1.57000000000001E-3</c:v>
                </c:pt>
                <c:pt idx="258">
                  <c:v>1.58000000000001E-3</c:v>
                </c:pt>
                <c:pt idx="259">
                  <c:v>1.59000000000001E-3</c:v>
                </c:pt>
                <c:pt idx="260">
                  <c:v>1.6000000000000101E-3</c:v>
                </c:pt>
                <c:pt idx="261">
                  <c:v>1.6100000000000101E-3</c:v>
                </c:pt>
                <c:pt idx="262">
                  <c:v>1.6200000000000101E-3</c:v>
                </c:pt>
                <c:pt idx="263">
                  <c:v>1.6300000000000099E-3</c:v>
                </c:pt>
                <c:pt idx="264">
                  <c:v>1.6400000000000099E-3</c:v>
                </c:pt>
                <c:pt idx="265">
                  <c:v>1.65000000000001E-3</c:v>
                </c:pt>
                <c:pt idx="266">
                  <c:v>1.66000000000001E-3</c:v>
                </c:pt>
                <c:pt idx="267">
                  <c:v>1.67000000000001E-3</c:v>
                </c:pt>
                <c:pt idx="268">
                  <c:v>1.68000000000001E-3</c:v>
                </c:pt>
                <c:pt idx="269">
                  <c:v>1.6900000000000101E-3</c:v>
                </c:pt>
                <c:pt idx="270">
                  <c:v>1.7000000000000101E-3</c:v>
                </c:pt>
                <c:pt idx="271">
                  <c:v>1.7100000000000099E-3</c:v>
                </c:pt>
                <c:pt idx="272">
                  <c:v>1.7200000000000099E-3</c:v>
                </c:pt>
                <c:pt idx="273">
                  <c:v>1.73000000000001E-3</c:v>
                </c:pt>
                <c:pt idx="274">
                  <c:v>1.74000000000001E-3</c:v>
                </c:pt>
                <c:pt idx="275">
                  <c:v>1.75000000000001E-3</c:v>
                </c:pt>
                <c:pt idx="276">
                  <c:v>1.76000000000001E-3</c:v>
                </c:pt>
                <c:pt idx="277">
                  <c:v>1.7700000000000101E-3</c:v>
                </c:pt>
                <c:pt idx="278">
                  <c:v>1.7800000000000101E-3</c:v>
                </c:pt>
                <c:pt idx="279">
                  <c:v>1.7900000000000099E-3</c:v>
                </c:pt>
                <c:pt idx="280">
                  <c:v>1.8000000000000099E-3</c:v>
                </c:pt>
                <c:pt idx="281">
                  <c:v>1.81000000000001E-3</c:v>
                </c:pt>
                <c:pt idx="282">
                  <c:v>1.82000000000001E-3</c:v>
                </c:pt>
                <c:pt idx="283">
                  <c:v>1.83000000000001E-3</c:v>
                </c:pt>
                <c:pt idx="284">
                  <c:v>1.84000000000001E-3</c:v>
                </c:pt>
                <c:pt idx="285">
                  <c:v>1.8500000000000101E-3</c:v>
                </c:pt>
                <c:pt idx="286">
                  <c:v>1.8600000000000101E-3</c:v>
                </c:pt>
                <c:pt idx="287">
                  <c:v>1.8700000000000099E-3</c:v>
                </c:pt>
                <c:pt idx="288">
                  <c:v>1.8800000000000099E-3</c:v>
                </c:pt>
                <c:pt idx="289">
                  <c:v>1.8900000000000099E-3</c:v>
                </c:pt>
                <c:pt idx="290">
                  <c:v>1.90000000000001E-3</c:v>
                </c:pt>
                <c:pt idx="291">
                  <c:v>1.91000000000001E-3</c:v>
                </c:pt>
                <c:pt idx="292">
                  <c:v>1.92000000000001E-3</c:v>
                </c:pt>
                <c:pt idx="293">
                  <c:v>1.93000000000001E-3</c:v>
                </c:pt>
                <c:pt idx="294">
                  <c:v>1.9400000000000101E-3</c:v>
                </c:pt>
                <c:pt idx="295">
                  <c:v>1.9500000000000101E-3</c:v>
                </c:pt>
                <c:pt idx="296">
                  <c:v>1.9600000000000099E-3</c:v>
                </c:pt>
                <c:pt idx="297">
                  <c:v>1.9700000000000099E-3</c:v>
                </c:pt>
                <c:pt idx="298">
                  <c:v>1.98000000000001E-3</c:v>
                </c:pt>
                <c:pt idx="299">
                  <c:v>1.99000000000001E-3</c:v>
                </c:pt>
                <c:pt idx="300">
                  <c:v>2.00000000000001E-3</c:v>
                </c:pt>
                <c:pt idx="301">
                  <c:v>2.01000000000001E-3</c:v>
                </c:pt>
                <c:pt idx="302">
                  <c:v>2.0200000000000101E-3</c:v>
                </c:pt>
                <c:pt idx="303">
                  <c:v>2.0300000000000101E-3</c:v>
                </c:pt>
                <c:pt idx="304">
                  <c:v>2.0400000000000101E-3</c:v>
                </c:pt>
                <c:pt idx="305">
                  <c:v>2.0500000000000101E-3</c:v>
                </c:pt>
                <c:pt idx="306">
                  <c:v>2.0600000000000102E-3</c:v>
                </c:pt>
                <c:pt idx="307">
                  <c:v>2.0700000000000102E-3</c:v>
                </c:pt>
                <c:pt idx="308">
                  <c:v>2.0800000000000098E-3</c:v>
                </c:pt>
                <c:pt idx="309">
                  <c:v>2.0900000000000098E-3</c:v>
                </c:pt>
                <c:pt idx="310">
                  <c:v>2.1000000000000098E-3</c:v>
                </c:pt>
                <c:pt idx="311">
                  <c:v>2.1100000000000099E-3</c:v>
                </c:pt>
                <c:pt idx="312">
                  <c:v>2.1200000000000099E-3</c:v>
                </c:pt>
                <c:pt idx="313">
                  <c:v>2.1300000000000099E-3</c:v>
                </c:pt>
                <c:pt idx="314">
                  <c:v>2.1400000000000099E-3</c:v>
                </c:pt>
                <c:pt idx="315">
                  <c:v>2.15000000000001E-3</c:v>
                </c:pt>
                <c:pt idx="316">
                  <c:v>2.16000000000001E-3</c:v>
                </c:pt>
                <c:pt idx="317">
                  <c:v>2.17000000000001E-3</c:v>
                </c:pt>
                <c:pt idx="318">
                  <c:v>2.1800000000000101E-3</c:v>
                </c:pt>
                <c:pt idx="319">
                  <c:v>2.1900000000000101E-3</c:v>
                </c:pt>
                <c:pt idx="320">
                  <c:v>2.2000000000000101E-3</c:v>
                </c:pt>
                <c:pt idx="321">
                  <c:v>2.2100000000000101E-3</c:v>
                </c:pt>
                <c:pt idx="322">
                  <c:v>2.2200000000000102E-3</c:v>
                </c:pt>
                <c:pt idx="323">
                  <c:v>2.2300000000000102E-3</c:v>
                </c:pt>
                <c:pt idx="324">
                  <c:v>2.2400000000000102E-3</c:v>
                </c:pt>
                <c:pt idx="325">
                  <c:v>2.2500000000000098E-3</c:v>
                </c:pt>
                <c:pt idx="326">
                  <c:v>2.2600000000000098E-3</c:v>
                </c:pt>
                <c:pt idx="327">
                  <c:v>2.2700000000000099E-3</c:v>
                </c:pt>
                <c:pt idx="328">
                  <c:v>2.2800000000000099E-3</c:v>
                </c:pt>
                <c:pt idx="329">
                  <c:v>2.2900000000000099E-3</c:v>
                </c:pt>
                <c:pt idx="330">
                  <c:v>2.3000000000000099E-3</c:v>
                </c:pt>
                <c:pt idx="331">
                  <c:v>2.31000000000001E-3</c:v>
                </c:pt>
                <c:pt idx="332">
                  <c:v>2.32000000000001E-3</c:v>
                </c:pt>
                <c:pt idx="333">
                  <c:v>2.33000000000001E-3</c:v>
                </c:pt>
                <c:pt idx="334">
                  <c:v>2.34000000000001E-3</c:v>
                </c:pt>
                <c:pt idx="335">
                  <c:v>2.3500000000000101E-3</c:v>
                </c:pt>
                <c:pt idx="336">
                  <c:v>2.3600000000000101E-3</c:v>
                </c:pt>
                <c:pt idx="337">
                  <c:v>2.3700000000000101E-3</c:v>
                </c:pt>
                <c:pt idx="338">
                  <c:v>2.3800000000000101E-3</c:v>
                </c:pt>
                <c:pt idx="339">
                  <c:v>2.3900000000000102E-3</c:v>
                </c:pt>
                <c:pt idx="340">
                  <c:v>2.4000000000000102E-3</c:v>
                </c:pt>
                <c:pt idx="341">
                  <c:v>2.4100000000000098E-3</c:v>
                </c:pt>
                <c:pt idx="342">
                  <c:v>2.4200000000000098E-3</c:v>
                </c:pt>
                <c:pt idx="343">
                  <c:v>2.4300000000000098E-3</c:v>
                </c:pt>
                <c:pt idx="344">
                  <c:v>2.4400000000000099E-3</c:v>
                </c:pt>
                <c:pt idx="345">
                  <c:v>2.4500000000000099E-3</c:v>
                </c:pt>
                <c:pt idx="346">
                  <c:v>2.4600000000000099E-3</c:v>
                </c:pt>
                <c:pt idx="347">
                  <c:v>2.4700000000000099E-3</c:v>
                </c:pt>
                <c:pt idx="348">
                  <c:v>2.48000000000001E-3</c:v>
                </c:pt>
                <c:pt idx="349">
                  <c:v>2.49000000000001E-3</c:v>
                </c:pt>
                <c:pt idx="350">
                  <c:v>2.50000000000001E-3</c:v>
                </c:pt>
                <c:pt idx="351">
                  <c:v>2.5100000000000101E-3</c:v>
                </c:pt>
                <c:pt idx="352">
                  <c:v>2.5200000000000101E-3</c:v>
                </c:pt>
                <c:pt idx="353">
                  <c:v>2.5300000000000101E-3</c:v>
                </c:pt>
                <c:pt idx="354">
                  <c:v>2.5400000000000101E-3</c:v>
                </c:pt>
                <c:pt idx="355">
                  <c:v>2.5500000000000102E-3</c:v>
                </c:pt>
                <c:pt idx="356">
                  <c:v>2.5600000000000102E-3</c:v>
                </c:pt>
                <c:pt idx="357">
                  <c:v>2.5700000000000102E-3</c:v>
                </c:pt>
                <c:pt idx="358">
                  <c:v>2.5800000000000098E-3</c:v>
                </c:pt>
                <c:pt idx="359">
                  <c:v>2.5900000000000098E-3</c:v>
                </c:pt>
                <c:pt idx="360">
                  <c:v>2.6000000000000099E-3</c:v>
                </c:pt>
                <c:pt idx="361">
                  <c:v>2.6100000000000099E-3</c:v>
                </c:pt>
                <c:pt idx="362">
                  <c:v>2.6200000000000099E-3</c:v>
                </c:pt>
                <c:pt idx="363">
                  <c:v>2.6300000000000099E-3</c:v>
                </c:pt>
                <c:pt idx="364">
                  <c:v>2.64000000000001E-3</c:v>
                </c:pt>
                <c:pt idx="365">
                  <c:v>2.65000000000001E-3</c:v>
                </c:pt>
                <c:pt idx="366">
                  <c:v>2.66000000000001E-3</c:v>
                </c:pt>
                <c:pt idx="367">
                  <c:v>2.67000000000001E-3</c:v>
                </c:pt>
                <c:pt idx="368">
                  <c:v>2.6800000000000101E-3</c:v>
                </c:pt>
                <c:pt idx="369">
                  <c:v>2.6900000000000101E-3</c:v>
                </c:pt>
                <c:pt idx="370">
                  <c:v>2.7000000000000101E-3</c:v>
                </c:pt>
                <c:pt idx="371">
                  <c:v>2.7100000000000101E-3</c:v>
                </c:pt>
                <c:pt idx="372">
                  <c:v>2.7200000000000102E-3</c:v>
                </c:pt>
                <c:pt idx="373">
                  <c:v>2.7300000000000102E-3</c:v>
                </c:pt>
                <c:pt idx="374">
                  <c:v>2.7400000000000098E-3</c:v>
                </c:pt>
                <c:pt idx="375">
                  <c:v>2.7500000000000098E-3</c:v>
                </c:pt>
                <c:pt idx="376">
                  <c:v>2.7600000000000098E-3</c:v>
                </c:pt>
                <c:pt idx="377">
                  <c:v>2.7700000000000099E-3</c:v>
                </c:pt>
                <c:pt idx="378">
                  <c:v>2.7800000000000099E-3</c:v>
                </c:pt>
                <c:pt idx="379">
                  <c:v>2.7900000000000099E-3</c:v>
                </c:pt>
                <c:pt idx="380">
                  <c:v>2.8000000000000099E-3</c:v>
                </c:pt>
                <c:pt idx="381">
                  <c:v>2.81000000000001E-3</c:v>
                </c:pt>
                <c:pt idx="382">
                  <c:v>2.82000000000001E-3</c:v>
                </c:pt>
                <c:pt idx="383">
                  <c:v>2.83000000000001E-3</c:v>
                </c:pt>
                <c:pt idx="384">
                  <c:v>2.8400000000000101E-3</c:v>
                </c:pt>
                <c:pt idx="385">
                  <c:v>2.8500000000000101E-3</c:v>
                </c:pt>
                <c:pt idx="386">
                  <c:v>2.8600000000000101E-3</c:v>
                </c:pt>
                <c:pt idx="387">
                  <c:v>2.8700000000000101E-3</c:v>
                </c:pt>
                <c:pt idx="388">
                  <c:v>2.8800000000000102E-3</c:v>
                </c:pt>
                <c:pt idx="389">
                  <c:v>2.8900000000000102E-3</c:v>
                </c:pt>
                <c:pt idx="390">
                  <c:v>2.9000000000000102E-3</c:v>
                </c:pt>
                <c:pt idx="391">
                  <c:v>2.9100000000000098E-3</c:v>
                </c:pt>
                <c:pt idx="392">
                  <c:v>2.9200000000000098E-3</c:v>
                </c:pt>
                <c:pt idx="393">
                  <c:v>2.9300000000000099E-3</c:v>
                </c:pt>
                <c:pt idx="394">
                  <c:v>2.9400000000000099E-3</c:v>
                </c:pt>
                <c:pt idx="395">
                  <c:v>2.9500000000000099E-3</c:v>
                </c:pt>
                <c:pt idx="396">
                  <c:v>2.9600000000000099E-3</c:v>
                </c:pt>
                <c:pt idx="397">
                  <c:v>2.97000000000001E-3</c:v>
                </c:pt>
                <c:pt idx="398">
                  <c:v>2.98000000000001E-3</c:v>
                </c:pt>
                <c:pt idx="399">
                  <c:v>2.99000000000001E-3</c:v>
                </c:pt>
                <c:pt idx="400">
                  <c:v>3.00000000000001E-3</c:v>
                </c:pt>
                <c:pt idx="401">
                  <c:v>3.0100000000000101E-3</c:v>
                </c:pt>
                <c:pt idx="402">
                  <c:v>3.0200000000000101E-3</c:v>
                </c:pt>
                <c:pt idx="403">
                  <c:v>3.0300000000000101E-3</c:v>
                </c:pt>
                <c:pt idx="404">
                  <c:v>3.0400000000000101E-3</c:v>
                </c:pt>
                <c:pt idx="405">
                  <c:v>3.0500000000000102E-3</c:v>
                </c:pt>
                <c:pt idx="406">
                  <c:v>3.0600000000000102E-3</c:v>
                </c:pt>
                <c:pt idx="407">
                  <c:v>3.0700000000000098E-3</c:v>
                </c:pt>
                <c:pt idx="408">
                  <c:v>3.0800000000000098E-3</c:v>
                </c:pt>
                <c:pt idx="409">
                  <c:v>3.0900000000000098E-3</c:v>
                </c:pt>
                <c:pt idx="410">
                  <c:v>3.1000000000000099E-3</c:v>
                </c:pt>
                <c:pt idx="411">
                  <c:v>3.1100000000000099E-3</c:v>
                </c:pt>
                <c:pt idx="412">
                  <c:v>3.1200000000000099E-3</c:v>
                </c:pt>
                <c:pt idx="413">
                  <c:v>3.1300000000000099E-3</c:v>
                </c:pt>
                <c:pt idx="414">
                  <c:v>3.14000000000001E-3</c:v>
                </c:pt>
                <c:pt idx="415">
                  <c:v>3.15000000000001E-3</c:v>
                </c:pt>
                <c:pt idx="416">
                  <c:v>3.16000000000001E-3</c:v>
                </c:pt>
                <c:pt idx="417">
                  <c:v>3.17000000000001E-3</c:v>
                </c:pt>
                <c:pt idx="418">
                  <c:v>3.1800000000000101E-3</c:v>
                </c:pt>
                <c:pt idx="419">
                  <c:v>3.1900000000000101E-3</c:v>
                </c:pt>
                <c:pt idx="420">
                  <c:v>3.2000000000000101E-3</c:v>
                </c:pt>
                <c:pt idx="421">
                  <c:v>3.2100000000000102E-3</c:v>
                </c:pt>
                <c:pt idx="422">
                  <c:v>3.2200000000000102E-3</c:v>
                </c:pt>
                <c:pt idx="423">
                  <c:v>3.2300000000000102E-3</c:v>
                </c:pt>
                <c:pt idx="424">
                  <c:v>3.2400000000000098E-3</c:v>
                </c:pt>
                <c:pt idx="425">
                  <c:v>3.2500000000000098E-3</c:v>
                </c:pt>
                <c:pt idx="426">
                  <c:v>3.2600000000000099E-3</c:v>
                </c:pt>
                <c:pt idx="427">
                  <c:v>3.2700000000000099E-3</c:v>
                </c:pt>
                <c:pt idx="428">
                  <c:v>3.2800000000000099E-3</c:v>
                </c:pt>
                <c:pt idx="429">
                  <c:v>3.2900000000000099E-3</c:v>
                </c:pt>
                <c:pt idx="430">
                  <c:v>3.30000000000001E-3</c:v>
                </c:pt>
                <c:pt idx="431">
                  <c:v>3.31000000000001E-3</c:v>
                </c:pt>
                <c:pt idx="432">
                  <c:v>3.32000000000001E-3</c:v>
                </c:pt>
                <c:pt idx="433">
                  <c:v>3.33000000000001E-3</c:v>
                </c:pt>
                <c:pt idx="434">
                  <c:v>3.3400000000000101E-3</c:v>
                </c:pt>
                <c:pt idx="435">
                  <c:v>3.3500000000000101E-3</c:v>
                </c:pt>
                <c:pt idx="436">
                  <c:v>3.3600000000000101E-3</c:v>
                </c:pt>
                <c:pt idx="437">
                  <c:v>3.3700000000000101E-3</c:v>
                </c:pt>
                <c:pt idx="438">
                  <c:v>3.3800000000000102E-3</c:v>
                </c:pt>
                <c:pt idx="439">
                  <c:v>3.3900000000000102E-3</c:v>
                </c:pt>
                <c:pt idx="440">
                  <c:v>3.4000000000000098E-3</c:v>
                </c:pt>
                <c:pt idx="441">
                  <c:v>3.4100000000000098E-3</c:v>
                </c:pt>
                <c:pt idx="442">
                  <c:v>3.4200000000000098E-3</c:v>
                </c:pt>
                <c:pt idx="443">
                  <c:v>3.4300000000000099E-3</c:v>
                </c:pt>
                <c:pt idx="444">
                  <c:v>3.4400000000000099E-3</c:v>
                </c:pt>
                <c:pt idx="445">
                  <c:v>3.4500000000000099E-3</c:v>
                </c:pt>
                <c:pt idx="446">
                  <c:v>3.4600000000000099E-3</c:v>
                </c:pt>
                <c:pt idx="447">
                  <c:v>3.47000000000001E-3</c:v>
                </c:pt>
                <c:pt idx="448">
                  <c:v>3.48000000000001E-3</c:v>
                </c:pt>
                <c:pt idx="449">
                  <c:v>3.49000000000001E-3</c:v>
                </c:pt>
                <c:pt idx="450">
                  <c:v>3.50000000000001E-3</c:v>
                </c:pt>
                <c:pt idx="451">
                  <c:v>3.5100000000000101E-3</c:v>
                </c:pt>
                <c:pt idx="452">
                  <c:v>3.5200000000000101E-3</c:v>
                </c:pt>
                <c:pt idx="453">
                  <c:v>3.5300000000000101E-3</c:v>
                </c:pt>
                <c:pt idx="454">
                  <c:v>3.5400000000000102E-3</c:v>
                </c:pt>
                <c:pt idx="455">
                  <c:v>3.5500000000000102E-3</c:v>
                </c:pt>
                <c:pt idx="456">
                  <c:v>3.5600000000000102E-3</c:v>
                </c:pt>
                <c:pt idx="457">
                  <c:v>3.5700000000000098E-3</c:v>
                </c:pt>
                <c:pt idx="458">
                  <c:v>3.5800000000000098E-3</c:v>
                </c:pt>
                <c:pt idx="459">
                  <c:v>3.5900000000000098E-3</c:v>
                </c:pt>
                <c:pt idx="460">
                  <c:v>3.6000000000000099E-3</c:v>
                </c:pt>
                <c:pt idx="461">
                  <c:v>3.6100000000000099E-3</c:v>
                </c:pt>
                <c:pt idx="462">
                  <c:v>3.6200000000000099E-3</c:v>
                </c:pt>
                <c:pt idx="463">
                  <c:v>3.63000000000001E-3</c:v>
                </c:pt>
                <c:pt idx="464">
                  <c:v>3.64000000000001E-3</c:v>
                </c:pt>
                <c:pt idx="465">
                  <c:v>3.65000000000001E-3</c:v>
                </c:pt>
                <c:pt idx="466">
                  <c:v>3.66000000000001E-3</c:v>
                </c:pt>
                <c:pt idx="467">
                  <c:v>3.6700000000000101E-3</c:v>
                </c:pt>
                <c:pt idx="468">
                  <c:v>3.6800000000000101E-3</c:v>
                </c:pt>
                <c:pt idx="469">
                  <c:v>3.6900000000000101E-3</c:v>
                </c:pt>
                <c:pt idx="470">
                  <c:v>3.7000000000000101E-3</c:v>
                </c:pt>
                <c:pt idx="471">
                  <c:v>3.7100000000000102E-3</c:v>
                </c:pt>
                <c:pt idx="472">
                  <c:v>3.7200000000000102E-3</c:v>
                </c:pt>
                <c:pt idx="473">
                  <c:v>3.7300000000000102E-3</c:v>
                </c:pt>
                <c:pt idx="474">
                  <c:v>3.7400000000000098E-3</c:v>
                </c:pt>
                <c:pt idx="475">
                  <c:v>3.7500000000000098E-3</c:v>
                </c:pt>
                <c:pt idx="476">
                  <c:v>3.7600000000000099E-3</c:v>
                </c:pt>
                <c:pt idx="477">
                  <c:v>3.7700000000000099E-3</c:v>
                </c:pt>
                <c:pt idx="478">
                  <c:v>3.7800000000000099E-3</c:v>
                </c:pt>
                <c:pt idx="479">
                  <c:v>3.7900000000000099E-3</c:v>
                </c:pt>
                <c:pt idx="480">
                  <c:v>3.80000000000001E-3</c:v>
                </c:pt>
                <c:pt idx="481">
                  <c:v>3.81000000000001E-3</c:v>
                </c:pt>
                <c:pt idx="482">
                  <c:v>3.82000000000001E-3</c:v>
                </c:pt>
                <c:pt idx="483">
                  <c:v>3.83000000000001E-3</c:v>
                </c:pt>
                <c:pt idx="484">
                  <c:v>3.8400000000000101E-3</c:v>
                </c:pt>
                <c:pt idx="485">
                  <c:v>3.8500000000000101E-3</c:v>
                </c:pt>
                <c:pt idx="486">
                  <c:v>3.8600000000000101E-3</c:v>
                </c:pt>
                <c:pt idx="487">
                  <c:v>3.8700000000000102E-3</c:v>
                </c:pt>
                <c:pt idx="488">
                  <c:v>3.8800000000000102E-3</c:v>
                </c:pt>
                <c:pt idx="489">
                  <c:v>3.8900000000000102E-3</c:v>
                </c:pt>
                <c:pt idx="490">
                  <c:v>3.9000000000000098E-3</c:v>
                </c:pt>
                <c:pt idx="491">
                  <c:v>3.9100000000000098E-3</c:v>
                </c:pt>
                <c:pt idx="492">
                  <c:v>3.9200000000000103E-3</c:v>
                </c:pt>
                <c:pt idx="493">
                  <c:v>3.9300000000000099E-3</c:v>
                </c:pt>
                <c:pt idx="494">
                  <c:v>3.9400000000000103E-3</c:v>
                </c:pt>
                <c:pt idx="495">
                  <c:v>3.9500000000000099E-3</c:v>
                </c:pt>
                <c:pt idx="496">
                  <c:v>3.9600000000000104E-3</c:v>
                </c:pt>
                <c:pt idx="497">
                  <c:v>3.97000000000001E-3</c:v>
                </c:pt>
                <c:pt idx="498">
                  <c:v>3.9800000000000096E-3</c:v>
                </c:pt>
                <c:pt idx="499">
                  <c:v>3.99000000000001E-3</c:v>
                </c:pt>
                <c:pt idx="500">
                  <c:v>4.0000000000000096E-3</c:v>
                </c:pt>
                <c:pt idx="501">
                  <c:v>4.0100000000000101E-3</c:v>
                </c:pt>
                <c:pt idx="502">
                  <c:v>4.0200000000000097E-3</c:v>
                </c:pt>
                <c:pt idx="503">
                  <c:v>4.0300000000000101E-3</c:v>
                </c:pt>
                <c:pt idx="504">
                  <c:v>4.0400000000000097E-3</c:v>
                </c:pt>
                <c:pt idx="505">
                  <c:v>4.0500000000000102E-3</c:v>
                </c:pt>
                <c:pt idx="506">
                  <c:v>4.0600000000000098E-3</c:v>
                </c:pt>
                <c:pt idx="507">
                  <c:v>4.0700000000000102E-3</c:v>
                </c:pt>
                <c:pt idx="508">
                  <c:v>4.0800000000000098E-3</c:v>
                </c:pt>
                <c:pt idx="509">
                  <c:v>4.0900000000000103E-3</c:v>
                </c:pt>
                <c:pt idx="510">
                  <c:v>4.1000000000000099E-3</c:v>
                </c:pt>
                <c:pt idx="511">
                  <c:v>4.1100000000000103E-3</c:v>
                </c:pt>
                <c:pt idx="512">
                  <c:v>4.1200000000000099E-3</c:v>
                </c:pt>
                <c:pt idx="513">
                  <c:v>4.1300000000000104E-3</c:v>
                </c:pt>
                <c:pt idx="514">
                  <c:v>4.14000000000001E-3</c:v>
                </c:pt>
                <c:pt idx="515">
                  <c:v>4.1500000000000096E-3</c:v>
                </c:pt>
                <c:pt idx="516">
                  <c:v>4.16000000000001E-3</c:v>
                </c:pt>
                <c:pt idx="517">
                  <c:v>4.1700000000000096E-3</c:v>
                </c:pt>
                <c:pt idx="518">
                  <c:v>4.1800000000000101E-3</c:v>
                </c:pt>
                <c:pt idx="519">
                  <c:v>4.1900000000000097E-3</c:v>
                </c:pt>
                <c:pt idx="520">
                  <c:v>4.2000000000000101E-3</c:v>
                </c:pt>
                <c:pt idx="521">
                  <c:v>4.2100000000000097E-3</c:v>
                </c:pt>
                <c:pt idx="522">
                  <c:v>4.2200000000000102E-3</c:v>
                </c:pt>
                <c:pt idx="523">
                  <c:v>4.2300000000000098E-3</c:v>
                </c:pt>
                <c:pt idx="524">
                  <c:v>4.2400000000000103E-3</c:v>
                </c:pt>
                <c:pt idx="525">
                  <c:v>4.2500000000000098E-3</c:v>
                </c:pt>
                <c:pt idx="526">
                  <c:v>4.2600000000000103E-3</c:v>
                </c:pt>
                <c:pt idx="527">
                  <c:v>4.2700000000000099E-3</c:v>
                </c:pt>
                <c:pt idx="528">
                  <c:v>4.2800000000000104E-3</c:v>
                </c:pt>
                <c:pt idx="529">
                  <c:v>4.29000000000001E-3</c:v>
                </c:pt>
                <c:pt idx="530">
                  <c:v>4.3000000000000104E-3</c:v>
                </c:pt>
                <c:pt idx="531">
                  <c:v>4.31000000000001E-3</c:v>
                </c:pt>
                <c:pt idx="532">
                  <c:v>4.3200000000000096E-3</c:v>
                </c:pt>
                <c:pt idx="533">
                  <c:v>4.3300000000000101E-3</c:v>
                </c:pt>
                <c:pt idx="534">
                  <c:v>4.3400000000000096E-3</c:v>
                </c:pt>
                <c:pt idx="535">
                  <c:v>4.3500000000000101E-3</c:v>
                </c:pt>
                <c:pt idx="536">
                  <c:v>4.3600000000000097E-3</c:v>
                </c:pt>
                <c:pt idx="537">
                  <c:v>4.3700000000000102E-3</c:v>
                </c:pt>
                <c:pt idx="538">
                  <c:v>4.3800000000000098E-3</c:v>
                </c:pt>
                <c:pt idx="539">
                  <c:v>4.3900000000000102E-3</c:v>
                </c:pt>
                <c:pt idx="540">
                  <c:v>4.4000000000000098E-3</c:v>
                </c:pt>
                <c:pt idx="541">
                  <c:v>4.4100000000000103E-3</c:v>
                </c:pt>
                <c:pt idx="542">
                  <c:v>4.4200000000000099E-3</c:v>
                </c:pt>
                <c:pt idx="543">
                  <c:v>4.4300000000000103E-3</c:v>
                </c:pt>
                <c:pt idx="544">
                  <c:v>4.4400000000000099E-3</c:v>
                </c:pt>
                <c:pt idx="545">
                  <c:v>4.4500000000000104E-3</c:v>
                </c:pt>
                <c:pt idx="546">
                  <c:v>4.46000000000001E-3</c:v>
                </c:pt>
                <c:pt idx="547">
                  <c:v>4.4700000000000104E-3</c:v>
                </c:pt>
                <c:pt idx="548">
                  <c:v>4.48000000000001E-3</c:v>
                </c:pt>
                <c:pt idx="549">
                  <c:v>4.4900000000000096E-3</c:v>
                </c:pt>
                <c:pt idx="550">
                  <c:v>4.5000000000000101E-3</c:v>
                </c:pt>
                <c:pt idx="551">
                  <c:v>4.5100000000000097E-3</c:v>
                </c:pt>
                <c:pt idx="552">
                  <c:v>4.5200000000000101E-3</c:v>
                </c:pt>
                <c:pt idx="553">
                  <c:v>4.5300000000000097E-3</c:v>
                </c:pt>
                <c:pt idx="554">
                  <c:v>4.5400000000000102E-3</c:v>
                </c:pt>
                <c:pt idx="555">
                  <c:v>4.5500000000000098E-3</c:v>
                </c:pt>
                <c:pt idx="556">
                  <c:v>4.5600000000000102E-3</c:v>
                </c:pt>
                <c:pt idx="557">
                  <c:v>4.5700000000000098E-3</c:v>
                </c:pt>
                <c:pt idx="558">
                  <c:v>4.5800000000000103E-3</c:v>
                </c:pt>
                <c:pt idx="559">
                  <c:v>4.5900000000000203E-3</c:v>
                </c:pt>
                <c:pt idx="560">
                  <c:v>4.6000000000000103E-3</c:v>
                </c:pt>
                <c:pt idx="561">
                  <c:v>4.6100000000000099E-3</c:v>
                </c:pt>
                <c:pt idx="562">
                  <c:v>4.6200000000000104E-3</c:v>
                </c:pt>
                <c:pt idx="563">
                  <c:v>4.6300000000000204E-3</c:v>
                </c:pt>
                <c:pt idx="564">
                  <c:v>4.6400000000000096E-3</c:v>
                </c:pt>
                <c:pt idx="565">
                  <c:v>4.65000000000001E-3</c:v>
                </c:pt>
                <c:pt idx="566">
                  <c:v>4.6600000000000096E-3</c:v>
                </c:pt>
                <c:pt idx="567">
                  <c:v>4.6700000000000196E-3</c:v>
                </c:pt>
                <c:pt idx="568">
                  <c:v>4.6800000000000097E-3</c:v>
                </c:pt>
                <c:pt idx="569">
                  <c:v>4.6900000000000101E-3</c:v>
                </c:pt>
                <c:pt idx="570">
                  <c:v>4.7000000000000097E-3</c:v>
                </c:pt>
                <c:pt idx="571">
                  <c:v>4.7100000000000197E-3</c:v>
                </c:pt>
                <c:pt idx="572">
                  <c:v>4.7200000000000202E-3</c:v>
                </c:pt>
                <c:pt idx="573">
                  <c:v>4.7300000000000102E-3</c:v>
                </c:pt>
                <c:pt idx="574">
                  <c:v>4.7400000000000202E-3</c:v>
                </c:pt>
                <c:pt idx="575">
                  <c:v>4.7500000000000198E-3</c:v>
                </c:pt>
                <c:pt idx="576">
                  <c:v>4.7600000000000203E-3</c:v>
                </c:pt>
                <c:pt idx="577">
                  <c:v>4.7700000000000103E-3</c:v>
                </c:pt>
                <c:pt idx="578">
                  <c:v>4.7800000000000203E-3</c:v>
                </c:pt>
                <c:pt idx="579">
                  <c:v>4.7900000000000199E-3</c:v>
                </c:pt>
                <c:pt idx="580">
                  <c:v>4.8000000000000204E-3</c:v>
                </c:pt>
                <c:pt idx="581">
                  <c:v>4.8100000000000096E-3</c:v>
                </c:pt>
                <c:pt idx="582">
                  <c:v>4.8200000000000196E-3</c:v>
                </c:pt>
                <c:pt idx="583">
                  <c:v>4.83000000000002E-3</c:v>
                </c:pt>
                <c:pt idx="584">
                  <c:v>4.8400000000000196E-3</c:v>
                </c:pt>
                <c:pt idx="585">
                  <c:v>4.8500000000000097E-3</c:v>
                </c:pt>
                <c:pt idx="586">
                  <c:v>4.8600000000000197E-3</c:v>
                </c:pt>
                <c:pt idx="587">
                  <c:v>4.8700000000000201E-3</c:v>
                </c:pt>
                <c:pt idx="588">
                  <c:v>4.8800000000000197E-3</c:v>
                </c:pt>
                <c:pt idx="589">
                  <c:v>4.8900000000000202E-3</c:v>
                </c:pt>
                <c:pt idx="590">
                  <c:v>4.9000000000000198E-3</c:v>
                </c:pt>
                <c:pt idx="591">
                  <c:v>4.9100000000000203E-3</c:v>
                </c:pt>
                <c:pt idx="592">
                  <c:v>4.9200000000000198E-3</c:v>
                </c:pt>
                <c:pt idx="593">
                  <c:v>4.9300000000000203E-3</c:v>
                </c:pt>
                <c:pt idx="594">
                  <c:v>4.9400000000000199E-3</c:v>
                </c:pt>
                <c:pt idx="595">
                  <c:v>4.9500000000000204E-3</c:v>
                </c:pt>
                <c:pt idx="596">
                  <c:v>4.9600000000000199E-3</c:v>
                </c:pt>
                <c:pt idx="597">
                  <c:v>4.9700000000000204E-3</c:v>
                </c:pt>
                <c:pt idx="598">
                  <c:v>4.98000000000002E-3</c:v>
                </c:pt>
                <c:pt idx="599">
                  <c:v>4.9900000000000196E-3</c:v>
                </c:pt>
                <c:pt idx="600">
                  <c:v>5.0000000000000201E-3</c:v>
                </c:pt>
                <c:pt idx="601">
                  <c:v>5.0100000000000196E-3</c:v>
                </c:pt>
                <c:pt idx="602">
                  <c:v>5.0200000000000201E-3</c:v>
                </c:pt>
                <c:pt idx="603">
                  <c:v>5.0300000000000197E-3</c:v>
                </c:pt>
                <c:pt idx="604">
                  <c:v>5.0400000000000202E-3</c:v>
                </c:pt>
                <c:pt idx="605">
                  <c:v>5.0500000000000198E-3</c:v>
                </c:pt>
                <c:pt idx="606">
                  <c:v>5.0600000000000202E-3</c:v>
                </c:pt>
                <c:pt idx="607">
                  <c:v>5.0700000000000198E-3</c:v>
                </c:pt>
                <c:pt idx="608">
                  <c:v>5.0800000000000203E-3</c:v>
                </c:pt>
                <c:pt idx="609">
                  <c:v>5.0900000000000199E-3</c:v>
                </c:pt>
                <c:pt idx="610">
                  <c:v>5.1000000000000203E-3</c:v>
                </c:pt>
                <c:pt idx="611">
                  <c:v>5.1100000000000199E-3</c:v>
                </c:pt>
                <c:pt idx="612">
                  <c:v>5.1200000000000204E-3</c:v>
                </c:pt>
                <c:pt idx="613">
                  <c:v>5.13000000000002E-3</c:v>
                </c:pt>
                <c:pt idx="614">
                  <c:v>5.1400000000000204E-3</c:v>
                </c:pt>
                <c:pt idx="615">
                  <c:v>5.15000000000002E-3</c:v>
                </c:pt>
                <c:pt idx="616">
                  <c:v>5.1600000000000196E-3</c:v>
                </c:pt>
                <c:pt idx="617">
                  <c:v>5.1700000000000201E-3</c:v>
                </c:pt>
                <c:pt idx="618">
                  <c:v>5.1800000000000197E-3</c:v>
                </c:pt>
                <c:pt idx="619">
                  <c:v>5.1900000000000201E-3</c:v>
                </c:pt>
                <c:pt idx="620">
                  <c:v>5.2000000000000197E-3</c:v>
                </c:pt>
                <c:pt idx="621">
                  <c:v>5.2100000000000202E-3</c:v>
                </c:pt>
                <c:pt idx="622">
                  <c:v>5.2200000000000198E-3</c:v>
                </c:pt>
                <c:pt idx="623">
                  <c:v>5.2300000000000202E-3</c:v>
                </c:pt>
                <c:pt idx="624">
                  <c:v>5.2400000000000198E-3</c:v>
                </c:pt>
                <c:pt idx="625">
                  <c:v>5.2500000000000203E-3</c:v>
                </c:pt>
                <c:pt idx="626">
                  <c:v>5.2600000000000199E-3</c:v>
                </c:pt>
                <c:pt idx="627">
                  <c:v>5.2700000000000203E-3</c:v>
                </c:pt>
                <c:pt idx="628">
                  <c:v>5.2800000000000199E-3</c:v>
                </c:pt>
                <c:pt idx="629">
                  <c:v>5.2900000000000204E-3</c:v>
                </c:pt>
                <c:pt idx="630">
                  <c:v>5.30000000000002E-3</c:v>
                </c:pt>
                <c:pt idx="631">
                  <c:v>5.3100000000000204E-3</c:v>
                </c:pt>
                <c:pt idx="632">
                  <c:v>5.32000000000002E-3</c:v>
                </c:pt>
                <c:pt idx="633">
                  <c:v>5.3300000000000196E-3</c:v>
                </c:pt>
                <c:pt idx="634">
                  <c:v>5.3400000000000201E-3</c:v>
                </c:pt>
                <c:pt idx="635">
                  <c:v>5.3500000000000197E-3</c:v>
                </c:pt>
                <c:pt idx="636">
                  <c:v>5.3600000000000201E-3</c:v>
                </c:pt>
                <c:pt idx="637">
                  <c:v>5.3700000000000197E-3</c:v>
                </c:pt>
                <c:pt idx="638">
                  <c:v>5.3800000000000202E-3</c:v>
                </c:pt>
                <c:pt idx="639">
                  <c:v>5.3900000000000198E-3</c:v>
                </c:pt>
                <c:pt idx="640">
                  <c:v>5.4000000000000202E-3</c:v>
                </c:pt>
                <c:pt idx="641">
                  <c:v>5.4100000000000198E-3</c:v>
                </c:pt>
                <c:pt idx="642">
                  <c:v>5.4200000000000203E-3</c:v>
                </c:pt>
                <c:pt idx="643">
                  <c:v>5.4300000000000199E-3</c:v>
                </c:pt>
                <c:pt idx="644">
                  <c:v>5.4400000000000203E-3</c:v>
                </c:pt>
                <c:pt idx="645">
                  <c:v>5.4500000000000199E-3</c:v>
                </c:pt>
                <c:pt idx="646">
                  <c:v>5.4600000000000204E-3</c:v>
                </c:pt>
                <c:pt idx="647">
                  <c:v>5.47000000000002E-3</c:v>
                </c:pt>
                <c:pt idx="648">
                  <c:v>5.4800000000000196E-3</c:v>
                </c:pt>
                <c:pt idx="649">
                  <c:v>5.49000000000002E-3</c:v>
                </c:pt>
                <c:pt idx="650">
                  <c:v>5.5000000000000196E-3</c:v>
                </c:pt>
                <c:pt idx="651">
                  <c:v>5.5100000000000201E-3</c:v>
                </c:pt>
                <c:pt idx="652">
                  <c:v>5.5200000000000197E-3</c:v>
                </c:pt>
                <c:pt idx="653">
                  <c:v>5.5300000000000201E-3</c:v>
                </c:pt>
                <c:pt idx="654">
                  <c:v>5.5400000000000197E-3</c:v>
                </c:pt>
                <c:pt idx="655">
                  <c:v>5.5500000000000202E-3</c:v>
                </c:pt>
                <c:pt idx="656">
                  <c:v>5.5600000000000198E-3</c:v>
                </c:pt>
                <c:pt idx="657">
                  <c:v>5.5700000000000202E-3</c:v>
                </c:pt>
                <c:pt idx="658">
                  <c:v>5.5800000000000198E-3</c:v>
                </c:pt>
                <c:pt idx="659">
                  <c:v>5.5900000000000203E-3</c:v>
                </c:pt>
                <c:pt idx="660">
                  <c:v>5.6000000000000199E-3</c:v>
                </c:pt>
                <c:pt idx="661">
                  <c:v>5.6100000000000204E-3</c:v>
                </c:pt>
                <c:pt idx="662">
                  <c:v>5.6200000000000199E-3</c:v>
                </c:pt>
                <c:pt idx="663">
                  <c:v>5.6300000000000204E-3</c:v>
                </c:pt>
                <c:pt idx="664">
                  <c:v>5.64000000000002E-3</c:v>
                </c:pt>
                <c:pt idx="665">
                  <c:v>5.6500000000000196E-3</c:v>
                </c:pt>
                <c:pt idx="666">
                  <c:v>5.66000000000002E-3</c:v>
                </c:pt>
                <c:pt idx="667">
                  <c:v>5.6700000000000196E-3</c:v>
                </c:pt>
                <c:pt idx="668">
                  <c:v>5.6800000000000201E-3</c:v>
                </c:pt>
                <c:pt idx="669">
                  <c:v>5.6900000000000197E-3</c:v>
                </c:pt>
                <c:pt idx="670">
                  <c:v>5.7000000000000202E-3</c:v>
                </c:pt>
                <c:pt idx="671">
                  <c:v>5.7100000000000197E-3</c:v>
                </c:pt>
                <c:pt idx="672">
                  <c:v>5.7200000000000202E-3</c:v>
                </c:pt>
                <c:pt idx="673">
                  <c:v>5.7300000000000198E-3</c:v>
                </c:pt>
                <c:pt idx="674">
                  <c:v>5.7400000000000203E-3</c:v>
                </c:pt>
                <c:pt idx="675">
                  <c:v>5.7500000000000199E-3</c:v>
                </c:pt>
                <c:pt idx="676">
                  <c:v>5.7600000000000203E-3</c:v>
                </c:pt>
                <c:pt idx="677">
                  <c:v>5.7700000000000199E-3</c:v>
                </c:pt>
                <c:pt idx="678">
                  <c:v>5.7800000000000204E-3</c:v>
                </c:pt>
                <c:pt idx="679">
                  <c:v>5.79000000000002E-3</c:v>
                </c:pt>
                <c:pt idx="680">
                  <c:v>5.8000000000000204E-3</c:v>
                </c:pt>
                <c:pt idx="681">
                  <c:v>5.81000000000002E-3</c:v>
                </c:pt>
                <c:pt idx="682">
                  <c:v>5.8200000000000196E-3</c:v>
                </c:pt>
                <c:pt idx="683">
                  <c:v>5.8300000000000201E-3</c:v>
                </c:pt>
                <c:pt idx="684">
                  <c:v>5.8400000000000197E-3</c:v>
                </c:pt>
                <c:pt idx="685">
                  <c:v>5.8500000000000201E-3</c:v>
                </c:pt>
                <c:pt idx="686">
                  <c:v>5.8600000000000197E-3</c:v>
                </c:pt>
                <c:pt idx="687">
                  <c:v>5.8700000000000202E-3</c:v>
                </c:pt>
                <c:pt idx="688">
                  <c:v>5.8800000000000198E-3</c:v>
                </c:pt>
                <c:pt idx="689">
                  <c:v>5.8900000000000202E-3</c:v>
                </c:pt>
                <c:pt idx="690">
                  <c:v>5.9000000000000198E-3</c:v>
                </c:pt>
                <c:pt idx="691">
                  <c:v>5.9100000000000203E-3</c:v>
                </c:pt>
                <c:pt idx="692">
                  <c:v>5.9200000000000199E-3</c:v>
                </c:pt>
                <c:pt idx="693">
                  <c:v>5.9300000000000203E-3</c:v>
                </c:pt>
                <c:pt idx="694">
                  <c:v>5.9400000000000199E-3</c:v>
                </c:pt>
                <c:pt idx="695">
                  <c:v>5.9500000000000204E-3</c:v>
                </c:pt>
                <c:pt idx="696">
                  <c:v>5.96000000000002E-3</c:v>
                </c:pt>
                <c:pt idx="697">
                  <c:v>5.9700000000000204E-3</c:v>
                </c:pt>
                <c:pt idx="698">
                  <c:v>5.98000000000002E-3</c:v>
                </c:pt>
                <c:pt idx="699">
                  <c:v>5.9900000000000196E-3</c:v>
                </c:pt>
                <c:pt idx="700">
                  <c:v>6.0000000000000201E-3</c:v>
                </c:pt>
                <c:pt idx="701">
                  <c:v>6.0100000000000197E-3</c:v>
                </c:pt>
                <c:pt idx="702">
                  <c:v>6.0200000000000201E-3</c:v>
                </c:pt>
                <c:pt idx="703">
                  <c:v>6.0300000000000197E-3</c:v>
                </c:pt>
                <c:pt idx="704">
                  <c:v>6.0400000000000202E-3</c:v>
                </c:pt>
                <c:pt idx="705">
                  <c:v>6.0500000000000198E-3</c:v>
                </c:pt>
                <c:pt idx="706">
                  <c:v>6.0600000000000202E-3</c:v>
                </c:pt>
                <c:pt idx="707">
                  <c:v>6.0700000000000198E-3</c:v>
                </c:pt>
                <c:pt idx="708">
                  <c:v>6.0800000000000203E-3</c:v>
                </c:pt>
                <c:pt idx="709">
                  <c:v>6.0900000000000199E-3</c:v>
                </c:pt>
                <c:pt idx="710">
                  <c:v>6.1000000000000203E-3</c:v>
                </c:pt>
                <c:pt idx="711">
                  <c:v>6.1100000000000199E-3</c:v>
                </c:pt>
                <c:pt idx="712">
                  <c:v>6.1200000000000204E-3</c:v>
                </c:pt>
                <c:pt idx="713">
                  <c:v>6.13000000000002E-3</c:v>
                </c:pt>
                <c:pt idx="714">
                  <c:v>6.1400000000000196E-3</c:v>
                </c:pt>
                <c:pt idx="715">
                  <c:v>6.15000000000002E-3</c:v>
                </c:pt>
                <c:pt idx="716">
                  <c:v>6.1600000000000196E-3</c:v>
                </c:pt>
                <c:pt idx="717">
                  <c:v>6.1700000000000201E-3</c:v>
                </c:pt>
                <c:pt idx="718">
                  <c:v>6.1800000000000197E-3</c:v>
                </c:pt>
                <c:pt idx="719">
                  <c:v>6.1900000000000201E-3</c:v>
                </c:pt>
                <c:pt idx="720">
                  <c:v>6.2000000000000197E-3</c:v>
                </c:pt>
                <c:pt idx="721">
                  <c:v>6.2100000000000202E-3</c:v>
                </c:pt>
                <c:pt idx="722">
                  <c:v>6.2200000000000198E-3</c:v>
                </c:pt>
                <c:pt idx="723">
                  <c:v>6.2300000000000202E-3</c:v>
                </c:pt>
                <c:pt idx="724">
                  <c:v>6.2400000000000198E-3</c:v>
                </c:pt>
                <c:pt idx="725">
                  <c:v>6.2500000000000203E-3</c:v>
                </c:pt>
                <c:pt idx="726">
                  <c:v>6.2600000000000199E-3</c:v>
                </c:pt>
                <c:pt idx="727">
                  <c:v>6.2700000000000203E-3</c:v>
                </c:pt>
                <c:pt idx="728">
                  <c:v>6.2800000000000199E-3</c:v>
                </c:pt>
                <c:pt idx="729">
                  <c:v>6.2900000000000204E-3</c:v>
                </c:pt>
                <c:pt idx="730">
                  <c:v>6.30000000000002E-3</c:v>
                </c:pt>
                <c:pt idx="731">
                  <c:v>6.3100000000000196E-3</c:v>
                </c:pt>
                <c:pt idx="732">
                  <c:v>6.32000000000002E-3</c:v>
                </c:pt>
                <c:pt idx="733">
                  <c:v>6.3300000000000196E-3</c:v>
                </c:pt>
                <c:pt idx="734">
                  <c:v>6.3400000000000201E-3</c:v>
                </c:pt>
                <c:pt idx="735">
                  <c:v>6.3500000000000197E-3</c:v>
                </c:pt>
                <c:pt idx="736">
                  <c:v>6.3600000000000202E-3</c:v>
                </c:pt>
                <c:pt idx="737">
                  <c:v>6.3700000000000197E-3</c:v>
                </c:pt>
                <c:pt idx="738">
                  <c:v>6.3800000000000202E-3</c:v>
                </c:pt>
                <c:pt idx="739">
                  <c:v>6.3900000000000198E-3</c:v>
                </c:pt>
                <c:pt idx="740">
                  <c:v>6.4000000000000203E-3</c:v>
                </c:pt>
                <c:pt idx="741">
                  <c:v>6.4100000000000198E-3</c:v>
                </c:pt>
                <c:pt idx="742">
                  <c:v>6.4200000000000203E-3</c:v>
                </c:pt>
                <c:pt idx="743">
                  <c:v>6.4300000000000199E-3</c:v>
                </c:pt>
                <c:pt idx="744">
                  <c:v>6.4400000000000204E-3</c:v>
                </c:pt>
                <c:pt idx="745">
                  <c:v>6.45000000000002E-3</c:v>
                </c:pt>
                <c:pt idx="746">
                  <c:v>6.4600000000000204E-3</c:v>
                </c:pt>
                <c:pt idx="747">
                  <c:v>6.47000000000002E-3</c:v>
                </c:pt>
                <c:pt idx="748">
                  <c:v>6.4800000000000196E-3</c:v>
                </c:pt>
                <c:pt idx="749">
                  <c:v>6.4900000000000201E-3</c:v>
                </c:pt>
                <c:pt idx="750">
                  <c:v>6.5000000000000197E-3</c:v>
                </c:pt>
                <c:pt idx="751">
                  <c:v>6.5100000000000201E-3</c:v>
                </c:pt>
                <c:pt idx="752">
                  <c:v>6.5200000000000197E-3</c:v>
                </c:pt>
                <c:pt idx="753">
                  <c:v>6.5300000000000202E-3</c:v>
                </c:pt>
                <c:pt idx="754">
                  <c:v>6.5400000000000198E-3</c:v>
                </c:pt>
                <c:pt idx="755">
                  <c:v>6.5500000000000202E-3</c:v>
                </c:pt>
                <c:pt idx="756">
                  <c:v>6.5600000000000198E-3</c:v>
                </c:pt>
                <c:pt idx="757">
                  <c:v>6.5700000000000203E-3</c:v>
                </c:pt>
                <c:pt idx="758">
                  <c:v>6.5800000000000199E-3</c:v>
                </c:pt>
                <c:pt idx="759">
                  <c:v>6.5900000000000203E-3</c:v>
                </c:pt>
                <c:pt idx="760">
                  <c:v>6.6000000000000199E-3</c:v>
                </c:pt>
                <c:pt idx="761">
                  <c:v>6.6100000000000204E-3</c:v>
                </c:pt>
                <c:pt idx="762">
                  <c:v>6.62000000000002E-3</c:v>
                </c:pt>
                <c:pt idx="763">
                  <c:v>6.6300000000000204E-3</c:v>
                </c:pt>
                <c:pt idx="764">
                  <c:v>6.64000000000002E-3</c:v>
                </c:pt>
                <c:pt idx="765">
                  <c:v>6.6500000000000196E-3</c:v>
                </c:pt>
                <c:pt idx="766">
                  <c:v>6.6600000000000201E-3</c:v>
                </c:pt>
                <c:pt idx="767">
                  <c:v>6.6700000000000197E-3</c:v>
                </c:pt>
                <c:pt idx="768">
                  <c:v>6.6800000000000201E-3</c:v>
                </c:pt>
                <c:pt idx="769">
                  <c:v>6.6900000000000197E-3</c:v>
                </c:pt>
                <c:pt idx="770">
                  <c:v>6.7000000000000202E-3</c:v>
                </c:pt>
                <c:pt idx="771">
                  <c:v>6.7100000000000198E-3</c:v>
                </c:pt>
                <c:pt idx="772">
                  <c:v>6.7200000000000202E-3</c:v>
                </c:pt>
                <c:pt idx="773">
                  <c:v>6.7300000000000198E-3</c:v>
                </c:pt>
                <c:pt idx="774">
                  <c:v>6.7400000000000203E-3</c:v>
                </c:pt>
                <c:pt idx="775">
                  <c:v>6.7500000000000199E-3</c:v>
                </c:pt>
                <c:pt idx="776">
                  <c:v>6.7600000000000203E-3</c:v>
                </c:pt>
                <c:pt idx="777">
                  <c:v>6.7700000000000199E-3</c:v>
                </c:pt>
                <c:pt idx="778">
                  <c:v>6.7800000000000204E-3</c:v>
                </c:pt>
                <c:pt idx="779">
                  <c:v>6.79000000000002E-3</c:v>
                </c:pt>
                <c:pt idx="780">
                  <c:v>6.8000000000000196E-3</c:v>
                </c:pt>
                <c:pt idx="781">
                  <c:v>6.81000000000002E-3</c:v>
                </c:pt>
                <c:pt idx="782">
                  <c:v>6.8200000000000196E-3</c:v>
                </c:pt>
                <c:pt idx="783">
                  <c:v>6.8300000000000201E-3</c:v>
                </c:pt>
                <c:pt idx="784">
                  <c:v>6.8400000000000197E-3</c:v>
                </c:pt>
                <c:pt idx="785">
                  <c:v>6.8500000000000201E-3</c:v>
                </c:pt>
                <c:pt idx="786">
                  <c:v>6.8600000000000197E-3</c:v>
                </c:pt>
                <c:pt idx="787">
                  <c:v>6.8700000000000202E-3</c:v>
                </c:pt>
                <c:pt idx="788">
                  <c:v>6.8800000000000198E-3</c:v>
                </c:pt>
                <c:pt idx="789">
                  <c:v>6.8900000000000202E-3</c:v>
                </c:pt>
                <c:pt idx="790">
                  <c:v>6.9000000000000198E-3</c:v>
                </c:pt>
                <c:pt idx="791">
                  <c:v>6.9100000000000203E-3</c:v>
                </c:pt>
                <c:pt idx="792">
                  <c:v>6.9200000000000199E-3</c:v>
                </c:pt>
                <c:pt idx="793">
                  <c:v>6.9300000000000203E-3</c:v>
                </c:pt>
                <c:pt idx="794">
                  <c:v>6.9400000000000199E-3</c:v>
                </c:pt>
                <c:pt idx="795">
                  <c:v>6.9500000000000204E-3</c:v>
                </c:pt>
                <c:pt idx="796">
                  <c:v>6.96000000000002E-3</c:v>
                </c:pt>
                <c:pt idx="797">
                  <c:v>6.9700000000000196E-3</c:v>
                </c:pt>
                <c:pt idx="798">
                  <c:v>6.98000000000002E-3</c:v>
                </c:pt>
                <c:pt idx="799">
                  <c:v>6.9900000000000196E-3</c:v>
                </c:pt>
                <c:pt idx="800">
                  <c:v>7.0000000000000201E-3</c:v>
                </c:pt>
                <c:pt idx="801">
                  <c:v>7.0100000000000197E-3</c:v>
                </c:pt>
                <c:pt idx="802">
                  <c:v>7.0200000000000201E-3</c:v>
                </c:pt>
                <c:pt idx="803">
                  <c:v>7.0300000000000197E-3</c:v>
                </c:pt>
                <c:pt idx="804">
                  <c:v>7.0400000000000202E-3</c:v>
                </c:pt>
                <c:pt idx="805">
                  <c:v>7.0500000000000198E-3</c:v>
                </c:pt>
                <c:pt idx="806">
                  <c:v>7.0600000000000203E-3</c:v>
                </c:pt>
                <c:pt idx="807">
                  <c:v>7.0700000000000198E-3</c:v>
                </c:pt>
                <c:pt idx="808">
                  <c:v>7.0800000000000203E-3</c:v>
                </c:pt>
                <c:pt idx="809">
                  <c:v>7.0900000000000199E-3</c:v>
                </c:pt>
                <c:pt idx="810">
                  <c:v>7.1000000000000204E-3</c:v>
                </c:pt>
                <c:pt idx="811">
                  <c:v>7.1100000000000199E-3</c:v>
                </c:pt>
                <c:pt idx="812">
                  <c:v>7.1200000000000204E-3</c:v>
                </c:pt>
                <c:pt idx="813">
                  <c:v>7.13000000000002E-3</c:v>
                </c:pt>
                <c:pt idx="814">
                  <c:v>7.1400000000000196E-3</c:v>
                </c:pt>
                <c:pt idx="815">
                  <c:v>7.1500000000000201E-3</c:v>
                </c:pt>
                <c:pt idx="816">
                  <c:v>7.1600000000000196E-3</c:v>
                </c:pt>
                <c:pt idx="817">
                  <c:v>7.1700000000000201E-3</c:v>
                </c:pt>
                <c:pt idx="818">
                  <c:v>7.1800000000000197E-3</c:v>
                </c:pt>
                <c:pt idx="819">
                  <c:v>7.1900000000000202E-3</c:v>
                </c:pt>
                <c:pt idx="820">
                  <c:v>7.2000000000000198E-3</c:v>
                </c:pt>
                <c:pt idx="821">
                  <c:v>7.2100000000000202E-3</c:v>
                </c:pt>
                <c:pt idx="822">
                  <c:v>7.2200000000000198E-3</c:v>
                </c:pt>
                <c:pt idx="823">
                  <c:v>7.2300000000000203E-3</c:v>
                </c:pt>
                <c:pt idx="824">
                  <c:v>7.2400000000000199E-3</c:v>
                </c:pt>
                <c:pt idx="825">
                  <c:v>7.2500000000000203E-3</c:v>
                </c:pt>
                <c:pt idx="826">
                  <c:v>7.2600000000000199E-3</c:v>
                </c:pt>
                <c:pt idx="827">
                  <c:v>7.2700000000000204E-3</c:v>
                </c:pt>
                <c:pt idx="828">
                  <c:v>7.28000000000002E-3</c:v>
                </c:pt>
                <c:pt idx="829">
                  <c:v>7.2900000000000204E-3</c:v>
                </c:pt>
                <c:pt idx="830">
                  <c:v>7.30000000000002E-3</c:v>
                </c:pt>
                <c:pt idx="831">
                  <c:v>7.3100000000000196E-3</c:v>
                </c:pt>
                <c:pt idx="832">
                  <c:v>7.3200000000000201E-3</c:v>
                </c:pt>
                <c:pt idx="833">
                  <c:v>7.3300000000000197E-3</c:v>
                </c:pt>
                <c:pt idx="834">
                  <c:v>7.3400000000000201E-3</c:v>
                </c:pt>
                <c:pt idx="835">
                  <c:v>7.3500000000000197E-3</c:v>
                </c:pt>
                <c:pt idx="836">
                  <c:v>7.3600000000000202E-3</c:v>
                </c:pt>
                <c:pt idx="837">
                  <c:v>7.3700000000000198E-3</c:v>
                </c:pt>
                <c:pt idx="838">
                  <c:v>7.3800000000000202E-3</c:v>
                </c:pt>
                <c:pt idx="839">
                  <c:v>7.3900000000000198E-3</c:v>
                </c:pt>
                <c:pt idx="840">
                  <c:v>7.4000000000000203E-3</c:v>
                </c:pt>
                <c:pt idx="841">
                  <c:v>7.4100000000000199E-3</c:v>
                </c:pt>
                <c:pt idx="842">
                  <c:v>7.4200000000000203E-3</c:v>
                </c:pt>
                <c:pt idx="843">
                  <c:v>7.4300000000000199E-3</c:v>
                </c:pt>
                <c:pt idx="844">
                  <c:v>7.4400000000000204E-3</c:v>
                </c:pt>
                <c:pt idx="845">
                  <c:v>7.45000000000002E-3</c:v>
                </c:pt>
                <c:pt idx="846">
                  <c:v>7.4600000000000204E-3</c:v>
                </c:pt>
                <c:pt idx="847">
                  <c:v>7.47000000000002E-3</c:v>
                </c:pt>
                <c:pt idx="848">
                  <c:v>7.4800000000000196E-3</c:v>
                </c:pt>
                <c:pt idx="849">
                  <c:v>7.4900000000000201E-3</c:v>
                </c:pt>
                <c:pt idx="850">
                  <c:v>7.5000000000000197E-3</c:v>
                </c:pt>
                <c:pt idx="851">
                  <c:v>7.5100000000000201E-3</c:v>
                </c:pt>
                <c:pt idx="852">
                  <c:v>7.5200000000000197E-3</c:v>
                </c:pt>
                <c:pt idx="853">
                  <c:v>7.5300000000000202E-3</c:v>
                </c:pt>
                <c:pt idx="854">
                  <c:v>7.5400000000000198E-3</c:v>
                </c:pt>
                <c:pt idx="855">
                  <c:v>7.5500000000000202E-3</c:v>
                </c:pt>
                <c:pt idx="856">
                  <c:v>7.5600000000000198E-3</c:v>
                </c:pt>
                <c:pt idx="857">
                  <c:v>7.5700000000000203E-3</c:v>
                </c:pt>
                <c:pt idx="858">
                  <c:v>7.5800000000000199E-3</c:v>
                </c:pt>
                <c:pt idx="859">
                  <c:v>7.5900000000000203E-3</c:v>
                </c:pt>
                <c:pt idx="860">
                  <c:v>7.6000000000000199E-3</c:v>
                </c:pt>
                <c:pt idx="861">
                  <c:v>7.6100000000000204E-3</c:v>
                </c:pt>
                <c:pt idx="862">
                  <c:v>7.62000000000002E-3</c:v>
                </c:pt>
                <c:pt idx="863">
                  <c:v>7.6300000000000196E-3</c:v>
                </c:pt>
                <c:pt idx="864">
                  <c:v>7.64000000000002E-3</c:v>
                </c:pt>
                <c:pt idx="865">
                  <c:v>7.6500000000000196E-3</c:v>
                </c:pt>
                <c:pt idx="866">
                  <c:v>7.6600000000000201E-3</c:v>
                </c:pt>
                <c:pt idx="867">
                  <c:v>7.6700000000000197E-3</c:v>
                </c:pt>
                <c:pt idx="868">
                  <c:v>7.6800000000000201E-3</c:v>
                </c:pt>
                <c:pt idx="869">
                  <c:v>7.6900000000000197E-3</c:v>
                </c:pt>
                <c:pt idx="870">
                  <c:v>7.7000000000000202E-3</c:v>
                </c:pt>
                <c:pt idx="871">
                  <c:v>7.7100000000000198E-3</c:v>
                </c:pt>
                <c:pt idx="872">
                  <c:v>7.7200000000000202E-3</c:v>
                </c:pt>
                <c:pt idx="873">
                  <c:v>7.7300000000000198E-3</c:v>
                </c:pt>
                <c:pt idx="874">
                  <c:v>7.7400000000000203E-3</c:v>
                </c:pt>
                <c:pt idx="875">
                  <c:v>7.7500000000000199E-3</c:v>
                </c:pt>
                <c:pt idx="876">
                  <c:v>7.7600000000000204E-3</c:v>
                </c:pt>
                <c:pt idx="877">
                  <c:v>7.7700000000000199E-3</c:v>
                </c:pt>
                <c:pt idx="878">
                  <c:v>7.7800000000000204E-3</c:v>
                </c:pt>
                <c:pt idx="879">
                  <c:v>7.79000000000002E-3</c:v>
                </c:pt>
                <c:pt idx="880">
                  <c:v>7.8000000000000196E-3</c:v>
                </c:pt>
                <c:pt idx="881">
                  <c:v>7.8100000000000201E-3</c:v>
                </c:pt>
                <c:pt idx="882">
                  <c:v>7.8200000000000196E-3</c:v>
                </c:pt>
                <c:pt idx="883">
                  <c:v>7.8300000000000192E-3</c:v>
                </c:pt>
                <c:pt idx="884">
                  <c:v>7.8400000000000206E-3</c:v>
                </c:pt>
                <c:pt idx="885">
                  <c:v>7.8500000000000202E-3</c:v>
                </c:pt>
                <c:pt idx="886">
                  <c:v>7.8600000000000197E-3</c:v>
                </c:pt>
                <c:pt idx="887">
                  <c:v>7.8700000000000193E-3</c:v>
                </c:pt>
                <c:pt idx="888">
                  <c:v>7.8800000000000207E-3</c:v>
                </c:pt>
                <c:pt idx="889">
                  <c:v>7.8900000000000203E-3</c:v>
                </c:pt>
                <c:pt idx="890">
                  <c:v>7.9000000000000199E-3</c:v>
                </c:pt>
                <c:pt idx="891">
                  <c:v>7.9100000000000194E-3</c:v>
                </c:pt>
                <c:pt idx="892">
                  <c:v>7.9200000000000208E-3</c:v>
                </c:pt>
                <c:pt idx="893">
                  <c:v>7.9300000000000204E-3</c:v>
                </c:pt>
                <c:pt idx="894">
                  <c:v>7.94000000000002E-3</c:v>
                </c:pt>
                <c:pt idx="895">
                  <c:v>7.9500000000000196E-3</c:v>
                </c:pt>
                <c:pt idx="896">
                  <c:v>7.9600000000000191E-3</c:v>
                </c:pt>
                <c:pt idx="897">
                  <c:v>7.9700000000000205E-3</c:v>
                </c:pt>
                <c:pt idx="898">
                  <c:v>7.9800000000000201E-3</c:v>
                </c:pt>
                <c:pt idx="899">
                  <c:v>7.9900000000000197E-3</c:v>
                </c:pt>
                <c:pt idx="900">
                  <c:v>8.0000000000000192E-3</c:v>
                </c:pt>
                <c:pt idx="901">
                  <c:v>8.0100000000000206E-3</c:v>
                </c:pt>
                <c:pt idx="902">
                  <c:v>8.0200000000000202E-3</c:v>
                </c:pt>
                <c:pt idx="903">
                  <c:v>8.0300000000000198E-3</c:v>
                </c:pt>
                <c:pt idx="904">
                  <c:v>8.0400000000000194E-3</c:v>
                </c:pt>
                <c:pt idx="905">
                  <c:v>8.0500000000000207E-3</c:v>
                </c:pt>
                <c:pt idx="906">
                  <c:v>8.0600000000000203E-3</c:v>
                </c:pt>
                <c:pt idx="907">
                  <c:v>8.0700000000000199E-3</c:v>
                </c:pt>
                <c:pt idx="908">
                  <c:v>8.0800000000000195E-3</c:v>
                </c:pt>
                <c:pt idx="909">
                  <c:v>8.0900000000000208E-3</c:v>
                </c:pt>
                <c:pt idx="910">
                  <c:v>8.1000000000000204E-3</c:v>
                </c:pt>
                <c:pt idx="911">
                  <c:v>8.11000000000002E-3</c:v>
                </c:pt>
                <c:pt idx="912">
                  <c:v>8.1200000000000196E-3</c:v>
                </c:pt>
                <c:pt idx="913">
                  <c:v>8.1300000000000192E-3</c:v>
                </c:pt>
                <c:pt idx="914">
                  <c:v>8.1400000000000205E-3</c:v>
                </c:pt>
                <c:pt idx="915">
                  <c:v>8.1500000000000201E-3</c:v>
                </c:pt>
                <c:pt idx="916">
                  <c:v>8.1600000000000197E-3</c:v>
                </c:pt>
                <c:pt idx="917">
                  <c:v>8.1700000000000193E-3</c:v>
                </c:pt>
                <c:pt idx="918">
                  <c:v>8.1800000000000206E-3</c:v>
                </c:pt>
                <c:pt idx="919">
                  <c:v>8.1900000000000202E-3</c:v>
                </c:pt>
                <c:pt idx="920">
                  <c:v>8.2000000000000198E-3</c:v>
                </c:pt>
                <c:pt idx="921">
                  <c:v>8.2100000000000194E-3</c:v>
                </c:pt>
                <c:pt idx="922">
                  <c:v>8.2200000000000207E-3</c:v>
                </c:pt>
                <c:pt idx="923">
                  <c:v>8.2300000000000203E-3</c:v>
                </c:pt>
                <c:pt idx="924">
                  <c:v>8.2400000000000199E-3</c:v>
                </c:pt>
                <c:pt idx="925">
                  <c:v>8.2500000000000195E-3</c:v>
                </c:pt>
                <c:pt idx="926">
                  <c:v>8.2600000000000295E-3</c:v>
                </c:pt>
                <c:pt idx="927">
                  <c:v>8.2700000000000204E-3</c:v>
                </c:pt>
                <c:pt idx="928">
                  <c:v>8.28000000000002E-3</c:v>
                </c:pt>
                <c:pt idx="929">
                  <c:v>8.2900000000000196E-3</c:v>
                </c:pt>
                <c:pt idx="930">
                  <c:v>8.3000000000000192E-3</c:v>
                </c:pt>
                <c:pt idx="931">
                  <c:v>8.3100000000000205E-3</c:v>
                </c:pt>
                <c:pt idx="932">
                  <c:v>8.3200000000000201E-3</c:v>
                </c:pt>
                <c:pt idx="933">
                  <c:v>8.3300000000000197E-3</c:v>
                </c:pt>
                <c:pt idx="934">
                  <c:v>8.3400000000000297E-3</c:v>
                </c:pt>
                <c:pt idx="935">
                  <c:v>8.3500000000000206E-3</c:v>
                </c:pt>
                <c:pt idx="936">
                  <c:v>8.3600000000000202E-3</c:v>
                </c:pt>
                <c:pt idx="937">
                  <c:v>8.3700000000000198E-3</c:v>
                </c:pt>
                <c:pt idx="938">
                  <c:v>8.3800000000000194E-3</c:v>
                </c:pt>
                <c:pt idx="939">
                  <c:v>8.3900000000000294E-3</c:v>
                </c:pt>
                <c:pt idx="940">
                  <c:v>8.4000000000000203E-3</c:v>
                </c:pt>
                <c:pt idx="941">
                  <c:v>8.4100000000000199E-3</c:v>
                </c:pt>
                <c:pt idx="942">
                  <c:v>8.4200000000000299E-3</c:v>
                </c:pt>
                <c:pt idx="943">
                  <c:v>8.4300000000000295E-3</c:v>
                </c:pt>
                <c:pt idx="944">
                  <c:v>8.4400000000000204E-3</c:v>
                </c:pt>
                <c:pt idx="945">
                  <c:v>8.45000000000002E-3</c:v>
                </c:pt>
                <c:pt idx="946">
                  <c:v>8.4600000000000196E-3</c:v>
                </c:pt>
                <c:pt idx="947">
                  <c:v>8.4700000000000296E-3</c:v>
                </c:pt>
                <c:pt idx="948">
                  <c:v>8.4800000000000205E-3</c:v>
                </c:pt>
                <c:pt idx="949">
                  <c:v>8.4900000000000201E-3</c:v>
                </c:pt>
                <c:pt idx="950">
                  <c:v>8.5000000000000301E-3</c:v>
                </c:pt>
                <c:pt idx="951">
                  <c:v>8.5100000000000297E-3</c:v>
                </c:pt>
                <c:pt idx="952">
                  <c:v>8.5200000000000206E-3</c:v>
                </c:pt>
                <c:pt idx="953">
                  <c:v>8.5300000000000202E-3</c:v>
                </c:pt>
                <c:pt idx="954">
                  <c:v>8.5400000000000198E-3</c:v>
                </c:pt>
                <c:pt idx="955">
                  <c:v>8.5500000000000298E-3</c:v>
                </c:pt>
                <c:pt idx="956">
                  <c:v>8.5600000000000294E-3</c:v>
                </c:pt>
                <c:pt idx="957">
                  <c:v>8.5700000000000203E-3</c:v>
                </c:pt>
                <c:pt idx="958">
                  <c:v>8.5800000000000303E-3</c:v>
                </c:pt>
                <c:pt idx="959">
                  <c:v>8.5900000000000299E-3</c:v>
                </c:pt>
                <c:pt idx="960">
                  <c:v>8.6000000000000295E-3</c:v>
                </c:pt>
                <c:pt idx="961">
                  <c:v>8.6100000000000204E-3</c:v>
                </c:pt>
                <c:pt idx="962">
                  <c:v>8.62000000000002E-3</c:v>
                </c:pt>
                <c:pt idx="963">
                  <c:v>8.63000000000003E-3</c:v>
                </c:pt>
                <c:pt idx="964">
                  <c:v>8.6400000000000296E-3</c:v>
                </c:pt>
                <c:pt idx="965">
                  <c:v>8.6500000000000205E-3</c:v>
                </c:pt>
                <c:pt idx="966">
                  <c:v>8.6600000000000305E-3</c:v>
                </c:pt>
                <c:pt idx="967">
                  <c:v>8.6700000000000301E-3</c:v>
                </c:pt>
                <c:pt idx="968">
                  <c:v>8.6800000000000297E-3</c:v>
                </c:pt>
                <c:pt idx="969">
                  <c:v>8.6900000000000206E-3</c:v>
                </c:pt>
                <c:pt idx="970">
                  <c:v>8.7000000000000202E-3</c:v>
                </c:pt>
                <c:pt idx="971">
                  <c:v>8.7100000000000302E-3</c:v>
                </c:pt>
                <c:pt idx="972">
                  <c:v>8.7200000000000298E-3</c:v>
                </c:pt>
                <c:pt idx="973">
                  <c:v>8.7300000000000294E-3</c:v>
                </c:pt>
                <c:pt idx="974">
                  <c:v>8.7400000000000307E-3</c:v>
                </c:pt>
                <c:pt idx="975">
                  <c:v>8.7500000000000303E-3</c:v>
                </c:pt>
                <c:pt idx="976">
                  <c:v>8.7600000000000299E-3</c:v>
                </c:pt>
                <c:pt idx="977">
                  <c:v>8.7700000000000295E-3</c:v>
                </c:pt>
                <c:pt idx="978">
                  <c:v>8.7800000000000204E-3</c:v>
                </c:pt>
                <c:pt idx="979">
                  <c:v>8.7900000000000304E-3</c:v>
                </c:pt>
                <c:pt idx="980">
                  <c:v>8.80000000000003E-3</c:v>
                </c:pt>
                <c:pt idx="981">
                  <c:v>8.8100000000000296E-3</c:v>
                </c:pt>
                <c:pt idx="982">
                  <c:v>8.8200000000000292E-3</c:v>
                </c:pt>
                <c:pt idx="983">
                  <c:v>8.8300000000000305E-3</c:v>
                </c:pt>
                <c:pt idx="984">
                  <c:v>8.8400000000000301E-3</c:v>
                </c:pt>
                <c:pt idx="985">
                  <c:v>8.8500000000000297E-3</c:v>
                </c:pt>
                <c:pt idx="986">
                  <c:v>8.8600000000000206E-3</c:v>
                </c:pt>
                <c:pt idx="987">
                  <c:v>8.8700000000000306E-3</c:v>
                </c:pt>
                <c:pt idx="988">
                  <c:v>8.8800000000000302E-3</c:v>
                </c:pt>
                <c:pt idx="989">
                  <c:v>8.8900000000000298E-3</c:v>
                </c:pt>
                <c:pt idx="990">
                  <c:v>8.9000000000000294E-3</c:v>
                </c:pt>
                <c:pt idx="991">
                  <c:v>8.9100000000000307E-3</c:v>
                </c:pt>
                <c:pt idx="992">
                  <c:v>8.9200000000000303E-3</c:v>
                </c:pt>
                <c:pt idx="993">
                  <c:v>8.9300000000000299E-3</c:v>
                </c:pt>
                <c:pt idx="994">
                  <c:v>8.9400000000000295E-3</c:v>
                </c:pt>
                <c:pt idx="995">
                  <c:v>8.9500000000000308E-3</c:v>
                </c:pt>
                <c:pt idx="996">
                  <c:v>8.9600000000000304E-3</c:v>
                </c:pt>
                <c:pt idx="997">
                  <c:v>8.97000000000003E-3</c:v>
                </c:pt>
                <c:pt idx="998">
                  <c:v>8.9800000000000296E-3</c:v>
                </c:pt>
                <c:pt idx="999">
                  <c:v>8.9900000000000292E-3</c:v>
                </c:pt>
                <c:pt idx="1000">
                  <c:v>8.9999999999999993E-3</c:v>
                </c:pt>
                <c:pt idx="1001">
                  <c:v>9.0100000000000006E-3</c:v>
                </c:pt>
                <c:pt idx="1002">
                  <c:v>9.0200000000000002E-3</c:v>
                </c:pt>
                <c:pt idx="1003">
                  <c:v>9.0299999999999998E-3</c:v>
                </c:pt>
                <c:pt idx="1004">
                  <c:v>9.0399999999999994E-3</c:v>
                </c:pt>
                <c:pt idx="1005">
                  <c:v>9.0500000000000008E-3</c:v>
                </c:pt>
                <c:pt idx="1006">
                  <c:v>9.0600000000000003E-3</c:v>
                </c:pt>
                <c:pt idx="1007">
                  <c:v>9.0699999999999999E-3</c:v>
                </c:pt>
                <c:pt idx="1008">
                  <c:v>9.0799999999999995E-3</c:v>
                </c:pt>
                <c:pt idx="1009">
                  <c:v>9.0900000000000009E-3</c:v>
                </c:pt>
                <c:pt idx="1010">
                  <c:v>9.1000000000000004E-3</c:v>
                </c:pt>
                <c:pt idx="1011">
                  <c:v>9.11E-3</c:v>
                </c:pt>
                <c:pt idx="1012">
                  <c:v>9.1199999999999996E-3</c:v>
                </c:pt>
                <c:pt idx="1013">
                  <c:v>9.1299999999999992E-3</c:v>
                </c:pt>
                <c:pt idx="1014">
                  <c:v>9.1400000000000006E-3</c:v>
                </c:pt>
                <c:pt idx="1015">
                  <c:v>9.1500000000000001E-3</c:v>
                </c:pt>
                <c:pt idx="1016">
                  <c:v>9.1599999999999997E-3</c:v>
                </c:pt>
                <c:pt idx="1017">
                  <c:v>9.1699999999999993E-3</c:v>
                </c:pt>
                <c:pt idx="1018">
                  <c:v>9.1800000000000007E-3</c:v>
                </c:pt>
                <c:pt idx="1019">
                  <c:v>9.1900000000000003E-3</c:v>
                </c:pt>
                <c:pt idx="1020">
                  <c:v>9.1999999999999998E-3</c:v>
                </c:pt>
                <c:pt idx="1021">
                  <c:v>9.2099999999999994E-3</c:v>
                </c:pt>
                <c:pt idx="1022">
                  <c:v>9.2200000000000008E-3</c:v>
                </c:pt>
                <c:pt idx="1023">
                  <c:v>9.2300000000000004E-3</c:v>
                </c:pt>
                <c:pt idx="1024">
                  <c:v>9.2399999999999999E-3</c:v>
                </c:pt>
                <c:pt idx="1025">
                  <c:v>9.2499999999999995E-3</c:v>
                </c:pt>
                <c:pt idx="1026">
                  <c:v>9.2599999999999991E-3</c:v>
                </c:pt>
                <c:pt idx="1027">
                  <c:v>9.2700000000000005E-3</c:v>
                </c:pt>
                <c:pt idx="1028">
                  <c:v>9.2800000000000001E-3</c:v>
                </c:pt>
                <c:pt idx="1029">
                  <c:v>9.2899999999999996E-3</c:v>
                </c:pt>
                <c:pt idx="1030">
                  <c:v>9.2999999999999992E-3</c:v>
                </c:pt>
                <c:pt idx="1031">
                  <c:v>9.3100000000000006E-3</c:v>
                </c:pt>
                <c:pt idx="1032">
                  <c:v>9.3200000000000002E-3</c:v>
                </c:pt>
                <c:pt idx="1033">
                  <c:v>9.3299999999999998E-3</c:v>
                </c:pt>
                <c:pt idx="1034">
                  <c:v>9.3399999999999993E-3</c:v>
                </c:pt>
                <c:pt idx="1035">
                  <c:v>9.3500000000000007E-3</c:v>
                </c:pt>
                <c:pt idx="1036">
                  <c:v>9.3600000000000003E-3</c:v>
                </c:pt>
                <c:pt idx="1037">
                  <c:v>9.3699999999999999E-3</c:v>
                </c:pt>
                <c:pt idx="1038">
                  <c:v>9.3799999999999994E-3</c:v>
                </c:pt>
                <c:pt idx="1039">
                  <c:v>9.3900000000000008E-3</c:v>
                </c:pt>
                <c:pt idx="1040">
                  <c:v>9.4000000000000004E-3</c:v>
                </c:pt>
                <c:pt idx="1041">
                  <c:v>9.41E-3</c:v>
                </c:pt>
                <c:pt idx="1042">
                  <c:v>9.4199999999999996E-3</c:v>
                </c:pt>
                <c:pt idx="1043">
                  <c:v>9.4299999999999991E-3</c:v>
                </c:pt>
                <c:pt idx="1044">
                  <c:v>9.4400000000000005E-3</c:v>
                </c:pt>
                <c:pt idx="1045">
                  <c:v>9.4500000000000001E-3</c:v>
                </c:pt>
                <c:pt idx="1046">
                  <c:v>9.4599999999999997E-3</c:v>
                </c:pt>
                <c:pt idx="1047">
                  <c:v>9.4699999999999993E-3</c:v>
                </c:pt>
                <c:pt idx="1048">
                  <c:v>9.4800000000000006E-3</c:v>
                </c:pt>
                <c:pt idx="1049">
                  <c:v>9.4900000000000002E-3</c:v>
                </c:pt>
                <c:pt idx="1050">
                  <c:v>9.4999999999999998E-3</c:v>
                </c:pt>
                <c:pt idx="1051">
                  <c:v>9.5099999999999994E-3</c:v>
                </c:pt>
                <c:pt idx="1052">
                  <c:v>9.5200000000000007E-3</c:v>
                </c:pt>
                <c:pt idx="1053">
                  <c:v>9.5300000000000003E-3</c:v>
                </c:pt>
                <c:pt idx="1054">
                  <c:v>9.5399999999999999E-3</c:v>
                </c:pt>
                <c:pt idx="1055">
                  <c:v>9.5499999999999995E-3</c:v>
                </c:pt>
                <c:pt idx="1056">
                  <c:v>9.5600000000000008E-3</c:v>
                </c:pt>
                <c:pt idx="1057">
                  <c:v>9.5700000000000004E-3</c:v>
                </c:pt>
                <c:pt idx="1058">
                  <c:v>9.58E-3</c:v>
                </c:pt>
                <c:pt idx="1059">
                  <c:v>9.5899999999999996E-3</c:v>
                </c:pt>
                <c:pt idx="1060">
                  <c:v>9.5999999999999992E-3</c:v>
                </c:pt>
                <c:pt idx="1061">
                  <c:v>9.6100000000000005E-3</c:v>
                </c:pt>
                <c:pt idx="1062">
                  <c:v>9.6200000000000001E-3</c:v>
                </c:pt>
                <c:pt idx="1063">
                  <c:v>9.6299999999999997E-3</c:v>
                </c:pt>
                <c:pt idx="1064">
                  <c:v>9.6399999999999993E-3</c:v>
                </c:pt>
                <c:pt idx="1065">
                  <c:v>9.6500000000000006E-3</c:v>
                </c:pt>
                <c:pt idx="1066">
                  <c:v>9.6600000000000002E-3</c:v>
                </c:pt>
                <c:pt idx="1067">
                  <c:v>9.6699999999999998E-3</c:v>
                </c:pt>
                <c:pt idx="1068">
                  <c:v>9.6799999999999994E-3</c:v>
                </c:pt>
                <c:pt idx="1069">
                  <c:v>9.6900000000000007E-3</c:v>
                </c:pt>
                <c:pt idx="1070">
                  <c:v>9.7000000000000003E-3</c:v>
                </c:pt>
                <c:pt idx="1071">
                  <c:v>9.7099999999999999E-3</c:v>
                </c:pt>
                <c:pt idx="1072">
                  <c:v>9.7199999999999995E-3</c:v>
                </c:pt>
                <c:pt idx="1073">
                  <c:v>9.7300000000000008E-3</c:v>
                </c:pt>
                <c:pt idx="1074">
                  <c:v>9.7400000000000004E-3</c:v>
                </c:pt>
                <c:pt idx="1075">
                  <c:v>9.75E-3</c:v>
                </c:pt>
                <c:pt idx="1076">
                  <c:v>9.7599999999999996E-3</c:v>
                </c:pt>
                <c:pt idx="1077">
                  <c:v>9.7699999999999992E-3</c:v>
                </c:pt>
                <c:pt idx="1078">
                  <c:v>9.7800000000000005E-3</c:v>
                </c:pt>
                <c:pt idx="1079">
                  <c:v>9.7900000000000001E-3</c:v>
                </c:pt>
                <c:pt idx="1080">
                  <c:v>9.7999999999999997E-3</c:v>
                </c:pt>
                <c:pt idx="1081">
                  <c:v>9.8099999999999993E-3</c:v>
                </c:pt>
                <c:pt idx="1082">
                  <c:v>9.8200000000000006E-3</c:v>
                </c:pt>
                <c:pt idx="1083">
                  <c:v>9.8300000000000002E-3</c:v>
                </c:pt>
                <c:pt idx="1084">
                  <c:v>9.8399999999999998E-3</c:v>
                </c:pt>
                <c:pt idx="1085">
                  <c:v>9.8499999999999994E-3</c:v>
                </c:pt>
                <c:pt idx="1086">
                  <c:v>9.8600000000000007E-3</c:v>
                </c:pt>
                <c:pt idx="1087">
                  <c:v>9.8700000000000003E-3</c:v>
                </c:pt>
                <c:pt idx="1088">
                  <c:v>9.8799999999999999E-3</c:v>
                </c:pt>
                <c:pt idx="1089">
                  <c:v>9.8899999999999995E-3</c:v>
                </c:pt>
                <c:pt idx="1090">
                  <c:v>9.9000000000000008E-3</c:v>
                </c:pt>
                <c:pt idx="1091">
                  <c:v>9.9100000000000004E-3</c:v>
                </c:pt>
                <c:pt idx="1092">
                  <c:v>9.92E-3</c:v>
                </c:pt>
                <c:pt idx="1093">
                  <c:v>9.9299999999999996E-3</c:v>
                </c:pt>
                <c:pt idx="1094">
                  <c:v>9.9399999999999992E-3</c:v>
                </c:pt>
                <c:pt idx="1095">
                  <c:v>9.9500000000000005E-3</c:v>
                </c:pt>
                <c:pt idx="1096">
                  <c:v>9.9600000000000001E-3</c:v>
                </c:pt>
                <c:pt idx="1097">
                  <c:v>9.9699999999999997E-3</c:v>
                </c:pt>
                <c:pt idx="1098">
                  <c:v>9.9799999999999993E-3</c:v>
                </c:pt>
                <c:pt idx="1099">
                  <c:v>9.9900000000000006E-3</c:v>
                </c:pt>
                <c:pt idx="1100">
                  <c:v>0.01</c:v>
                </c:pt>
                <c:pt idx="1101">
                  <c:v>1.001E-2</c:v>
                </c:pt>
                <c:pt idx="1102">
                  <c:v>1.0019999999999999E-2</c:v>
                </c:pt>
                <c:pt idx="1103">
                  <c:v>1.0030000000000001E-2</c:v>
                </c:pt>
                <c:pt idx="1104">
                  <c:v>1.004E-2</c:v>
                </c:pt>
                <c:pt idx="1105">
                  <c:v>1.005E-2</c:v>
                </c:pt>
                <c:pt idx="1106">
                  <c:v>1.0059999999999999E-2</c:v>
                </c:pt>
                <c:pt idx="1107">
                  <c:v>1.0070000000000001E-2</c:v>
                </c:pt>
                <c:pt idx="1108">
                  <c:v>1.008E-2</c:v>
                </c:pt>
                <c:pt idx="1109">
                  <c:v>1.009E-2</c:v>
                </c:pt>
                <c:pt idx="1110">
                  <c:v>1.01E-2</c:v>
                </c:pt>
                <c:pt idx="1111">
                  <c:v>1.0109999999999999E-2</c:v>
                </c:pt>
                <c:pt idx="1112">
                  <c:v>1.0120000000000001E-2</c:v>
                </c:pt>
                <c:pt idx="1113">
                  <c:v>1.013E-2</c:v>
                </c:pt>
                <c:pt idx="1114">
                  <c:v>1.014E-2</c:v>
                </c:pt>
                <c:pt idx="1115">
                  <c:v>1.0149999999999999E-2</c:v>
                </c:pt>
                <c:pt idx="1116">
                  <c:v>1.0160000000000001E-2</c:v>
                </c:pt>
                <c:pt idx="1117">
                  <c:v>1.017E-2</c:v>
                </c:pt>
                <c:pt idx="1118">
                  <c:v>1.018E-2</c:v>
                </c:pt>
                <c:pt idx="1119">
                  <c:v>1.0189999999999999E-2</c:v>
                </c:pt>
                <c:pt idx="1120">
                  <c:v>1.0200000000000001E-2</c:v>
                </c:pt>
                <c:pt idx="1121">
                  <c:v>1.021E-2</c:v>
                </c:pt>
                <c:pt idx="1122">
                  <c:v>1.022E-2</c:v>
                </c:pt>
                <c:pt idx="1123">
                  <c:v>1.023E-2</c:v>
                </c:pt>
                <c:pt idx="1124">
                  <c:v>1.0240000000000001E-2</c:v>
                </c:pt>
                <c:pt idx="1125">
                  <c:v>1.025E-2</c:v>
                </c:pt>
                <c:pt idx="1126">
                  <c:v>1.026E-2</c:v>
                </c:pt>
                <c:pt idx="1127">
                  <c:v>1.027E-2</c:v>
                </c:pt>
                <c:pt idx="1128">
                  <c:v>1.0279999999999999E-2</c:v>
                </c:pt>
                <c:pt idx="1129">
                  <c:v>1.0290000000000001E-2</c:v>
                </c:pt>
                <c:pt idx="1130">
                  <c:v>1.03E-2</c:v>
                </c:pt>
                <c:pt idx="1131">
                  <c:v>1.031E-2</c:v>
                </c:pt>
                <c:pt idx="1132">
                  <c:v>1.0319999999999999E-2</c:v>
                </c:pt>
                <c:pt idx="1133">
                  <c:v>1.0330000000000001E-2</c:v>
                </c:pt>
                <c:pt idx="1134">
                  <c:v>1.034E-2</c:v>
                </c:pt>
                <c:pt idx="1135">
                  <c:v>1.035E-2</c:v>
                </c:pt>
                <c:pt idx="1136">
                  <c:v>1.0359999999999999E-2</c:v>
                </c:pt>
                <c:pt idx="1137">
                  <c:v>1.0370000000000001E-2</c:v>
                </c:pt>
                <c:pt idx="1138">
                  <c:v>1.038E-2</c:v>
                </c:pt>
                <c:pt idx="1139">
                  <c:v>1.039E-2</c:v>
                </c:pt>
                <c:pt idx="1140">
                  <c:v>1.04E-2</c:v>
                </c:pt>
                <c:pt idx="1141">
                  <c:v>1.0410000000000001E-2</c:v>
                </c:pt>
                <c:pt idx="1142">
                  <c:v>1.042E-2</c:v>
                </c:pt>
                <c:pt idx="1143">
                  <c:v>1.043E-2</c:v>
                </c:pt>
                <c:pt idx="1144">
                  <c:v>1.044E-2</c:v>
                </c:pt>
                <c:pt idx="1145">
                  <c:v>1.0449999999999999E-2</c:v>
                </c:pt>
                <c:pt idx="1146">
                  <c:v>1.0460000000000001E-2</c:v>
                </c:pt>
                <c:pt idx="1147">
                  <c:v>1.047E-2</c:v>
                </c:pt>
                <c:pt idx="1148">
                  <c:v>1.048E-2</c:v>
                </c:pt>
                <c:pt idx="1149">
                  <c:v>1.0489999999999999E-2</c:v>
                </c:pt>
                <c:pt idx="1150">
                  <c:v>1.0500000000000001E-2</c:v>
                </c:pt>
                <c:pt idx="1151">
                  <c:v>1.051E-2</c:v>
                </c:pt>
                <c:pt idx="1152">
                  <c:v>1.052E-2</c:v>
                </c:pt>
                <c:pt idx="1153">
                  <c:v>1.0529999999999999E-2</c:v>
                </c:pt>
                <c:pt idx="1154">
                  <c:v>1.0540000000000001E-2</c:v>
                </c:pt>
                <c:pt idx="1155">
                  <c:v>1.055E-2</c:v>
                </c:pt>
                <c:pt idx="1156">
                  <c:v>1.056E-2</c:v>
                </c:pt>
                <c:pt idx="1157">
                  <c:v>1.057E-2</c:v>
                </c:pt>
                <c:pt idx="1158">
                  <c:v>1.0580000000000001E-2</c:v>
                </c:pt>
                <c:pt idx="1159">
                  <c:v>1.059E-2</c:v>
                </c:pt>
                <c:pt idx="1160">
                  <c:v>1.06E-2</c:v>
                </c:pt>
                <c:pt idx="1161">
                  <c:v>1.061E-2</c:v>
                </c:pt>
                <c:pt idx="1162">
                  <c:v>1.0619999999999999E-2</c:v>
                </c:pt>
                <c:pt idx="1163">
                  <c:v>1.0630000000000001E-2</c:v>
                </c:pt>
                <c:pt idx="1164">
                  <c:v>1.064E-2</c:v>
                </c:pt>
                <c:pt idx="1165">
                  <c:v>1.065E-2</c:v>
                </c:pt>
                <c:pt idx="1166">
                  <c:v>1.0659999999999999E-2</c:v>
                </c:pt>
                <c:pt idx="1167">
                  <c:v>1.0670000000000001E-2</c:v>
                </c:pt>
                <c:pt idx="1168">
                  <c:v>1.068E-2</c:v>
                </c:pt>
                <c:pt idx="1169">
                  <c:v>1.069E-2</c:v>
                </c:pt>
                <c:pt idx="1170">
                  <c:v>1.0699999999999999E-2</c:v>
                </c:pt>
                <c:pt idx="1171">
                  <c:v>1.0710000000000001E-2</c:v>
                </c:pt>
                <c:pt idx="1172">
                  <c:v>1.072E-2</c:v>
                </c:pt>
                <c:pt idx="1173">
                  <c:v>1.073E-2</c:v>
                </c:pt>
                <c:pt idx="1174">
                  <c:v>1.074E-2</c:v>
                </c:pt>
                <c:pt idx="1175">
                  <c:v>1.0749999999999999E-2</c:v>
                </c:pt>
                <c:pt idx="1176">
                  <c:v>1.076E-2</c:v>
                </c:pt>
                <c:pt idx="1177">
                  <c:v>1.077E-2</c:v>
                </c:pt>
                <c:pt idx="1178">
                  <c:v>1.078E-2</c:v>
                </c:pt>
                <c:pt idx="1179">
                  <c:v>1.0789999999999999E-2</c:v>
                </c:pt>
                <c:pt idx="1180">
                  <c:v>1.0800000000000001E-2</c:v>
                </c:pt>
                <c:pt idx="1181">
                  <c:v>1.081E-2</c:v>
                </c:pt>
                <c:pt idx="1182">
                  <c:v>1.082E-2</c:v>
                </c:pt>
                <c:pt idx="1183">
                  <c:v>1.0829999999999999E-2</c:v>
                </c:pt>
                <c:pt idx="1184">
                  <c:v>1.0840000000000001E-2</c:v>
                </c:pt>
                <c:pt idx="1185">
                  <c:v>1.085E-2</c:v>
                </c:pt>
                <c:pt idx="1186">
                  <c:v>1.086E-2</c:v>
                </c:pt>
                <c:pt idx="1187">
                  <c:v>1.0869999999999999E-2</c:v>
                </c:pt>
                <c:pt idx="1188">
                  <c:v>1.0880000000000001E-2</c:v>
                </c:pt>
                <c:pt idx="1189">
                  <c:v>1.089E-2</c:v>
                </c:pt>
                <c:pt idx="1190">
                  <c:v>1.09E-2</c:v>
                </c:pt>
                <c:pt idx="1191">
                  <c:v>1.091E-2</c:v>
                </c:pt>
                <c:pt idx="1192">
                  <c:v>1.0919999999999999E-2</c:v>
                </c:pt>
                <c:pt idx="1193">
                  <c:v>1.093E-2</c:v>
                </c:pt>
                <c:pt idx="1194">
                  <c:v>1.094E-2</c:v>
                </c:pt>
                <c:pt idx="1195">
                  <c:v>1.095E-2</c:v>
                </c:pt>
                <c:pt idx="1196">
                  <c:v>1.0959999999999999E-2</c:v>
                </c:pt>
                <c:pt idx="1197">
                  <c:v>1.0970000000000001E-2</c:v>
                </c:pt>
                <c:pt idx="1198">
                  <c:v>1.098E-2</c:v>
                </c:pt>
                <c:pt idx="1199">
                  <c:v>1.099E-2</c:v>
                </c:pt>
                <c:pt idx="1200">
                  <c:v>1.0999999999999999E-2</c:v>
                </c:pt>
                <c:pt idx="1201">
                  <c:v>1.1010000000000001E-2</c:v>
                </c:pt>
                <c:pt idx="1202">
                  <c:v>1.102E-2</c:v>
                </c:pt>
                <c:pt idx="1203">
                  <c:v>1.103E-2</c:v>
                </c:pt>
                <c:pt idx="1204">
                  <c:v>1.1039999999999999E-2</c:v>
                </c:pt>
                <c:pt idx="1205">
                  <c:v>1.1050000000000001E-2</c:v>
                </c:pt>
                <c:pt idx="1206">
                  <c:v>1.106E-2</c:v>
                </c:pt>
                <c:pt idx="1207">
                  <c:v>1.107E-2</c:v>
                </c:pt>
                <c:pt idx="1208">
                  <c:v>1.108E-2</c:v>
                </c:pt>
                <c:pt idx="1209">
                  <c:v>1.1089999999999999E-2</c:v>
                </c:pt>
                <c:pt idx="1210">
                  <c:v>1.11E-2</c:v>
                </c:pt>
                <c:pt idx="1211">
                  <c:v>1.111E-2</c:v>
                </c:pt>
                <c:pt idx="1212">
                  <c:v>1.112E-2</c:v>
                </c:pt>
                <c:pt idx="1213">
                  <c:v>1.1129999999999999E-2</c:v>
                </c:pt>
                <c:pt idx="1214">
                  <c:v>1.1140000000000001E-2</c:v>
                </c:pt>
                <c:pt idx="1215">
                  <c:v>1.115E-2</c:v>
                </c:pt>
                <c:pt idx="1216">
                  <c:v>1.116E-2</c:v>
                </c:pt>
                <c:pt idx="1217">
                  <c:v>1.1169999999999999E-2</c:v>
                </c:pt>
                <c:pt idx="1218">
                  <c:v>1.1180000000000001E-2</c:v>
                </c:pt>
                <c:pt idx="1219">
                  <c:v>1.119E-2</c:v>
                </c:pt>
                <c:pt idx="1220">
                  <c:v>1.12E-2</c:v>
                </c:pt>
                <c:pt idx="1221">
                  <c:v>1.1209999999999999E-2</c:v>
                </c:pt>
                <c:pt idx="1222">
                  <c:v>1.1220000000000001E-2</c:v>
                </c:pt>
                <c:pt idx="1223">
                  <c:v>1.123E-2</c:v>
                </c:pt>
                <c:pt idx="1224">
                  <c:v>1.124E-2</c:v>
                </c:pt>
                <c:pt idx="1225">
                  <c:v>1.125E-2</c:v>
                </c:pt>
                <c:pt idx="1226">
                  <c:v>1.1259999999999999E-2</c:v>
                </c:pt>
                <c:pt idx="1227">
                  <c:v>1.1270000000000001E-2</c:v>
                </c:pt>
                <c:pt idx="1228">
                  <c:v>1.128E-2</c:v>
                </c:pt>
                <c:pt idx="1229">
                  <c:v>1.129E-2</c:v>
                </c:pt>
                <c:pt idx="1230">
                  <c:v>1.1299999999999999E-2</c:v>
                </c:pt>
                <c:pt idx="1231">
                  <c:v>1.1310000000000001E-2</c:v>
                </c:pt>
                <c:pt idx="1232">
                  <c:v>1.132E-2</c:v>
                </c:pt>
                <c:pt idx="1233">
                  <c:v>1.133E-2</c:v>
                </c:pt>
                <c:pt idx="1234">
                  <c:v>1.1339999999999999E-2</c:v>
                </c:pt>
                <c:pt idx="1235">
                  <c:v>1.1350000000000001E-2</c:v>
                </c:pt>
                <c:pt idx="1236">
                  <c:v>1.136E-2</c:v>
                </c:pt>
                <c:pt idx="1237">
                  <c:v>1.137E-2</c:v>
                </c:pt>
                <c:pt idx="1238">
                  <c:v>1.1379999999999999E-2</c:v>
                </c:pt>
                <c:pt idx="1239">
                  <c:v>1.1390000000000001E-2</c:v>
                </c:pt>
                <c:pt idx="1240">
                  <c:v>1.14E-2</c:v>
                </c:pt>
                <c:pt idx="1241">
                  <c:v>1.141E-2</c:v>
                </c:pt>
                <c:pt idx="1242">
                  <c:v>1.142E-2</c:v>
                </c:pt>
                <c:pt idx="1243">
                  <c:v>1.1429999999999999E-2</c:v>
                </c:pt>
                <c:pt idx="1244">
                  <c:v>1.1440000000000001E-2</c:v>
                </c:pt>
                <c:pt idx="1245">
                  <c:v>1.145E-2</c:v>
                </c:pt>
                <c:pt idx="1246">
                  <c:v>1.146E-2</c:v>
                </c:pt>
                <c:pt idx="1247">
                  <c:v>1.1469999999999999E-2</c:v>
                </c:pt>
                <c:pt idx="1248">
                  <c:v>1.1480000000000001E-2</c:v>
                </c:pt>
                <c:pt idx="1249">
                  <c:v>1.149E-2</c:v>
                </c:pt>
                <c:pt idx="1250">
                  <c:v>1.15E-2</c:v>
                </c:pt>
                <c:pt idx="1251">
                  <c:v>1.1509999999999999E-2</c:v>
                </c:pt>
                <c:pt idx="1252">
                  <c:v>1.1520000000000001E-2</c:v>
                </c:pt>
                <c:pt idx="1253">
                  <c:v>1.153E-2</c:v>
                </c:pt>
                <c:pt idx="1254">
                  <c:v>1.154E-2</c:v>
                </c:pt>
                <c:pt idx="1255">
                  <c:v>1.155E-2</c:v>
                </c:pt>
                <c:pt idx="1256">
                  <c:v>1.1560000000000001E-2</c:v>
                </c:pt>
                <c:pt idx="1257">
                  <c:v>1.157E-2</c:v>
                </c:pt>
                <c:pt idx="1258">
                  <c:v>1.158E-2</c:v>
                </c:pt>
                <c:pt idx="1259">
                  <c:v>1.159E-2</c:v>
                </c:pt>
                <c:pt idx="1260">
                  <c:v>1.1599999999999999E-2</c:v>
                </c:pt>
                <c:pt idx="1261">
                  <c:v>1.1610000000000001E-2</c:v>
                </c:pt>
                <c:pt idx="1262">
                  <c:v>1.162E-2</c:v>
                </c:pt>
                <c:pt idx="1263">
                  <c:v>1.163E-2</c:v>
                </c:pt>
                <c:pt idx="1264">
                  <c:v>1.1639999999999999E-2</c:v>
                </c:pt>
                <c:pt idx="1265">
                  <c:v>1.1650000000000001E-2</c:v>
                </c:pt>
                <c:pt idx="1266">
                  <c:v>1.166E-2</c:v>
                </c:pt>
                <c:pt idx="1267">
                  <c:v>1.167E-2</c:v>
                </c:pt>
                <c:pt idx="1268">
                  <c:v>1.1679999999999999E-2</c:v>
                </c:pt>
                <c:pt idx="1269">
                  <c:v>1.1690000000000001E-2</c:v>
                </c:pt>
                <c:pt idx="1270">
                  <c:v>1.17E-2</c:v>
                </c:pt>
                <c:pt idx="1271">
                  <c:v>1.171E-2</c:v>
                </c:pt>
                <c:pt idx="1272">
                  <c:v>1.172E-2</c:v>
                </c:pt>
                <c:pt idx="1273">
                  <c:v>1.1730000000000001E-2</c:v>
                </c:pt>
                <c:pt idx="1274">
                  <c:v>1.174E-2</c:v>
                </c:pt>
                <c:pt idx="1275">
                  <c:v>1.175E-2</c:v>
                </c:pt>
                <c:pt idx="1276">
                  <c:v>1.176E-2</c:v>
                </c:pt>
                <c:pt idx="1277">
                  <c:v>1.1769999999999999E-2</c:v>
                </c:pt>
                <c:pt idx="1278">
                  <c:v>1.1780000000000001E-2</c:v>
                </c:pt>
                <c:pt idx="1279">
                  <c:v>1.179E-2</c:v>
                </c:pt>
                <c:pt idx="1280">
                  <c:v>1.18E-2</c:v>
                </c:pt>
                <c:pt idx="1281">
                  <c:v>1.1809999999999999E-2</c:v>
                </c:pt>
                <c:pt idx="1282">
                  <c:v>1.1820000000000001E-2</c:v>
                </c:pt>
                <c:pt idx="1283">
                  <c:v>1.183E-2</c:v>
                </c:pt>
                <c:pt idx="1284">
                  <c:v>1.184E-2</c:v>
                </c:pt>
                <c:pt idx="1285">
                  <c:v>1.1849999999999999E-2</c:v>
                </c:pt>
                <c:pt idx="1286">
                  <c:v>1.1860000000000001E-2</c:v>
                </c:pt>
                <c:pt idx="1287">
                  <c:v>1.187E-2</c:v>
                </c:pt>
                <c:pt idx="1288">
                  <c:v>1.188E-2</c:v>
                </c:pt>
                <c:pt idx="1289">
                  <c:v>1.189E-2</c:v>
                </c:pt>
                <c:pt idx="1290">
                  <c:v>1.1900000000000001E-2</c:v>
                </c:pt>
                <c:pt idx="1291">
                  <c:v>1.191E-2</c:v>
                </c:pt>
                <c:pt idx="1292">
                  <c:v>1.192E-2</c:v>
                </c:pt>
                <c:pt idx="1293">
                  <c:v>1.193E-2</c:v>
                </c:pt>
                <c:pt idx="1294">
                  <c:v>1.1939999999999999E-2</c:v>
                </c:pt>
                <c:pt idx="1295">
                  <c:v>1.1950000000000001E-2</c:v>
                </c:pt>
                <c:pt idx="1296">
                  <c:v>1.196E-2</c:v>
                </c:pt>
                <c:pt idx="1297">
                  <c:v>1.197E-2</c:v>
                </c:pt>
                <c:pt idx="1298">
                  <c:v>1.1979999999999999E-2</c:v>
                </c:pt>
                <c:pt idx="1299">
                  <c:v>1.1990000000000001E-2</c:v>
                </c:pt>
                <c:pt idx="1300">
                  <c:v>1.2E-2</c:v>
                </c:pt>
                <c:pt idx="1301">
                  <c:v>1.201E-2</c:v>
                </c:pt>
                <c:pt idx="1302">
                  <c:v>1.2019999999999999E-2</c:v>
                </c:pt>
                <c:pt idx="1303">
                  <c:v>1.2030000000000001E-2</c:v>
                </c:pt>
                <c:pt idx="1304">
                  <c:v>1.204E-2</c:v>
                </c:pt>
                <c:pt idx="1305">
                  <c:v>1.205E-2</c:v>
                </c:pt>
                <c:pt idx="1306">
                  <c:v>1.206E-2</c:v>
                </c:pt>
                <c:pt idx="1307">
                  <c:v>1.2070000000000001E-2</c:v>
                </c:pt>
                <c:pt idx="1308">
                  <c:v>1.208E-2</c:v>
                </c:pt>
                <c:pt idx="1309">
                  <c:v>1.209E-2</c:v>
                </c:pt>
                <c:pt idx="1310">
                  <c:v>1.21E-2</c:v>
                </c:pt>
                <c:pt idx="1311">
                  <c:v>1.2109999999999999E-2</c:v>
                </c:pt>
                <c:pt idx="1312">
                  <c:v>1.2120000000000001E-2</c:v>
                </c:pt>
                <c:pt idx="1313">
                  <c:v>1.213E-2</c:v>
                </c:pt>
                <c:pt idx="1314">
                  <c:v>1.214E-2</c:v>
                </c:pt>
                <c:pt idx="1315">
                  <c:v>1.2149999999999999E-2</c:v>
                </c:pt>
                <c:pt idx="1316">
                  <c:v>1.2160000000000001E-2</c:v>
                </c:pt>
                <c:pt idx="1317">
                  <c:v>1.217E-2</c:v>
                </c:pt>
                <c:pt idx="1318">
                  <c:v>1.218E-2</c:v>
                </c:pt>
                <c:pt idx="1319">
                  <c:v>1.2189999999999999E-2</c:v>
                </c:pt>
                <c:pt idx="1320">
                  <c:v>1.2200000000000001E-2</c:v>
                </c:pt>
                <c:pt idx="1321">
                  <c:v>1.221E-2</c:v>
                </c:pt>
                <c:pt idx="1322">
                  <c:v>1.222E-2</c:v>
                </c:pt>
                <c:pt idx="1323">
                  <c:v>1.223E-2</c:v>
                </c:pt>
                <c:pt idx="1324">
                  <c:v>1.2239999999999999E-2</c:v>
                </c:pt>
                <c:pt idx="1325">
                  <c:v>1.225E-2</c:v>
                </c:pt>
                <c:pt idx="1326">
                  <c:v>1.226E-2</c:v>
                </c:pt>
                <c:pt idx="1327">
                  <c:v>1.227E-2</c:v>
                </c:pt>
                <c:pt idx="1328">
                  <c:v>1.2279999999999999E-2</c:v>
                </c:pt>
                <c:pt idx="1329">
                  <c:v>1.2290000000000001E-2</c:v>
                </c:pt>
                <c:pt idx="1330">
                  <c:v>1.23E-2</c:v>
                </c:pt>
                <c:pt idx="1331">
                  <c:v>1.231E-2</c:v>
                </c:pt>
                <c:pt idx="1332">
                  <c:v>1.2319999999999999E-2</c:v>
                </c:pt>
                <c:pt idx="1333">
                  <c:v>1.2330000000000001E-2</c:v>
                </c:pt>
                <c:pt idx="1334">
                  <c:v>1.234E-2</c:v>
                </c:pt>
                <c:pt idx="1335">
                  <c:v>1.235E-2</c:v>
                </c:pt>
                <c:pt idx="1336">
                  <c:v>1.2359999999999999E-2</c:v>
                </c:pt>
                <c:pt idx="1337">
                  <c:v>1.2370000000000001E-2</c:v>
                </c:pt>
                <c:pt idx="1338">
                  <c:v>1.238E-2</c:v>
                </c:pt>
                <c:pt idx="1339">
                  <c:v>1.239E-2</c:v>
                </c:pt>
                <c:pt idx="1340">
                  <c:v>1.24E-2</c:v>
                </c:pt>
                <c:pt idx="1341">
                  <c:v>1.2409999999999999E-2</c:v>
                </c:pt>
                <c:pt idx="1342">
                  <c:v>1.242E-2</c:v>
                </c:pt>
                <c:pt idx="1343">
                  <c:v>1.243E-2</c:v>
                </c:pt>
                <c:pt idx="1344">
                  <c:v>1.244E-2</c:v>
                </c:pt>
                <c:pt idx="1345">
                  <c:v>1.2449999999999999E-2</c:v>
                </c:pt>
                <c:pt idx="1346">
                  <c:v>1.2460000000000001E-2</c:v>
                </c:pt>
                <c:pt idx="1347">
                  <c:v>1.247E-2</c:v>
                </c:pt>
                <c:pt idx="1348">
                  <c:v>1.248E-2</c:v>
                </c:pt>
                <c:pt idx="1349">
                  <c:v>1.2489999999999999E-2</c:v>
                </c:pt>
                <c:pt idx="1350">
                  <c:v>1.2500000000000001E-2</c:v>
                </c:pt>
                <c:pt idx="1351">
                  <c:v>1.251E-2</c:v>
                </c:pt>
                <c:pt idx="1352">
                  <c:v>1.252E-2</c:v>
                </c:pt>
                <c:pt idx="1353">
                  <c:v>1.2529999999999999E-2</c:v>
                </c:pt>
                <c:pt idx="1354">
                  <c:v>1.2540000000000001E-2</c:v>
                </c:pt>
                <c:pt idx="1355">
                  <c:v>1.255E-2</c:v>
                </c:pt>
                <c:pt idx="1356">
                  <c:v>1.256E-2</c:v>
                </c:pt>
                <c:pt idx="1357">
                  <c:v>1.257E-2</c:v>
                </c:pt>
                <c:pt idx="1358">
                  <c:v>1.2579999999999999E-2</c:v>
                </c:pt>
                <c:pt idx="1359">
                  <c:v>1.259E-2</c:v>
                </c:pt>
                <c:pt idx="1360">
                  <c:v>1.26E-2</c:v>
                </c:pt>
                <c:pt idx="1361">
                  <c:v>1.261E-2</c:v>
                </c:pt>
                <c:pt idx="1362">
                  <c:v>1.2619999999999999E-2</c:v>
                </c:pt>
                <c:pt idx="1363">
                  <c:v>1.2630000000000001E-2</c:v>
                </c:pt>
                <c:pt idx="1364">
                  <c:v>1.264E-2</c:v>
                </c:pt>
                <c:pt idx="1365">
                  <c:v>1.265E-2</c:v>
                </c:pt>
                <c:pt idx="1366">
                  <c:v>1.2659999999999999E-2</c:v>
                </c:pt>
                <c:pt idx="1367">
                  <c:v>1.2670000000000001E-2</c:v>
                </c:pt>
                <c:pt idx="1368">
                  <c:v>1.268E-2</c:v>
                </c:pt>
                <c:pt idx="1369">
                  <c:v>1.269E-2</c:v>
                </c:pt>
                <c:pt idx="1370">
                  <c:v>1.2699999999999999E-2</c:v>
                </c:pt>
                <c:pt idx="1371">
                  <c:v>1.2710000000000001E-2</c:v>
                </c:pt>
                <c:pt idx="1372">
                  <c:v>1.272E-2</c:v>
                </c:pt>
                <c:pt idx="1373">
                  <c:v>1.273E-2</c:v>
                </c:pt>
                <c:pt idx="1374">
                  <c:v>1.274E-2</c:v>
                </c:pt>
                <c:pt idx="1375">
                  <c:v>1.2749999999999999E-2</c:v>
                </c:pt>
                <c:pt idx="1376">
                  <c:v>1.2760000000000001E-2</c:v>
                </c:pt>
                <c:pt idx="1377">
                  <c:v>1.277E-2</c:v>
                </c:pt>
                <c:pt idx="1378">
                  <c:v>1.278E-2</c:v>
                </c:pt>
                <c:pt idx="1379">
                  <c:v>1.2789999999999999E-2</c:v>
                </c:pt>
                <c:pt idx="1380">
                  <c:v>1.2800000000000001E-2</c:v>
                </c:pt>
                <c:pt idx="1381">
                  <c:v>1.281E-2</c:v>
                </c:pt>
                <c:pt idx="1382">
                  <c:v>1.282E-2</c:v>
                </c:pt>
                <c:pt idx="1383">
                  <c:v>1.2829999999999999E-2</c:v>
                </c:pt>
                <c:pt idx="1384">
                  <c:v>1.2840000000000001E-2</c:v>
                </c:pt>
                <c:pt idx="1385">
                  <c:v>1.285E-2</c:v>
                </c:pt>
                <c:pt idx="1386">
                  <c:v>1.286E-2</c:v>
                </c:pt>
                <c:pt idx="1387">
                  <c:v>1.2869999999999999E-2</c:v>
                </c:pt>
                <c:pt idx="1388">
                  <c:v>1.2880000000000001E-2</c:v>
                </c:pt>
                <c:pt idx="1389">
                  <c:v>1.289E-2</c:v>
                </c:pt>
                <c:pt idx="1390">
                  <c:v>1.29E-2</c:v>
                </c:pt>
                <c:pt idx="1391">
                  <c:v>1.291E-2</c:v>
                </c:pt>
                <c:pt idx="1392">
                  <c:v>1.2919999999999999E-2</c:v>
                </c:pt>
                <c:pt idx="1393">
                  <c:v>1.2930000000000001E-2</c:v>
                </c:pt>
                <c:pt idx="1394">
                  <c:v>1.294E-2</c:v>
                </c:pt>
                <c:pt idx="1395">
                  <c:v>1.295E-2</c:v>
                </c:pt>
                <c:pt idx="1396">
                  <c:v>1.2959999999999999E-2</c:v>
                </c:pt>
                <c:pt idx="1397">
                  <c:v>1.2970000000000001E-2</c:v>
                </c:pt>
                <c:pt idx="1398">
                  <c:v>1.298E-2</c:v>
                </c:pt>
                <c:pt idx="1399">
                  <c:v>1.299E-2</c:v>
                </c:pt>
                <c:pt idx="1400">
                  <c:v>1.2999999999999999E-2</c:v>
                </c:pt>
                <c:pt idx="1401">
                  <c:v>1.3010000000000001E-2</c:v>
                </c:pt>
                <c:pt idx="1402">
                  <c:v>1.302E-2</c:v>
                </c:pt>
                <c:pt idx="1403">
                  <c:v>1.303E-2</c:v>
                </c:pt>
                <c:pt idx="1404">
                  <c:v>1.304E-2</c:v>
                </c:pt>
                <c:pt idx="1405">
                  <c:v>1.3050000000000001E-2</c:v>
                </c:pt>
                <c:pt idx="1406">
                  <c:v>1.306E-2</c:v>
                </c:pt>
                <c:pt idx="1407">
                  <c:v>1.307E-2</c:v>
                </c:pt>
                <c:pt idx="1408">
                  <c:v>1.308E-2</c:v>
                </c:pt>
                <c:pt idx="1409">
                  <c:v>1.3089999999999999E-2</c:v>
                </c:pt>
                <c:pt idx="1410">
                  <c:v>1.3100000000000001E-2</c:v>
                </c:pt>
                <c:pt idx="1411">
                  <c:v>1.311E-2</c:v>
                </c:pt>
                <c:pt idx="1412">
                  <c:v>1.312E-2</c:v>
                </c:pt>
                <c:pt idx="1413">
                  <c:v>1.3129999999999999E-2</c:v>
                </c:pt>
                <c:pt idx="1414">
                  <c:v>1.3140000000000001E-2</c:v>
                </c:pt>
                <c:pt idx="1415">
                  <c:v>1.315E-2</c:v>
                </c:pt>
                <c:pt idx="1416">
                  <c:v>1.316E-2</c:v>
                </c:pt>
                <c:pt idx="1417">
                  <c:v>1.3169999999999999E-2</c:v>
                </c:pt>
                <c:pt idx="1418">
                  <c:v>1.3180000000000001E-2</c:v>
                </c:pt>
                <c:pt idx="1419">
                  <c:v>1.319E-2</c:v>
                </c:pt>
                <c:pt idx="1420">
                  <c:v>1.32E-2</c:v>
                </c:pt>
                <c:pt idx="1421">
                  <c:v>1.321E-2</c:v>
                </c:pt>
                <c:pt idx="1422">
                  <c:v>1.3220000000000001E-2</c:v>
                </c:pt>
                <c:pt idx="1423">
                  <c:v>1.323E-2</c:v>
                </c:pt>
                <c:pt idx="1424">
                  <c:v>1.324E-2</c:v>
                </c:pt>
                <c:pt idx="1425">
                  <c:v>1.325E-2</c:v>
                </c:pt>
                <c:pt idx="1426">
                  <c:v>1.3259999999999999E-2</c:v>
                </c:pt>
                <c:pt idx="1427">
                  <c:v>1.3270000000000001E-2</c:v>
                </c:pt>
                <c:pt idx="1428">
                  <c:v>1.328E-2</c:v>
                </c:pt>
                <c:pt idx="1429">
                  <c:v>1.329E-2</c:v>
                </c:pt>
                <c:pt idx="1430">
                  <c:v>1.3299999999999999E-2</c:v>
                </c:pt>
                <c:pt idx="1431">
                  <c:v>1.3310000000000001E-2</c:v>
                </c:pt>
                <c:pt idx="1432">
                  <c:v>1.332E-2</c:v>
                </c:pt>
                <c:pt idx="1433">
                  <c:v>1.333E-2</c:v>
                </c:pt>
                <c:pt idx="1434">
                  <c:v>1.3339999999999999E-2</c:v>
                </c:pt>
                <c:pt idx="1435">
                  <c:v>1.3350000000000001E-2</c:v>
                </c:pt>
                <c:pt idx="1436">
                  <c:v>1.336E-2</c:v>
                </c:pt>
                <c:pt idx="1437">
                  <c:v>1.337E-2</c:v>
                </c:pt>
                <c:pt idx="1438">
                  <c:v>1.338E-2</c:v>
                </c:pt>
                <c:pt idx="1439">
                  <c:v>1.3390000000000001E-2</c:v>
                </c:pt>
                <c:pt idx="1440">
                  <c:v>1.34E-2</c:v>
                </c:pt>
                <c:pt idx="1441">
                  <c:v>1.341E-2</c:v>
                </c:pt>
                <c:pt idx="1442">
                  <c:v>1.342E-2</c:v>
                </c:pt>
                <c:pt idx="1443">
                  <c:v>1.3429999999999999E-2</c:v>
                </c:pt>
                <c:pt idx="1444">
                  <c:v>1.3440000000000001E-2</c:v>
                </c:pt>
                <c:pt idx="1445">
                  <c:v>1.345E-2</c:v>
                </c:pt>
                <c:pt idx="1446">
                  <c:v>1.346E-2</c:v>
                </c:pt>
                <c:pt idx="1447">
                  <c:v>1.3469999999999999E-2</c:v>
                </c:pt>
                <c:pt idx="1448">
                  <c:v>1.3480000000000001E-2</c:v>
                </c:pt>
                <c:pt idx="1449">
                  <c:v>1.349E-2</c:v>
                </c:pt>
                <c:pt idx="1450">
                  <c:v>1.35E-2</c:v>
                </c:pt>
                <c:pt idx="1451">
                  <c:v>1.3509999999999999E-2</c:v>
                </c:pt>
                <c:pt idx="1452">
                  <c:v>1.3520000000000001E-2</c:v>
                </c:pt>
                <c:pt idx="1453">
                  <c:v>1.353E-2</c:v>
                </c:pt>
                <c:pt idx="1454">
                  <c:v>1.354E-2</c:v>
                </c:pt>
                <c:pt idx="1455">
                  <c:v>1.355E-2</c:v>
                </c:pt>
                <c:pt idx="1456">
                  <c:v>1.3559999999999999E-2</c:v>
                </c:pt>
                <c:pt idx="1457">
                  <c:v>1.357E-2</c:v>
                </c:pt>
                <c:pt idx="1458">
                  <c:v>1.358E-2</c:v>
                </c:pt>
                <c:pt idx="1459">
                  <c:v>1.359E-2</c:v>
                </c:pt>
                <c:pt idx="1460">
                  <c:v>1.3599999999999999E-2</c:v>
                </c:pt>
                <c:pt idx="1461">
                  <c:v>1.3610000000000001E-2</c:v>
                </c:pt>
                <c:pt idx="1462">
                  <c:v>1.362E-2</c:v>
                </c:pt>
                <c:pt idx="1463">
                  <c:v>1.363E-2</c:v>
                </c:pt>
                <c:pt idx="1464">
                  <c:v>1.3639999999999999E-2</c:v>
                </c:pt>
                <c:pt idx="1465">
                  <c:v>1.3650000000000001E-2</c:v>
                </c:pt>
                <c:pt idx="1466">
                  <c:v>1.366E-2</c:v>
                </c:pt>
                <c:pt idx="1467">
                  <c:v>1.367E-2</c:v>
                </c:pt>
                <c:pt idx="1468">
                  <c:v>1.3679999999999999E-2</c:v>
                </c:pt>
                <c:pt idx="1469">
                  <c:v>1.3690000000000001E-2</c:v>
                </c:pt>
                <c:pt idx="1470">
                  <c:v>1.37E-2</c:v>
                </c:pt>
                <c:pt idx="1471">
                  <c:v>1.371E-2</c:v>
                </c:pt>
                <c:pt idx="1472">
                  <c:v>1.372E-2</c:v>
                </c:pt>
                <c:pt idx="1473">
                  <c:v>1.3729999999999999E-2</c:v>
                </c:pt>
                <c:pt idx="1474">
                  <c:v>1.374E-2</c:v>
                </c:pt>
                <c:pt idx="1475">
                  <c:v>1.375E-2</c:v>
                </c:pt>
                <c:pt idx="1476">
                  <c:v>1.376E-2</c:v>
                </c:pt>
                <c:pt idx="1477">
                  <c:v>1.3769999999999999E-2</c:v>
                </c:pt>
                <c:pt idx="1478">
                  <c:v>1.3780000000000001E-2</c:v>
                </c:pt>
                <c:pt idx="1479">
                  <c:v>1.379E-2</c:v>
                </c:pt>
                <c:pt idx="1480">
                  <c:v>1.38E-2</c:v>
                </c:pt>
                <c:pt idx="1481">
                  <c:v>1.3809999999999999E-2</c:v>
                </c:pt>
                <c:pt idx="1482">
                  <c:v>1.3820000000000001E-2</c:v>
                </c:pt>
                <c:pt idx="1483">
                  <c:v>1.383E-2</c:v>
                </c:pt>
                <c:pt idx="1484">
                  <c:v>1.384E-2</c:v>
                </c:pt>
                <c:pt idx="1485">
                  <c:v>1.3849999999999999E-2</c:v>
                </c:pt>
                <c:pt idx="1486">
                  <c:v>1.3860000000000001E-2</c:v>
                </c:pt>
                <c:pt idx="1487">
                  <c:v>1.387E-2</c:v>
                </c:pt>
                <c:pt idx="1488">
                  <c:v>1.388E-2</c:v>
                </c:pt>
                <c:pt idx="1489">
                  <c:v>1.389E-2</c:v>
                </c:pt>
                <c:pt idx="1490">
                  <c:v>1.3899999999999999E-2</c:v>
                </c:pt>
                <c:pt idx="1491">
                  <c:v>1.391E-2</c:v>
                </c:pt>
                <c:pt idx="1492">
                  <c:v>1.392E-2</c:v>
                </c:pt>
                <c:pt idx="1493">
                  <c:v>1.393E-2</c:v>
                </c:pt>
                <c:pt idx="1494">
                  <c:v>1.3939999999999999E-2</c:v>
                </c:pt>
                <c:pt idx="1495">
                  <c:v>1.3950000000000001E-2</c:v>
                </c:pt>
                <c:pt idx="1496">
                  <c:v>1.396E-2</c:v>
                </c:pt>
                <c:pt idx="1497">
                  <c:v>1.397E-2</c:v>
                </c:pt>
                <c:pt idx="1498">
                  <c:v>1.3979999999999999E-2</c:v>
                </c:pt>
                <c:pt idx="1499">
                  <c:v>1.3990000000000001E-2</c:v>
                </c:pt>
                <c:pt idx="1500">
                  <c:v>1.4E-2</c:v>
                </c:pt>
                <c:pt idx="1501">
                  <c:v>1.401E-2</c:v>
                </c:pt>
                <c:pt idx="1502">
                  <c:v>1.4019999999999999E-2</c:v>
                </c:pt>
                <c:pt idx="1503">
                  <c:v>1.4030000000000001E-2</c:v>
                </c:pt>
                <c:pt idx="1504">
                  <c:v>1.404E-2</c:v>
                </c:pt>
                <c:pt idx="1505">
                  <c:v>1.405E-2</c:v>
                </c:pt>
                <c:pt idx="1506">
                  <c:v>1.406E-2</c:v>
                </c:pt>
                <c:pt idx="1507">
                  <c:v>1.4069999999999999E-2</c:v>
                </c:pt>
                <c:pt idx="1508">
                  <c:v>1.4080000000000001E-2</c:v>
                </c:pt>
                <c:pt idx="1509">
                  <c:v>1.409E-2</c:v>
                </c:pt>
                <c:pt idx="1510">
                  <c:v>1.41E-2</c:v>
                </c:pt>
                <c:pt idx="1511">
                  <c:v>1.4109999999999999E-2</c:v>
                </c:pt>
                <c:pt idx="1512">
                  <c:v>1.4120000000000001E-2</c:v>
                </c:pt>
                <c:pt idx="1513">
                  <c:v>1.413E-2</c:v>
                </c:pt>
                <c:pt idx="1514">
                  <c:v>1.414E-2</c:v>
                </c:pt>
                <c:pt idx="1515">
                  <c:v>1.4149999999999999E-2</c:v>
                </c:pt>
                <c:pt idx="1516">
                  <c:v>1.4160000000000001E-2</c:v>
                </c:pt>
                <c:pt idx="1517">
                  <c:v>1.417E-2</c:v>
                </c:pt>
                <c:pt idx="1518">
                  <c:v>1.418E-2</c:v>
                </c:pt>
                <c:pt idx="1519">
                  <c:v>1.4189999999999999E-2</c:v>
                </c:pt>
                <c:pt idx="1520">
                  <c:v>1.4200000000000001E-2</c:v>
                </c:pt>
                <c:pt idx="1521">
                  <c:v>1.421E-2</c:v>
                </c:pt>
                <c:pt idx="1522">
                  <c:v>1.422E-2</c:v>
                </c:pt>
                <c:pt idx="1523">
                  <c:v>1.423E-2</c:v>
                </c:pt>
                <c:pt idx="1524">
                  <c:v>1.4239999999999999E-2</c:v>
                </c:pt>
                <c:pt idx="1525">
                  <c:v>1.4250000000000001E-2</c:v>
                </c:pt>
                <c:pt idx="1526">
                  <c:v>1.426E-2</c:v>
                </c:pt>
                <c:pt idx="1527">
                  <c:v>1.427E-2</c:v>
                </c:pt>
                <c:pt idx="1528">
                  <c:v>1.4279999999999999E-2</c:v>
                </c:pt>
                <c:pt idx="1529">
                  <c:v>1.4290000000000001E-2</c:v>
                </c:pt>
                <c:pt idx="1530">
                  <c:v>1.43E-2</c:v>
                </c:pt>
                <c:pt idx="1531">
                  <c:v>1.431E-2</c:v>
                </c:pt>
                <c:pt idx="1532">
                  <c:v>1.4319999999999999E-2</c:v>
                </c:pt>
                <c:pt idx="1533">
                  <c:v>1.4330000000000001E-2</c:v>
                </c:pt>
                <c:pt idx="1534">
                  <c:v>1.434E-2</c:v>
                </c:pt>
                <c:pt idx="1535">
                  <c:v>1.435E-2</c:v>
                </c:pt>
                <c:pt idx="1536">
                  <c:v>1.436E-2</c:v>
                </c:pt>
                <c:pt idx="1537">
                  <c:v>1.4370000000000001E-2</c:v>
                </c:pt>
                <c:pt idx="1538">
                  <c:v>1.438E-2</c:v>
                </c:pt>
                <c:pt idx="1539">
                  <c:v>1.439E-2</c:v>
                </c:pt>
                <c:pt idx="1540">
                  <c:v>1.44E-2</c:v>
                </c:pt>
                <c:pt idx="1541">
                  <c:v>1.4409999999999999E-2</c:v>
                </c:pt>
                <c:pt idx="1542">
                  <c:v>1.4420000000000001E-2</c:v>
                </c:pt>
                <c:pt idx="1543">
                  <c:v>1.443E-2</c:v>
                </c:pt>
                <c:pt idx="1544">
                  <c:v>1.444E-2</c:v>
                </c:pt>
                <c:pt idx="1545">
                  <c:v>1.4449999999999999E-2</c:v>
                </c:pt>
                <c:pt idx="1546">
                  <c:v>1.4460000000000001E-2</c:v>
                </c:pt>
                <c:pt idx="1547">
                  <c:v>1.447E-2</c:v>
                </c:pt>
                <c:pt idx="1548">
                  <c:v>1.448E-2</c:v>
                </c:pt>
                <c:pt idx="1549">
                  <c:v>1.4489999999999999E-2</c:v>
                </c:pt>
                <c:pt idx="1550">
                  <c:v>1.4500000000000001E-2</c:v>
                </c:pt>
                <c:pt idx="1551">
                  <c:v>1.451E-2</c:v>
                </c:pt>
                <c:pt idx="1552">
                  <c:v>1.452E-2</c:v>
                </c:pt>
                <c:pt idx="1553">
                  <c:v>1.453E-2</c:v>
                </c:pt>
                <c:pt idx="1554">
                  <c:v>1.4540000000000001E-2</c:v>
                </c:pt>
                <c:pt idx="1555">
                  <c:v>1.455E-2</c:v>
                </c:pt>
                <c:pt idx="1556">
                  <c:v>1.456E-2</c:v>
                </c:pt>
                <c:pt idx="1557">
                  <c:v>1.457E-2</c:v>
                </c:pt>
                <c:pt idx="1558">
                  <c:v>1.4579999999999999E-2</c:v>
                </c:pt>
                <c:pt idx="1559">
                  <c:v>1.4590000000000001E-2</c:v>
                </c:pt>
                <c:pt idx="1560">
                  <c:v>1.46E-2</c:v>
                </c:pt>
                <c:pt idx="1561">
                  <c:v>1.461E-2</c:v>
                </c:pt>
                <c:pt idx="1562">
                  <c:v>1.4619999999999999E-2</c:v>
                </c:pt>
                <c:pt idx="1563">
                  <c:v>1.4630000000000001E-2</c:v>
                </c:pt>
                <c:pt idx="1564">
                  <c:v>1.464E-2</c:v>
                </c:pt>
                <c:pt idx="1565">
                  <c:v>1.465E-2</c:v>
                </c:pt>
                <c:pt idx="1566">
                  <c:v>1.4659999999999999E-2</c:v>
                </c:pt>
                <c:pt idx="1567">
                  <c:v>1.4670000000000001E-2</c:v>
                </c:pt>
                <c:pt idx="1568">
                  <c:v>1.468E-2</c:v>
                </c:pt>
                <c:pt idx="1569">
                  <c:v>1.469E-2</c:v>
                </c:pt>
                <c:pt idx="1570">
                  <c:v>1.47E-2</c:v>
                </c:pt>
                <c:pt idx="1571">
                  <c:v>1.4710000000000001E-2</c:v>
                </c:pt>
                <c:pt idx="1572">
                  <c:v>1.472E-2</c:v>
                </c:pt>
                <c:pt idx="1573">
                  <c:v>1.473E-2</c:v>
                </c:pt>
                <c:pt idx="1574">
                  <c:v>1.474E-2</c:v>
                </c:pt>
                <c:pt idx="1575">
                  <c:v>1.4749999999999999E-2</c:v>
                </c:pt>
                <c:pt idx="1576">
                  <c:v>1.4760000000000001E-2</c:v>
                </c:pt>
                <c:pt idx="1577">
                  <c:v>1.477E-2</c:v>
                </c:pt>
                <c:pt idx="1578">
                  <c:v>1.478E-2</c:v>
                </c:pt>
                <c:pt idx="1579">
                  <c:v>1.4789999999999999E-2</c:v>
                </c:pt>
                <c:pt idx="1580">
                  <c:v>1.4800000000000001E-2</c:v>
                </c:pt>
                <c:pt idx="1581">
                  <c:v>1.481E-2</c:v>
                </c:pt>
                <c:pt idx="1582">
                  <c:v>1.482E-2</c:v>
                </c:pt>
                <c:pt idx="1583">
                  <c:v>1.4829999999999999E-2</c:v>
                </c:pt>
                <c:pt idx="1584">
                  <c:v>1.4840000000000001E-2</c:v>
                </c:pt>
                <c:pt idx="1585">
                  <c:v>1.485E-2</c:v>
                </c:pt>
                <c:pt idx="1586">
                  <c:v>1.486E-2</c:v>
                </c:pt>
                <c:pt idx="1587">
                  <c:v>1.487E-2</c:v>
                </c:pt>
                <c:pt idx="1588">
                  <c:v>1.4880000000000001E-2</c:v>
                </c:pt>
                <c:pt idx="1589">
                  <c:v>1.489E-2</c:v>
                </c:pt>
                <c:pt idx="1590">
                  <c:v>1.49E-2</c:v>
                </c:pt>
                <c:pt idx="1591">
                  <c:v>1.491E-2</c:v>
                </c:pt>
                <c:pt idx="1592">
                  <c:v>1.4919999999999999E-2</c:v>
                </c:pt>
                <c:pt idx="1593">
                  <c:v>1.4930000000000001E-2</c:v>
                </c:pt>
                <c:pt idx="1594">
                  <c:v>1.494E-2</c:v>
                </c:pt>
                <c:pt idx="1595">
                  <c:v>1.495E-2</c:v>
                </c:pt>
                <c:pt idx="1596">
                  <c:v>1.4959999999999999E-2</c:v>
                </c:pt>
                <c:pt idx="1597">
                  <c:v>1.4970000000000001E-2</c:v>
                </c:pt>
                <c:pt idx="1598">
                  <c:v>1.498E-2</c:v>
                </c:pt>
                <c:pt idx="1599">
                  <c:v>1.499E-2</c:v>
                </c:pt>
                <c:pt idx="1600">
                  <c:v>1.4999999999999999E-2</c:v>
                </c:pt>
                <c:pt idx="1601">
                  <c:v>1.5010000000000001E-2</c:v>
                </c:pt>
                <c:pt idx="1602">
                  <c:v>1.502E-2</c:v>
                </c:pt>
                <c:pt idx="1603">
                  <c:v>1.503E-2</c:v>
                </c:pt>
                <c:pt idx="1604">
                  <c:v>1.504E-2</c:v>
                </c:pt>
                <c:pt idx="1605">
                  <c:v>1.5049999999999999E-2</c:v>
                </c:pt>
                <c:pt idx="1606">
                  <c:v>1.506E-2</c:v>
                </c:pt>
                <c:pt idx="1607">
                  <c:v>1.507E-2</c:v>
                </c:pt>
                <c:pt idx="1608">
                  <c:v>1.508E-2</c:v>
                </c:pt>
                <c:pt idx="1609">
                  <c:v>1.5089999999999999E-2</c:v>
                </c:pt>
                <c:pt idx="1610">
                  <c:v>1.5100000000000001E-2</c:v>
                </c:pt>
                <c:pt idx="1611">
                  <c:v>1.511E-2</c:v>
                </c:pt>
                <c:pt idx="1612">
                  <c:v>1.512E-2</c:v>
                </c:pt>
                <c:pt idx="1613">
                  <c:v>1.5129999999999999E-2</c:v>
                </c:pt>
                <c:pt idx="1614">
                  <c:v>1.5140000000000001E-2</c:v>
                </c:pt>
                <c:pt idx="1615">
                  <c:v>1.515E-2</c:v>
                </c:pt>
                <c:pt idx="1616">
                  <c:v>1.516E-2</c:v>
                </c:pt>
                <c:pt idx="1617">
                  <c:v>1.5169999999999999E-2</c:v>
                </c:pt>
                <c:pt idx="1618">
                  <c:v>1.5180000000000001E-2</c:v>
                </c:pt>
                <c:pt idx="1619">
                  <c:v>1.519E-2</c:v>
                </c:pt>
                <c:pt idx="1620">
                  <c:v>1.52E-2</c:v>
                </c:pt>
                <c:pt idx="1621">
                  <c:v>1.521E-2</c:v>
                </c:pt>
                <c:pt idx="1622">
                  <c:v>1.5219999999999999E-2</c:v>
                </c:pt>
                <c:pt idx="1623">
                  <c:v>1.523E-2</c:v>
                </c:pt>
                <c:pt idx="1624">
                  <c:v>1.524E-2</c:v>
                </c:pt>
                <c:pt idx="1625">
                  <c:v>1.525E-2</c:v>
                </c:pt>
                <c:pt idx="1626">
                  <c:v>1.5259999999999999E-2</c:v>
                </c:pt>
                <c:pt idx="1627">
                  <c:v>1.5270000000000001E-2</c:v>
                </c:pt>
                <c:pt idx="1628">
                  <c:v>1.528E-2</c:v>
                </c:pt>
                <c:pt idx="1629">
                  <c:v>1.529E-2</c:v>
                </c:pt>
                <c:pt idx="1630">
                  <c:v>1.5299999999999999E-2</c:v>
                </c:pt>
                <c:pt idx="1631">
                  <c:v>1.5310000000000001E-2</c:v>
                </c:pt>
                <c:pt idx="1632">
                  <c:v>1.532E-2</c:v>
                </c:pt>
                <c:pt idx="1633">
                  <c:v>1.533E-2</c:v>
                </c:pt>
                <c:pt idx="1634">
                  <c:v>1.5339999999999999E-2</c:v>
                </c:pt>
                <c:pt idx="1635">
                  <c:v>1.5350000000000001E-2</c:v>
                </c:pt>
                <c:pt idx="1636">
                  <c:v>1.536E-2</c:v>
                </c:pt>
                <c:pt idx="1637">
                  <c:v>1.537E-2</c:v>
                </c:pt>
                <c:pt idx="1638">
                  <c:v>1.538E-2</c:v>
                </c:pt>
                <c:pt idx="1639">
                  <c:v>1.5389999999999999E-2</c:v>
                </c:pt>
                <c:pt idx="1640">
                  <c:v>1.54E-2</c:v>
                </c:pt>
                <c:pt idx="1641">
                  <c:v>1.541E-2</c:v>
                </c:pt>
                <c:pt idx="1642">
                  <c:v>1.542E-2</c:v>
                </c:pt>
                <c:pt idx="1643">
                  <c:v>1.5429999999999999E-2</c:v>
                </c:pt>
                <c:pt idx="1644">
                  <c:v>1.5440000000000001E-2</c:v>
                </c:pt>
                <c:pt idx="1645">
                  <c:v>1.545E-2</c:v>
                </c:pt>
                <c:pt idx="1646">
                  <c:v>1.546E-2</c:v>
                </c:pt>
                <c:pt idx="1647">
                  <c:v>1.5469999999999999E-2</c:v>
                </c:pt>
                <c:pt idx="1648">
                  <c:v>1.5480000000000001E-2</c:v>
                </c:pt>
                <c:pt idx="1649">
                  <c:v>1.549E-2</c:v>
                </c:pt>
                <c:pt idx="1650">
                  <c:v>1.55E-2</c:v>
                </c:pt>
                <c:pt idx="1651">
                  <c:v>1.5509999999999999E-2</c:v>
                </c:pt>
                <c:pt idx="1652">
                  <c:v>1.5520000000000001E-2</c:v>
                </c:pt>
                <c:pt idx="1653">
                  <c:v>1.553E-2</c:v>
                </c:pt>
                <c:pt idx="1654">
                  <c:v>1.554E-2</c:v>
                </c:pt>
                <c:pt idx="1655">
                  <c:v>1.555E-2</c:v>
                </c:pt>
                <c:pt idx="1656">
                  <c:v>1.5559999999999999E-2</c:v>
                </c:pt>
                <c:pt idx="1657">
                  <c:v>1.5570000000000001E-2</c:v>
                </c:pt>
                <c:pt idx="1658">
                  <c:v>1.558E-2</c:v>
                </c:pt>
                <c:pt idx="1659">
                  <c:v>1.559E-2</c:v>
                </c:pt>
                <c:pt idx="1660">
                  <c:v>1.5599999999999999E-2</c:v>
                </c:pt>
                <c:pt idx="1661">
                  <c:v>1.5610000000000001E-2</c:v>
                </c:pt>
                <c:pt idx="1662">
                  <c:v>1.562E-2</c:v>
                </c:pt>
                <c:pt idx="1663">
                  <c:v>1.5630000000000002E-2</c:v>
                </c:pt>
                <c:pt idx="1664">
                  <c:v>1.5640000000000001E-2</c:v>
                </c:pt>
                <c:pt idx="1665">
                  <c:v>1.5650000000000001E-2</c:v>
                </c:pt>
                <c:pt idx="1666">
                  <c:v>1.566E-2</c:v>
                </c:pt>
                <c:pt idx="1667">
                  <c:v>1.567E-2</c:v>
                </c:pt>
                <c:pt idx="1668">
                  <c:v>1.5679999999999999E-2</c:v>
                </c:pt>
                <c:pt idx="1669">
                  <c:v>1.5689999999999999E-2</c:v>
                </c:pt>
                <c:pt idx="1670">
                  <c:v>1.5699999999999999E-2</c:v>
                </c:pt>
                <c:pt idx="1671">
                  <c:v>1.5709999999999998E-2</c:v>
                </c:pt>
                <c:pt idx="1672">
                  <c:v>1.5720000000000001E-2</c:v>
                </c:pt>
                <c:pt idx="1673">
                  <c:v>1.5730000000000001E-2</c:v>
                </c:pt>
                <c:pt idx="1674">
                  <c:v>1.5740000000000001E-2</c:v>
                </c:pt>
                <c:pt idx="1675">
                  <c:v>1.575E-2</c:v>
                </c:pt>
                <c:pt idx="1676">
                  <c:v>1.576E-2</c:v>
                </c:pt>
                <c:pt idx="1677">
                  <c:v>1.5769999999999999E-2</c:v>
                </c:pt>
                <c:pt idx="1678">
                  <c:v>1.5779999999999999E-2</c:v>
                </c:pt>
                <c:pt idx="1679">
                  <c:v>1.5789999999999998E-2</c:v>
                </c:pt>
                <c:pt idx="1680">
                  <c:v>1.5800000000000002E-2</c:v>
                </c:pt>
                <c:pt idx="1681">
                  <c:v>1.5810000000000001E-2</c:v>
                </c:pt>
                <c:pt idx="1682">
                  <c:v>1.5820000000000001E-2</c:v>
                </c:pt>
                <c:pt idx="1683">
                  <c:v>1.583E-2</c:v>
                </c:pt>
                <c:pt idx="1684">
                  <c:v>1.584E-2</c:v>
                </c:pt>
                <c:pt idx="1685">
                  <c:v>1.585E-2</c:v>
                </c:pt>
                <c:pt idx="1686">
                  <c:v>1.5859999999999999E-2</c:v>
                </c:pt>
                <c:pt idx="1687">
                  <c:v>1.5869999999999999E-2</c:v>
                </c:pt>
                <c:pt idx="1688">
                  <c:v>1.5879999999999998E-2</c:v>
                </c:pt>
                <c:pt idx="1689">
                  <c:v>1.5890000000000001E-2</c:v>
                </c:pt>
                <c:pt idx="1690">
                  <c:v>1.5900000000000001E-2</c:v>
                </c:pt>
                <c:pt idx="1691">
                  <c:v>1.5910000000000001E-2</c:v>
                </c:pt>
                <c:pt idx="1692">
                  <c:v>1.592E-2</c:v>
                </c:pt>
                <c:pt idx="1693">
                  <c:v>1.593E-2</c:v>
                </c:pt>
                <c:pt idx="1694">
                  <c:v>1.5939999999999999E-2</c:v>
                </c:pt>
                <c:pt idx="1695">
                  <c:v>1.5949999999999999E-2</c:v>
                </c:pt>
                <c:pt idx="1696">
                  <c:v>1.5959999999999998E-2</c:v>
                </c:pt>
                <c:pt idx="1697">
                  <c:v>1.5970000000000002E-2</c:v>
                </c:pt>
                <c:pt idx="1698">
                  <c:v>1.5980000000000001E-2</c:v>
                </c:pt>
                <c:pt idx="1699">
                  <c:v>1.5990000000000001E-2</c:v>
                </c:pt>
                <c:pt idx="1700">
                  <c:v>1.6E-2</c:v>
                </c:pt>
                <c:pt idx="1701">
                  <c:v>1.601E-2</c:v>
                </c:pt>
                <c:pt idx="1702">
                  <c:v>1.602E-2</c:v>
                </c:pt>
                <c:pt idx="1703">
                  <c:v>1.6029999999999999E-2</c:v>
                </c:pt>
                <c:pt idx="1704">
                  <c:v>1.6039999999999999E-2</c:v>
                </c:pt>
                <c:pt idx="1705">
                  <c:v>1.6049999999999998E-2</c:v>
                </c:pt>
                <c:pt idx="1706">
                  <c:v>1.6060000000000001E-2</c:v>
                </c:pt>
                <c:pt idx="1707">
                  <c:v>1.6070000000000001E-2</c:v>
                </c:pt>
                <c:pt idx="1708">
                  <c:v>1.6080000000000001E-2</c:v>
                </c:pt>
                <c:pt idx="1709">
                  <c:v>1.609E-2</c:v>
                </c:pt>
                <c:pt idx="1710">
                  <c:v>1.61E-2</c:v>
                </c:pt>
                <c:pt idx="1711">
                  <c:v>1.6109999999999999E-2</c:v>
                </c:pt>
                <c:pt idx="1712">
                  <c:v>1.6119999999999999E-2</c:v>
                </c:pt>
                <c:pt idx="1713">
                  <c:v>1.6129999999999999E-2</c:v>
                </c:pt>
                <c:pt idx="1714">
                  <c:v>1.6140000000000002E-2</c:v>
                </c:pt>
                <c:pt idx="1715">
                  <c:v>1.6150000000000001E-2</c:v>
                </c:pt>
                <c:pt idx="1716">
                  <c:v>1.6160000000000001E-2</c:v>
                </c:pt>
                <c:pt idx="1717">
                  <c:v>1.617E-2</c:v>
                </c:pt>
                <c:pt idx="1718">
                  <c:v>1.618E-2</c:v>
                </c:pt>
                <c:pt idx="1719">
                  <c:v>1.619E-2</c:v>
                </c:pt>
                <c:pt idx="1720">
                  <c:v>1.6199999999999999E-2</c:v>
                </c:pt>
                <c:pt idx="1721">
                  <c:v>1.6209999999999999E-2</c:v>
                </c:pt>
                <c:pt idx="1722">
                  <c:v>1.6219999999999998E-2</c:v>
                </c:pt>
                <c:pt idx="1723">
                  <c:v>1.6230000000000001E-2</c:v>
                </c:pt>
                <c:pt idx="1724">
                  <c:v>1.6240000000000001E-2</c:v>
                </c:pt>
                <c:pt idx="1725">
                  <c:v>1.6250000000000001E-2</c:v>
                </c:pt>
                <c:pt idx="1726">
                  <c:v>1.626E-2</c:v>
                </c:pt>
                <c:pt idx="1727">
                  <c:v>1.627E-2</c:v>
                </c:pt>
                <c:pt idx="1728">
                  <c:v>1.6279999999999999E-2</c:v>
                </c:pt>
                <c:pt idx="1729">
                  <c:v>1.6289999999999999E-2</c:v>
                </c:pt>
                <c:pt idx="1730">
                  <c:v>1.6299999999999999E-2</c:v>
                </c:pt>
                <c:pt idx="1731">
                  <c:v>1.6310000000000002E-2</c:v>
                </c:pt>
                <c:pt idx="1732">
                  <c:v>1.6320000000000001E-2</c:v>
                </c:pt>
                <c:pt idx="1733">
                  <c:v>1.6330000000000001E-2</c:v>
                </c:pt>
                <c:pt idx="1734">
                  <c:v>1.634E-2</c:v>
                </c:pt>
                <c:pt idx="1735">
                  <c:v>1.635E-2</c:v>
                </c:pt>
                <c:pt idx="1736">
                  <c:v>1.636E-2</c:v>
                </c:pt>
                <c:pt idx="1737">
                  <c:v>1.6369999999999999E-2</c:v>
                </c:pt>
                <c:pt idx="1738">
                  <c:v>1.6379999999999999E-2</c:v>
                </c:pt>
                <c:pt idx="1739">
                  <c:v>1.6389999999999998E-2</c:v>
                </c:pt>
                <c:pt idx="1740">
                  <c:v>1.6400000000000001E-2</c:v>
                </c:pt>
                <c:pt idx="1741">
                  <c:v>1.6410000000000001E-2</c:v>
                </c:pt>
                <c:pt idx="1742">
                  <c:v>1.6420000000000001E-2</c:v>
                </c:pt>
                <c:pt idx="1743">
                  <c:v>1.643E-2</c:v>
                </c:pt>
                <c:pt idx="1744">
                  <c:v>1.644E-2</c:v>
                </c:pt>
                <c:pt idx="1745">
                  <c:v>1.6449999999999999E-2</c:v>
                </c:pt>
                <c:pt idx="1746">
                  <c:v>1.6459999999999999E-2</c:v>
                </c:pt>
                <c:pt idx="1747">
                  <c:v>1.6469999999999999E-2</c:v>
                </c:pt>
                <c:pt idx="1748">
                  <c:v>1.6480000000000002E-2</c:v>
                </c:pt>
                <c:pt idx="1749">
                  <c:v>1.6490000000000001E-2</c:v>
                </c:pt>
                <c:pt idx="1750">
                  <c:v>1.6500000000000001E-2</c:v>
                </c:pt>
                <c:pt idx="1751">
                  <c:v>1.651E-2</c:v>
                </c:pt>
                <c:pt idx="1752">
                  <c:v>1.652E-2</c:v>
                </c:pt>
                <c:pt idx="1753">
                  <c:v>1.653E-2</c:v>
                </c:pt>
                <c:pt idx="1754">
                  <c:v>1.6539999999999999E-2</c:v>
                </c:pt>
                <c:pt idx="1755">
                  <c:v>1.6549999999999999E-2</c:v>
                </c:pt>
                <c:pt idx="1756">
                  <c:v>1.6559999999999998E-2</c:v>
                </c:pt>
                <c:pt idx="1757">
                  <c:v>1.6570000000000001E-2</c:v>
                </c:pt>
                <c:pt idx="1758">
                  <c:v>1.6580000000000001E-2</c:v>
                </c:pt>
                <c:pt idx="1759">
                  <c:v>1.6590000000000001E-2</c:v>
                </c:pt>
                <c:pt idx="1760">
                  <c:v>1.66E-2</c:v>
                </c:pt>
                <c:pt idx="1761">
                  <c:v>1.661E-2</c:v>
                </c:pt>
                <c:pt idx="1762">
                  <c:v>1.6619999999999999E-2</c:v>
                </c:pt>
                <c:pt idx="1763">
                  <c:v>1.6629999999999999E-2</c:v>
                </c:pt>
                <c:pt idx="1764">
                  <c:v>1.6639999999999999E-2</c:v>
                </c:pt>
                <c:pt idx="1765">
                  <c:v>1.6650000000000002E-2</c:v>
                </c:pt>
                <c:pt idx="1766">
                  <c:v>1.6660000000000001E-2</c:v>
                </c:pt>
                <c:pt idx="1767">
                  <c:v>1.6670000000000001E-2</c:v>
                </c:pt>
                <c:pt idx="1768">
                  <c:v>1.668E-2</c:v>
                </c:pt>
                <c:pt idx="1769">
                  <c:v>1.669E-2</c:v>
                </c:pt>
                <c:pt idx="1770">
                  <c:v>1.67E-2</c:v>
                </c:pt>
                <c:pt idx="1771">
                  <c:v>1.6709999999999999E-2</c:v>
                </c:pt>
                <c:pt idx="1772">
                  <c:v>1.6719999999999999E-2</c:v>
                </c:pt>
                <c:pt idx="1773">
                  <c:v>1.6729999999999998E-2</c:v>
                </c:pt>
                <c:pt idx="1774">
                  <c:v>1.6740000000000001E-2</c:v>
                </c:pt>
                <c:pt idx="1775">
                  <c:v>1.6750000000000001E-2</c:v>
                </c:pt>
                <c:pt idx="1776">
                  <c:v>1.6760000000000001E-2</c:v>
                </c:pt>
                <c:pt idx="1777">
                  <c:v>1.677E-2</c:v>
                </c:pt>
                <c:pt idx="1778">
                  <c:v>1.678E-2</c:v>
                </c:pt>
                <c:pt idx="1779">
                  <c:v>1.6789999999999999E-2</c:v>
                </c:pt>
                <c:pt idx="1780">
                  <c:v>1.6799999999999999E-2</c:v>
                </c:pt>
                <c:pt idx="1781">
                  <c:v>1.6809999999999999E-2</c:v>
                </c:pt>
                <c:pt idx="1782">
                  <c:v>1.6820000000000002E-2</c:v>
                </c:pt>
                <c:pt idx="1783">
                  <c:v>1.6830000000000001E-2</c:v>
                </c:pt>
                <c:pt idx="1784">
                  <c:v>1.6840000000000001E-2</c:v>
                </c:pt>
                <c:pt idx="1785">
                  <c:v>1.685E-2</c:v>
                </c:pt>
                <c:pt idx="1786">
                  <c:v>1.686E-2</c:v>
                </c:pt>
                <c:pt idx="1787">
                  <c:v>1.687E-2</c:v>
                </c:pt>
                <c:pt idx="1788">
                  <c:v>1.6879999999999999E-2</c:v>
                </c:pt>
                <c:pt idx="1789">
                  <c:v>1.6889999999999999E-2</c:v>
                </c:pt>
                <c:pt idx="1790">
                  <c:v>1.6899999999999998E-2</c:v>
                </c:pt>
                <c:pt idx="1791">
                  <c:v>1.6910000000000001E-2</c:v>
                </c:pt>
                <c:pt idx="1792">
                  <c:v>1.6920000000000001E-2</c:v>
                </c:pt>
                <c:pt idx="1793">
                  <c:v>1.6930000000000001E-2</c:v>
                </c:pt>
                <c:pt idx="1794">
                  <c:v>1.694E-2</c:v>
                </c:pt>
                <c:pt idx="1795">
                  <c:v>1.695E-2</c:v>
                </c:pt>
                <c:pt idx="1796">
                  <c:v>1.6959999999999999E-2</c:v>
                </c:pt>
                <c:pt idx="1797">
                  <c:v>1.6969999999999999E-2</c:v>
                </c:pt>
                <c:pt idx="1798">
                  <c:v>1.6979999999999999E-2</c:v>
                </c:pt>
                <c:pt idx="1799">
                  <c:v>1.6990000000000002E-2</c:v>
                </c:pt>
                <c:pt idx="1800">
                  <c:v>1.7000000000000001E-2</c:v>
                </c:pt>
                <c:pt idx="1801">
                  <c:v>1.7010000000000001E-2</c:v>
                </c:pt>
                <c:pt idx="1802">
                  <c:v>1.702E-2</c:v>
                </c:pt>
                <c:pt idx="1803">
                  <c:v>1.703E-2</c:v>
                </c:pt>
                <c:pt idx="1804">
                  <c:v>1.704E-2</c:v>
                </c:pt>
                <c:pt idx="1805">
                  <c:v>1.7049999999999999E-2</c:v>
                </c:pt>
                <c:pt idx="1806">
                  <c:v>1.7059999999999999E-2</c:v>
                </c:pt>
                <c:pt idx="1807">
                  <c:v>1.7069999999999998E-2</c:v>
                </c:pt>
                <c:pt idx="1808">
                  <c:v>1.7080000000000001E-2</c:v>
                </c:pt>
                <c:pt idx="1809">
                  <c:v>1.7090000000000001E-2</c:v>
                </c:pt>
                <c:pt idx="1810">
                  <c:v>1.7100000000000001E-2</c:v>
                </c:pt>
                <c:pt idx="1811">
                  <c:v>1.711E-2</c:v>
                </c:pt>
                <c:pt idx="1812">
                  <c:v>1.712E-2</c:v>
                </c:pt>
                <c:pt idx="1813">
                  <c:v>1.7129999999999999E-2</c:v>
                </c:pt>
                <c:pt idx="1814">
                  <c:v>1.7139999999999999E-2</c:v>
                </c:pt>
                <c:pt idx="1815">
                  <c:v>1.7149999999999999E-2</c:v>
                </c:pt>
                <c:pt idx="1816">
                  <c:v>1.7160000000000002E-2</c:v>
                </c:pt>
                <c:pt idx="1817">
                  <c:v>1.7170000000000001E-2</c:v>
                </c:pt>
                <c:pt idx="1818">
                  <c:v>1.7180000000000001E-2</c:v>
                </c:pt>
                <c:pt idx="1819">
                  <c:v>1.719E-2</c:v>
                </c:pt>
                <c:pt idx="1820">
                  <c:v>1.72E-2</c:v>
                </c:pt>
                <c:pt idx="1821">
                  <c:v>1.721E-2</c:v>
                </c:pt>
                <c:pt idx="1822">
                  <c:v>1.7219999999999999E-2</c:v>
                </c:pt>
                <c:pt idx="1823">
                  <c:v>1.7229999999999999E-2</c:v>
                </c:pt>
                <c:pt idx="1824">
                  <c:v>1.7239999999999998E-2</c:v>
                </c:pt>
                <c:pt idx="1825">
                  <c:v>1.7250000000000001E-2</c:v>
                </c:pt>
                <c:pt idx="1826">
                  <c:v>1.7260000000000001E-2</c:v>
                </c:pt>
                <c:pt idx="1827">
                  <c:v>1.7270000000000001E-2</c:v>
                </c:pt>
                <c:pt idx="1828">
                  <c:v>1.728E-2</c:v>
                </c:pt>
                <c:pt idx="1829">
                  <c:v>1.729E-2</c:v>
                </c:pt>
                <c:pt idx="1830">
                  <c:v>1.7299999999999999E-2</c:v>
                </c:pt>
                <c:pt idx="1831">
                  <c:v>1.7309999999999999E-2</c:v>
                </c:pt>
                <c:pt idx="1832">
                  <c:v>1.7319999999999999E-2</c:v>
                </c:pt>
                <c:pt idx="1833">
                  <c:v>1.7330000000000002E-2</c:v>
                </c:pt>
                <c:pt idx="1834">
                  <c:v>1.7340000000000001E-2</c:v>
                </c:pt>
                <c:pt idx="1835">
                  <c:v>1.7350000000000001E-2</c:v>
                </c:pt>
                <c:pt idx="1836">
                  <c:v>1.736E-2</c:v>
                </c:pt>
                <c:pt idx="1837">
                  <c:v>1.737E-2</c:v>
                </c:pt>
                <c:pt idx="1838">
                  <c:v>1.738E-2</c:v>
                </c:pt>
                <c:pt idx="1839">
                  <c:v>1.7389999999999999E-2</c:v>
                </c:pt>
                <c:pt idx="1840">
                  <c:v>1.7399999999999999E-2</c:v>
                </c:pt>
                <c:pt idx="1841">
                  <c:v>1.7409999999999998E-2</c:v>
                </c:pt>
                <c:pt idx="1842">
                  <c:v>1.7420000000000001E-2</c:v>
                </c:pt>
                <c:pt idx="1843">
                  <c:v>1.7430000000000001E-2</c:v>
                </c:pt>
                <c:pt idx="1844">
                  <c:v>1.7440000000000001E-2</c:v>
                </c:pt>
                <c:pt idx="1845">
                  <c:v>1.745E-2</c:v>
                </c:pt>
                <c:pt idx="1846">
                  <c:v>1.746E-2</c:v>
                </c:pt>
                <c:pt idx="1847">
                  <c:v>1.7469999999999999E-2</c:v>
                </c:pt>
                <c:pt idx="1848">
                  <c:v>1.7479999999999999E-2</c:v>
                </c:pt>
                <c:pt idx="1849">
                  <c:v>1.7489999999999999E-2</c:v>
                </c:pt>
                <c:pt idx="1850">
                  <c:v>1.7500000000000002E-2</c:v>
                </c:pt>
                <c:pt idx="1851">
                  <c:v>1.7510000000000001E-2</c:v>
                </c:pt>
                <c:pt idx="1852">
                  <c:v>1.7520000000000101E-2</c:v>
                </c:pt>
                <c:pt idx="1853">
                  <c:v>1.753E-2</c:v>
                </c:pt>
                <c:pt idx="1854">
                  <c:v>1.754E-2</c:v>
                </c:pt>
                <c:pt idx="1855">
                  <c:v>1.755E-2</c:v>
                </c:pt>
                <c:pt idx="1856">
                  <c:v>1.7559999999999999E-2</c:v>
                </c:pt>
                <c:pt idx="1857">
                  <c:v>1.7569999999999999E-2</c:v>
                </c:pt>
                <c:pt idx="1858">
                  <c:v>1.7579999999999998E-2</c:v>
                </c:pt>
                <c:pt idx="1859">
                  <c:v>1.7590000000000001E-2</c:v>
                </c:pt>
                <c:pt idx="1860">
                  <c:v>1.7600000000000001E-2</c:v>
                </c:pt>
                <c:pt idx="1861">
                  <c:v>1.7610000000000101E-2</c:v>
                </c:pt>
                <c:pt idx="1862">
                  <c:v>1.762E-2</c:v>
                </c:pt>
                <c:pt idx="1863">
                  <c:v>1.763E-2</c:v>
                </c:pt>
                <c:pt idx="1864">
                  <c:v>1.7639999999999999E-2</c:v>
                </c:pt>
                <c:pt idx="1865">
                  <c:v>1.7649999999999999E-2</c:v>
                </c:pt>
                <c:pt idx="1866">
                  <c:v>1.7659999999999999E-2</c:v>
                </c:pt>
                <c:pt idx="1867">
                  <c:v>1.7670000000000002E-2</c:v>
                </c:pt>
                <c:pt idx="1868">
                  <c:v>1.7680000000000098E-2</c:v>
                </c:pt>
                <c:pt idx="1869">
                  <c:v>1.7690000000000101E-2</c:v>
                </c:pt>
                <c:pt idx="1870">
                  <c:v>1.77E-2</c:v>
                </c:pt>
                <c:pt idx="1871">
                  <c:v>1.771E-2</c:v>
                </c:pt>
                <c:pt idx="1872">
                  <c:v>1.772E-2</c:v>
                </c:pt>
                <c:pt idx="1873">
                  <c:v>1.7729999999999999E-2</c:v>
                </c:pt>
                <c:pt idx="1874">
                  <c:v>1.7739999999999999E-2</c:v>
                </c:pt>
                <c:pt idx="1875">
                  <c:v>1.7749999999999998E-2</c:v>
                </c:pt>
                <c:pt idx="1876">
                  <c:v>1.7760000000000001E-2</c:v>
                </c:pt>
                <c:pt idx="1877">
                  <c:v>1.7770000000000102E-2</c:v>
                </c:pt>
                <c:pt idx="1878">
                  <c:v>1.7780000000000101E-2</c:v>
                </c:pt>
                <c:pt idx="1879">
                  <c:v>1.779E-2</c:v>
                </c:pt>
                <c:pt idx="1880">
                  <c:v>1.78E-2</c:v>
                </c:pt>
                <c:pt idx="1881">
                  <c:v>1.7809999999999999E-2</c:v>
                </c:pt>
                <c:pt idx="1882">
                  <c:v>1.7819999999999999E-2</c:v>
                </c:pt>
                <c:pt idx="1883">
                  <c:v>1.7829999999999999E-2</c:v>
                </c:pt>
                <c:pt idx="1884">
                  <c:v>1.7840000000000099E-2</c:v>
                </c:pt>
                <c:pt idx="1885">
                  <c:v>1.7850000000000098E-2</c:v>
                </c:pt>
                <c:pt idx="1886">
                  <c:v>1.7860000000000101E-2</c:v>
                </c:pt>
                <c:pt idx="1887">
                  <c:v>1.787E-2</c:v>
                </c:pt>
                <c:pt idx="1888">
                  <c:v>1.788E-2</c:v>
                </c:pt>
                <c:pt idx="1889">
                  <c:v>1.789E-2</c:v>
                </c:pt>
                <c:pt idx="1890">
                  <c:v>1.7899999999999999E-2</c:v>
                </c:pt>
                <c:pt idx="1891">
                  <c:v>1.7909999999999999E-2</c:v>
                </c:pt>
                <c:pt idx="1892">
                  <c:v>1.7919999999999998E-2</c:v>
                </c:pt>
                <c:pt idx="1893">
                  <c:v>1.7930000000000099E-2</c:v>
                </c:pt>
                <c:pt idx="1894">
                  <c:v>1.7940000000000102E-2</c:v>
                </c:pt>
                <c:pt idx="1895">
                  <c:v>1.7950000000000101E-2</c:v>
                </c:pt>
                <c:pt idx="1896">
                  <c:v>1.796E-2</c:v>
                </c:pt>
                <c:pt idx="1897">
                  <c:v>1.797E-2</c:v>
                </c:pt>
                <c:pt idx="1898">
                  <c:v>1.7979999999999999E-2</c:v>
                </c:pt>
                <c:pt idx="1899">
                  <c:v>1.7989999999999999E-2</c:v>
                </c:pt>
                <c:pt idx="1900">
                  <c:v>1.8000000000000099E-2</c:v>
                </c:pt>
                <c:pt idx="1901">
                  <c:v>1.8010000000000099E-2</c:v>
                </c:pt>
                <c:pt idx="1902">
                  <c:v>1.8020000000000098E-2</c:v>
                </c:pt>
                <c:pt idx="1903">
                  <c:v>1.8030000000000102E-2</c:v>
                </c:pt>
                <c:pt idx="1904">
                  <c:v>1.804E-2</c:v>
                </c:pt>
                <c:pt idx="1905">
                  <c:v>1.805E-2</c:v>
                </c:pt>
                <c:pt idx="1906">
                  <c:v>1.806E-2</c:v>
                </c:pt>
                <c:pt idx="1907">
                  <c:v>1.8069999999999999E-2</c:v>
                </c:pt>
                <c:pt idx="1908">
                  <c:v>1.8079999999999999E-2</c:v>
                </c:pt>
                <c:pt idx="1909">
                  <c:v>1.8090000000000099E-2</c:v>
                </c:pt>
                <c:pt idx="1910">
                  <c:v>1.8100000000000099E-2</c:v>
                </c:pt>
                <c:pt idx="1911">
                  <c:v>1.8110000000000102E-2</c:v>
                </c:pt>
                <c:pt idx="1912">
                  <c:v>1.8120000000000101E-2</c:v>
                </c:pt>
                <c:pt idx="1913">
                  <c:v>1.813E-2</c:v>
                </c:pt>
                <c:pt idx="1914">
                  <c:v>1.814E-2</c:v>
                </c:pt>
                <c:pt idx="1915">
                  <c:v>1.8149999999999999E-2</c:v>
                </c:pt>
                <c:pt idx="1916">
                  <c:v>1.81600000000001E-2</c:v>
                </c:pt>
                <c:pt idx="1917">
                  <c:v>1.8170000000000099E-2</c:v>
                </c:pt>
                <c:pt idx="1918">
                  <c:v>1.8180000000000099E-2</c:v>
                </c:pt>
                <c:pt idx="1919">
                  <c:v>1.8190000000000098E-2</c:v>
                </c:pt>
                <c:pt idx="1920">
                  <c:v>1.8200000000000102E-2</c:v>
                </c:pt>
                <c:pt idx="1921">
                  <c:v>1.821E-2</c:v>
                </c:pt>
                <c:pt idx="1922">
                  <c:v>1.822E-2</c:v>
                </c:pt>
                <c:pt idx="1923">
                  <c:v>1.823E-2</c:v>
                </c:pt>
                <c:pt idx="1924">
                  <c:v>1.8239999999999999E-2</c:v>
                </c:pt>
                <c:pt idx="1925">
                  <c:v>1.8250000000000099E-2</c:v>
                </c:pt>
                <c:pt idx="1926">
                  <c:v>1.8260000000000099E-2</c:v>
                </c:pt>
                <c:pt idx="1927">
                  <c:v>1.8270000000000099E-2</c:v>
                </c:pt>
                <c:pt idx="1928">
                  <c:v>1.8280000000000102E-2</c:v>
                </c:pt>
                <c:pt idx="1929">
                  <c:v>1.8290000000000101E-2</c:v>
                </c:pt>
                <c:pt idx="1930">
                  <c:v>1.83E-2</c:v>
                </c:pt>
                <c:pt idx="1931">
                  <c:v>1.831E-2</c:v>
                </c:pt>
                <c:pt idx="1932">
                  <c:v>1.83200000000001E-2</c:v>
                </c:pt>
                <c:pt idx="1933">
                  <c:v>1.83300000000001E-2</c:v>
                </c:pt>
                <c:pt idx="1934">
                  <c:v>1.8340000000000099E-2</c:v>
                </c:pt>
                <c:pt idx="1935">
                  <c:v>1.8350000000000099E-2</c:v>
                </c:pt>
                <c:pt idx="1936">
                  <c:v>1.8360000000000098E-2</c:v>
                </c:pt>
                <c:pt idx="1937">
                  <c:v>1.8370000000000102E-2</c:v>
                </c:pt>
                <c:pt idx="1938">
                  <c:v>1.8380000000000001E-2</c:v>
                </c:pt>
                <c:pt idx="1939">
                  <c:v>1.839E-2</c:v>
                </c:pt>
                <c:pt idx="1940">
                  <c:v>1.84E-2</c:v>
                </c:pt>
                <c:pt idx="1941">
                  <c:v>1.84100000000001E-2</c:v>
                </c:pt>
                <c:pt idx="1942">
                  <c:v>1.8420000000000099E-2</c:v>
                </c:pt>
                <c:pt idx="1943">
                  <c:v>1.8430000000000099E-2</c:v>
                </c:pt>
                <c:pt idx="1944">
                  <c:v>1.8440000000000099E-2</c:v>
                </c:pt>
                <c:pt idx="1945">
                  <c:v>1.8450000000000098E-2</c:v>
                </c:pt>
                <c:pt idx="1946">
                  <c:v>1.8460000000000101E-2</c:v>
                </c:pt>
                <c:pt idx="1947">
                  <c:v>1.847E-2</c:v>
                </c:pt>
                <c:pt idx="1948">
                  <c:v>1.8480000000000101E-2</c:v>
                </c:pt>
                <c:pt idx="1949">
                  <c:v>1.84900000000001E-2</c:v>
                </c:pt>
                <c:pt idx="1950">
                  <c:v>1.85000000000001E-2</c:v>
                </c:pt>
                <c:pt idx="1951">
                  <c:v>1.8510000000000099E-2</c:v>
                </c:pt>
                <c:pt idx="1952">
                  <c:v>1.8520000000000099E-2</c:v>
                </c:pt>
                <c:pt idx="1953">
                  <c:v>1.8530000000000098E-2</c:v>
                </c:pt>
                <c:pt idx="1954">
                  <c:v>1.8540000000000102E-2</c:v>
                </c:pt>
                <c:pt idx="1955">
                  <c:v>1.8550000000000001E-2</c:v>
                </c:pt>
                <c:pt idx="1956">
                  <c:v>1.856E-2</c:v>
                </c:pt>
                <c:pt idx="1957">
                  <c:v>1.85700000000001E-2</c:v>
                </c:pt>
                <c:pt idx="1958">
                  <c:v>1.85800000000001E-2</c:v>
                </c:pt>
                <c:pt idx="1959">
                  <c:v>1.85900000000001E-2</c:v>
                </c:pt>
                <c:pt idx="1960">
                  <c:v>1.8600000000000099E-2</c:v>
                </c:pt>
                <c:pt idx="1961">
                  <c:v>1.8610000000000099E-2</c:v>
                </c:pt>
                <c:pt idx="1962">
                  <c:v>1.8620000000000098E-2</c:v>
                </c:pt>
                <c:pt idx="1963">
                  <c:v>1.8630000000000101E-2</c:v>
                </c:pt>
                <c:pt idx="1964">
                  <c:v>1.8640000000000101E-2</c:v>
                </c:pt>
                <c:pt idx="1965">
                  <c:v>1.8650000000000101E-2</c:v>
                </c:pt>
                <c:pt idx="1966">
                  <c:v>1.86600000000001E-2</c:v>
                </c:pt>
                <c:pt idx="1967">
                  <c:v>1.86700000000001E-2</c:v>
                </c:pt>
                <c:pt idx="1968">
                  <c:v>1.8680000000000099E-2</c:v>
                </c:pt>
                <c:pt idx="1969">
                  <c:v>1.8690000000000099E-2</c:v>
                </c:pt>
                <c:pt idx="1970">
                  <c:v>1.8700000000000098E-2</c:v>
                </c:pt>
                <c:pt idx="1971">
                  <c:v>1.8710000000000102E-2</c:v>
                </c:pt>
                <c:pt idx="1972">
                  <c:v>1.8720000000000001E-2</c:v>
                </c:pt>
                <c:pt idx="1973">
                  <c:v>1.8730000000000101E-2</c:v>
                </c:pt>
                <c:pt idx="1974">
                  <c:v>1.87400000000001E-2</c:v>
                </c:pt>
                <c:pt idx="1975">
                  <c:v>1.87500000000001E-2</c:v>
                </c:pt>
                <c:pt idx="1976">
                  <c:v>1.87600000000001E-2</c:v>
                </c:pt>
                <c:pt idx="1977">
                  <c:v>1.8770000000000099E-2</c:v>
                </c:pt>
                <c:pt idx="1978">
                  <c:v>1.8780000000000099E-2</c:v>
                </c:pt>
                <c:pt idx="1979">
                  <c:v>1.8790000000000098E-2</c:v>
                </c:pt>
                <c:pt idx="1980">
                  <c:v>1.8800000000000101E-2</c:v>
                </c:pt>
                <c:pt idx="1981">
                  <c:v>1.8810000000000101E-2</c:v>
                </c:pt>
                <c:pt idx="1982">
                  <c:v>1.8820000000000101E-2</c:v>
                </c:pt>
                <c:pt idx="1983">
                  <c:v>1.88300000000001E-2</c:v>
                </c:pt>
                <c:pt idx="1984">
                  <c:v>1.88400000000001E-2</c:v>
                </c:pt>
                <c:pt idx="1985">
                  <c:v>1.8850000000000099E-2</c:v>
                </c:pt>
                <c:pt idx="1986">
                  <c:v>1.8860000000000099E-2</c:v>
                </c:pt>
                <c:pt idx="1987">
                  <c:v>1.8870000000000099E-2</c:v>
                </c:pt>
                <c:pt idx="1988">
                  <c:v>1.8880000000000102E-2</c:v>
                </c:pt>
                <c:pt idx="1989">
                  <c:v>1.8890000000000101E-2</c:v>
                </c:pt>
                <c:pt idx="1990">
                  <c:v>1.8900000000000101E-2</c:v>
                </c:pt>
                <c:pt idx="1991">
                  <c:v>1.89100000000001E-2</c:v>
                </c:pt>
                <c:pt idx="1992">
                  <c:v>1.89200000000001E-2</c:v>
                </c:pt>
                <c:pt idx="1993">
                  <c:v>1.89300000000001E-2</c:v>
                </c:pt>
                <c:pt idx="1994">
                  <c:v>1.8940000000000099E-2</c:v>
                </c:pt>
                <c:pt idx="1995">
                  <c:v>1.8950000000000099E-2</c:v>
                </c:pt>
                <c:pt idx="1996">
                  <c:v>1.8960000000000098E-2</c:v>
                </c:pt>
                <c:pt idx="1997">
                  <c:v>1.8970000000000101E-2</c:v>
                </c:pt>
                <c:pt idx="1998">
                  <c:v>1.8980000000000101E-2</c:v>
                </c:pt>
                <c:pt idx="1999">
                  <c:v>1.8990000000000101E-2</c:v>
                </c:pt>
                <c:pt idx="2000">
                  <c:v>1.90000000000001E-2</c:v>
                </c:pt>
                <c:pt idx="2001">
                  <c:v>1.90100000000001E-2</c:v>
                </c:pt>
                <c:pt idx="2002">
                  <c:v>1.9020000000000099E-2</c:v>
                </c:pt>
                <c:pt idx="2003">
                  <c:v>1.9030000000000099E-2</c:v>
                </c:pt>
                <c:pt idx="2004">
                  <c:v>1.9040000000000099E-2</c:v>
                </c:pt>
                <c:pt idx="2005">
                  <c:v>1.9050000000000102E-2</c:v>
                </c:pt>
                <c:pt idx="2006">
                  <c:v>1.9060000000000101E-2</c:v>
                </c:pt>
                <c:pt idx="2007">
                  <c:v>1.9070000000000101E-2</c:v>
                </c:pt>
                <c:pt idx="2008">
                  <c:v>1.90800000000001E-2</c:v>
                </c:pt>
                <c:pt idx="2009">
                  <c:v>1.90900000000001E-2</c:v>
                </c:pt>
                <c:pt idx="2010">
                  <c:v>1.91000000000001E-2</c:v>
                </c:pt>
                <c:pt idx="2011">
                  <c:v>1.9110000000000099E-2</c:v>
                </c:pt>
                <c:pt idx="2012">
                  <c:v>1.9120000000000099E-2</c:v>
                </c:pt>
                <c:pt idx="2013">
                  <c:v>1.9130000000000098E-2</c:v>
                </c:pt>
                <c:pt idx="2014">
                  <c:v>1.9140000000000101E-2</c:v>
                </c:pt>
                <c:pt idx="2015">
                  <c:v>1.9150000000000101E-2</c:v>
                </c:pt>
                <c:pt idx="2016">
                  <c:v>1.9160000000000101E-2</c:v>
                </c:pt>
                <c:pt idx="2017">
                  <c:v>1.91700000000001E-2</c:v>
                </c:pt>
                <c:pt idx="2018">
                  <c:v>1.91800000000001E-2</c:v>
                </c:pt>
                <c:pt idx="2019">
                  <c:v>1.9190000000000099E-2</c:v>
                </c:pt>
                <c:pt idx="2020">
                  <c:v>1.9200000000000099E-2</c:v>
                </c:pt>
                <c:pt idx="2021">
                  <c:v>1.9210000000000099E-2</c:v>
                </c:pt>
                <c:pt idx="2022">
                  <c:v>1.9220000000000102E-2</c:v>
                </c:pt>
                <c:pt idx="2023">
                  <c:v>1.9230000000000101E-2</c:v>
                </c:pt>
                <c:pt idx="2024">
                  <c:v>1.9240000000000101E-2</c:v>
                </c:pt>
                <c:pt idx="2025">
                  <c:v>1.92500000000001E-2</c:v>
                </c:pt>
                <c:pt idx="2026">
                  <c:v>1.92600000000001E-2</c:v>
                </c:pt>
                <c:pt idx="2027">
                  <c:v>1.92700000000001E-2</c:v>
                </c:pt>
                <c:pt idx="2028">
                  <c:v>1.9280000000000099E-2</c:v>
                </c:pt>
                <c:pt idx="2029">
                  <c:v>1.9290000000000099E-2</c:v>
                </c:pt>
                <c:pt idx="2030">
                  <c:v>1.9300000000000098E-2</c:v>
                </c:pt>
                <c:pt idx="2031">
                  <c:v>1.9310000000000101E-2</c:v>
                </c:pt>
                <c:pt idx="2032">
                  <c:v>1.9320000000000101E-2</c:v>
                </c:pt>
                <c:pt idx="2033">
                  <c:v>1.9330000000000101E-2</c:v>
                </c:pt>
                <c:pt idx="2034">
                  <c:v>1.93400000000001E-2</c:v>
                </c:pt>
                <c:pt idx="2035">
                  <c:v>1.93500000000001E-2</c:v>
                </c:pt>
                <c:pt idx="2036">
                  <c:v>1.9360000000000099E-2</c:v>
                </c:pt>
                <c:pt idx="2037">
                  <c:v>1.9370000000000099E-2</c:v>
                </c:pt>
                <c:pt idx="2038">
                  <c:v>1.9380000000000099E-2</c:v>
                </c:pt>
                <c:pt idx="2039">
                  <c:v>1.9390000000000102E-2</c:v>
                </c:pt>
                <c:pt idx="2040">
                  <c:v>1.9400000000000101E-2</c:v>
                </c:pt>
                <c:pt idx="2041">
                  <c:v>1.9410000000000101E-2</c:v>
                </c:pt>
                <c:pt idx="2042">
                  <c:v>1.94200000000001E-2</c:v>
                </c:pt>
                <c:pt idx="2043">
                  <c:v>1.94300000000001E-2</c:v>
                </c:pt>
                <c:pt idx="2044">
                  <c:v>1.94400000000001E-2</c:v>
                </c:pt>
                <c:pt idx="2045">
                  <c:v>1.9450000000000099E-2</c:v>
                </c:pt>
                <c:pt idx="2046">
                  <c:v>1.9460000000000099E-2</c:v>
                </c:pt>
                <c:pt idx="2047">
                  <c:v>1.9470000000000098E-2</c:v>
                </c:pt>
                <c:pt idx="2048">
                  <c:v>1.9480000000000101E-2</c:v>
                </c:pt>
                <c:pt idx="2049">
                  <c:v>1.9490000000000101E-2</c:v>
                </c:pt>
                <c:pt idx="2050">
                  <c:v>1.9500000000000101E-2</c:v>
                </c:pt>
                <c:pt idx="2051">
                  <c:v>1.95100000000001E-2</c:v>
                </c:pt>
                <c:pt idx="2052">
                  <c:v>1.95200000000001E-2</c:v>
                </c:pt>
                <c:pt idx="2053">
                  <c:v>1.9530000000000099E-2</c:v>
                </c:pt>
                <c:pt idx="2054">
                  <c:v>1.9540000000000099E-2</c:v>
                </c:pt>
                <c:pt idx="2055">
                  <c:v>1.9550000000000099E-2</c:v>
                </c:pt>
                <c:pt idx="2056">
                  <c:v>1.9560000000000102E-2</c:v>
                </c:pt>
                <c:pt idx="2057">
                  <c:v>1.9570000000000101E-2</c:v>
                </c:pt>
                <c:pt idx="2058">
                  <c:v>1.9580000000000101E-2</c:v>
                </c:pt>
                <c:pt idx="2059">
                  <c:v>1.95900000000001E-2</c:v>
                </c:pt>
                <c:pt idx="2060">
                  <c:v>1.96000000000001E-2</c:v>
                </c:pt>
                <c:pt idx="2061">
                  <c:v>1.96100000000001E-2</c:v>
                </c:pt>
                <c:pt idx="2062">
                  <c:v>1.9620000000000099E-2</c:v>
                </c:pt>
                <c:pt idx="2063">
                  <c:v>1.9630000000000099E-2</c:v>
                </c:pt>
                <c:pt idx="2064">
                  <c:v>1.9640000000000098E-2</c:v>
                </c:pt>
                <c:pt idx="2065">
                  <c:v>1.9650000000000101E-2</c:v>
                </c:pt>
                <c:pt idx="2066">
                  <c:v>1.9660000000000101E-2</c:v>
                </c:pt>
                <c:pt idx="2067">
                  <c:v>1.9670000000000101E-2</c:v>
                </c:pt>
                <c:pt idx="2068">
                  <c:v>1.96800000000001E-2</c:v>
                </c:pt>
                <c:pt idx="2069">
                  <c:v>1.96900000000001E-2</c:v>
                </c:pt>
                <c:pt idx="2070">
                  <c:v>1.9700000000000099E-2</c:v>
                </c:pt>
                <c:pt idx="2071">
                  <c:v>1.9710000000000099E-2</c:v>
                </c:pt>
                <c:pt idx="2072">
                  <c:v>1.9720000000000099E-2</c:v>
                </c:pt>
                <c:pt idx="2073">
                  <c:v>1.9730000000000102E-2</c:v>
                </c:pt>
                <c:pt idx="2074">
                  <c:v>1.9740000000000101E-2</c:v>
                </c:pt>
                <c:pt idx="2075">
                  <c:v>1.9750000000000101E-2</c:v>
                </c:pt>
                <c:pt idx="2076">
                  <c:v>1.97600000000001E-2</c:v>
                </c:pt>
                <c:pt idx="2077">
                  <c:v>1.97700000000001E-2</c:v>
                </c:pt>
                <c:pt idx="2078">
                  <c:v>1.97800000000001E-2</c:v>
                </c:pt>
                <c:pt idx="2079">
                  <c:v>1.9790000000000099E-2</c:v>
                </c:pt>
                <c:pt idx="2080">
                  <c:v>1.9800000000000099E-2</c:v>
                </c:pt>
                <c:pt idx="2081">
                  <c:v>1.9810000000000098E-2</c:v>
                </c:pt>
                <c:pt idx="2082">
                  <c:v>1.9820000000000101E-2</c:v>
                </c:pt>
                <c:pt idx="2083">
                  <c:v>1.9830000000000101E-2</c:v>
                </c:pt>
                <c:pt idx="2084">
                  <c:v>1.9840000000000101E-2</c:v>
                </c:pt>
                <c:pt idx="2085">
                  <c:v>1.98500000000001E-2</c:v>
                </c:pt>
                <c:pt idx="2086">
                  <c:v>1.98600000000001E-2</c:v>
                </c:pt>
                <c:pt idx="2087">
                  <c:v>1.9870000000000099E-2</c:v>
                </c:pt>
                <c:pt idx="2088">
                  <c:v>1.9880000000000099E-2</c:v>
                </c:pt>
                <c:pt idx="2089">
                  <c:v>1.9890000000000099E-2</c:v>
                </c:pt>
                <c:pt idx="2090">
                  <c:v>1.9900000000000102E-2</c:v>
                </c:pt>
                <c:pt idx="2091">
                  <c:v>1.9910000000000101E-2</c:v>
                </c:pt>
                <c:pt idx="2092">
                  <c:v>1.9920000000000101E-2</c:v>
                </c:pt>
                <c:pt idx="2093">
                  <c:v>1.99300000000001E-2</c:v>
                </c:pt>
                <c:pt idx="2094">
                  <c:v>1.99400000000001E-2</c:v>
                </c:pt>
                <c:pt idx="2095">
                  <c:v>1.99500000000001E-2</c:v>
                </c:pt>
                <c:pt idx="2096">
                  <c:v>1.9960000000000099E-2</c:v>
                </c:pt>
                <c:pt idx="2097">
                  <c:v>1.9970000000000099E-2</c:v>
                </c:pt>
                <c:pt idx="2098">
                  <c:v>1.9980000000000098E-2</c:v>
                </c:pt>
                <c:pt idx="2099">
                  <c:v>1.9990000000000101E-2</c:v>
                </c:pt>
                <c:pt idx="2100">
                  <c:v>2.0000000000000101E-2</c:v>
                </c:pt>
                <c:pt idx="2101">
                  <c:v>2.0010000000000101E-2</c:v>
                </c:pt>
                <c:pt idx="2102">
                  <c:v>2.00200000000001E-2</c:v>
                </c:pt>
                <c:pt idx="2103">
                  <c:v>2.00300000000001E-2</c:v>
                </c:pt>
                <c:pt idx="2104">
                  <c:v>2.0040000000000099E-2</c:v>
                </c:pt>
                <c:pt idx="2105">
                  <c:v>2.0050000000000099E-2</c:v>
                </c:pt>
                <c:pt idx="2106">
                  <c:v>2.0060000000000099E-2</c:v>
                </c:pt>
                <c:pt idx="2107">
                  <c:v>2.0070000000000102E-2</c:v>
                </c:pt>
                <c:pt idx="2108">
                  <c:v>2.0080000000000101E-2</c:v>
                </c:pt>
                <c:pt idx="2109">
                  <c:v>2.0090000000000101E-2</c:v>
                </c:pt>
                <c:pt idx="2110">
                  <c:v>2.01000000000001E-2</c:v>
                </c:pt>
                <c:pt idx="2111">
                  <c:v>2.01100000000001E-2</c:v>
                </c:pt>
                <c:pt idx="2112">
                  <c:v>2.01200000000001E-2</c:v>
                </c:pt>
                <c:pt idx="2113">
                  <c:v>2.0130000000000099E-2</c:v>
                </c:pt>
                <c:pt idx="2114">
                  <c:v>2.0140000000000099E-2</c:v>
                </c:pt>
                <c:pt idx="2115">
                  <c:v>2.0150000000000098E-2</c:v>
                </c:pt>
                <c:pt idx="2116">
                  <c:v>2.0160000000000101E-2</c:v>
                </c:pt>
                <c:pt idx="2117">
                  <c:v>2.0170000000000101E-2</c:v>
                </c:pt>
                <c:pt idx="2118">
                  <c:v>2.0180000000000101E-2</c:v>
                </c:pt>
                <c:pt idx="2119">
                  <c:v>2.01900000000001E-2</c:v>
                </c:pt>
                <c:pt idx="2120">
                  <c:v>2.02000000000001E-2</c:v>
                </c:pt>
                <c:pt idx="2121">
                  <c:v>2.0210000000000099E-2</c:v>
                </c:pt>
                <c:pt idx="2122">
                  <c:v>2.0220000000000099E-2</c:v>
                </c:pt>
                <c:pt idx="2123">
                  <c:v>2.0230000000000099E-2</c:v>
                </c:pt>
                <c:pt idx="2124">
                  <c:v>2.0240000000000102E-2</c:v>
                </c:pt>
                <c:pt idx="2125">
                  <c:v>2.0250000000000101E-2</c:v>
                </c:pt>
                <c:pt idx="2126">
                  <c:v>2.0260000000000101E-2</c:v>
                </c:pt>
                <c:pt idx="2127">
                  <c:v>2.02700000000001E-2</c:v>
                </c:pt>
                <c:pt idx="2128">
                  <c:v>2.02800000000001E-2</c:v>
                </c:pt>
                <c:pt idx="2129">
                  <c:v>2.02900000000001E-2</c:v>
                </c:pt>
                <c:pt idx="2130">
                  <c:v>2.0300000000000099E-2</c:v>
                </c:pt>
                <c:pt idx="2131">
                  <c:v>2.0310000000000099E-2</c:v>
                </c:pt>
                <c:pt idx="2132">
                  <c:v>2.0320000000000098E-2</c:v>
                </c:pt>
                <c:pt idx="2133">
                  <c:v>2.0330000000000101E-2</c:v>
                </c:pt>
                <c:pt idx="2134">
                  <c:v>2.0340000000000101E-2</c:v>
                </c:pt>
                <c:pt idx="2135">
                  <c:v>2.0350000000000101E-2</c:v>
                </c:pt>
                <c:pt idx="2136">
                  <c:v>2.03600000000001E-2</c:v>
                </c:pt>
                <c:pt idx="2137">
                  <c:v>2.03700000000001E-2</c:v>
                </c:pt>
                <c:pt idx="2138">
                  <c:v>2.0380000000000099E-2</c:v>
                </c:pt>
                <c:pt idx="2139">
                  <c:v>2.0390000000000099E-2</c:v>
                </c:pt>
                <c:pt idx="2140">
                  <c:v>2.0400000000000099E-2</c:v>
                </c:pt>
                <c:pt idx="2141">
                  <c:v>2.0410000000000102E-2</c:v>
                </c:pt>
                <c:pt idx="2142">
                  <c:v>2.0420000000000101E-2</c:v>
                </c:pt>
                <c:pt idx="2143">
                  <c:v>2.0430000000000101E-2</c:v>
                </c:pt>
                <c:pt idx="2144">
                  <c:v>2.04400000000001E-2</c:v>
                </c:pt>
                <c:pt idx="2145">
                  <c:v>2.04500000000001E-2</c:v>
                </c:pt>
                <c:pt idx="2146">
                  <c:v>2.04600000000001E-2</c:v>
                </c:pt>
                <c:pt idx="2147">
                  <c:v>2.0470000000000099E-2</c:v>
                </c:pt>
                <c:pt idx="2148">
                  <c:v>2.0480000000000099E-2</c:v>
                </c:pt>
                <c:pt idx="2149">
                  <c:v>2.0490000000000098E-2</c:v>
                </c:pt>
                <c:pt idx="2150">
                  <c:v>2.0500000000000101E-2</c:v>
                </c:pt>
                <c:pt idx="2151">
                  <c:v>2.0510000000000101E-2</c:v>
                </c:pt>
                <c:pt idx="2152">
                  <c:v>2.0520000000000101E-2</c:v>
                </c:pt>
                <c:pt idx="2153">
                  <c:v>2.05300000000001E-2</c:v>
                </c:pt>
                <c:pt idx="2154">
                  <c:v>2.05400000000001E-2</c:v>
                </c:pt>
                <c:pt idx="2155">
                  <c:v>2.0550000000000099E-2</c:v>
                </c:pt>
                <c:pt idx="2156">
                  <c:v>2.0560000000000099E-2</c:v>
                </c:pt>
                <c:pt idx="2157">
                  <c:v>2.0570000000000099E-2</c:v>
                </c:pt>
                <c:pt idx="2158">
                  <c:v>2.0580000000000102E-2</c:v>
                </c:pt>
                <c:pt idx="2159">
                  <c:v>2.0590000000000101E-2</c:v>
                </c:pt>
                <c:pt idx="2160">
                  <c:v>2.0600000000000101E-2</c:v>
                </c:pt>
                <c:pt idx="2161">
                  <c:v>2.06100000000001E-2</c:v>
                </c:pt>
                <c:pt idx="2162">
                  <c:v>2.06200000000001E-2</c:v>
                </c:pt>
                <c:pt idx="2163">
                  <c:v>2.06300000000001E-2</c:v>
                </c:pt>
                <c:pt idx="2164">
                  <c:v>2.0640000000000099E-2</c:v>
                </c:pt>
                <c:pt idx="2165">
                  <c:v>2.0650000000000099E-2</c:v>
                </c:pt>
                <c:pt idx="2166">
                  <c:v>2.0660000000000098E-2</c:v>
                </c:pt>
                <c:pt idx="2167">
                  <c:v>2.0670000000000101E-2</c:v>
                </c:pt>
                <c:pt idx="2168">
                  <c:v>2.0680000000000101E-2</c:v>
                </c:pt>
                <c:pt idx="2169">
                  <c:v>2.0690000000000101E-2</c:v>
                </c:pt>
                <c:pt idx="2170">
                  <c:v>2.07000000000001E-2</c:v>
                </c:pt>
                <c:pt idx="2171">
                  <c:v>2.07100000000001E-2</c:v>
                </c:pt>
                <c:pt idx="2172">
                  <c:v>2.0720000000000099E-2</c:v>
                </c:pt>
                <c:pt idx="2173">
                  <c:v>2.0730000000000099E-2</c:v>
                </c:pt>
                <c:pt idx="2174">
                  <c:v>2.0740000000000099E-2</c:v>
                </c:pt>
                <c:pt idx="2175">
                  <c:v>2.0750000000000102E-2</c:v>
                </c:pt>
                <c:pt idx="2176">
                  <c:v>2.0760000000000101E-2</c:v>
                </c:pt>
                <c:pt idx="2177">
                  <c:v>2.0770000000000101E-2</c:v>
                </c:pt>
                <c:pt idx="2178">
                  <c:v>2.07800000000001E-2</c:v>
                </c:pt>
                <c:pt idx="2179">
                  <c:v>2.07900000000001E-2</c:v>
                </c:pt>
                <c:pt idx="2180">
                  <c:v>2.08000000000001E-2</c:v>
                </c:pt>
                <c:pt idx="2181">
                  <c:v>2.0810000000000099E-2</c:v>
                </c:pt>
                <c:pt idx="2182">
                  <c:v>2.0820000000000099E-2</c:v>
                </c:pt>
                <c:pt idx="2183">
                  <c:v>2.0830000000000098E-2</c:v>
                </c:pt>
                <c:pt idx="2184">
                  <c:v>2.0840000000000101E-2</c:v>
                </c:pt>
                <c:pt idx="2185">
                  <c:v>2.0850000000000101E-2</c:v>
                </c:pt>
                <c:pt idx="2186">
                  <c:v>2.0860000000000101E-2</c:v>
                </c:pt>
                <c:pt idx="2187">
                  <c:v>2.08700000000001E-2</c:v>
                </c:pt>
                <c:pt idx="2188">
                  <c:v>2.08800000000001E-2</c:v>
                </c:pt>
                <c:pt idx="2189">
                  <c:v>2.0890000000000099E-2</c:v>
                </c:pt>
                <c:pt idx="2190">
                  <c:v>2.0900000000000099E-2</c:v>
                </c:pt>
                <c:pt idx="2191">
                  <c:v>2.0910000000000099E-2</c:v>
                </c:pt>
                <c:pt idx="2192">
                  <c:v>2.0920000000000102E-2</c:v>
                </c:pt>
                <c:pt idx="2193">
                  <c:v>2.0930000000000101E-2</c:v>
                </c:pt>
                <c:pt idx="2194">
                  <c:v>2.0940000000000101E-2</c:v>
                </c:pt>
                <c:pt idx="2195">
                  <c:v>2.09500000000001E-2</c:v>
                </c:pt>
                <c:pt idx="2196">
                  <c:v>2.09600000000001E-2</c:v>
                </c:pt>
                <c:pt idx="2197">
                  <c:v>2.09700000000001E-2</c:v>
                </c:pt>
                <c:pt idx="2198">
                  <c:v>2.0980000000000099E-2</c:v>
                </c:pt>
                <c:pt idx="2199">
                  <c:v>2.0990000000000099E-2</c:v>
                </c:pt>
                <c:pt idx="2200">
                  <c:v>2.1000000000000098E-2</c:v>
                </c:pt>
                <c:pt idx="2201">
                  <c:v>2.1010000000000102E-2</c:v>
                </c:pt>
                <c:pt idx="2202">
                  <c:v>2.1020000000000101E-2</c:v>
                </c:pt>
                <c:pt idx="2203">
                  <c:v>2.1030000000000101E-2</c:v>
                </c:pt>
                <c:pt idx="2204">
                  <c:v>2.10400000000001E-2</c:v>
                </c:pt>
                <c:pt idx="2205">
                  <c:v>2.10500000000001E-2</c:v>
                </c:pt>
                <c:pt idx="2206">
                  <c:v>2.1060000000000099E-2</c:v>
                </c:pt>
                <c:pt idx="2207">
                  <c:v>2.1070000000000099E-2</c:v>
                </c:pt>
                <c:pt idx="2208">
                  <c:v>2.1080000000000099E-2</c:v>
                </c:pt>
                <c:pt idx="2209">
                  <c:v>2.1090000000000102E-2</c:v>
                </c:pt>
                <c:pt idx="2210">
                  <c:v>2.1100000000000101E-2</c:v>
                </c:pt>
                <c:pt idx="2211">
                  <c:v>2.1110000000000101E-2</c:v>
                </c:pt>
                <c:pt idx="2212">
                  <c:v>2.11200000000001E-2</c:v>
                </c:pt>
                <c:pt idx="2213">
                  <c:v>2.11300000000001E-2</c:v>
                </c:pt>
                <c:pt idx="2214">
                  <c:v>2.11400000000001E-2</c:v>
                </c:pt>
                <c:pt idx="2215">
                  <c:v>2.1150000000000099E-2</c:v>
                </c:pt>
                <c:pt idx="2216">
                  <c:v>2.1160000000000099E-2</c:v>
                </c:pt>
                <c:pt idx="2217">
                  <c:v>2.1170000000000098E-2</c:v>
                </c:pt>
                <c:pt idx="2218">
                  <c:v>2.1180000000000102E-2</c:v>
                </c:pt>
                <c:pt idx="2219">
                  <c:v>2.1190000000000101E-2</c:v>
                </c:pt>
                <c:pt idx="2220">
                  <c:v>2.1200000000000101E-2</c:v>
                </c:pt>
                <c:pt idx="2221">
                  <c:v>2.12100000000001E-2</c:v>
                </c:pt>
                <c:pt idx="2222">
                  <c:v>2.12200000000001E-2</c:v>
                </c:pt>
                <c:pt idx="2223">
                  <c:v>2.1230000000000099E-2</c:v>
                </c:pt>
                <c:pt idx="2224">
                  <c:v>2.1240000000000099E-2</c:v>
                </c:pt>
                <c:pt idx="2225">
                  <c:v>2.1250000000000099E-2</c:v>
                </c:pt>
                <c:pt idx="2226">
                  <c:v>2.1260000000000102E-2</c:v>
                </c:pt>
                <c:pt idx="2227">
                  <c:v>2.1270000000000101E-2</c:v>
                </c:pt>
                <c:pt idx="2228">
                  <c:v>2.1280000000000101E-2</c:v>
                </c:pt>
                <c:pt idx="2229">
                  <c:v>2.1290000000000101E-2</c:v>
                </c:pt>
                <c:pt idx="2230">
                  <c:v>2.13000000000001E-2</c:v>
                </c:pt>
                <c:pt idx="2231">
                  <c:v>2.13100000000001E-2</c:v>
                </c:pt>
                <c:pt idx="2232">
                  <c:v>2.1320000000000099E-2</c:v>
                </c:pt>
                <c:pt idx="2233">
                  <c:v>2.1330000000000099E-2</c:v>
                </c:pt>
                <c:pt idx="2234">
                  <c:v>2.1340000000000098E-2</c:v>
                </c:pt>
                <c:pt idx="2235">
                  <c:v>2.1350000000000102E-2</c:v>
                </c:pt>
                <c:pt idx="2236">
                  <c:v>2.1360000000000101E-2</c:v>
                </c:pt>
                <c:pt idx="2237">
                  <c:v>2.1370000000000101E-2</c:v>
                </c:pt>
                <c:pt idx="2238">
                  <c:v>2.13800000000001E-2</c:v>
                </c:pt>
                <c:pt idx="2239">
                  <c:v>2.13900000000001E-2</c:v>
                </c:pt>
                <c:pt idx="2240">
                  <c:v>2.1400000000000099E-2</c:v>
                </c:pt>
                <c:pt idx="2241">
                  <c:v>2.1410000000000099E-2</c:v>
                </c:pt>
                <c:pt idx="2242">
                  <c:v>2.1420000000000099E-2</c:v>
                </c:pt>
                <c:pt idx="2243">
                  <c:v>2.1430000000000098E-2</c:v>
                </c:pt>
                <c:pt idx="2244">
                  <c:v>2.1440000000000101E-2</c:v>
                </c:pt>
                <c:pt idx="2245">
                  <c:v>2.1450000000000101E-2</c:v>
                </c:pt>
                <c:pt idx="2246">
                  <c:v>2.1460000000000101E-2</c:v>
                </c:pt>
                <c:pt idx="2247">
                  <c:v>2.14700000000001E-2</c:v>
                </c:pt>
                <c:pt idx="2248">
                  <c:v>2.14800000000001E-2</c:v>
                </c:pt>
                <c:pt idx="2249">
                  <c:v>2.1490000000000099E-2</c:v>
                </c:pt>
                <c:pt idx="2250">
                  <c:v>2.1500000000000099E-2</c:v>
                </c:pt>
                <c:pt idx="2251">
                  <c:v>2.1510000000000098E-2</c:v>
                </c:pt>
                <c:pt idx="2252">
                  <c:v>2.1520000000000102E-2</c:v>
                </c:pt>
                <c:pt idx="2253">
                  <c:v>2.1530000000000101E-2</c:v>
                </c:pt>
                <c:pt idx="2254">
                  <c:v>2.1540000000000101E-2</c:v>
                </c:pt>
                <c:pt idx="2255">
                  <c:v>2.15500000000001E-2</c:v>
                </c:pt>
                <c:pt idx="2256">
                  <c:v>2.15600000000001E-2</c:v>
                </c:pt>
                <c:pt idx="2257">
                  <c:v>2.15700000000001E-2</c:v>
                </c:pt>
                <c:pt idx="2258">
                  <c:v>2.1580000000000099E-2</c:v>
                </c:pt>
                <c:pt idx="2259">
                  <c:v>2.1590000000000099E-2</c:v>
                </c:pt>
                <c:pt idx="2260">
                  <c:v>2.1600000000000098E-2</c:v>
                </c:pt>
                <c:pt idx="2261">
                  <c:v>2.1610000000000101E-2</c:v>
                </c:pt>
                <c:pt idx="2262">
                  <c:v>2.1620000000000101E-2</c:v>
                </c:pt>
                <c:pt idx="2263">
                  <c:v>2.1630000000000101E-2</c:v>
                </c:pt>
                <c:pt idx="2264">
                  <c:v>2.16400000000001E-2</c:v>
                </c:pt>
                <c:pt idx="2265">
                  <c:v>2.16500000000001E-2</c:v>
                </c:pt>
                <c:pt idx="2266">
                  <c:v>2.1660000000000099E-2</c:v>
                </c:pt>
                <c:pt idx="2267">
                  <c:v>2.1670000000000099E-2</c:v>
                </c:pt>
                <c:pt idx="2268">
                  <c:v>2.1680000000000098E-2</c:v>
                </c:pt>
                <c:pt idx="2269">
                  <c:v>2.1690000000000102E-2</c:v>
                </c:pt>
                <c:pt idx="2270">
                  <c:v>2.1700000000000101E-2</c:v>
                </c:pt>
                <c:pt idx="2271">
                  <c:v>2.1710000000000101E-2</c:v>
                </c:pt>
                <c:pt idx="2272">
                  <c:v>2.17200000000001E-2</c:v>
                </c:pt>
                <c:pt idx="2273">
                  <c:v>2.17300000000001E-2</c:v>
                </c:pt>
                <c:pt idx="2274">
                  <c:v>2.17400000000001E-2</c:v>
                </c:pt>
                <c:pt idx="2275">
                  <c:v>2.1750000000000099E-2</c:v>
                </c:pt>
                <c:pt idx="2276">
                  <c:v>2.1760000000000099E-2</c:v>
                </c:pt>
                <c:pt idx="2277">
                  <c:v>2.1770000000000098E-2</c:v>
                </c:pt>
                <c:pt idx="2278">
                  <c:v>2.1780000000000101E-2</c:v>
                </c:pt>
                <c:pt idx="2279">
                  <c:v>2.1790000000000101E-2</c:v>
                </c:pt>
                <c:pt idx="2280">
                  <c:v>2.1800000000000101E-2</c:v>
                </c:pt>
                <c:pt idx="2281">
                  <c:v>2.18100000000001E-2</c:v>
                </c:pt>
                <c:pt idx="2282">
                  <c:v>2.18200000000001E-2</c:v>
                </c:pt>
                <c:pt idx="2283">
                  <c:v>2.1830000000000099E-2</c:v>
                </c:pt>
                <c:pt idx="2284">
                  <c:v>2.1840000000000099E-2</c:v>
                </c:pt>
                <c:pt idx="2285">
                  <c:v>2.1850000000000099E-2</c:v>
                </c:pt>
                <c:pt idx="2286">
                  <c:v>2.1860000000000102E-2</c:v>
                </c:pt>
                <c:pt idx="2287">
                  <c:v>2.1870000000000101E-2</c:v>
                </c:pt>
                <c:pt idx="2288">
                  <c:v>2.1880000000000101E-2</c:v>
                </c:pt>
                <c:pt idx="2289">
                  <c:v>2.18900000000001E-2</c:v>
                </c:pt>
                <c:pt idx="2290">
                  <c:v>2.19000000000001E-2</c:v>
                </c:pt>
                <c:pt idx="2291">
                  <c:v>2.19100000000001E-2</c:v>
                </c:pt>
                <c:pt idx="2292">
                  <c:v>2.1920000000000099E-2</c:v>
                </c:pt>
                <c:pt idx="2293">
                  <c:v>2.1930000000000099E-2</c:v>
                </c:pt>
                <c:pt idx="2294">
                  <c:v>2.1940000000000098E-2</c:v>
                </c:pt>
                <c:pt idx="2295">
                  <c:v>2.1950000000000101E-2</c:v>
                </c:pt>
                <c:pt idx="2296">
                  <c:v>2.1960000000000101E-2</c:v>
                </c:pt>
                <c:pt idx="2297">
                  <c:v>2.1970000000000101E-2</c:v>
                </c:pt>
                <c:pt idx="2298">
                  <c:v>2.19800000000001E-2</c:v>
                </c:pt>
                <c:pt idx="2299">
                  <c:v>2.19900000000001E-2</c:v>
                </c:pt>
                <c:pt idx="2300">
                  <c:v>2.2000000000000099E-2</c:v>
                </c:pt>
                <c:pt idx="2301">
                  <c:v>2.2010000000000099E-2</c:v>
                </c:pt>
                <c:pt idx="2302">
                  <c:v>2.2020000000000099E-2</c:v>
                </c:pt>
                <c:pt idx="2303">
                  <c:v>2.2030000000000102E-2</c:v>
                </c:pt>
                <c:pt idx="2304">
                  <c:v>2.2040000000000101E-2</c:v>
                </c:pt>
                <c:pt idx="2305">
                  <c:v>2.2050000000000101E-2</c:v>
                </c:pt>
                <c:pt idx="2306">
                  <c:v>2.20600000000001E-2</c:v>
                </c:pt>
                <c:pt idx="2307">
                  <c:v>2.20700000000001E-2</c:v>
                </c:pt>
                <c:pt idx="2308">
                  <c:v>2.20800000000001E-2</c:v>
                </c:pt>
                <c:pt idx="2309">
                  <c:v>2.2090000000000099E-2</c:v>
                </c:pt>
                <c:pt idx="2310">
                  <c:v>2.2100000000000099E-2</c:v>
                </c:pt>
                <c:pt idx="2311">
                  <c:v>2.2110000000000098E-2</c:v>
                </c:pt>
                <c:pt idx="2312">
                  <c:v>2.2120000000000101E-2</c:v>
                </c:pt>
                <c:pt idx="2313">
                  <c:v>2.2130000000000101E-2</c:v>
                </c:pt>
                <c:pt idx="2314">
                  <c:v>2.2140000000000101E-2</c:v>
                </c:pt>
                <c:pt idx="2315">
                  <c:v>2.21500000000001E-2</c:v>
                </c:pt>
                <c:pt idx="2316">
                  <c:v>2.21600000000001E-2</c:v>
                </c:pt>
                <c:pt idx="2317">
                  <c:v>2.2170000000000099E-2</c:v>
                </c:pt>
                <c:pt idx="2318">
                  <c:v>2.2180000000000099E-2</c:v>
                </c:pt>
                <c:pt idx="2319">
                  <c:v>2.2190000000000099E-2</c:v>
                </c:pt>
                <c:pt idx="2320">
                  <c:v>2.2200000000000102E-2</c:v>
                </c:pt>
                <c:pt idx="2321">
                  <c:v>2.2210000000000101E-2</c:v>
                </c:pt>
                <c:pt idx="2322">
                  <c:v>2.2220000000000101E-2</c:v>
                </c:pt>
                <c:pt idx="2323">
                  <c:v>2.22300000000001E-2</c:v>
                </c:pt>
                <c:pt idx="2324">
                  <c:v>2.22400000000001E-2</c:v>
                </c:pt>
                <c:pt idx="2325">
                  <c:v>2.22500000000001E-2</c:v>
                </c:pt>
                <c:pt idx="2326">
                  <c:v>2.2260000000000099E-2</c:v>
                </c:pt>
                <c:pt idx="2327">
                  <c:v>2.2270000000000099E-2</c:v>
                </c:pt>
                <c:pt idx="2328">
                  <c:v>2.2280000000000098E-2</c:v>
                </c:pt>
                <c:pt idx="2329">
                  <c:v>2.2290000000000101E-2</c:v>
                </c:pt>
                <c:pt idx="2330">
                  <c:v>2.2300000000000101E-2</c:v>
                </c:pt>
                <c:pt idx="2331">
                  <c:v>2.2310000000000101E-2</c:v>
                </c:pt>
                <c:pt idx="2332">
                  <c:v>2.23200000000001E-2</c:v>
                </c:pt>
                <c:pt idx="2333">
                  <c:v>2.23300000000001E-2</c:v>
                </c:pt>
                <c:pt idx="2334">
                  <c:v>2.2340000000000099E-2</c:v>
                </c:pt>
                <c:pt idx="2335">
                  <c:v>2.2350000000000099E-2</c:v>
                </c:pt>
                <c:pt idx="2336">
                  <c:v>2.2360000000000099E-2</c:v>
                </c:pt>
                <c:pt idx="2337">
                  <c:v>2.2370000000000102E-2</c:v>
                </c:pt>
                <c:pt idx="2338">
                  <c:v>2.2380000000000101E-2</c:v>
                </c:pt>
                <c:pt idx="2339">
                  <c:v>2.2390000000000101E-2</c:v>
                </c:pt>
                <c:pt idx="2340">
                  <c:v>2.24000000000001E-2</c:v>
                </c:pt>
                <c:pt idx="2341">
                  <c:v>2.24100000000001E-2</c:v>
                </c:pt>
                <c:pt idx="2342">
                  <c:v>2.24200000000001E-2</c:v>
                </c:pt>
                <c:pt idx="2343">
                  <c:v>2.2430000000000099E-2</c:v>
                </c:pt>
                <c:pt idx="2344">
                  <c:v>2.2440000000000099E-2</c:v>
                </c:pt>
                <c:pt idx="2345">
                  <c:v>2.2450000000000098E-2</c:v>
                </c:pt>
                <c:pt idx="2346">
                  <c:v>2.2460000000000101E-2</c:v>
                </c:pt>
                <c:pt idx="2347">
                  <c:v>2.2470000000000101E-2</c:v>
                </c:pt>
                <c:pt idx="2348">
                  <c:v>2.2480000000000101E-2</c:v>
                </c:pt>
                <c:pt idx="2349">
                  <c:v>2.24900000000001E-2</c:v>
                </c:pt>
                <c:pt idx="2350">
                  <c:v>2.25000000000001E-2</c:v>
                </c:pt>
                <c:pt idx="2351">
                  <c:v>2.2510000000000099E-2</c:v>
                </c:pt>
                <c:pt idx="2352">
                  <c:v>2.2520000000000099E-2</c:v>
                </c:pt>
                <c:pt idx="2353">
                  <c:v>2.2530000000000099E-2</c:v>
                </c:pt>
                <c:pt idx="2354">
                  <c:v>2.2540000000000102E-2</c:v>
                </c:pt>
                <c:pt idx="2355">
                  <c:v>2.2550000000000101E-2</c:v>
                </c:pt>
                <c:pt idx="2356">
                  <c:v>2.2560000000000101E-2</c:v>
                </c:pt>
                <c:pt idx="2357">
                  <c:v>2.25700000000001E-2</c:v>
                </c:pt>
                <c:pt idx="2358">
                  <c:v>2.25800000000001E-2</c:v>
                </c:pt>
                <c:pt idx="2359">
                  <c:v>2.25900000000001E-2</c:v>
                </c:pt>
                <c:pt idx="2360">
                  <c:v>2.2600000000000099E-2</c:v>
                </c:pt>
                <c:pt idx="2361">
                  <c:v>2.2610000000000099E-2</c:v>
                </c:pt>
                <c:pt idx="2362">
                  <c:v>2.2620000000000098E-2</c:v>
                </c:pt>
                <c:pt idx="2363">
                  <c:v>2.2630000000000101E-2</c:v>
                </c:pt>
                <c:pt idx="2364">
                  <c:v>2.2640000000000101E-2</c:v>
                </c:pt>
                <c:pt idx="2365">
                  <c:v>2.2650000000000101E-2</c:v>
                </c:pt>
                <c:pt idx="2366">
                  <c:v>2.26600000000001E-2</c:v>
                </c:pt>
                <c:pt idx="2367">
                  <c:v>2.26700000000001E-2</c:v>
                </c:pt>
                <c:pt idx="2368">
                  <c:v>2.2680000000000099E-2</c:v>
                </c:pt>
                <c:pt idx="2369">
                  <c:v>2.2690000000000099E-2</c:v>
                </c:pt>
                <c:pt idx="2370">
                  <c:v>2.2700000000000099E-2</c:v>
                </c:pt>
                <c:pt idx="2371">
                  <c:v>2.2710000000000102E-2</c:v>
                </c:pt>
                <c:pt idx="2372">
                  <c:v>2.2720000000000101E-2</c:v>
                </c:pt>
                <c:pt idx="2373">
                  <c:v>2.2730000000000101E-2</c:v>
                </c:pt>
                <c:pt idx="2374">
                  <c:v>2.27400000000001E-2</c:v>
                </c:pt>
                <c:pt idx="2375">
                  <c:v>2.27500000000001E-2</c:v>
                </c:pt>
                <c:pt idx="2376">
                  <c:v>2.27600000000001E-2</c:v>
                </c:pt>
                <c:pt idx="2377">
                  <c:v>2.2770000000000099E-2</c:v>
                </c:pt>
                <c:pt idx="2378">
                  <c:v>2.2780000000000099E-2</c:v>
                </c:pt>
                <c:pt idx="2379">
                  <c:v>2.2790000000000098E-2</c:v>
                </c:pt>
                <c:pt idx="2380">
                  <c:v>2.2800000000000101E-2</c:v>
                </c:pt>
                <c:pt idx="2381">
                  <c:v>2.2810000000000101E-2</c:v>
                </c:pt>
                <c:pt idx="2382">
                  <c:v>2.2820000000000101E-2</c:v>
                </c:pt>
                <c:pt idx="2383">
                  <c:v>2.28300000000001E-2</c:v>
                </c:pt>
                <c:pt idx="2384">
                  <c:v>2.28400000000001E-2</c:v>
                </c:pt>
                <c:pt idx="2385">
                  <c:v>2.2850000000000099E-2</c:v>
                </c:pt>
                <c:pt idx="2386">
                  <c:v>2.2860000000000099E-2</c:v>
                </c:pt>
                <c:pt idx="2387">
                  <c:v>2.2870000000000099E-2</c:v>
                </c:pt>
                <c:pt idx="2388">
                  <c:v>2.2880000000000102E-2</c:v>
                </c:pt>
                <c:pt idx="2389">
                  <c:v>2.2890000000000101E-2</c:v>
                </c:pt>
                <c:pt idx="2390">
                  <c:v>2.2900000000000101E-2</c:v>
                </c:pt>
                <c:pt idx="2391">
                  <c:v>2.29100000000001E-2</c:v>
                </c:pt>
                <c:pt idx="2392">
                  <c:v>2.29200000000001E-2</c:v>
                </c:pt>
                <c:pt idx="2393">
                  <c:v>2.29300000000001E-2</c:v>
                </c:pt>
                <c:pt idx="2394">
                  <c:v>2.2940000000000099E-2</c:v>
                </c:pt>
                <c:pt idx="2395">
                  <c:v>2.2950000000000099E-2</c:v>
                </c:pt>
                <c:pt idx="2396">
                  <c:v>2.2960000000000098E-2</c:v>
                </c:pt>
                <c:pt idx="2397">
                  <c:v>2.2970000000000101E-2</c:v>
                </c:pt>
                <c:pt idx="2398">
                  <c:v>2.2980000000000101E-2</c:v>
                </c:pt>
                <c:pt idx="2399">
                  <c:v>2.2990000000000101E-2</c:v>
                </c:pt>
                <c:pt idx="2400">
                  <c:v>2.30000000000001E-2</c:v>
                </c:pt>
                <c:pt idx="2401">
                  <c:v>2.30100000000001E-2</c:v>
                </c:pt>
                <c:pt idx="2402">
                  <c:v>2.3020000000000099E-2</c:v>
                </c:pt>
                <c:pt idx="2403">
                  <c:v>2.3030000000000099E-2</c:v>
                </c:pt>
                <c:pt idx="2404">
                  <c:v>2.3040000000000099E-2</c:v>
                </c:pt>
                <c:pt idx="2405">
                  <c:v>2.3050000000000102E-2</c:v>
                </c:pt>
                <c:pt idx="2406">
                  <c:v>2.3060000000000101E-2</c:v>
                </c:pt>
                <c:pt idx="2407">
                  <c:v>2.3070000000000101E-2</c:v>
                </c:pt>
                <c:pt idx="2408">
                  <c:v>2.30800000000001E-2</c:v>
                </c:pt>
                <c:pt idx="2409">
                  <c:v>2.30900000000001E-2</c:v>
                </c:pt>
                <c:pt idx="2410">
                  <c:v>2.31000000000001E-2</c:v>
                </c:pt>
                <c:pt idx="2411">
                  <c:v>2.3110000000000099E-2</c:v>
                </c:pt>
                <c:pt idx="2412">
                  <c:v>2.3120000000000099E-2</c:v>
                </c:pt>
                <c:pt idx="2413">
                  <c:v>2.3130000000000098E-2</c:v>
                </c:pt>
                <c:pt idx="2414">
                  <c:v>2.3140000000000101E-2</c:v>
                </c:pt>
                <c:pt idx="2415">
                  <c:v>2.3150000000000101E-2</c:v>
                </c:pt>
                <c:pt idx="2416">
                  <c:v>2.3160000000000101E-2</c:v>
                </c:pt>
                <c:pt idx="2417">
                  <c:v>2.31700000000001E-2</c:v>
                </c:pt>
                <c:pt idx="2418">
                  <c:v>2.31800000000001E-2</c:v>
                </c:pt>
                <c:pt idx="2419">
                  <c:v>2.3190000000000099E-2</c:v>
                </c:pt>
                <c:pt idx="2420">
                  <c:v>2.3200000000000099E-2</c:v>
                </c:pt>
                <c:pt idx="2421">
                  <c:v>2.3210000000000099E-2</c:v>
                </c:pt>
                <c:pt idx="2422">
                  <c:v>2.3220000000000102E-2</c:v>
                </c:pt>
                <c:pt idx="2423">
                  <c:v>2.3230000000000101E-2</c:v>
                </c:pt>
                <c:pt idx="2424">
                  <c:v>2.3240000000000101E-2</c:v>
                </c:pt>
                <c:pt idx="2425">
                  <c:v>2.32500000000001E-2</c:v>
                </c:pt>
                <c:pt idx="2426">
                  <c:v>2.32600000000001E-2</c:v>
                </c:pt>
                <c:pt idx="2427">
                  <c:v>2.32700000000001E-2</c:v>
                </c:pt>
                <c:pt idx="2428">
                  <c:v>2.3280000000000099E-2</c:v>
                </c:pt>
                <c:pt idx="2429">
                  <c:v>2.3290000000000099E-2</c:v>
                </c:pt>
                <c:pt idx="2430">
                  <c:v>2.3300000000000098E-2</c:v>
                </c:pt>
                <c:pt idx="2431">
                  <c:v>2.3310000000000101E-2</c:v>
                </c:pt>
                <c:pt idx="2432">
                  <c:v>2.3320000000000101E-2</c:v>
                </c:pt>
                <c:pt idx="2433">
                  <c:v>2.3330000000000101E-2</c:v>
                </c:pt>
                <c:pt idx="2434">
                  <c:v>2.33400000000001E-2</c:v>
                </c:pt>
                <c:pt idx="2435">
                  <c:v>2.33500000000001E-2</c:v>
                </c:pt>
                <c:pt idx="2436">
                  <c:v>2.3360000000000099E-2</c:v>
                </c:pt>
                <c:pt idx="2437">
                  <c:v>2.3370000000000099E-2</c:v>
                </c:pt>
                <c:pt idx="2438">
                  <c:v>2.3380000000000099E-2</c:v>
                </c:pt>
                <c:pt idx="2439">
                  <c:v>2.3390000000000102E-2</c:v>
                </c:pt>
                <c:pt idx="2440">
                  <c:v>2.3400000000000101E-2</c:v>
                </c:pt>
                <c:pt idx="2441">
                  <c:v>2.3410000000000101E-2</c:v>
                </c:pt>
                <c:pt idx="2442">
                  <c:v>2.34200000000001E-2</c:v>
                </c:pt>
                <c:pt idx="2443">
                  <c:v>2.34300000000001E-2</c:v>
                </c:pt>
                <c:pt idx="2444">
                  <c:v>2.34400000000001E-2</c:v>
                </c:pt>
                <c:pt idx="2445">
                  <c:v>2.3450000000000099E-2</c:v>
                </c:pt>
                <c:pt idx="2446">
                  <c:v>2.3460000000000099E-2</c:v>
                </c:pt>
                <c:pt idx="2447">
                  <c:v>2.3470000000000098E-2</c:v>
                </c:pt>
                <c:pt idx="2448">
                  <c:v>2.3480000000000101E-2</c:v>
                </c:pt>
                <c:pt idx="2449">
                  <c:v>2.3490000000000101E-2</c:v>
                </c:pt>
                <c:pt idx="2450">
                  <c:v>2.3500000000000101E-2</c:v>
                </c:pt>
                <c:pt idx="2451">
                  <c:v>2.35100000000001E-2</c:v>
                </c:pt>
                <c:pt idx="2452">
                  <c:v>2.35200000000001E-2</c:v>
                </c:pt>
                <c:pt idx="2453">
                  <c:v>2.3530000000000099E-2</c:v>
                </c:pt>
                <c:pt idx="2454">
                  <c:v>2.3540000000000099E-2</c:v>
                </c:pt>
                <c:pt idx="2455">
                  <c:v>2.3550000000000099E-2</c:v>
                </c:pt>
                <c:pt idx="2456">
                  <c:v>2.3560000000000102E-2</c:v>
                </c:pt>
                <c:pt idx="2457">
                  <c:v>2.3570000000000101E-2</c:v>
                </c:pt>
                <c:pt idx="2458">
                  <c:v>2.3580000000000101E-2</c:v>
                </c:pt>
                <c:pt idx="2459">
                  <c:v>2.35900000000001E-2</c:v>
                </c:pt>
                <c:pt idx="2460">
                  <c:v>2.36000000000001E-2</c:v>
                </c:pt>
                <c:pt idx="2461">
                  <c:v>2.36100000000001E-2</c:v>
                </c:pt>
                <c:pt idx="2462">
                  <c:v>2.3620000000000099E-2</c:v>
                </c:pt>
                <c:pt idx="2463">
                  <c:v>2.3630000000000099E-2</c:v>
                </c:pt>
                <c:pt idx="2464">
                  <c:v>2.3640000000000098E-2</c:v>
                </c:pt>
                <c:pt idx="2465">
                  <c:v>2.3650000000000101E-2</c:v>
                </c:pt>
                <c:pt idx="2466">
                  <c:v>2.3660000000000101E-2</c:v>
                </c:pt>
                <c:pt idx="2467">
                  <c:v>2.3670000000000101E-2</c:v>
                </c:pt>
                <c:pt idx="2468">
                  <c:v>2.36800000000001E-2</c:v>
                </c:pt>
                <c:pt idx="2469">
                  <c:v>2.36900000000001E-2</c:v>
                </c:pt>
                <c:pt idx="2470">
                  <c:v>2.3700000000000099E-2</c:v>
                </c:pt>
                <c:pt idx="2471">
                  <c:v>2.3710000000000099E-2</c:v>
                </c:pt>
                <c:pt idx="2472">
                  <c:v>2.3720000000000099E-2</c:v>
                </c:pt>
                <c:pt idx="2473">
                  <c:v>2.3730000000000102E-2</c:v>
                </c:pt>
                <c:pt idx="2474">
                  <c:v>2.3740000000000101E-2</c:v>
                </c:pt>
                <c:pt idx="2475">
                  <c:v>2.3750000000000101E-2</c:v>
                </c:pt>
                <c:pt idx="2476">
                  <c:v>2.37600000000001E-2</c:v>
                </c:pt>
                <c:pt idx="2477">
                  <c:v>2.37700000000001E-2</c:v>
                </c:pt>
                <c:pt idx="2478">
                  <c:v>2.37800000000001E-2</c:v>
                </c:pt>
                <c:pt idx="2479">
                  <c:v>2.3790000000000099E-2</c:v>
                </c:pt>
                <c:pt idx="2480">
                  <c:v>2.3800000000000099E-2</c:v>
                </c:pt>
                <c:pt idx="2481">
                  <c:v>2.3810000000000098E-2</c:v>
                </c:pt>
                <c:pt idx="2482">
                  <c:v>2.3820000000000102E-2</c:v>
                </c:pt>
                <c:pt idx="2483">
                  <c:v>2.3830000000000101E-2</c:v>
                </c:pt>
                <c:pt idx="2484">
                  <c:v>2.3840000000000101E-2</c:v>
                </c:pt>
                <c:pt idx="2485">
                  <c:v>2.38500000000001E-2</c:v>
                </c:pt>
                <c:pt idx="2486">
                  <c:v>2.38600000000001E-2</c:v>
                </c:pt>
                <c:pt idx="2487">
                  <c:v>2.3870000000000099E-2</c:v>
                </c:pt>
                <c:pt idx="2488">
                  <c:v>2.3880000000000099E-2</c:v>
                </c:pt>
                <c:pt idx="2489">
                  <c:v>2.3890000000000099E-2</c:v>
                </c:pt>
                <c:pt idx="2490">
                  <c:v>2.3900000000000102E-2</c:v>
                </c:pt>
                <c:pt idx="2491">
                  <c:v>2.3910000000000101E-2</c:v>
                </c:pt>
                <c:pt idx="2492">
                  <c:v>2.3920000000000101E-2</c:v>
                </c:pt>
                <c:pt idx="2493">
                  <c:v>2.39300000000001E-2</c:v>
                </c:pt>
                <c:pt idx="2494">
                  <c:v>2.39400000000001E-2</c:v>
                </c:pt>
                <c:pt idx="2495">
                  <c:v>2.39500000000001E-2</c:v>
                </c:pt>
                <c:pt idx="2496">
                  <c:v>2.3960000000000099E-2</c:v>
                </c:pt>
                <c:pt idx="2497">
                  <c:v>2.3970000000000099E-2</c:v>
                </c:pt>
                <c:pt idx="2498">
                  <c:v>2.3980000000000098E-2</c:v>
                </c:pt>
                <c:pt idx="2499">
                  <c:v>2.3990000000000102E-2</c:v>
                </c:pt>
                <c:pt idx="2500">
                  <c:v>2.4000000000000101E-2</c:v>
                </c:pt>
                <c:pt idx="2501">
                  <c:v>2.4010000000000101E-2</c:v>
                </c:pt>
                <c:pt idx="2502">
                  <c:v>2.40200000000001E-2</c:v>
                </c:pt>
                <c:pt idx="2503">
                  <c:v>2.40300000000001E-2</c:v>
                </c:pt>
                <c:pt idx="2504">
                  <c:v>2.4040000000000099E-2</c:v>
                </c:pt>
                <c:pt idx="2505">
                  <c:v>2.4050000000000099E-2</c:v>
                </c:pt>
                <c:pt idx="2506">
                  <c:v>2.4060000000000099E-2</c:v>
                </c:pt>
                <c:pt idx="2507">
                  <c:v>2.4070000000000102E-2</c:v>
                </c:pt>
                <c:pt idx="2508">
                  <c:v>2.4080000000000101E-2</c:v>
                </c:pt>
                <c:pt idx="2509">
                  <c:v>2.4090000000000101E-2</c:v>
                </c:pt>
                <c:pt idx="2510">
                  <c:v>2.4100000000000101E-2</c:v>
                </c:pt>
                <c:pt idx="2511">
                  <c:v>2.41100000000001E-2</c:v>
                </c:pt>
                <c:pt idx="2512">
                  <c:v>2.41200000000001E-2</c:v>
                </c:pt>
                <c:pt idx="2513">
                  <c:v>2.4130000000000099E-2</c:v>
                </c:pt>
                <c:pt idx="2514">
                  <c:v>2.4140000000000099E-2</c:v>
                </c:pt>
                <c:pt idx="2515">
                  <c:v>2.4150000000000098E-2</c:v>
                </c:pt>
                <c:pt idx="2516">
                  <c:v>2.4160000000000102E-2</c:v>
                </c:pt>
                <c:pt idx="2517">
                  <c:v>2.4170000000000101E-2</c:v>
                </c:pt>
                <c:pt idx="2518">
                  <c:v>2.4180000000000101E-2</c:v>
                </c:pt>
                <c:pt idx="2519">
                  <c:v>2.41900000000001E-2</c:v>
                </c:pt>
                <c:pt idx="2520">
                  <c:v>2.42000000000001E-2</c:v>
                </c:pt>
                <c:pt idx="2521">
                  <c:v>2.4210000000000099E-2</c:v>
                </c:pt>
                <c:pt idx="2522">
                  <c:v>2.4220000000000099E-2</c:v>
                </c:pt>
                <c:pt idx="2523">
                  <c:v>2.4230000000000099E-2</c:v>
                </c:pt>
                <c:pt idx="2524">
                  <c:v>2.4240000000000098E-2</c:v>
                </c:pt>
                <c:pt idx="2525">
                  <c:v>2.4250000000000101E-2</c:v>
                </c:pt>
                <c:pt idx="2526">
                  <c:v>2.4260000000000101E-2</c:v>
                </c:pt>
                <c:pt idx="2527">
                  <c:v>2.4270000000000101E-2</c:v>
                </c:pt>
                <c:pt idx="2528">
                  <c:v>2.42800000000001E-2</c:v>
                </c:pt>
                <c:pt idx="2529">
                  <c:v>2.42900000000001E-2</c:v>
                </c:pt>
                <c:pt idx="2530">
                  <c:v>2.4300000000000099E-2</c:v>
                </c:pt>
                <c:pt idx="2531">
                  <c:v>2.4310000000000099E-2</c:v>
                </c:pt>
                <c:pt idx="2532">
                  <c:v>2.4320000000000098E-2</c:v>
                </c:pt>
                <c:pt idx="2533">
                  <c:v>2.4330000000000102E-2</c:v>
                </c:pt>
                <c:pt idx="2534">
                  <c:v>2.4340000000000101E-2</c:v>
                </c:pt>
                <c:pt idx="2535">
                  <c:v>2.4350000000000101E-2</c:v>
                </c:pt>
                <c:pt idx="2536">
                  <c:v>2.43600000000001E-2</c:v>
                </c:pt>
                <c:pt idx="2537">
                  <c:v>2.43700000000001E-2</c:v>
                </c:pt>
                <c:pt idx="2538">
                  <c:v>2.43800000000001E-2</c:v>
                </c:pt>
                <c:pt idx="2539">
                  <c:v>2.4390000000000099E-2</c:v>
                </c:pt>
                <c:pt idx="2540">
                  <c:v>2.4400000000000099E-2</c:v>
                </c:pt>
                <c:pt idx="2541">
                  <c:v>2.4410000000000098E-2</c:v>
                </c:pt>
                <c:pt idx="2542">
                  <c:v>2.4420000000000101E-2</c:v>
                </c:pt>
                <c:pt idx="2543">
                  <c:v>2.4430000000000101E-2</c:v>
                </c:pt>
                <c:pt idx="2544">
                  <c:v>2.4440000000000101E-2</c:v>
                </c:pt>
                <c:pt idx="2545">
                  <c:v>2.44500000000001E-2</c:v>
                </c:pt>
                <c:pt idx="2546">
                  <c:v>2.44600000000001E-2</c:v>
                </c:pt>
                <c:pt idx="2547">
                  <c:v>2.4470000000000099E-2</c:v>
                </c:pt>
                <c:pt idx="2548">
                  <c:v>2.4480000000000099E-2</c:v>
                </c:pt>
                <c:pt idx="2549">
                  <c:v>2.4490000000000098E-2</c:v>
                </c:pt>
                <c:pt idx="2550">
                  <c:v>2.4500000000000102E-2</c:v>
                </c:pt>
                <c:pt idx="2551">
                  <c:v>2.4510000000000101E-2</c:v>
                </c:pt>
                <c:pt idx="2552">
                  <c:v>2.4520000000000101E-2</c:v>
                </c:pt>
                <c:pt idx="2553">
                  <c:v>2.45300000000001E-2</c:v>
                </c:pt>
                <c:pt idx="2554">
                  <c:v>2.45400000000001E-2</c:v>
                </c:pt>
                <c:pt idx="2555">
                  <c:v>2.45500000000001E-2</c:v>
                </c:pt>
                <c:pt idx="2556">
                  <c:v>2.4560000000000099E-2</c:v>
                </c:pt>
                <c:pt idx="2557">
                  <c:v>2.4570000000000099E-2</c:v>
                </c:pt>
                <c:pt idx="2558">
                  <c:v>2.4580000000000098E-2</c:v>
                </c:pt>
                <c:pt idx="2559">
                  <c:v>2.4590000000000101E-2</c:v>
                </c:pt>
                <c:pt idx="2560">
                  <c:v>2.4600000000000101E-2</c:v>
                </c:pt>
                <c:pt idx="2561">
                  <c:v>2.4610000000000101E-2</c:v>
                </c:pt>
                <c:pt idx="2562">
                  <c:v>2.46200000000001E-2</c:v>
                </c:pt>
                <c:pt idx="2563">
                  <c:v>2.46300000000001E-2</c:v>
                </c:pt>
                <c:pt idx="2564">
                  <c:v>2.4640000000000099E-2</c:v>
                </c:pt>
                <c:pt idx="2565">
                  <c:v>2.4650000000000099E-2</c:v>
                </c:pt>
                <c:pt idx="2566">
                  <c:v>2.4660000000000099E-2</c:v>
                </c:pt>
                <c:pt idx="2567">
                  <c:v>2.4670000000000102E-2</c:v>
                </c:pt>
                <c:pt idx="2568">
                  <c:v>2.4680000000000101E-2</c:v>
                </c:pt>
                <c:pt idx="2569">
                  <c:v>2.4690000000000101E-2</c:v>
                </c:pt>
                <c:pt idx="2570">
                  <c:v>2.47000000000001E-2</c:v>
                </c:pt>
                <c:pt idx="2571">
                  <c:v>2.47100000000001E-2</c:v>
                </c:pt>
                <c:pt idx="2572">
                  <c:v>2.47200000000001E-2</c:v>
                </c:pt>
                <c:pt idx="2573">
                  <c:v>2.4730000000000099E-2</c:v>
                </c:pt>
                <c:pt idx="2574">
                  <c:v>2.4740000000000099E-2</c:v>
                </c:pt>
                <c:pt idx="2575">
                  <c:v>2.4750000000000098E-2</c:v>
                </c:pt>
                <c:pt idx="2576">
                  <c:v>2.4760000000000101E-2</c:v>
                </c:pt>
                <c:pt idx="2577">
                  <c:v>2.4770000000000101E-2</c:v>
                </c:pt>
                <c:pt idx="2578">
                  <c:v>2.4780000000000101E-2</c:v>
                </c:pt>
                <c:pt idx="2579">
                  <c:v>2.47900000000001E-2</c:v>
                </c:pt>
                <c:pt idx="2580">
                  <c:v>2.48000000000001E-2</c:v>
                </c:pt>
                <c:pt idx="2581">
                  <c:v>2.4810000000000099E-2</c:v>
                </c:pt>
                <c:pt idx="2582">
                  <c:v>2.4820000000000099E-2</c:v>
                </c:pt>
                <c:pt idx="2583">
                  <c:v>2.4830000000000099E-2</c:v>
                </c:pt>
                <c:pt idx="2584">
                  <c:v>2.4840000000000102E-2</c:v>
                </c:pt>
                <c:pt idx="2585">
                  <c:v>2.4850000000000101E-2</c:v>
                </c:pt>
                <c:pt idx="2586">
                  <c:v>2.4860000000000101E-2</c:v>
                </c:pt>
                <c:pt idx="2587">
                  <c:v>2.48700000000001E-2</c:v>
                </c:pt>
                <c:pt idx="2588">
                  <c:v>2.48800000000001E-2</c:v>
                </c:pt>
                <c:pt idx="2589">
                  <c:v>2.48900000000001E-2</c:v>
                </c:pt>
                <c:pt idx="2590">
                  <c:v>2.4900000000000099E-2</c:v>
                </c:pt>
                <c:pt idx="2591">
                  <c:v>2.4910000000000099E-2</c:v>
                </c:pt>
                <c:pt idx="2592">
                  <c:v>2.4920000000000098E-2</c:v>
                </c:pt>
                <c:pt idx="2593">
                  <c:v>2.4930000000000101E-2</c:v>
                </c:pt>
                <c:pt idx="2594">
                  <c:v>2.4940000000000101E-2</c:v>
                </c:pt>
                <c:pt idx="2595">
                  <c:v>2.4950000000000101E-2</c:v>
                </c:pt>
                <c:pt idx="2596">
                  <c:v>2.49600000000001E-2</c:v>
                </c:pt>
                <c:pt idx="2597">
                  <c:v>2.49700000000001E-2</c:v>
                </c:pt>
                <c:pt idx="2598">
                  <c:v>2.4980000000000099E-2</c:v>
                </c:pt>
                <c:pt idx="2599">
                  <c:v>2.4990000000000099E-2</c:v>
                </c:pt>
                <c:pt idx="2600">
                  <c:v>2.5000000000000099E-2</c:v>
                </c:pt>
                <c:pt idx="2601">
                  <c:v>2.5010000000000102E-2</c:v>
                </c:pt>
                <c:pt idx="2602">
                  <c:v>2.5020000000000101E-2</c:v>
                </c:pt>
                <c:pt idx="2603">
                  <c:v>2.5030000000000101E-2</c:v>
                </c:pt>
                <c:pt idx="2604">
                  <c:v>2.50400000000001E-2</c:v>
                </c:pt>
                <c:pt idx="2605">
                  <c:v>2.50500000000001E-2</c:v>
                </c:pt>
                <c:pt idx="2606">
                  <c:v>2.50600000000001E-2</c:v>
                </c:pt>
                <c:pt idx="2607">
                  <c:v>2.5070000000000099E-2</c:v>
                </c:pt>
                <c:pt idx="2608">
                  <c:v>2.5080000000000099E-2</c:v>
                </c:pt>
                <c:pt idx="2609">
                  <c:v>2.5090000000000098E-2</c:v>
                </c:pt>
                <c:pt idx="2610">
                  <c:v>2.5100000000000101E-2</c:v>
                </c:pt>
                <c:pt idx="2611">
                  <c:v>2.5110000000000101E-2</c:v>
                </c:pt>
                <c:pt idx="2612">
                  <c:v>2.5120000000000101E-2</c:v>
                </c:pt>
                <c:pt idx="2613">
                  <c:v>2.51300000000001E-2</c:v>
                </c:pt>
                <c:pt idx="2614">
                  <c:v>2.51400000000001E-2</c:v>
                </c:pt>
                <c:pt idx="2615">
                  <c:v>2.5150000000000099E-2</c:v>
                </c:pt>
                <c:pt idx="2616">
                  <c:v>2.5160000000000099E-2</c:v>
                </c:pt>
                <c:pt idx="2617">
                  <c:v>2.5170000000000099E-2</c:v>
                </c:pt>
                <c:pt idx="2618">
                  <c:v>2.5180000000000102E-2</c:v>
                </c:pt>
                <c:pt idx="2619">
                  <c:v>2.5190000000000101E-2</c:v>
                </c:pt>
                <c:pt idx="2620">
                  <c:v>2.5200000000000101E-2</c:v>
                </c:pt>
                <c:pt idx="2621">
                  <c:v>2.52100000000001E-2</c:v>
                </c:pt>
                <c:pt idx="2622">
                  <c:v>2.52200000000001E-2</c:v>
                </c:pt>
                <c:pt idx="2623">
                  <c:v>2.52300000000001E-2</c:v>
                </c:pt>
                <c:pt idx="2624">
                  <c:v>2.5240000000000099E-2</c:v>
                </c:pt>
                <c:pt idx="2625">
                  <c:v>2.5250000000000099E-2</c:v>
                </c:pt>
                <c:pt idx="2626">
                  <c:v>2.5260000000000098E-2</c:v>
                </c:pt>
                <c:pt idx="2627">
                  <c:v>2.5270000000000101E-2</c:v>
                </c:pt>
                <c:pt idx="2628">
                  <c:v>2.5280000000000101E-2</c:v>
                </c:pt>
                <c:pt idx="2629">
                  <c:v>2.5290000000000101E-2</c:v>
                </c:pt>
                <c:pt idx="2630">
                  <c:v>2.53000000000001E-2</c:v>
                </c:pt>
                <c:pt idx="2631">
                  <c:v>2.53100000000001E-2</c:v>
                </c:pt>
                <c:pt idx="2632">
                  <c:v>2.5320000000000099E-2</c:v>
                </c:pt>
                <c:pt idx="2633">
                  <c:v>2.5330000000000099E-2</c:v>
                </c:pt>
                <c:pt idx="2634">
                  <c:v>2.5340000000000099E-2</c:v>
                </c:pt>
                <c:pt idx="2635">
                  <c:v>2.5350000000000102E-2</c:v>
                </c:pt>
                <c:pt idx="2636">
                  <c:v>2.5360000000000101E-2</c:v>
                </c:pt>
                <c:pt idx="2637">
                  <c:v>2.5370000000000101E-2</c:v>
                </c:pt>
                <c:pt idx="2638">
                  <c:v>2.53800000000001E-2</c:v>
                </c:pt>
                <c:pt idx="2639">
                  <c:v>2.53900000000001E-2</c:v>
                </c:pt>
                <c:pt idx="2640">
                  <c:v>2.54000000000001E-2</c:v>
                </c:pt>
                <c:pt idx="2641">
                  <c:v>2.5410000000000099E-2</c:v>
                </c:pt>
                <c:pt idx="2642">
                  <c:v>2.5420000000000099E-2</c:v>
                </c:pt>
                <c:pt idx="2643">
                  <c:v>2.5430000000000098E-2</c:v>
                </c:pt>
                <c:pt idx="2644">
                  <c:v>2.5440000000000101E-2</c:v>
                </c:pt>
                <c:pt idx="2645">
                  <c:v>2.5450000000000101E-2</c:v>
                </c:pt>
                <c:pt idx="2646">
                  <c:v>2.5460000000000101E-2</c:v>
                </c:pt>
                <c:pt idx="2647">
                  <c:v>2.54700000000001E-2</c:v>
                </c:pt>
                <c:pt idx="2648">
                  <c:v>2.54800000000001E-2</c:v>
                </c:pt>
                <c:pt idx="2649">
                  <c:v>2.5490000000000099E-2</c:v>
                </c:pt>
                <c:pt idx="2650">
                  <c:v>2.5500000000000099E-2</c:v>
                </c:pt>
                <c:pt idx="2651">
                  <c:v>2.5510000000000099E-2</c:v>
                </c:pt>
                <c:pt idx="2652">
                  <c:v>2.5520000000000102E-2</c:v>
                </c:pt>
                <c:pt idx="2653">
                  <c:v>2.5530000000000101E-2</c:v>
                </c:pt>
                <c:pt idx="2654">
                  <c:v>2.5540000000000101E-2</c:v>
                </c:pt>
                <c:pt idx="2655">
                  <c:v>2.55500000000001E-2</c:v>
                </c:pt>
                <c:pt idx="2656">
                  <c:v>2.55600000000001E-2</c:v>
                </c:pt>
                <c:pt idx="2657">
                  <c:v>2.55700000000001E-2</c:v>
                </c:pt>
                <c:pt idx="2658">
                  <c:v>2.5580000000000099E-2</c:v>
                </c:pt>
                <c:pt idx="2659">
                  <c:v>2.5590000000000099E-2</c:v>
                </c:pt>
                <c:pt idx="2660">
                  <c:v>2.5600000000000098E-2</c:v>
                </c:pt>
                <c:pt idx="2661">
                  <c:v>2.5610000000000101E-2</c:v>
                </c:pt>
                <c:pt idx="2662">
                  <c:v>2.5620000000000101E-2</c:v>
                </c:pt>
                <c:pt idx="2663">
                  <c:v>2.5630000000000101E-2</c:v>
                </c:pt>
                <c:pt idx="2664">
                  <c:v>2.56400000000001E-2</c:v>
                </c:pt>
                <c:pt idx="2665">
                  <c:v>2.56500000000001E-2</c:v>
                </c:pt>
                <c:pt idx="2666">
                  <c:v>2.5660000000000099E-2</c:v>
                </c:pt>
                <c:pt idx="2667">
                  <c:v>2.5670000000000099E-2</c:v>
                </c:pt>
                <c:pt idx="2668">
                  <c:v>2.5680000000000099E-2</c:v>
                </c:pt>
                <c:pt idx="2669">
                  <c:v>2.5690000000000102E-2</c:v>
                </c:pt>
                <c:pt idx="2670">
                  <c:v>2.5700000000000101E-2</c:v>
                </c:pt>
                <c:pt idx="2671">
                  <c:v>2.5710000000000101E-2</c:v>
                </c:pt>
                <c:pt idx="2672">
                  <c:v>2.57200000000001E-2</c:v>
                </c:pt>
                <c:pt idx="2673">
                  <c:v>2.57300000000001E-2</c:v>
                </c:pt>
                <c:pt idx="2674">
                  <c:v>2.57400000000001E-2</c:v>
                </c:pt>
                <c:pt idx="2675">
                  <c:v>2.5750000000000099E-2</c:v>
                </c:pt>
                <c:pt idx="2676">
                  <c:v>2.5760000000000099E-2</c:v>
                </c:pt>
                <c:pt idx="2677">
                  <c:v>2.5770000000000098E-2</c:v>
                </c:pt>
                <c:pt idx="2678">
                  <c:v>2.5780000000000101E-2</c:v>
                </c:pt>
                <c:pt idx="2679">
                  <c:v>2.5790000000000101E-2</c:v>
                </c:pt>
                <c:pt idx="2680">
                  <c:v>2.5800000000000101E-2</c:v>
                </c:pt>
                <c:pt idx="2681">
                  <c:v>2.58100000000001E-2</c:v>
                </c:pt>
                <c:pt idx="2682">
                  <c:v>2.58200000000001E-2</c:v>
                </c:pt>
                <c:pt idx="2683">
                  <c:v>2.5830000000000099E-2</c:v>
                </c:pt>
                <c:pt idx="2684">
                  <c:v>2.5840000000000099E-2</c:v>
                </c:pt>
                <c:pt idx="2685">
                  <c:v>2.5850000000000099E-2</c:v>
                </c:pt>
                <c:pt idx="2686">
                  <c:v>2.5860000000000102E-2</c:v>
                </c:pt>
                <c:pt idx="2687">
                  <c:v>2.5870000000000101E-2</c:v>
                </c:pt>
                <c:pt idx="2688">
                  <c:v>2.5880000000000101E-2</c:v>
                </c:pt>
                <c:pt idx="2689">
                  <c:v>2.58900000000001E-2</c:v>
                </c:pt>
                <c:pt idx="2690">
                  <c:v>2.59000000000001E-2</c:v>
                </c:pt>
                <c:pt idx="2691">
                  <c:v>2.59100000000001E-2</c:v>
                </c:pt>
                <c:pt idx="2692">
                  <c:v>2.5920000000000099E-2</c:v>
                </c:pt>
                <c:pt idx="2693">
                  <c:v>2.5930000000000099E-2</c:v>
                </c:pt>
                <c:pt idx="2694">
                  <c:v>2.5940000000000098E-2</c:v>
                </c:pt>
                <c:pt idx="2695">
                  <c:v>2.5950000000000101E-2</c:v>
                </c:pt>
                <c:pt idx="2696">
                  <c:v>2.5960000000000101E-2</c:v>
                </c:pt>
                <c:pt idx="2697">
                  <c:v>2.5970000000000101E-2</c:v>
                </c:pt>
                <c:pt idx="2698">
                  <c:v>2.59800000000001E-2</c:v>
                </c:pt>
                <c:pt idx="2699">
                  <c:v>2.59900000000001E-2</c:v>
                </c:pt>
                <c:pt idx="2700">
                  <c:v>2.6000000000000099E-2</c:v>
                </c:pt>
                <c:pt idx="2701">
                  <c:v>2.6010000000000099E-2</c:v>
                </c:pt>
                <c:pt idx="2702">
                  <c:v>2.6020000000000099E-2</c:v>
                </c:pt>
                <c:pt idx="2703">
                  <c:v>2.6030000000000102E-2</c:v>
                </c:pt>
                <c:pt idx="2704">
                  <c:v>2.6040000000000101E-2</c:v>
                </c:pt>
                <c:pt idx="2705">
                  <c:v>2.6050000000000101E-2</c:v>
                </c:pt>
                <c:pt idx="2706">
                  <c:v>2.60600000000001E-2</c:v>
                </c:pt>
                <c:pt idx="2707">
                  <c:v>2.60700000000001E-2</c:v>
                </c:pt>
                <c:pt idx="2708">
                  <c:v>2.60800000000001E-2</c:v>
                </c:pt>
                <c:pt idx="2709">
                  <c:v>2.6090000000000099E-2</c:v>
                </c:pt>
                <c:pt idx="2710">
                  <c:v>2.6100000000000099E-2</c:v>
                </c:pt>
                <c:pt idx="2711">
                  <c:v>2.6110000000000098E-2</c:v>
                </c:pt>
                <c:pt idx="2712">
                  <c:v>2.6120000000000101E-2</c:v>
                </c:pt>
                <c:pt idx="2713">
                  <c:v>2.6130000000000101E-2</c:v>
                </c:pt>
                <c:pt idx="2714">
                  <c:v>2.6140000000000101E-2</c:v>
                </c:pt>
                <c:pt idx="2715">
                  <c:v>2.61500000000001E-2</c:v>
                </c:pt>
                <c:pt idx="2716">
                  <c:v>2.61600000000001E-2</c:v>
                </c:pt>
                <c:pt idx="2717">
                  <c:v>2.6170000000000099E-2</c:v>
                </c:pt>
                <c:pt idx="2718">
                  <c:v>2.6180000000000099E-2</c:v>
                </c:pt>
                <c:pt idx="2719">
                  <c:v>2.6190000000000099E-2</c:v>
                </c:pt>
                <c:pt idx="2720">
                  <c:v>2.6200000000000102E-2</c:v>
                </c:pt>
                <c:pt idx="2721">
                  <c:v>2.6210000000000101E-2</c:v>
                </c:pt>
                <c:pt idx="2722">
                  <c:v>2.6220000000000101E-2</c:v>
                </c:pt>
                <c:pt idx="2723">
                  <c:v>2.62300000000001E-2</c:v>
                </c:pt>
                <c:pt idx="2724">
                  <c:v>2.62400000000001E-2</c:v>
                </c:pt>
                <c:pt idx="2725">
                  <c:v>2.62500000000001E-2</c:v>
                </c:pt>
                <c:pt idx="2726">
                  <c:v>2.6260000000000099E-2</c:v>
                </c:pt>
                <c:pt idx="2727">
                  <c:v>2.6270000000000099E-2</c:v>
                </c:pt>
                <c:pt idx="2728">
                  <c:v>2.6280000000000098E-2</c:v>
                </c:pt>
                <c:pt idx="2729">
                  <c:v>2.6290000000000101E-2</c:v>
                </c:pt>
                <c:pt idx="2730">
                  <c:v>2.6300000000000101E-2</c:v>
                </c:pt>
                <c:pt idx="2731">
                  <c:v>2.6310000000000101E-2</c:v>
                </c:pt>
                <c:pt idx="2732">
                  <c:v>2.63200000000001E-2</c:v>
                </c:pt>
                <c:pt idx="2733">
                  <c:v>2.63300000000001E-2</c:v>
                </c:pt>
                <c:pt idx="2734">
                  <c:v>2.6340000000000099E-2</c:v>
                </c:pt>
                <c:pt idx="2735">
                  <c:v>2.6350000000000099E-2</c:v>
                </c:pt>
                <c:pt idx="2736">
                  <c:v>2.6360000000000099E-2</c:v>
                </c:pt>
                <c:pt idx="2737">
                  <c:v>2.6370000000000102E-2</c:v>
                </c:pt>
                <c:pt idx="2738">
                  <c:v>2.6380000000000101E-2</c:v>
                </c:pt>
                <c:pt idx="2739">
                  <c:v>2.6390000000000101E-2</c:v>
                </c:pt>
                <c:pt idx="2740">
                  <c:v>2.64000000000001E-2</c:v>
                </c:pt>
                <c:pt idx="2741">
                  <c:v>2.64100000000001E-2</c:v>
                </c:pt>
                <c:pt idx="2742">
                  <c:v>2.64200000000001E-2</c:v>
                </c:pt>
                <c:pt idx="2743">
                  <c:v>2.6430000000000099E-2</c:v>
                </c:pt>
                <c:pt idx="2744">
                  <c:v>2.6440000000000099E-2</c:v>
                </c:pt>
                <c:pt idx="2745">
                  <c:v>2.6450000000000098E-2</c:v>
                </c:pt>
                <c:pt idx="2746">
                  <c:v>2.6460000000000101E-2</c:v>
                </c:pt>
                <c:pt idx="2747">
                  <c:v>2.6470000000000101E-2</c:v>
                </c:pt>
                <c:pt idx="2748">
                  <c:v>2.6480000000000101E-2</c:v>
                </c:pt>
                <c:pt idx="2749">
                  <c:v>2.64900000000001E-2</c:v>
                </c:pt>
                <c:pt idx="2750">
                  <c:v>2.65000000000001E-2</c:v>
                </c:pt>
                <c:pt idx="2751">
                  <c:v>2.6510000000000099E-2</c:v>
                </c:pt>
                <c:pt idx="2752">
                  <c:v>2.6520000000000099E-2</c:v>
                </c:pt>
                <c:pt idx="2753">
                  <c:v>2.6530000000000099E-2</c:v>
                </c:pt>
                <c:pt idx="2754">
                  <c:v>2.6540000000000102E-2</c:v>
                </c:pt>
                <c:pt idx="2755">
                  <c:v>2.6550000000000101E-2</c:v>
                </c:pt>
                <c:pt idx="2756">
                  <c:v>2.6560000000000101E-2</c:v>
                </c:pt>
                <c:pt idx="2757">
                  <c:v>2.65700000000001E-2</c:v>
                </c:pt>
                <c:pt idx="2758">
                  <c:v>2.65800000000001E-2</c:v>
                </c:pt>
                <c:pt idx="2759">
                  <c:v>2.65900000000001E-2</c:v>
                </c:pt>
                <c:pt idx="2760">
                  <c:v>2.6600000000000099E-2</c:v>
                </c:pt>
                <c:pt idx="2761">
                  <c:v>2.6610000000000099E-2</c:v>
                </c:pt>
                <c:pt idx="2762">
                  <c:v>2.6620000000000098E-2</c:v>
                </c:pt>
                <c:pt idx="2763">
                  <c:v>2.6630000000000102E-2</c:v>
                </c:pt>
                <c:pt idx="2764">
                  <c:v>2.6640000000000101E-2</c:v>
                </c:pt>
                <c:pt idx="2765">
                  <c:v>2.6650000000000101E-2</c:v>
                </c:pt>
                <c:pt idx="2766">
                  <c:v>2.66600000000001E-2</c:v>
                </c:pt>
                <c:pt idx="2767">
                  <c:v>2.66700000000001E-2</c:v>
                </c:pt>
                <c:pt idx="2768">
                  <c:v>2.6680000000000099E-2</c:v>
                </c:pt>
                <c:pt idx="2769">
                  <c:v>2.6690000000000099E-2</c:v>
                </c:pt>
                <c:pt idx="2770">
                  <c:v>2.6700000000000099E-2</c:v>
                </c:pt>
                <c:pt idx="2771">
                  <c:v>2.6710000000000102E-2</c:v>
                </c:pt>
                <c:pt idx="2772">
                  <c:v>2.6720000000000101E-2</c:v>
                </c:pt>
                <c:pt idx="2773">
                  <c:v>2.6730000000000101E-2</c:v>
                </c:pt>
                <c:pt idx="2774">
                  <c:v>2.67400000000001E-2</c:v>
                </c:pt>
                <c:pt idx="2775">
                  <c:v>2.67500000000001E-2</c:v>
                </c:pt>
                <c:pt idx="2776">
                  <c:v>2.67600000000001E-2</c:v>
                </c:pt>
                <c:pt idx="2777">
                  <c:v>2.6770000000000099E-2</c:v>
                </c:pt>
                <c:pt idx="2778">
                  <c:v>2.6780000000000099E-2</c:v>
                </c:pt>
                <c:pt idx="2779">
                  <c:v>2.6790000000000098E-2</c:v>
                </c:pt>
                <c:pt idx="2780">
                  <c:v>2.6800000000000102E-2</c:v>
                </c:pt>
                <c:pt idx="2781">
                  <c:v>2.6810000000000101E-2</c:v>
                </c:pt>
                <c:pt idx="2782">
                  <c:v>2.6820000000000101E-2</c:v>
                </c:pt>
                <c:pt idx="2783">
                  <c:v>2.68300000000001E-2</c:v>
                </c:pt>
                <c:pt idx="2784">
                  <c:v>2.68400000000001E-2</c:v>
                </c:pt>
                <c:pt idx="2785">
                  <c:v>2.6850000000000099E-2</c:v>
                </c:pt>
                <c:pt idx="2786">
                  <c:v>2.6860000000000099E-2</c:v>
                </c:pt>
                <c:pt idx="2787">
                  <c:v>2.6870000000000099E-2</c:v>
                </c:pt>
                <c:pt idx="2788">
                  <c:v>2.6880000000000102E-2</c:v>
                </c:pt>
                <c:pt idx="2789">
                  <c:v>2.6890000000000101E-2</c:v>
                </c:pt>
                <c:pt idx="2790">
                  <c:v>2.6900000000000101E-2</c:v>
                </c:pt>
                <c:pt idx="2791">
                  <c:v>2.6910000000000101E-2</c:v>
                </c:pt>
                <c:pt idx="2792">
                  <c:v>2.69200000000001E-2</c:v>
                </c:pt>
                <c:pt idx="2793">
                  <c:v>2.69300000000001E-2</c:v>
                </c:pt>
                <c:pt idx="2794">
                  <c:v>2.6940000000000099E-2</c:v>
                </c:pt>
                <c:pt idx="2795">
                  <c:v>2.6950000000000099E-2</c:v>
                </c:pt>
                <c:pt idx="2796">
                  <c:v>2.6960000000000098E-2</c:v>
                </c:pt>
                <c:pt idx="2797">
                  <c:v>2.6970000000000102E-2</c:v>
                </c:pt>
                <c:pt idx="2798">
                  <c:v>2.6980000000000101E-2</c:v>
                </c:pt>
                <c:pt idx="2799">
                  <c:v>2.6990000000000101E-2</c:v>
                </c:pt>
                <c:pt idx="2800">
                  <c:v>2.70000000000001E-2</c:v>
                </c:pt>
                <c:pt idx="2801">
                  <c:v>2.70100000000001E-2</c:v>
                </c:pt>
                <c:pt idx="2802">
                  <c:v>2.7020000000000099E-2</c:v>
                </c:pt>
                <c:pt idx="2803">
                  <c:v>2.7030000000000099E-2</c:v>
                </c:pt>
                <c:pt idx="2804">
                  <c:v>2.7040000000000099E-2</c:v>
                </c:pt>
                <c:pt idx="2805">
                  <c:v>2.7050000000000098E-2</c:v>
                </c:pt>
                <c:pt idx="2806">
                  <c:v>2.7060000000000101E-2</c:v>
                </c:pt>
                <c:pt idx="2807">
                  <c:v>2.7070000000000101E-2</c:v>
                </c:pt>
                <c:pt idx="2808">
                  <c:v>2.7080000000000101E-2</c:v>
                </c:pt>
                <c:pt idx="2809">
                  <c:v>2.70900000000001E-2</c:v>
                </c:pt>
                <c:pt idx="2810">
                  <c:v>2.71000000000001E-2</c:v>
                </c:pt>
                <c:pt idx="2811">
                  <c:v>2.7110000000000099E-2</c:v>
                </c:pt>
                <c:pt idx="2812">
                  <c:v>2.7120000000000099E-2</c:v>
                </c:pt>
                <c:pt idx="2813">
                  <c:v>2.7130000000000098E-2</c:v>
                </c:pt>
                <c:pt idx="2814">
                  <c:v>2.7140000000000102E-2</c:v>
                </c:pt>
                <c:pt idx="2815">
                  <c:v>2.7150000000000101E-2</c:v>
                </c:pt>
                <c:pt idx="2816">
                  <c:v>2.7160000000000101E-2</c:v>
                </c:pt>
                <c:pt idx="2817">
                  <c:v>2.71700000000001E-2</c:v>
                </c:pt>
                <c:pt idx="2818">
                  <c:v>2.71800000000001E-2</c:v>
                </c:pt>
                <c:pt idx="2819">
                  <c:v>2.71900000000001E-2</c:v>
                </c:pt>
                <c:pt idx="2820">
                  <c:v>2.7200000000000099E-2</c:v>
                </c:pt>
                <c:pt idx="2821">
                  <c:v>2.7210000000000099E-2</c:v>
                </c:pt>
                <c:pt idx="2822">
                  <c:v>2.7220000000000098E-2</c:v>
                </c:pt>
                <c:pt idx="2823">
                  <c:v>2.7230000000000101E-2</c:v>
                </c:pt>
                <c:pt idx="2824">
                  <c:v>2.7240000000000101E-2</c:v>
                </c:pt>
                <c:pt idx="2825">
                  <c:v>2.7250000000000101E-2</c:v>
                </c:pt>
                <c:pt idx="2826">
                  <c:v>2.72600000000001E-2</c:v>
                </c:pt>
                <c:pt idx="2827">
                  <c:v>2.72700000000001E-2</c:v>
                </c:pt>
                <c:pt idx="2828">
                  <c:v>2.7280000000000099E-2</c:v>
                </c:pt>
                <c:pt idx="2829">
                  <c:v>2.7290000000000099E-2</c:v>
                </c:pt>
                <c:pt idx="2830">
                  <c:v>2.7300000000000098E-2</c:v>
                </c:pt>
                <c:pt idx="2831">
                  <c:v>2.7310000000000102E-2</c:v>
                </c:pt>
                <c:pt idx="2832">
                  <c:v>2.7320000000000101E-2</c:v>
                </c:pt>
                <c:pt idx="2833">
                  <c:v>2.7330000000000101E-2</c:v>
                </c:pt>
                <c:pt idx="2834">
                  <c:v>2.73400000000001E-2</c:v>
                </c:pt>
                <c:pt idx="2835">
                  <c:v>2.73500000000001E-2</c:v>
                </c:pt>
                <c:pt idx="2836">
                  <c:v>2.73600000000001E-2</c:v>
                </c:pt>
                <c:pt idx="2837">
                  <c:v>2.7370000000000099E-2</c:v>
                </c:pt>
                <c:pt idx="2838">
                  <c:v>2.7380000000000099E-2</c:v>
                </c:pt>
                <c:pt idx="2839">
                  <c:v>2.7390000000000098E-2</c:v>
                </c:pt>
                <c:pt idx="2840">
                  <c:v>2.7400000000000101E-2</c:v>
                </c:pt>
                <c:pt idx="2841">
                  <c:v>2.7410000000000101E-2</c:v>
                </c:pt>
                <c:pt idx="2842">
                  <c:v>2.7420000000000101E-2</c:v>
                </c:pt>
                <c:pt idx="2843">
                  <c:v>2.74300000000001E-2</c:v>
                </c:pt>
                <c:pt idx="2844">
                  <c:v>2.74400000000001E-2</c:v>
                </c:pt>
                <c:pt idx="2845">
                  <c:v>2.7450000000000099E-2</c:v>
                </c:pt>
                <c:pt idx="2846">
                  <c:v>2.7460000000000099E-2</c:v>
                </c:pt>
                <c:pt idx="2847">
                  <c:v>2.7470000000000099E-2</c:v>
                </c:pt>
                <c:pt idx="2848">
                  <c:v>2.7480000000000102E-2</c:v>
                </c:pt>
                <c:pt idx="2849">
                  <c:v>2.7490000000000101E-2</c:v>
                </c:pt>
                <c:pt idx="2850">
                  <c:v>2.7500000000000101E-2</c:v>
                </c:pt>
                <c:pt idx="2851">
                  <c:v>2.75100000000001E-2</c:v>
                </c:pt>
                <c:pt idx="2852">
                  <c:v>2.75200000000001E-2</c:v>
                </c:pt>
                <c:pt idx="2853">
                  <c:v>2.75300000000001E-2</c:v>
                </c:pt>
                <c:pt idx="2854">
                  <c:v>2.7540000000000099E-2</c:v>
                </c:pt>
                <c:pt idx="2855">
                  <c:v>2.7550000000000099E-2</c:v>
                </c:pt>
                <c:pt idx="2856">
                  <c:v>2.7560000000000098E-2</c:v>
                </c:pt>
                <c:pt idx="2857">
                  <c:v>2.7570000000000101E-2</c:v>
                </c:pt>
                <c:pt idx="2858">
                  <c:v>2.7580000000000101E-2</c:v>
                </c:pt>
                <c:pt idx="2859">
                  <c:v>2.7590000000000101E-2</c:v>
                </c:pt>
                <c:pt idx="2860">
                  <c:v>2.76000000000001E-2</c:v>
                </c:pt>
                <c:pt idx="2861">
                  <c:v>2.76100000000001E-2</c:v>
                </c:pt>
                <c:pt idx="2862">
                  <c:v>2.7620000000000099E-2</c:v>
                </c:pt>
                <c:pt idx="2863">
                  <c:v>2.7630000000000099E-2</c:v>
                </c:pt>
                <c:pt idx="2864">
                  <c:v>2.7640000000000099E-2</c:v>
                </c:pt>
                <c:pt idx="2865">
                  <c:v>2.7650000000000102E-2</c:v>
                </c:pt>
                <c:pt idx="2866">
                  <c:v>2.7660000000000101E-2</c:v>
                </c:pt>
                <c:pt idx="2867">
                  <c:v>2.7670000000000101E-2</c:v>
                </c:pt>
                <c:pt idx="2868">
                  <c:v>2.76800000000001E-2</c:v>
                </c:pt>
                <c:pt idx="2869">
                  <c:v>2.76900000000001E-2</c:v>
                </c:pt>
                <c:pt idx="2870">
                  <c:v>2.77000000000001E-2</c:v>
                </c:pt>
                <c:pt idx="2871">
                  <c:v>2.7710000000000099E-2</c:v>
                </c:pt>
                <c:pt idx="2872">
                  <c:v>2.7720000000000099E-2</c:v>
                </c:pt>
                <c:pt idx="2873">
                  <c:v>2.7730000000000098E-2</c:v>
                </c:pt>
                <c:pt idx="2874">
                  <c:v>2.7740000000000101E-2</c:v>
                </c:pt>
                <c:pt idx="2875">
                  <c:v>2.7750000000000101E-2</c:v>
                </c:pt>
                <c:pt idx="2876">
                  <c:v>2.7760000000000101E-2</c:v>
                </c:pt>
                <c:pt idx="2877">
                  <c:v>2.77700000000001E-2</c:v>
                </c:pt>
                <c:pt idx="2878">
                  <c:v>2.77800000000001E-2</c:v>
                </c:pt>
                <c:pt idx="2879">
                  <c:v>2.7790000000000099E-2</c:v>
                </c:pt>
                <c:pt idx="2880">
                  <c:v>2.7800000000000099E-2</c:v>
                </c:pt>
                <c:pt idx="2881">
                  <c:v>2.7810000000000099E-2</c:v>
                </c:pt>
                <c:pt idx="2882">
                  <c:v>2.7820000000000102E-2</c:v>
                </c:pt>
                <c:pt idx="2883">
                  <c:v>2.7830000000000101E-2</c:v>
                </c:pt>
                <c:pt idx="2884">
                  <c:v>2.7840000000000101E-2</c:v>
                </c:pt>
                <c:pt idx="2885">
                  <c:v>2.78500000000001E-2</c:v>
                </c:pt>
                <c:pt idx="2886">
                  <c:v>2.78600000000001E-2</c:v>
                </c:pt>
                <c:pt idx="2887">
                  <c:v>2.78700000000001E-2</c:v>
                </c:pt>
                <c:pt idx="2888">
                  <c:v>2.7880000000000099E-2</c:v>
                </c:pt>
                <c:pt idx="2889">
                  <c:v>2.7890000000000099E-2</c:v>
                </c:pt>
                <c:pt idx="2890">
                  <c:v>2.7900000000000098E-2</c:v>
                </c:pt>
                <c:pt idx="2891">
                  <c:v>2.7910000000000101E-2</c:v>
                </c:pt>
                <c:pt idx="2892">
                  <c:v>2.7920000000000101E-2</c:v>
                </c:pt>
                <c:pt idx="2893">
                  <c:v>2.7930000000000101E-2</c:v>
                </c:pt>
                <c:pt idx="2894">
                  <c:v>2.79400000000001E-2</c:v>
                </c:pt>
                <c:pt idx="2895">
                  <c:v>2.79500000000001E-2</c:v>
                </c:pt>
                <c:pt idx="2896">
                  <c:v>2.7960000000000099E-2</c:v>
                </c:pt>
                <c:pt idx="2897">
                  <c:v>2.7970000000000099E-2</c:v>
                </c:pt>
                <c:pt idx="2898">
                  <c:v>2.7980000000000099E-2</c:v>
                </c:pt>
                <c:pt idx="2899">
                  <c:v>2.7990000000000102E-2</c:v>
                </c:pt>
                <c:pt idx="2900">
                  <c:v>2.8000000000000101E-2</c:v>
                </c:pt>
                <c:pt idx="2901">
                  <c:v>2.8010000000000101E-2</c:v>
                </c:pt>
                <c:pt idx="2902">
                  <c:v>2.80200000000001E-2</c:v>
                </c:pt>
                <c:pt idx="2903">
                  <c:v>2.80300000000001E-2</c:v>
                </c:pt>
                <c:pt idx="2904">
                  <c:v>2.80400000000001E-2</c:v>
                </c:pt>
                <c:pt idx="2905">
                  <c:v>2.8050000000000099E-2</c:v>
                </c:pt>
                <c:pt idx="2906">
                  <c:v>2.8060000000000099E-2</c:v>
                </c:pt>
                <c:pt idx="2907">
                  <c:v>2.8070000000000098E-2</c:v>
                </c:pt>
                <c:pt idx="2908">
                  <c:v>2.8080000000000101E-2</c:v>
                </c:pt>
                <c:pt idx="2909">
                  <c:v>2.8090000000000101E-2</c:v>
                </c:pt>
                <c:pt idx="2910">
                  <c:v>2.8100000000000101E-2</c:v>
                </c:pt>
                <c:pt idx="2911">
                  <c:v>2.81100000000001E-2</c:v>
                </c:pt>
                <c:pt idx="2912">
                  <c:v>2.81200000000001E-2</c:v>
                </c:pt>
                <c:pt idx="2913">
                  <c:v>2.8130000000000099E-2</c:v>
                </c:pt>
                <c:pt idx="2914">
                  <c:v>2.8140000000000099E-2</c:v>
                </c:pt>
                <c:pt idx="2915">
                  <c:v>2.8150000000000099E-2</c:v>
                </c:pt>
                <c:pt idx="2916">
                  <c:v>2.8160000000000102E-2</c:v>
                </c:pt>
                <c:pt idx="2917">
                  <c:v>2.8170000000000101E-2</c:v>
                </c:pt>
                <c:pt idx="2918">
                  <c:v>2.8180000000000101E-2</c:v>
                </c:pt>
                <c:pt idx="2919">
                  <c:v>2.81900000000001E-2</c:v>
                </c:pt>
                <c:pt idx="2920">
                  <c:v>2.82000000000001E-2</c:v>
                </c:pt>
                <c:pt idx="2921">
                  <c:v>2.82100000000001E-2</c:v>
                </c:pt>
                <c:pt idx="2922">
                  <c:v>2.8220000000000099E-2</c:v>
                </c:pt>
                <c:pt idx="2923">
                  <c:v>2.8230000000000099E-2</c:v>
                </c:pt>
                <c:pt idx="2924">
                  <c:v>2.8240000000000098E-2</c:v>
                </c:pt>
                <c:pt idx="2925">
                  <c:v>2.8250000000000101E-2</c:v>
                </c:pt>
                <c:pt idx="2926">
                  <c:v>2.8260000000000101E-2</c:v>
                </c:pt>
                <c:pt idx="2927">
                  <c:v>2.8270000000000101E-2</c:v>
                </c:pt>
                <c:pt idx="2928">
                  <c:v>2.82800000000001E-2</c:v>
                </c:pt>
                <c:pt idx="2929">
                  <c:v>2.82900000000001E-2</c:v>
                </c:pt>
                <c:pt idx="2930">
                  <c:v>2.8300000000000099E-2</c:v>
                </c:pt>
                <c:pt idx="2931">
                  <c:v>2.8310000000000099E-2</c:v>
                </c:pt>
                <c:pt idx="2932">
                  <c:v>2.8320000000000099E-2</c:v>
                </c:pt>
                <c:pt idx="2933">
                  <c:v>2.8330000000000102E-2</c:v>
                </c:pt>
                <c:pt idx="2934">
                  <c:v>2.8340000000000101E-2</c:v>
                </c:pt>
                <c:pt idx="2935">
                  <c:v>2.8350000000000101E-2</c:v>
                </c:pt>
                <c:pt idx="2936">
                  <c:v>2.83600000000001E-2</c:v>
                </c:pt>
                <c:pt idx="2937">
                  <c:v>2.83700000000001E-2</c:v>
                </c:pt>
                <c:pt idx="2938">
                  <c:v>2.83800000000001E-2</c:v>
                </c:pt>
                <c:pt idx="2939">
                  <c:v>2.8390000000000099E-2</c:v>
                </c:pt>
                <c:pt idx="2940">
                  <c:v>2.8400000000000099E-2</c:v>
                </c:pt>
                <c:pt idx="2941">
                  <c:v>2.8410000000000098E-2</c:v>
                </c:pt>
                <c:pt idx="2942">
                  <c:v>2.8420000000000101E-2</c:v>
                </c:pt>
                <c:pt idx="2943">
                  <c:v>2.8430000000000101E-2</c:v>
                </c:pt>
                <c:pt idx="2944">
                  <c:v>2.8440000000000101E-2</c:v>
                </c:pt>
                <c:pt idx="2945">
                  <c:v>2.84500000000001E-2</c:v>
                </c:pt>
                <c:pt idx="2946">
                  <c:v>2.84600000000001E-2</c:v>
                </c:pt>
                <c:pt idx="2947">
                  <c:v>2.8470000000000099E-2</c:v>
                </c:pt>
                <c:pt idx="2948">
                  <c:v>2.8480000000000099E-2</c:v>
                </c:pt>
                <c:pt idx="2949">
                  <c:v>2.8490000000000099E-2</c:v>
                </c:pt>
                <c:pt idx="2950">
                  <c:v>2.8500000000000102E-2</c:v>
                </c:pt>
                <c:pt idx="2951">
                  <c:v>2.8510000000000101E-2</c:v>
                </c:pt>
                <c:pt idx="2952">
                  <c:v>2.8520000000000101E-2</c:v>
                </c:pt>
                <c:pt idx="2953">
                  <c:v>2.85300000000001E-2</c:v>
                </c:pt>
                <c:pt idx="2954">
                  <c:v>2.85400000000001E-2</c:v>
                </c:pt>
                <c:pt idx="2955">
                  <c:v>2.85500000000001E-2</c:v>
                </c:pt>
                <c:pt idx="2956">
                  <c:v>2.8560000000000099E-2</c:v>
                </c:pt>
                <c:pt idx="2957">
                  <c:v>2.8570000000000099E-2</c:v>
                </c:pt>
                <c:pt idx="2958">
                  <c:v>2.8580000000000098E-2</c:v>
                </c:pt>
                <c:pt idx="2959">
                  <c:v>2.8590000000000101E-2</c:v>
                </c:pt>
                <c:pt idx="2960">
                  <c:v>2.8600000000000101E-2</c:v>
                </c:pt>
                <c:pt idx="2961">
                  <c:v>2.8610000000000101E-2</c:v>
                </c:pt>
                <c:pt idx="2962">
                  <c:v>2.86200000000001E-2</c:v>
                </c:pt>
                <c:pt idx="2963">
                  <c:v>2.86300000000001E-2</c:v>
                </c:pt>
                <c:pt idx="2964">
                  <c:v>2.8640000000000099E-2</c:v>
                </c:pt>
                <c:pt idx="2965">
                  <c:v>2.8650000000000099E-2</c:v>
                </c:pt>
                <c:pt idx="2966">
                  <c:v>2.8660000000000099E-2</c:v>
                </c:pt>
                <c:pt idx="2967">
                  <c:v>2.8670000000000102E-2</c:v>
                </c:pt>
                <c:pt idx="2968">
                  <c:v>2.8680000000000101E-2</c:v>
                </c:pt>
                <c:pt idx="2969">
                  <c:v>2.8690000000000101E-2</c:v>
                </c:pt>
                <c:pt idx="2970">
                  <c:v>2.87000000000001E-2</c:v>
                </c:pt>
                <c:pt idx="2971">
                  <c:v>2.87100000000001E-2</c:v>
                </c:pt>
                <c:pt idx="2972">
                  <c:v>2.87200000000001E-2</c:v>
                </c:pt>
                <c:pt idx="2973">
                  <c:v>2.8730000000000099E-2</c:v>
                </c:pt>
                <c:pt idx="2974">
                  <c:v>2.8740000000000099E-2</c:v>
                </c:pt>
                <c:pt idx="2975">
                  <c:v>2.8750000000000098E-2</c:v>
                </c:pt>
                <c:pt idx="2976">
                  <c:v>2.8760000000000101E-2</c:v>
                </c:pt>
                <c:pt idx="2977">
                  <c:v>2.8770000000000101E-2</c:v>
                </c:pt>
                <c:pt idx="2978">
                  <c:v>2.8780000000000101E-2</c:v>
                </c:pt>
                <c:pt idx="2979">
                  <c:v>2.87900000000001E-2</c:v>
                </c:pt>
                <c:pt idx="2980">
                  <c:v>2.88000000000001E-2</c:v>
                </c:pt>
                <c:pt idx="2981">
                  <c:v>2.8810000000000099E-2</c:v>
                </c:pt>
                <c:pt idx="2982">
                  <c:v>2.8820000000000099E-2</c:v>
                </c:pt>
                <c:pt idx="2983">
                  <c:v>2.8830000000000099E-2</c:v>
                </c:pt>
                <c:pt idx="2984">
                  <c:v>2.8840000000000102E-2</c:v>
                </c:pt>
                <c:pt idx="2985">
                  <c:v>2.8850000000000101E-2</c:v>
                </c:pt>
                <c:pt idx="2986">
                  <c:v>2.8860000000000101E-2</c:v>
                </c:pt>
                <c:pt idx="2987">
                  <c:v>2.88700000000001E-2</c:v>
                </c:pt>
                <c:pt idx="2988">
                  <c:v>2.88800000000001E-2</c:v>
                </c:pt>
                <c:pt idx="2989">
                  <c:v>2.88900000000001E-2</c:v>
                </c:pt>
                <c:pt idx="2990">
                  <c:v>2.8900000000000099E-2</c:v>
                </c:pt>
                <c:pt idx="2991">
                  <c:v>2.8910000000000099E-2</c:v>
                </c:pt>
                <c:pt idx="2992">
                  <c:v>2.8920000000000098E-2</c:v>
                </c:pt>
                <c:pt idx="2993">
                  <c:v>2.8930000000000101E-2</c:v>
                </c:pt>
                <c:pt idx="2994">
                  <c:v>2.8940000000000101E-2</c:v>
                </c:pt>
                <c:pt idx="2995">
                  <c:v>2.8950000000000101E-2</c:v>
                </c:pt>
                <c:pt idx="2996">
                  <c:v>2.89600000000001E-2</c:v>
                </c:pt>
                <c:pt idx="2997">
                  <c:v>2.89700000000001E-2</c:v>
                </c:pt>
                <c:pt idx="2998">
                  <c:v>2.8980000000000099E-2</c:v>
                </c:pt>
                <c:pt idx="2999">
                  <c:v>2.8990000000000099E-2</c:v>
                </c:pt>
                <c:pt idx="3000">
                  <c:v>2.9000000000000099E-2</c:v>
                </c:pt>
                <c:pt idx="3001">
                  <c:v>2.9010000000000102E-2</c:v>
                </c:pt>
                <c:pt idx="3002">
                  <c:v>2.9020000000000101E-2</c:v>
                </c:pt>
                <c:pt idx="3003">
                  <c:v>2.9030000000000101E-2</c:v>
                </c:pt>
                <c:pt idx="3004">
                  <c:v>2.90400000000001E-2</c:v>
                </c:pt>
                <c:pt idx="3005">
                  <c:v>2.90500000000001E-2</c:v>
                </c:pt>
                <c:pt idx="3006">
                  <c:v>2.90600000000001E-2</c:v>
                </c:pt>
                <c:pt idx="3007">
                  <c:v>2.9070000000000099E-2</c:v>
                </c:pt>
                <c:pt idx="3008">
                  <c:v>2.9080000000000099E-2</c:v>
                </c:pt>
                <c:pt idx="3009">
                  <c:v>2.9090000000000098E-2</c:v>
                </c:pt>
                <c:pt idx="3010">
                  <c:v>2.9100000000000101E-2</c:v>
                </c:pt>
                <c:pt idx="3011">
                  <c:v>2.9110000000000101E-2</c:v>
                </c:pt>
                <c:pt idx="3012">
                  <c:v>2.9120000000000101E-2</c:v>
                </c:pt>
                <c:pt idx="3013">
                  <c:v>2.91300000000001E-2</c:v>
                </c:pt>
                <c:pt idx="3014">
                  <c:v>2.91400000000001E-2</c:v>
                </c:pt>
                <c:pt idx="3015">
                  <c:v>2.9150000000000099E-2</c:v>
                </c:pt>
                <c:pt idx="3016">
                  <c:v>2.9160000000000099E-2</c:v>
                </c:pt>
                <c:pt idx="3017">
                  <c:v>2.9170000000000099E-2</c:v>
                </c:pt>
                <c:pt idx="3018">
                  <c:v>2.9180000000000102E-2</c:v>
                </c:pt>
                <c:pt idx="3019">
                  <c:v>2.9190000000000101E-2</c:v>
                </c:pt>
                <c:pt idx="3020">
                  <c:v>2.9200000000000101E-2</c:v>
                </c:pt>
                <c:pt idx="3021">
                  <c:v>2.92100000000001E-2</c:v>
                </c:pt>
                <c:pt idx="3022">
                  <c:v>2.92200000000001E-2</c:v>
                </c:pt>
                <c:pt idx="3023">
                  <c:v>2.92300000000001E-2</c:v>
                </c:pt>
                <c:pt idx="3024">
                  <c:v>2.9240000000000099E-2</c:v>
                </c:pt>
                <c:pt idx="3025">
                  <c:v>2.9250000000000099E-2</c:v>
                </c:pt>
                <c:pt idx="3026">
                  <c:v>2.9260000000000098E-2</c:v>
                </c:pt>
                <c:pt idx="3027">
                  <c:v>2.9270000000000101E-2</c:v>
                </c:pt>
                <c:pt idx="3028">
                  <c:v>2.9280000000000101E-2</c:v>
                </c:pt>
                <c:pt idx="3029">
                  <c:v>2.9290000000000101E-2</c:v>
                </c:pt>
                <c:pt idx="3030">
                  <c:v>2.93000000000001E-2</c:v>
                </c:pt>
                <c:pt idx="3031">
                  <c:v>2.93100000000001E-2</c:v>
                </c:pt>
                <c:pt idx="3032">
                  <c:v>2.9320000000000099E-2</c:v>
                </c:pt>
                <c:pt idx="3033">
                  <c:v>2.9330000000000099E-2</c:v>
                </c:pt>
                <c:pt idx="3034">
                  <c:v>2.9340000000000099E-2</c:v>
                </c:pt>
                <c:pt idx="3035">
                  <c:v>2.9350000000000102E-2</c:v>
                </c:pt>
                <c:pt idx="3036">
                  <c:v>2.9360000000000101E-2</c:v>
                </c:pt>
                <c:pt idx="3037">
                  <c:v>2.9370000000000101E-2</c:v>
                </c:pt>
                <c:pt idx="3038">
                  <c:v>2.93800000000001E-2</c:v>
                </c:pt>
                <c:pt idx="3039">
                  <c:v>2.93900000000001E-2</c:v>
                </c:pt>
                <c:pt idx="3040">
                  <c:v>2.94000000000001E-2</c:v>
                </c:pt>
                <c:pt idx="3041">
                  <c:v>2.9410000000000099E-2</c:v>
                </c:pt>
                <c:pt idx="3042">
                  <c:v>2.9420000000000099E-2</c:v>
                </c:pt>
                <c:pt idx="3043">
                  <c:v>2.9430000000000098E-2</c:v>
                </c:pt>
                <c:pt idx="3044">
                  <c:v>2.9440000000000102E-2</c:v>
                </c:pt>
                <c:pt idx="3045">
                  <c:v>2.9450000000000101E-2</c:v>
                </c:pt>
                <c:pt idx="3046">
                  <c:v>2.9460000000000101E-2</c:v>
                </c:pt>
                <c:pt idx="3047">
                  <c:v>2.94700000000001E-2</c:v>
                </c:pt>
                <c:pt idx="3048">
                  <c:v>2.94800000000001E-2</c:v>
                </c:pt>
                <c:pt idx="3049">
                  <c:v>2.9490000000000099E-2</c:v>
                </c:pt>
                <c:pt idx="3050">
                  <c:v>2.9500000000000099E-2</c:v>
                </c:pt>
                <c:pt idx="3051">
                  <c:v>2.9510000000000099E-2</c:v>
                </c:pt>
                <c:pt idx="3052">
                  <c:v>2.9520000000000102E-2</c:v>
                </c:pt>
                <c:pt idx="3053">
                  <c:v>2.9530000000000101E-2</c:v>
                </c:pt>
                <c:pt idx="3054">
                  <c:v>2.9540000000000101E-2</c:v>
                </c:pt>
                <c:pt idx="3055">
                  <c:v>2.95500000000001E-2</c:v>
                </c:pt>
                <c:pt idx="3056">
                  <c:v>2.95600000000001E-2</c:v>
                </c:pt>
                <c:pt idx="3057">
                  <c:v>2.95700000000001E-2</c:v>
                </c:pt>
                <c:pt idx="3058">
                  <c:v>2.9580000000000099E-2</c:v>
                </c:pt>
                <c:pt idx="3059">
                  <c:v>2.9590000000000099E-2</c:v>
                </c:pt>
                <c:pt idx="3060">
                  <c:v>2.9600000000000098E-2</c:v>
                </c:pt>
                <c:pt idx="3061">
                  <c:v>2.9610000000000102E-2</c:v>
                </c:pt>
                <c:pt idx="3062">
                  <c:v>2.9620000000000101E-2</c:v>
                </c:pt>
                <c:pt idx="3063">
                  <c:v>2.9630000000000101E-2</c:v>
                </c:pt>
                <c:pt idx="3064">
                  <c:v>2.96400000000001E-2</c:v>
                </c:pt>
                <c:pt idx="3065">
                  <c:v>2.96500000000001E-2</c:v>
                </c:pt>
                <c:pt idx="3066">
                  <c:v>2.9660000000000099E-2</c:v>
                </c:pt>
                <c:pt idx="3067">
                  <c:v>2.9670000000000099E-2</c:v>
                </c:pt>
                <c:pt idx="3068">
                  <c:v>2.9680000000000099E-2</c:v>
                </c:pt>
                <c:pt idx="3069">
                  <c:v>2.9690000000000102E-2</c:v>
                </c:pt>
                <c:pt idx="3070">
                  <c:v>2.9700000000000101E-2</c:v>
                </c:pt>
                <c:pt idx="3071">
                  <c:v>2.9710000000000101E-2</c:v>
                </c:pt>
                <c:pt idx="3072">
                  <c:v>2.9720000000000101E-2</c:v>
                </c:pt>
                <c:pt idx="3073">
                  <c:v>2.97300000000001E-2</c:v>
                </c:pt>
                <c:pt idx="3074">
                  <c:v>2.97400000000001E-2</c:v>
                </c:pt>
                <c:pt idx="3075">
                  <c:v>2.9750000000000099E-2</c:v>
                </c:pt>
                <c:pt idx="3076">
                  <c:v>2.9760000000000099E-2</c:v>
                </c:pt>
                <c:pt idx="3077">
                  <c:v>2.9770000000000098E-2</c:v>
                </c:pt>
                <c:pt idx="3078">
                  <c:v>2.9780000000000102E-2</c:v>
                </c:pt>
                <c:pt idx="3079">
                  <c:v>2.9790000000000101E-2</c:v>
                </c:pt>
                <c:pt idx="3080">
                  <c:v>2.9800000000000101E-2</c:v>
                </c:pt>
                <c:pt idx="3081">
                  <c:v>2.98100000000001E-2</c:v>
                </c:pt>
                <c:pt idx="3082">
                  <c:v>2.98200000000001E-2</c:v>
                </c:pt>
                <c:pt idx="3083">
                  <c:v>2.9830000000000099E-2</c:v>
                </c:pt>
                <c:pt idx="3084">
                  <c:v>2.9840000000000099E-2</c:v>
                </c:pt>
                <c:pt idx="3085">
                  <c:v>2.9850000000000099E-2</c:v>
                </c:pt>
                <c:pt idx="3086">
                  <c:v>2.9860000000000098E-2</c:v>
                </c:pt>
                <c:pt idx="3087">
                  <c:v>2.9870000000000101E-2</c:v>
                </c:pt>
                <c:pt idx="3088">
                  <c:v>2.9880000000000101E-2</c:v>
                </c:pt>
                <c:pt idx="3089">
                  <c:v>2.9890000000000101E-2</c:v>
                </c:pt>
                <c:pt idx="3090">
                  <c:v>2.99000000000001E-2</c:v>
                </c:pt>
                <c:pt idx="3091">
                  <c:v>2.99100000000001E-2</c:v>
                </c:pt>
                <c:pt idx="3092">
                  <c:v>2.9920000000000099E-2</c:v>
                </c:pt>
                <c:pt idx="3093">
                  <c:v>2.9930000000000099E-2</c:v>
                </c:pt>
                <c:pt idx="3094">
                  <c:v>2.9940000000000098E-2</c:v>
                </c:pt>
                <c:pt idx="3095">
                  <c:v>2.9950000000000102E-2</c:v>
                </c:pt>
                <c:pt idx="3096">
                  <c:v>2.9960000000000101E-2</c:v>
                </c:pt>
                <c:pt idx="3097">
                  <c:v>2.9970000000000101E-2</c:v>
                </c:pt>
                <c:pt idx="3098">
                  <c:v>2.99800000000001E-2</c:v>
                </c:pt>
                <c:pt idx="3099">
                  <c:v>2.99900000000001E-2</c:v>
                </c:pt>
                <c:pt idx="3100">
                  <c:v>3.00000000000001E-2</c:v>
                </c:pt>
                <c:pt idx="3101">
                  <c:v>3.0010000000000099E-2</c:v>
                </c:pt>
                <c:pt idx="3102">
                  <c:v>3.0020000000000099E-2</c:v>
                </c:pt>
                <c:pt idx="3103">
                  <c:v>3.0030000000000098E-2</c:v>
                </c:pt>
                <c:pt idx="3104">
                  <c:v>3.0040000000000101E-2</c:v>
                </c:pt>
                <c:pt idx="3105">
                  <c:v>3.0050000000000101E-2</c:v>
                </c:pt>
                <c:pt idx="3106">
                  <c:v>3.0060000000000101E-2</c:v>
                </c:pt>
                <c:pt idx="3107">
                  <c:v>3.00700000000001E-2</c:v>
                </c:pt>
                <c:pt idx="3108">
                  <c:v>3.00800000000001E-2</c:v>
                </c:pt>
                <c:pt idx="3109">
                  <c:v>3.0090000000000099E-2</c:v>
                </c:pt>
                <c:pt idx="3110">
                  <c:v>3.0100000000000099E-2</c:v>
                </c:pt>
                <c:pt idx="3111">
                  <c:v>3.0110000000000098E-2</c:v>
                </c:pt>
                <c:pt idx="3112">
                  <c:v>3.0120000000000102E-2</c:v>
                </c:pt>
                <c:pt idx="3113">
                  <c:v>3.0130000000000101E-2</c:v>
                </c:pt>
                <c:pt idx="3114">
                  <c:v>3.0140000000000101E-2</c:v>
                </c:pt>
                <c:pt idx="3115">
                  <c:v>3.01500000000001E-2</c:v>
                </c:pt>
                <c:pt idx="3116">
                  <c:v>3.01600000000001E-2</c:v>
                </c:pt>
                <c:pt idx="3117">
                  <c:v>3.01700000000001E-2</c:v>
                </c:pt>
                <c:pt idx="3118">
                  <c:v>3.0180000000000099E-2</c:v>
                </c:pt>
                <c:pt idx="3119">
                  <c:v>3.0190000000000099E-2</c:v>
                </c:pt>
                <c:pt idx="3120">
                  <c:v>3.0200000000000098E-2</c:v>
                </c:pt>
                <c:pt idx="3121">
                  <c:v>3.0210000000000101E-2</c:v>
                </c:pt>
                <c:pt idx="3122">
                  <c:v>3.0220000000000101E-2</c:v>
                </c:pt>
                <c:pt idx="3123">
                  <c:v>3.0230000000000101E-2</c:v>
                </c:pt>
                <c:pt idx="3124">
                  <c:v>3.02400000000001E-2</c:v>
                </c:pt>
                <c:pt idx="3125">
                  <c:v>3.02500000000001E-2</c:v>
                </c:pt>
                <c:pt idx="3126">
                  <c:v>3.0260000000000099E-2</c:v>
                </c:pt>
                <c:pt idx="3127">
                  <c:v>3.0270000000000099E-2</c:v>
                </c:pt>
                <c:pt idx="3128">
                  <c:v>3.0280000000000099E-2</c:v>
                </c:pt>
                <c:pt idx="3129">
                  <c:v>3.0290000000000102E-2</c:v>
                </c:pt>
                <c:pt idx="3130">
                  <c:v>3.0300000000000101E-2</c:v>
                </c:pt>
                <c:pt idx="3131">
                  <c:v>3.0310000000000101E-2</c:v>
                </c:pt>
                <c:pt idx="3132">
                  <c:v>3.03200000000001E-2</c:v>
                </c:pt>
                <c:pt idx="3133">
                  <c:v>3.03300000000001E-2</c:v>
                </c:pt>
                <c:pt idx="3134">
                  <c:v>3.03400000000001E-2</c:v>
                </c:pt>
                <c:pt idx="3135">
                  <c:v>3.0350000000000099E-2</c:v>
                </c:pt>
                <c:pt idx="3136">
                  <c:v>3.0360000000000099E-2</c:v>
                </c:pt>
                <c:pt idx="3137">
                  <c:v>3.0370000000000098E-2</c:v>
                </c:pt>
                <c:pt idx="3138">
                  <c:v>3.0380000000000101E-2</c:v>
                </c:pt>
                <c:pt idx="3139">
                  <c:v>3.0390000000000101E-2</c:v>
                </c:pt>
                <c:pt idx="3140">
                  <c:v>3.0400000000000101E-2</c:v>
                </c:pt>
                <c:pt idx="3141">
                  <c:v>3.04100000000001E-2</c:v>
                </c:pt>
                <c:pt idx="3142">
                  <c:v>3.04200000000001E-2</c:v>
                </c:pt>
                <c:pt idx="3143">
                  <c:v>3.0430000000000099E-2</c:v>
                </c:pt>
                <c:pt idx="3144">
                  <c:v>3.0440000000000099E-2</c:v>
                </c:pt>
                <c:pt idx="3145">
                  <c:v>3.0450000000000099E-2</c:v>
                </c:pt>
                <c:pt idx="3146">
                  <c:v>3.0460000000000102E-2</c:v>
                </c:pt>
                <c:pt idx="3147">
                  <c:v>3.0470000000000101E-2</c:v>
                </c:pt>
                <c:pt idx="3148">
                  <c:v>3.0480000000000101E-2</c:v>
                </c:pt>
                <c:pt idx="3149">
                  <c:v>3.04900000000001E-2</c:v>
                </c:pt>
                <c:pt idx="3150">
                  <c:v>3.05000000000001E-2</c:v>
                </c:pt>
                <c:pt idx="3151">
                  <c:v>3.05100000000001E-2</c:v>
                </c:pt>
                <c:pt idx="3152">
                  <c:v>3.0520000000000099E-2</c:v>
                </c:pt>
                <c:pt idx="3153">
                  <c:v>3.0530000000000099E-2</c:v>
                </c:pt>
                <c:pt idx="3154">
                  <c:v>3.0540000000000098E-2</c:v>
                </c:pt>
                <c:pt idx="3155">
                  <c:v>3.0550000000000101E-2</c:v>
                </c:pt>
                <c:pt idx="3156">
                  <c:v>3.0560000000000101E-2</c:v>
                </c:pt>
                <c:pt idx="3157">
                  <c:v>3.0570000000000101E-2</c:v>
                </c:pt>
                <c:pt idx="3158">
                  <c:v>3.05800000000001E-2</c:v>
                </c:pt>
                <c:pt idx="3159">
                  <c:v>3.05900000000001E-2</c:v>
                </c:pt>
                <c:pt idx="3160">
                  <c:v>3.0600000000000099E-2</c:v>
                </c:pt>
                <c:pt idx="3161">
                  <c:v>3.0610000000000099E-2</c:v>
                </c:pt>
                <c:pt idx="3162">
                  <c:v>3.0620000000000099E-2</c:v>
                </c:pt>
                <c:pt idx="3163">
                  <c:v>3.0630000000000102E-2</c:v>
                </c:pt>
                <c:pt idx="3164">
                  <c:v>3.0640000000000101E-2</c:v>
                </c:pt>
                <c:pt idx="3165">
                  <c:v>3.0650000000000101E-2</c:v>
                </c:pt>
                <c:pt idx="3166">
                  <c:v>3.06600000000001E-2</c:v>
                </c:pt>
                <c:pt idx="3167">
                  <c:v>3.06700000000001E-2</c:v>
                </c:pt>
                <c:pt idx="3168">
                  <c:v>3.06800000000001E-2</c:v>
                </c:pt>
                <c:pt idx="3169">
                  <c:v>3.0690000000000099E-2</c:v>
                </c:pt>
                <c:pt idx="3170">
                  <c:v>3.0700000000000099E-2</c:v>
                </c:pt>
                <c:pt idx="3171">
                  <c:v>3.0710000000000098E-2</c:v>
                </c:pt>
                <c:pt idx="3172">
                  <c:v>3.0720000000000101E-2</c:v>
                </c:pt>
                <c:pt idx="3173">
                  <c:v>3.0730000000000101E-2</c:v>
                </c:pt>
                <c:pt idx="3174">
                  <c:v>3.0740000000000101E-2</c:v>
                </c:pt>
                <c:pt idx="3175">
                  <c:v>3.07500000000001E-2</c:v>
                </c:pt>
                <c:pt idx="3176">
                  <c:v>3.07600000000001E-2</c:v>
                </c:pt>
                <c:pt idx="3177">
                  <c:v>3.0770000000000099E-2</c:v>
                </c:pt>
                <c:pt idx="3178">
                  <c:v>3.0780000000000099E-2</c:v>
                </c:pt>
                <c:pt idx="3179">
                  <c:v>3.0790000000000099E-2</c:v>
                </c:pt>
                <c:pt idx="3180">
                  <c:v>3.0800000000000102E-2</c:v>
                </c:pt>
                <c:pt idx="3181">
                  <c:v>3.0810000000000101E-2</c:v>
                </c:pt>
                <c:pt idx="3182">
                  <c:v>3.0820000000000101E-2</c:v>
                </c:pt>
                <c:pt idx="3183">
                  <c:v>3.08300000000001E-2</c:v>
                </c:pt>
                <c:pt idx="3184">
                  <c:v>3.08400000000001E-2</c:v>
                </c:pt>
                <c:pt idx="3185">
                  <c:v>3.08500000000001E-2</c:v>
                </c:pt>
                <c:pt idx="3186">
                  <c:v>3.0860000000000099E-2</c:v>
                </c:pt>
                <c:pt idx="3187">
                  <c:v>3.0870000000000099E-2</c:v>
                </c:pt>
                <c:pt idx="3188">
                  <c:v>3.0880000000000098E-2</c:v>
                </c:pt>
                <c:pt idx="3189">
                  <c:v>3.0890000000000101E-2</c:v>
                </c:pt>
                <c:pt idx="3190">
                  <c:v>3.0900000000000101E-2</c:v>
                </c:pt>
                <c:pt idx="3191">
                  <c:v>3.0910000000000101E-2</c:v>
                </c:pt>
                <c:pt idx="3192">
                  <c:v>3.09200000000001E-2</c:v>
                </c:pt>
                <c:pt idx="3193">
                  <c:v>3.09300000000001E-2</c:v>
                </c:pt>
                <c:pt idx="3194">
                  <c:v>3.0940000000000099E-2</c:v>
                </c:pt>
                <c:pt idx="3195">
                  <c:v>3.0950000000000099E-2</c:v>
                </c:pt>
                <c:pt idx="3196">
                  <c:v>3.0960000000000099E-2</c:v>
                </c:pt>
                <c:pt idx="3197">
                  <c:v>3.0970000000000102E-2</c:v>
                </c:pt>
                <c:pt idx="3198">
                  <c:v>3.0980000000000101E-2</c:v>
                </c:pt>
                <c:pt idx="3199">
                  <c:v>3.0990000000000101E-2</c:v>
                </c:pt>
                <c:pt idx="3200">
                  <c:v>3.10000000000001E-2</c:v>
                </c:pt>
                <c:pt idx="3201">
                  <c:v>3.10100000000001E-2</c:v>
                </c:pt>
                <c:pt idx="3202">
                  <c:v>3.10200000000001E-2</c:v>
                </c:pt>
                <c:pt idx="3203">
                  <c:v>3.1030000000000099E-2</c:v>
                </c:pt>
                <c:pt idx="3204">
                  <c:v>3.1040000000000099E-2</c:v>
                </c:pt>
                <c:pt idx="3205">
                  <c:v>3.1050000000000098E-2</c:v>
                </c:pt>
                <c:pt idx="3206">
                  <c:v>3.1060000000000101E-2</c:v>
                </c:pt>
                <c:pt idx="3207">
                  <c:v>3.1070000000000101E-2</c:v>
                </c:pt>
                <c:pt idx="3208">
                  <c:v>3.1080000000000101E-2</c:v>
                </c:pt>
                <c:pt idx="3209">
                  <c:v>3.10900000000001E-2</c:v>
                </c:pt>
                <c:pt idx="3210">
                  <c:v>3.11000000000001E-2</c:v>
                </c:pt>
                <c:pt idx="3211">
                  <c:v>3.1110000000000099E-2</c:v>
                </c:pt>
                <c:pt idx="3212">
                  <c:v>3.1120000000000099E-2</c:v>
                </c:pt>
                <c:pt idx="3213">
                  <c:v>3.1130000000000099E-2</c:v>
                </c:pt>
                <c:pt idx="3214">
                  <c:v>3.1140000000000102E-2</c:v>
                </c:pt>
                <c:pt idx="3215">
                  <c:v>3.1150000000000101E-2</c:v>
                </c:pt>
                <c:pt idx="3216">
                  <c:v>3.1160000000000101E-2</c:v>
                </c:pt>
                <c:pt idx="3217">
                  <c:v>3.11700000000001E-2</c:v>
                </c:pt>
                <c:pt idx="3218">
                  <c:v>3.11800000000001E-2</c:v>
                </c:pt>
                <c:pt idx="3219">
                  <c:v>3.11900000000001E-2</c:v>
                </c:pt>
                <c:pt idx="3220">
                  <c:v>3.1200000000000099E-2</c:v>
                </c:pt>
                <c:pt idx="3221">
                  <c:v>3.1210000000000099E-2</c:v>
                </c:pt>
                <c:pt idx="3222">
                  <c:v>3.1220000000000098E-2</c:v>
                </c:pt>
                <c:pt idx="3223">
                  <c:v>3.1230000000000101E-2</c:v>
                </c:pt>
                <c:pt idx="3224">
                  <c:v>3.1240000000000101E-2</c:v>
                </c:pt>
                <c:pt idx="3225">
                  <c:v>3.1250000000000097E-2</c:v>
                </c:pt>
                <c:pt idx="3226">
                  <c:v>3.12600000000001E-2</c:v>
                </c:pt>
                <c:pt idx="3227">
                  <c:v>3.1270000000000103E-2</c:v>
                </c:pt>
                <c:pt idx="3228">
                  <c:v>3.1280000000000099E-2</c:v>
                </c:pt>
                <c:pt idx="3229">
                  <c:v>3.1290000000000102E-2</c:v>
                </c:pt>
                <c:pt idx="3230">
                  <c:v>3.1300000000000099E-2</c:v>
                </c:pt>
                <c:pt idx="3231">
                  <c:v>3.1310000000000102E-2</c:v>
                </c:pt>
                <c:pt idx="3232">
                  <c:v>3.1320000000000098E-2</c:v>
                </c:pt>
                <c:pt idx="3233">
                  <c:v>3.1330000000000101E-2</c:v>
                </c:pt>
                <c:pt idx="3234">
                  <c:v>3.1340000000000097E-2</c:v>
                </c:pt>
                <c:pt idx="3235">
                  <c:v>3.13500000000001E-2</c:v>
                </c:pt>
                <c:pt idx="3236">
                  <c:v>3.1360000000000103E-2</c:v>
                </c:pt>
                <c:pt idx="3237">
                  <c:v>3.1370000000000099E-2</c:v>
                </c:pt>
                <c:pt idx="3238">
                  <c:v>3.1380000000000102E-2</c:v>
                </c:pt>
                <c:pt idx="3239">
                  <c:v>3.1390000000000098E-2</c:v>
                </c:pt>
                <c:pt idx="3240">
                  <c:v>3.1400000000000101E-2</c:v>
                </c:pt>
                <c:pt idx="3241">
                  <c:v>3.1410000000000098E-2</c:v>
                </c:pt>
                <c:pt idx="3242">
                  <c:v>3.1420000000000101E-2</c:v>
                </c:pt>
                <c:pt idx="3243">
                  <c:v>3.1430000000000097E-2</c:v>
                </c:pt>
                <c:pt idx="3244">
                  <c:v>3.14400000000001E-2</c:v>
                </c:pt>
                <c:pt idx="3245">
                  <c:v>3.1450000000000103E-2</c:v>
                </c:pt>
                <c:pt idx="3246">
                  <c:v>3.1460000000000099E-2</c:v>
                </c:pt>
                <c:pt idx="3247">
                  <c:v>3.1470000000000102E-2</c:v>
                </c:pt>
                <c:pt idx="3248">
                  <c:v>3.1480000000000098E-2</c:v>
                </c:pt>
                <c:pt idx="3249">
                  <c:v>3.1490000000000101E-2</c:v>
                </c:pt>
                <c:pt idx="3250">
                  <c:v>3.1500000000000097E-2</c:v>
                </c:pt>
                <c:pt idx="3251">
                  <c:v>3.15100000000001E-2</c:v>
                </c:pt>
                <c:pt idx="3252">
                  <c:v>3.1520000000000097E-2</c:v>
                </c:pt>
                <c:pt idx="3253">
                  <c:v>3.15300000000001E-2</c:v>
                </c:pt>
                <c:pt idx="3254">
                  <c:v>3.1540000000000103E-2</c:v>
                </c:pt>
                <c:pt idx="3255">
                  <c:v>3.1550000000000099E-2</c:v>
                </c:pt>
                <c:pt idx="3256">
                  <c:v>3.1560000000000102E-2</c:v>
                </c:pt>
                <c:pt idx="3257">
                  <c:v>3.1570000000000098E-2</c:v>
                </c:pt>
                <c:pt idx="3258">
                  <c:v>3.1580000000000101E-2</c:v>
                </c:pt>
                <c:pt idx="3259">
                  <c:v>3.1590000000000097E-2</c:v>
                </c:pt>
                <c:pt idx="3260">
                  <c:v>3.16000000000001E-2</c:v>
                </c:pt>
                <c:pt idx="3261">
                  <c:v>3.1610000000000103E-2</c:v>
                </c:pt>
                <c:pt idx="3262">
                  <c:v>3.1620000000000099E-2</c:v>
                </c:pt>
                <c:pt idx="3263">
                  <c:v>3.1630000000000102E-2</c:v>
                </c:pt>
                <c:pt idx="3264">
                  <c:v>3.1640000000000099E-2</c:v>
                </c:pt>
                <c:pt idx="3265">
                  <c:v>3.1650000000000102E-2</c:v>
                </c:pt>
                <c:pt idx="3266">
                  <c:v>3.1660000000000098E-2</c:v>
                </c:pt>
                <c:pt idx="3267">
                  <c:v>3.1670000000000101E-2</c:v>
                </c:pt>
                <c:pt idx="3268">
                  <c:v>3.1680000000000097E-2</c:v>
                </c:pt>
                <c:pt idx="3269">
                  <c:v>3.16900000000001E-2</c:v>
                </c:pt>
                <c:pt idx="3270">
                  <c:v>3.1700000000000103E-2</c:v>
                </c:pt>
                <c:pt idx="3271">
                  <c:v>3.1710000000000099E-2</c:v>
                </c:pt>
                <c:pt idx="3272">
                  <c:v>3.1720000000000102E-2</c:v>
                </c:pt>
                <c:pt idx="3273">
                  <c:v>3.1730000000000098E-2</c:v>
                </c:pt>
                <c:pt idx="3274">
                  <c:v>3.1740000000000101E-2</c:v>
                </c:pt>
                <c:pt idx="3275">
                  <c:v>3.1750000000000098E-2</c:v>
                </c:pt>
                <c:pt idx="3276">
                  <c:v>3.1760000000000101E-2</c:v>
                </c:pt>
                <c:pt idx="3277">
                  <c:v>3.1770000000000097E-2</c:v>
                </c:pt>
                <c:pt idx="3278">
                  <c:v>3.17800000000001E-2</c:v>
                </c:pt>
                <c:pt idx="3279">
                  <c:v>3.1790000000000103E-2</c:v>
                </c:pt>
                <c:pt idx="3280">
                  <c:v>3.1800000000000099E-2</c:v>
                </c:pt>
                <c:pt idx="3281">
                  <c:v>3.1810000000000102E-2</c:v>
                </c:pt>
                <c:pt idx="3282">
                  <c:v>3.1820000000000098E-2</c:v>
                </c:pt>
                <c:pt idx="3283">
                  <c:v>3.1830000000000101E-2</c:v>
                </c:pt>
                <c:pt idx="3284">
                  <c:v>3.1840000000000097E-2</c:v>
                </c:pt>
                <c:pt idx="3285">
                  <c:v>3.18500000000001E-2</c:v>
                </c:pt>
                <c:pt idx="3286">
                  <c:v>3.1860000000000097E-2</c:v>
                </c:pt>
                <c:pt idx="3287">
                  <c:v>3.18700000000001E-2</c:v>
                </c:pt>
                <c:pt idx="3288">
                  <c:v>3.1880000000000103E-2</c:v>
                </c:pt>
                <c:pt idx="3289">
                  <c:v>3.1890000000000099E-2</c:v>
                </c:pt>
                <c:pt idx="3290">
                  <c:v>3.1900000000000102E-2</c:v>
                </c:pt>
                <c:pt idx="3291">
                  <c:v>3.1910000000000098E-2</c:v>
                </c:pt>
                <c:pt idx="3292">
                  <c:v>3.1920000000000101E-2</c:v>
                </c:pt>
                <c:pt idx="3293">
                  <c:v>3.1930000000000097E-2</c:v>
                </c:pt>
                <c:pt idx="3294">
                  <c:v>3.19400000000001E-2</c:v>
                </c:pt>
                <c:pt idx="3295">
                  <c:v>3.1950000000000103E-2</c:v>
                </c:pt>
                <c:pt idx="3296">
                  <c:v>3.1960000000000099E-2</c:v>
                </c:pt>
                <c:pt idx="3297">
                  <c:v>3.1970000000000103E-2</c:v>
                </c:pt>
                <c:pt idx="3298">
                  <c:v>3.1980000000000099E-2</c:v>
                </c:pt>
                <c:pt idx="3299">
                  <c:v>3.1990000000000102E-2</c:v>
                </c:pt>
                <c:pt idx="3300">
                  <c:v>3.2000000000000098E-2</c:v>
                </c:pt>
                <c:pt idx="3301">
                  <c:v>3.2010000000000101E-2</c:v>
                </c:pt>
                <c:pt idx="3302">
                  <c:v>3.2020000000000097E-2</c:v>
                </c:pt>
                <c:pt idx="3303">
                  <c:v>3.20300000000001E-2</c:v>
                </c:pt>
                <c:pt idx="3304">
                  <c:v>3.2040000000000103E-2</c:v>
                </c:pt>
                <c:pt idx="3305">
                  <c:v>3.2050000000000099E-2</c:v>
                </c:pt>
                <c:pt idx="3306">
                  <c:v>3.2060000000000102E-2</c:v>
                </c:pt>
                <c:pt idx="3307">
                  <c:v>3.2070000000000098E-2</c:v>
                </c:pt>
                <c:pt idx="3308">
                  <c:v>3.2080000000000101E-2</c:v>
                </c:pt>
                <c:pt idx="3309">
                  <c:v>3.2090000000000098E-2</c:v>
                </c:pt>
                <c:pt idx="3310">
                  <c:v>3.2100000000000101E-2</c:v>
                </c:pt>
                <c:pt idx="3311">
                  <c:v>3.2110000000000097E-2</c:v>
                </c:pt>
                <c:pt idx="3312">
                  <c:v>3.21200000000001E-2</c:v>
                </c:pt>
                <c:pt idx="3313">
                  <c:v>3.2130000000000103E-2</c:v>
                </c:pt>
                <c:pt idx="3314">
                  <c:v>3.2140000000000099E-2</c:v>
                </c:pt>
                <c:pt idx="3315">
                  <c:v>3.2150000000000102E-2</c:v>
                </c:pt>
                <c:pt idx="3316">
                  <c:v>3.2160000000000098E-2</c:v>
                </c:pt>
                <c:pt idx="3317">
                  <c:v>3.2170000000000101E-2</c:v>
                </c:pt>
                <c:pt idx="3318">
                  <c:v>3.2180000000000097E-2</c:v>
                </c:pt>
                <c:pt idx="3319">
                  <c:v>3.21900000000001E-2</c:v>
                </c:pt>
                <c:pt idx="3320">
                  <c:v>3.2200000000000097E-2</c:v>
                </c:pt>
                <c:pt idx="3321">
                  <c:v>3.22100000000001E-2</c:v>
                </c:pt>
                <c:pt idx="3322">
                  <c:v>3.2220000000000103E-2</c:v>
                </c:pt>
                <c:pt idx="3323">
                  <c:v>3.2230000000000099E-2</c:v>
                </c:pt>
                <c:pt idx="3324">
                  <c:v>3.2240000000000102E-2</c:v>
                </c:pt>
                <c:pt idx="3325">
                  <c:v>3.2250000000000098E-2</c:v>
                </c:pt>
                <c:pt idx="3326">
                  <c:v>3.2260000000000101E-2</c:v>
                </c:pt>
                <c:pt idx="3327">
                  <c:v>3.2270000000000097E-2</c:v>
                </c:pt>
                <c:pt idx="3328">
                  <c:v>3.22800000000001E-2</c:v>
                </c:pt>
                <c:pt idx="3329">
                  <c:v>3.2290000000000103E-2</c:v>
                </c:pt>
                <c:pt idx="3330">
                  <c:v>3.2300000000000099E-2</c:v>
                </c:pt>
                <c:pt idx="3331">
                  <c:v>3.2310000000000103E-2</c:v>
                </c:pt>
                <c:pt idx="3332">
                  <c:v>3.2320000000000099E-2</c:v>
                </c:pt>
                <c:pt idx="3333">
                  <c:v>3.2330000000000102E-2</c:v>
                </c:pt>
                <c:pt idx="3334">
                  <c:v>3.2340000000000098E-2</c:v>
                </c:pt>
                <c:pt idx="3335">
                  <c:v>3.2350000000000101E-2</c:v>
                </c:pt>
                <c:pt idx="3336">
                  <c:v>3.2360000000000097E-2</c:v>
                </c:pt>
                <c:pt idx="3337">
                  <c:v>3.23700000000001E-2</c:v>
                </c:pt>
                <c:pt idx="3338">
                  <c:v>3.2380000000000103E-2</c:v>
                </c:pt>
                <c:pt idx="3339">
                  <c:v>3.2390000000000099E-2</c:v>
                </c:pt>
                <c:pt idx="3340">
                  <c:v>3.2400000000000102E-2</c:v>
                </c:pt>
                <c:pt idx="3341">
                  <c:v>3.2410000000000098E-2</c:v>
                </c:pt>
                <c:pt idx="3342">
                  <c:v>3.2420000000000102E-2</c:v>
                </c:pt>
                <c:pt idx="3343">
                  <c:v>3.2430000000000098E-2</c:v>
                </c:pt>
                <c:pt idx="3344">
                  <c:v>3.2440000000000101E-2</c:v>
                </c:pt>
                <c:pt idx="3345">
                  <c:v>3.2450000000000097E-2</c:v>
                </c:pt>
                <c:pt idx="3346">
                  <c:v>3.24600000000001E-2</c:v>
                </c:pt>
                <c:pt idx="3347">
                  <c:v>3.2470000000000103E-2</c:v>
                </c:pt>
                <c:pt idx="3348">
                  <c:v>3.2480000000000099E-2</c:v>
                </c:pt>
                <c:pt idx="3349">
                  <c:v>3.2490000000000102E-2</c:v>
                </c:pt>
                <c:pt idx="3350">
                  <c:v>3.2500000000000098E-2</c:v>
                </c:pt>
                <c:pt idx="3351">
                  <c:v>3.2510000000000101E-2</c:v>
                </c:pt>
                <c:pt idx="3352">
                  <c:v>3.2520000000000097E-2</c:v>
                </c:pt>
                <c:pt idx="3353">
                  <c:v>3.2530000000000101E-2</c:v>
                </c:pt>
                <c:pt idx="3354">
                  <c:v>3.2540000000000097E-2</c:v>
                </c:pt>
                <c:pt idx="3355">
                  <c:v>3.25500000000001E-2</c:v>
                </c:pt>
                <c:pt idx="3356">
                  <c:v>3.2560000000000103E-2</c:v>
                </c:pt>
                <c:pt idx="3357">
                  <c:v>3.2570000000000099E-2</c:v>
                </c:pt>
                <c:pt idx="3358">
                  <c:v>3.2580000000000102E-2</c:v>
                </c:pt>
                <c:pt idx="3359">
                  <c:v>3.2590000000000098E-2</c:v>
                </c:pt>
                <c:pt idx="3360">
                  <c:v>3.2600000000000101E-2</c:v>
                </c:pt>
                <c:pt idx="3361">
                  <c:v>3.2610000000000097E-2</c:v>
                </c:pt>
                <c:pt idx="3362">
                  <c:v>3.26200000000001E-2</c:v>
                </c:pt>
                <c:pt idx="3363">
                  <c:v>3.2630000000000103E-2</c:v>
                </c:pt>
                <c:pt idx="3364">
                  <c:v>3.2640000000000099E-2</c:v>
                </c:pt>
                <c:pt idx="3365">
                  <c:v>3.2650000000000103E-2</c:v>
                </c:pt>
                <c:pt idx="3366">
                  <c:v>3.2660000000000099E-2</c:v>
                </c:pt>
                <c:pt idx="3367">
                  <c:v>3.2670000000000102E-2</c:v>
                </c:pt>
                <c:pt idx="3368">
                  <c:v>3.2680000000000098E-2</c:v>
                </c:pt>
                <c:pt idx="3369">
                  <c:v>3.2690000000000101E-2</c:v>
                </c:pt>
                <c:pt idx="3370">
                  <c:v>3.2700000000000097E-2</c:v>
                </c:pt>
                <c:pt idx="3371">
                  <c:v>3.27100000000001E-2</c:v>
                </c:pt>
                <c:pt idx="3372">
                  <c:v>3.2720000000000103E-2</c:v>
                </c:pt>
                <c:pt idx="3373">
                  <c:v>3.2730000000000099E-2</c:v>
                </c:pt>
                <c:pt idx="3374">
                  <c:v>3.2740000000000102E-2</c:v>
                </c:pt>
                <c:pt idx="3375">
                  <c:v>3.2750000000000098E-2</c:v>
                </c:pt>
                <c:pt idx="3376">
                  <c:v>3.2760000000000102E-2</c:v>
                </c:pt>
                <c:pt idx="3377">
                  <c:v>3.2770000000000098E-2</c:v>
                </c:pt>
                <c:pt idx="3378">
                  <c:v>3.2780000000000101E-2</c:v>
                </c:pt>
                <c:pt idx="3379">
                  <c:v>3.2790000000000097E-2</c:v>
                </c:pt>
                <c:pt idx="3380">
                  <c:v>3.28000000000001E-2</c:v>
                </c:pt>
                <c:pt idx="3381">
                  <c:v>3.2810000000000103E-2</c:v>
                </c:pt>
                <c:pt idx="3382">
                  <c:v>3.2820000000000099E-2</c:v>
                </c:pt>
                <c:pt idx="3383">
                  <c:v>3.2830000000000102E-2</c:v>
                </c:pt>
                <c:pt idx="3384">
                  <c:v>3.2840000000000098E-2</c:v>
                </c:pt>
                <c:pt idx="3385">
                  <c:v>3.2850000000000101E-2</c:v>
                </c:pt>
                <c:pt idx="3386">
                  <c:v>3.2860000000000097E-2</c:v>
                </c:pt>
                <c:pt idx="3387">
                  <c:v>3.2870000000000101E-2</c:v>
                </c:pt>
                <c:pt idx="3388">
                  <c:v>3.2880000000000097E-2</c:v>
                </c:pt>
                <c:pt idx="3389">
                  <c:v>3.28900000000001E-2</c:v>
                </c:pt>
                <c:pt idx="3390">
                  <c:v>3.2900000000000103E-2</c:v>
                </c:pt>
                <c:pt idx="3391">
                  <c:v>3.2910000000000099E-2</c:v>
                </c:pt>
                <c:pt idx="3392">
                  <c:v>3.2920000000000102E-2</c:v>
                </c:pt>
                <c:pt idx="3393">
                  <c:v>3.2930000000000098E-2</c:v>
                </c:pt>
                <c:pt idx="3394">
                  <c:v>3.2940000000000101E-2</c:v>
                </c:pt>
                <c:pt idx="3395">
                  <c:v>3.2950000000000097E-2</c:v>
                </c:pt>
                <c:pt idx="3396">
                  <c:v>3.29600000000001E-2</c:v>
                </c:pt>
                <c:pt idx="3397">
                  <c:v>3.2970000000000103E-2</c:v>
                </c:pt>
                <c:pt idx="3398">
                  <c:v>3.29800000000001E-2</c:v>
                </c:pt>
                <c:pt idx="3399">
                  <c:v>3.2990000000000103E-2</c:v>
                </c:pt>
                <c:pt idx="3400">
                  <c:v>3.3000000000000099E-2</c:v>
                </c:pt>
                <c:pt idx="3401">
                  <c:v>3.3010000000000102E-2</c:v>
                </c:pt>
                <c:pt idx="3402">
                  <c:v>3.3020000000000098E-2</c:v>
                </c:pt>
                <c:pt idx="3403">
                  <c:v>3.3030000000000101E-2</c:v>
                </c:pt>
                <c:pt idx="3404">
                  <c:v>3.3040000000000097E-2</c:v>
                </c:pt>
                <c:pt idx="3405">
                  <c:v>3.30500000000001E-2</c:v>
                </c:pt>
                <c:pt idx="3406">
                  <c:v>3.3060000000000103E-2</c:v>
                </c:pt>
                <c:pt idx="3407">
                  <c:v>3.3070000000000099E-2</c:v>
                </c:pt>
                <c:pt idx="3408">
                  <c:v>3.3080000000000102E-2</c:v>
                </c:pt>
                <c:pt idx="3409">
                  <c:v>3.3090000000000099E-2</c:v>
                </c:pt>
                <c:pt idx="3410">
                  <c:v>3.3100000000000102E-2</c:v>
                </c:pt>
                <c:pt idx="3411">
                  <c:v>3.3110000000000098E-2</c:v>
                </c:pt>
                <c:pt idx="3412">
                  <c:v>3.3120000000000101E-2</c:v>
                </c:pt>
                <c:pt idx="3413">
                  <c:v>3.3130000000000097E-2</c:v>
                </c:pt>
                <c:pt idx="3414">
                  <c:v>3.31400000000001E-2</c:v>
                </c:pt>
                <c:pt idx="3415">
                  <c:v>3.3150000000000103E-2</c:v>
                </c:pt>
                <c:pt idx="3416">
                  <c:v>3.3160000000000099E-2</c:v>
                </c:pt>
                <c:pt idx="3417">
                  <c:v>3.3170000000000102E-2</c:v>
                </c:pt>
                <c:pt idx="3418">
                  <c:v>3.3180000000000098E-2</c:v>
                </c:pt>
                <c:pt idx="3419">
                  <c:v>3.3190000000000101E-2</c:v>
                </c:pt>
                <c:pt idx="3420">
                  <c:v>3.3200000000000097E-2</c:v>
                </c:pt>
                <c:pt idx="3421">
                  <c:v>3.3210000000000101E-2</c:v>
                </c:pt>
                <c:pt idx="3422">
                  <c:v>3.3220000000000097E-2</c:v>
                </c:pt>
                <c:pt idx="3423">
                  <c:v>3.32300000000001E-2</c:v>
                </c:pt>
                <c:pt idx="3424">
                  <c:v>3.3240000000000103E-2</c:v>
                </c:pt>
                <c:pt idx="3425">
                  <c:v>3.3250000000000099E-2</c:v>
                </c:pt>
                <c:pt idx="3426">
                  <c:v>3.3260000000000102E-2</c:v>
                </c:pt>
                <c:pt idx="3427">
                  <c:v>3.3270000000000098E-2</c:v>
                </c:pt>
                <c:pt idx="3428">
                  <c:v>3.3280000000000101E-2</c:v>
                </c:pt>
                <c:pt idx="3429">
                  <c:v>3.3290000000000097E-2</c:v>
                </c:pt>
                <c:pt idx="3430">
                  <c:v>3.33000000000001E-2</c:v>
                </c:pt>
                <c:pt idx="3431">
                  <c:v>3.3310000000000103E-2</c:v>
                </c:pt>
                <c:pt idx="3432">
                  <c:v>3.33200000000001E-2</c:v>
                </c:pt>
                <c:pt idx="3433">
                  <c:v>3.3330000000000103E-2</c:v>
                </c:pt>
                <c:pt idx="3434">
                  <c:v>3.3340000000000099E-2</c:v>
                </c:pt>
                <c:pt idx="3435">
                  <c:v>3.3350000000000102E-2</c:v>
                </c:pt>
                <c:pt idx="3436">
                  <c:v>3.3360000000000098E-2</c:v>
                </c:pt>
                <c:pt idx="3437">
                  <c:v>3.3370000000000101E-2</c:v>
                </c:pt>
                <c:pt idx="3438">
                  <c:v>3.3380000000000097E-2</c:v>
                </c:pt>
                <c:pt idx="3439">
                  <c:v>3.33900000000001E-2</c:v>
                </c:pt>
                <c:pt idx="3440">
                  <c:v>3.3400000000000103E-2</c:v>
                </c:pt>
                <c:pt idx="3441">
                  <c:v>3.3410000000000099E-2</c:v>
                </c:pt>
                <c:pt idx="3442">
                  <c:v>3.3420000000000102E-2</c:v>
                </c:pt>
                <c:pt idx="3443">
                  <c:v>3.3430000000000099E-2</c:v>
                </c:pt>
                <c:pt idx="3444">
                  <c:v>3.3440000000000102E-2</c:v>
                </c:pt>
                <c:pt idx="3445">
                  <c:v>3.3450000000000098E-2</c:v>
                </c:pt>
                <c:pt idx="3446">
                  <c:v>3.3460000000000101E-2</c:v>
                </c:pt>
                <c:pt idx="3447">
                  <c:v>3.3470000000000097E-2</c:v>
                </c:pt>
                <c:pt idx="3448">
                  <c:v>3.34800000000001E-2</c:v>
                </c:pt>
                <c:pt idx="3449">
                  <c:v>3.3490000000000103E-2</c:v>
                </c:pt>
                <c:pt idx="3450">
                  <c:v>3.3500000000000099E-2</c:v>
                </c:pt>
                <c:pt idx="3451">
                  <c:v>3.3510000000000102E-2</c:v>
                </c:pt>
                <c:pt idx="3452">
                  <c:v>3.3520000000000098E-2</c:v>
                </c:pt>
                <c:pt idx="3453">
                  <c:v>3.3530000000000101E-2</c:v>
                </c:pt>
                <c:pt idx="3454">
                  <c:v>3.3540000000000098E-2</c:v>
                </c:pt>
                <c:pt idx="3455">
                  <c:v>3.3550000000000101E-2</c:v>
                </c:pt>
                <c:pt idx="3456">
                  <c:v>3.3560000000000097E-2</c:v>
                </c:pt>
                <c:pt idx="3457">
                  <c:v>3.35700000000001E-2</c:v>
                </c:pt>
                <c:pt idx="3458">
                  <c:v>3.3580000000000103E-2</c:v>
                </c:pt>
                <c:pt idx="3459">
                  <c:v>3.3590000000000099E-2</c:v>
                </c:pt>
                <c:pt idx="3460">
                  <c:v>3.3600000000000102E-2</c:v>
                </c:pt>
                <c:pt idx="3461">
                  <c:v>3.3610000000000098E-2</c:v>
                </c:pt>
                <c:pt idx="3462">
                  <c:v>3.3620000000000101E-2</c:v>
                </c:pt>
                <c:pt idx="3463">
                  <c:v>3.3630000000000097E-2</c:v>
                </c:pt>
                <c:pt idx="3464">
                  <c:v>3.36400000000001E-2</c:v>
                </c:pt>
                <c:pt idx="3465">
                  <c:v>3.3650000000000103E-2</c:v>
                </c:pt>
                <c:pt idx="3466">
                  <c:v>3.36600000000001E-2</c:v>
                </c:pt>
                <c:pt idx="3467">
                  <c:v>3.3670000000000103E-2</c:v>
                </c:pt>
                <c:pt idx="3468">
                  <c:v>3.3680000000000099E-2</c:v>
                </c:pt>
                <c:pt idx="3469">
                  <c:v>3.3690000000000102E-2</c:v>
                </c:pt>
                <c:pt idx="3470">
                  <c:v>3.3700000000000098E-2</c:v>
                </c:pt>
                <c:pt idx="3471">
                  <c:v>3.3710000000000101E-2</c:v>
                </c:pt>
                <c:pt idx="3472">
                  <c:v>3.3720000000000097E-2</c:v>
                </c:pt>
                <c:pt idx="3473">
                  <c:v>3.37300000000001E-2</c:v>
                </c:pt>
                <c:pt idx="3474">
                  <c:v>3.3740000000000103E-2</c:v>
                </c:pt>
                <c:pt idx="3475">
                  <c:v>3.3750000000000099E-2</c:v>
                </c:pt>
                <c:pt idx="3476">
                  <c:v>3.3760000000000102E-2</c:v>
                </c:pt>
                <c:pt idx="3477">
                  <c:v>3.3770000000000099E-2</c:v>
                </c:pt>
                <c:pt idx="3478">
                  <c:v>3.3780000000000102E-2</c:v>
                </c:pt>
                <c:pt idx="3479">
                  <c:v>3.3790000000000098E-2</c:v>
                </c:pt>
                <c:pt idx="3480">
                  <c:v>3.3800000000000101E-2</c:v>
                </c:pt>
                <c:pt idx="3481">
                  <c:v>3.3810000000000097E-2</c:v>
                </c:pt>
                <c:pt idx="3482">
                  <c:v>3.38200000000001E-2</c:v>
                </c:pt>
                <c:pt idx="3483">
                  <c:v>3.3830000000000103E-2</c:v>
                </c:pt>
                <c:pt idx="3484">
                  <c:v>3.3840000000000099E-2</c:v>
                </c:pt>
                <c:pt idx="3485">
                  <c:v>3.3850000000000102E-2</c:v>
                </c:pt>
                <c:pt idx="3486">
                  <c:v>3.3860000000000098E-2</c:v>
                </c:pt>
                <c:pt idx="3487">
                  <c:v>3.3870000000000101E-2</c:v>
                </c:pt>
                <c:pt idx="3488">
                  <c:v>3.3880000000000098E-2</c:v>
                </c:pt>
                <c:pt idx="3489">
                  <c:v>3.3890000000000101E-2</c:v>
                </c:pt>
                <c:pt idx="3490">
                  <c:v>3.3900000000000097E-2</c:v>
                </c:pt>
                <c:pt idx="3491">
                  <c:v>3.39100000000001E-2</c:v>
                </c:pt>
                <c:pt idx="3492">
                  <c:v>3.3920000000000103E-2</c:v>
                </c:pt>
                <c:pt idx="3493">
                  <c:v>3.3930000000000099E-2</c:v>
                </c:pt>
                <c:pt idx="3494">
                  <c:v>3.3940000000000102E-2</c:v>
                </c:pt>
                <c:pt idx="3495">
                  <c:v>3.3950000000000098E-2</c:v>
                </c:pt>
                <c:pt idx="3496">
                  <c:v>3.3960000000000101E-2</c:v>
                </c:pt>
                <c:pt idx="3497">
                  <c:v>3.3970000000000097E-2</c:v>
                </c:pt>
                <c:pt idx="3498">
                  <c:v>3.39800000000001E-2</c:v>
                </c:pt>
                <c:pt idx="3499">
                  <c:v>3.3990000000000103E-2</c:v>
                </c:pt>
                <c:pt idx="3500">
                  <c:v>3.40000000000001E-2</c:v>
                </c:pt>
                <c:pt idx="3501">
                  <c:v>3.4010000000000103E-2</c:v>
                </c:pt>
                <c:pt idx="3502">
                  <c:v>3.4020000000000099E-2</c:v>
                </c:pt>
                <c:pt idx="3503">
                  <c:v>3.4030000000000102E-2</c:v>
                </c:pt>
                <c:pt idx="3504">
                  <c:v>3.4040000000000098E-2</c:v>
                </c:pt>
                <c:pt idx="3505">
                  <c:v>3.4050000000000101E-2</c:v>
                </c:pt>
                <c:pt idx="3506">
                  <c:v>3.4060000000000097E-2</c:v>
                </c:pt>
                <c:pt idx="3507">
                  <c:v>3.40700000000001E-2</c:v>
                </c:pt>
                <c:pt idx="3508">
                  <c:v>3.4080000000000103E-2</c:v>
                </c:pt>
                <c:pt idx="3509">
                  <c:v>3.4090000000000099E-2</c:v>
                </c:pt>
                <c:pt idx="3510">
                  <c:v>3.4100000000000102E-2</c:v>
                </c:pt>
                <c:pt idx="3511">
                  <c:v>3.4110000000000099E-2</c:v>
                </c:pt>
                <c:pt idx="3512">
                  <c:v>3.4120000000000102E-2</c:v>
                </c:pt>
                <c:pt idx="3513">
                  <c:v>3.4130000000000098E-2</c:v>
                </c:pt>
                <c:pt idx="3514">
                  <c:v>3.4140000000000101E-2</c:v>
                </c:pt>
                <c:pt idx="3515">
                  <c:v>3.4150000000000097E-2</c:v>
                </c:pt>
                <c:pt idx="3516">
                  <c:v>3.41600000000001E-2</c:v>
                </c:pt>
                <c:pt idx="3517">
                  <c:v>3.4170000000000103E-2</c:v>
                </c:pt>
                <c:pt idx="3518">
                  <c:v>3.4180000000000099E-2</c:v>
                </c:pt>
                <c:pt idx="3519">
                  <c:v>3.4190000000000102E-2</c:v>
                </c:pt>
                <c:pt idx="3520">
                  <c:v>3.4200000000000098E-2</c:v>
                </c:pt>
                <c:pt idx="3521">
                  <c:v>3.4210000000000101E-2</c:v>
                </c:pt>
                <c:pt idx="3522">
                  <c:v>3.4220000000000098E-2</c:v>
                </c:pt>
                <c:pt idx="3523">
                  <c:v>3.4230000000000101E-2</c:v>
                </c:pt>
                <c:pt idx="3524">
                  <c:v>3.4240000000000097E-2</c:v>
                </c:pt>
                <c:pt idx="3525">
                  <c:v>3.42500000000001E-2</c:v>
                </c:pt>
                <c:pt idx="3526">
                  <c:v>3.4260000000000103E-2</c:v>
                </c:pt>
                <c:pt idx="3527">
                  <c:v>3.4270000000000099E-2</c:v>
                </c:pt>
                <c:pt idx="3528">
                  <c:v>3.4280000000000102E-2</c:v>
                </c:pt>
                <c:pt idx="3529">
                  <c:v>3.4290000000000098E-2</c:v>
                </c:pt>
                <c:pt idx="3530">
                  <c:v>3.4300000000000101E-2</c:v>
                </c:pt>
                <c:pt idx="3531">
                  <c:v>3.4310000000000097E-2</c:v>
                </c:pt>
                <c:pt idx="3532">
                  <c:v>3.43200000000001E-2</c:v>
                </c:pt>
                <c:pt idx="3533">
                  <c:v>3.4330000000000097E-2</c:v>
                </c:pt>
                <c:pt idx="3534">
                  <c:v>3.43400000000001E-2</c:v>
                </c:pt>
                <c:pt idx="3535">
                  <c:v>3.4350000000000103E-2</c:v>
                </c:pt>
                <c:pt idx="3536">
                  <c:v>3.4360000000000099E-2</c:v>
                </c:pt>
                <c:pt idx="3537">
                  <c:v>3.4370000000000102E-2</c:v>
                </c:pt>
                <c:pt idx="3538">
                  <c:v>3.4380000000000098E-2</c:v>
                </c:pt>
                <c:pt idx="3539">
                  <c:v>3.4390000000000101E-2</c:v>
                </c:pt>
                <c:pt idx="3540">
                  <c:v>3.4400000000000097E-2</c:v>
                </c:pt>
                <c:pt idx="3541">
                  <c:v>3.44100000000001E-2</c:v>
                </c:pt>
                <c:pt idx="3542">
                  <c:v>3.4420000000000103E-2</c:v>
                </c:pt>
                <c:pt idx="3543">
                  <c:v>3.4430000000000099E-2</c:v>
                </c:pt>
                <c:pt idx="3544">
                  <c:v>3.4440000000000102E-2</c:v>
                </c:pt>
                <c:pt idx="3545">
                  <c:v>3.4450000000000099E-2</c:v>
                </c:pt>
                <c:pt idx="3546">
                  <c:v>3.4460000000000102E-2</c:v>
                </c:pt>
                <c:pt idx="3547">
                  <c:v>3.4470000000000098E-2</c:v>
                </c:pt>
                <c:pt idx="3548">
                  <c:v>3.4480000000000101E-2</c:v>
                </c:pt>
                <c:pt idx="3549">
                  <c:v>3.4490000000000097E-2</c:v>
                </c:pt>
                <c:pt idx="3550">
                  <c:v>3.45000000000001E-2</c:v>
                </c:pt>
                <c:pt idx="3551">
                  <c:v>3.4510000000000103E-2</c:v>
                </c:pt>
                <c:pt idx="3552">
                  <c:v>3.4520000000000099E-2</c:v>
                </c:pt>
                <c:pt idx="3553">
                  <c:v>3.4530000000000102E-2</c:v>
                </c:pt>
                <c:pt idx="3554">
                  <c:v>3.4540000000000098E-2</c:v>
                </c:pt>
                <c:pt idx="3555">
                  <c:v>3.4550000000000101E-2</c:v>
                </c:pt>
                <c:pt idx="3556">
                  <c:v>3.4560000000000098E-2</c:v>
                </c:pt>
                <c:pt idx="3557">
                  <c:v>3.4570000000000101E-2</c:v>
                </c:pt>
                <c:pt idx="3558">
                  <c:v>3.4580000000000097E-2</c:v>
                </c:pt>
                <c:pt idx="3559">
                  <c:v>3.45900000000001E-2</c:v>
                </c:pt>
                <c:pt idx="3560">
                  <c:v>3.4600000000000103E-2</c:v>
                </c:pt>
                <c:pt idx="3561">
                  <c:v>3.4610000000000099E-2</c:v>
                </c:pt>
                <c:pt idx="3562">
                  <c:v>3.4620000000000102E-2</c:v>
                </c:pt>
                <c:pt idx="3563">
                  <c:v>3.4630000000000098E-2</c:v>
                </c:pt>
                <c:pt idx="3564">
                  <c:v>3.4640000000000101E-2</c:v>
                </c:pt>
                <c:pt idx="3565">
                  <c:v>3.4650000000000097E-2</c:v>
                </c:pt>
                <c:pt idx="3566">
                  <c:v>3.46600000000001E-2</c:v>
                </c:pt>
                <c:pt idx="3567">
                  <c:v>3.4670000000000097E-2</c:v>
                </c:pt>
                <c:pt idx="3568">
                  <c:v>3.46800000000001E-2</c:v>
                </c:pt>
                <c:pt idx="3569">
                  <c:v>3.4690000000000103E-2</c:v>
                </c:pt>
                <c:pt idx="3570">
                  <c:v>3.4700000000000099E-2</c:v>
                </c:pt>
                <c:pt idx="3571">
                  <c:v>3.4710000000000102E-2</c:v>
                </c:pt>
                <c:pt idx="3572">
                  <c:v>3.4720000000000098E-2</c:v>
                </c:pt>
                <c:pt idx="3573">
                  <c:v>3.4730000000000101E-2</c:v>
                </c:pt>
                <c:pt idx="3574">
                  <c:v>3.4740000000000097E-2</c:v>
                </c:pt>
                <c:pt idx="3575">
                  <c:v>3.47500000000001E-2</c:v>
                </c:pt>
                <c:pt idx="3576">
                  <c:v>3.4760000000000103E-2</c:v>
                </c:pt>
                <c:pt idx="3577">
                  <c:v>3.4770000000000099E-2</c:v>
                </c:pt>
                <c:pt idx="3578">
                  <c:v>3.4780000000000103E-2</c:v>
                </c:pt>
                <c:pt idx="3579">
                  <c:v>3.4790000000000099E-2</c:v>
                </c:pt>
                <c:pt idx="3580">
                  <c:v>3.4800000000000102E-2</c:v>
                </c:pt>
                <c:pt idx="3581">
                  <c:v>3.4810000000000098E-2</c:v>
                </c:pt>
                <c:pt idx="3582">
                  <c:v>3.4820000000000101E-2</c:v>
                </c:pt>
                <c:pt idx="3583">
                  <c:v>3.4830000000000097E-2</c:v>
                </c:pt>
                <c:pt idx="3584">
                  <c:v>3.48400000000001E-2</c:v>
                </c:pt>
                <c:pt idx="3585">
                  <c:v>3.4850000000000103E-2</c:v>
                </c:pt>
                <c:pt idx="3586">
                  <c:v>3.4860000000000099E-2</c:v>
                </c:pt>
                <c:pt idx="3587">
                  <c:v>3.4870000000000102E-2</c:v>
                </c:pt>
                <c:pt idx="3588">
                  <c:v>3.4880000000000098E-2</c:v>
                </c:pt>
                <c:pt idx="3589">
                  <c:v>3.4890000000000101E-2</c:v>
                </c:pt>
                <c:pt idx="3590">
                  <c:v>3.4900000000000098E-2</c:v>
                </c:pt>
                <c:pt idx="3591">
                  <c:v>3.4910000000000101E-2</c:v>
                </c:pt>
                <c:pt idx="3592">
                  <c:v>3.4920000000000097E-2</c:v>
                </c:pt>
                <c:pt idx="3593">
                  <c:v>3.49300000000001E-2</c:v>
                </c:pt>
                <c:pt idx="3594">
                  <c:v>3.4940000000000103E-2</c:v>
                </c:pt>
                <c:pt idx="3595">
                  <c:v>3.4950000000000099E-2</c:v>
                </c:pt>
                <c:pt idx="3596">
                  <c:v>3.4960000000000102E-2</c:v>
                </c:pt>
                <c:pt idx="3597">
                  <c:v>3.4970000000000098E-2</c:v>
                </c:pt>
                <c:pt idx="3598">
                  <c:v>3.4980000000000101E-2</c:v>
                </c:pt>
                <c:pt idx="3599">
                  <c:v>3.4990000000000097E-2</c:v>
                </c:pt>
                <c:pt idx="3600">
                  <c:v>3.50000000000001E-2</c:v>
                </c:pt>
              </c:numCache>
            </c:numRef>
          </c:xVal>
          <c:yVal>
            <c:numRef>
              <c:f>'400MeV'!$M$2:$M$3602</c:f>
              <c:numCache>
                <c:formatCode>0.0000E+00</c:formatCode>
                <c:ptCount val="3601"/>
                <c:pt idx="0">
                  <c:v>4.2791477533838052E-2</c:v>
                </c:pt>
                <c:pt idx="1">
                  <c:v>4.2776059885060502E-2</c:v>
                </c:pt>
                <c:pt idx="2">
                  <c:v>4.2760796739869267E-2</c:v>
                </c:pt>
                <c:pt idx="3">
                  <c:v>4.2745688111822028E-2</c:v>
                </c:pt>
                <c:pt idx="4">
                  <c:v>4.2730734014339217E-2</c:v>
                </c:pt>
                <c:pt idx="5">
                  <c:v>4.2715934460704069E-2</c:v>
                </c:pt>
                <c:pt idx="6">
                  <c:v>4.2701289464062486E-2</c:v>
                </c:pt>
                <c:pt idx="7">
                  <c:v>4.268679903742309E-2</c:v>
                </c:pt>
                <c:pt idx="8">
                  <c:v>4.2672463193657167E-2</c:v>
                </c:pt>
                <c:pt idx="9">
                  <c:v>4.265828194549881E-2</c:v>
                </c:pt>
                <c:pt idx="10">
                  <c:v>4.264425530554472E-2</c:v>
                </c:pt>
                <c:pt idx="11">
                  <c:v>4.2630383286254181E-2</c:v>
                </c:pt>
                <c:pt idx="12">
                  <c:v>4.261666589994928E-2</c:v>
                </c:pt>
                <c:pt idx="13">
                  <c:v>4.2603103158814631E-2</c:v>
                </c:pt>
                <c:pt idx="14">
                  <c:v>4.2589695074897599E-2</c:v>
                </c:pt>
                <c:pt idx="15">
                  <c:v>4.2576441660108044E-2</c:v>
                </c:pt>
                <c:pt idx="16">
                  <c:v>4.256334292621855E-2</c:v>
                </c:pt>
                <c:pt idx="17">
                  <c:v>4.2550398884864199E-2</c:v>
                </c:pt>
                <c:pt idx="18">
                  <c:v>4.2537609547542793E-2</c:v>
                </c:pt>
                <c:pt idx="19">
                  <c:v>4.2524974925614578E-2</c:v>
                </c:pt>
                <c:pt idx="20">
                  <c:v>4.2512495030302466E-2</c:v>
                </c:pt>
                <c:pt idx="21">
                  <c:v>4.2500169872691923E-2</c:v>
                </c:pt>
                <c:pt idx="22">
                  <c:v>4.2487999463730913E-2</c:v>
                </c:pt>
                <c:pt idx="23">
                  <c:v>4.2475983814229984E-2</c:v>
                </c:pt>
                <c:pt idx="24">
                  <c:v>4.2464122934862208E-2</c:v>
                </c:pt>
                <c:pt idx="25">
                  <c:v>4.2452416836163215E-2</c:v>
                </c:pt>
                <c:pt idx="26">
                  <c:v>4.2440865528531102E-2</c:v>
                </c:pt>
                <c:pt idx="27">
                  <c:v>4.2429469022226413E-2</c:v>
                </c:pt>
                <c:pt idx="28">
                  <c:v>4.2418227327372354E-2</c:v>
                </c:pt>
                <c:pt idx="29">
                  <c:v>4.2407140453954467E-2</c:v>
                </c:pt>
                <c:pt idx="30">
                  <c:v>4.2396208411820846E-2</c:v>
                </c:pt>
                <c:pt idx="31">
                  <c:v>4.2385431210682029E-2</c:v>
                </c:pt>
                <c:pt idx="32">
                  <c:v>4.2374808860111024E-2</c:v>
                </c:pt>
                <c:pt idx="33">
                  <c:v>4.2364341369543285E-2</c:v>
                </c:pt>
                <c:pt idx="34">
                  <c:v>4.2354028748276679E-2</c:v>
                </c:pt>
                <c:pt idx="35">
                  <c:v>4.2343871005471601E-2</c:v>
                </c:pt>
                <c:pt idx="36">
                  <c:v>4.233386815015075E-2</c:v>
                </c:pt>
                <c:pt idx="37">
                  <c:v>4.2324020191199352E-2</c:v>
                </c:pt>
                <c:pt idx="38">
                  <c:v>4.2314327137364965E-2</c:v>
                </c:pt>
                <c:pt idx="39">
                  <c:v>4.230478899725762E-2</c:v>
                </c:pt>
                <c:pt idx="40">
                  <c:v>4.2295405779349676E-2</c:v>
                </c:pt>
                <c:pt idx="41">
                  <c:v>4.2286177491975913E-2</c:v>
                </c:pt>
                <c:pt idx="42">
                  <c:v>4.2277104143333494E-2</c:v>
                </c:pt>
                <c:pt idx="43">
                  <c:v>4.2268185741481945E-2</c:v>
                </c:pt>
                <c:pt idx="44">
                  <c:v>4.225942229434318E-2</c:v>
                </c:pt>
                <c:pt idx="45">
                  <c:v>4.2250813809701443E-2</c:v>
                </c:pt>
                <c:pt idx="46">
                  <c:v>4.2242360295203368E-2</c:v>
                </c:pt>
                <c:pt idx="47">
                  <c:v>4.2234061758357866E-2</c:v>
                </c:pt>
                <c:pt idx="48">
                  <c:v>4.2225918206536261E-2</c:v>
                </c:pt>
                <c:pt idx="49">
                  <c:v>4.2217929646972185E-2</c:v>
                </c:pt>
                <c:pt idx="50">
                  <c:v>4.2210096086761573E-2</c:v>
                </c:pt>
                <c:pt idx="51">
                  <c:v>4.2202417532862718E-2</c:v>
                </c:pt>
                <c:pt idx="52">
                  <c:v>4.2194893992096194E-2</c:v>
                </c:pt>
                <c:pt idx="53">
                  <c:v>4.2187525471144877E-2</c:v>
                </c:pt>
                <c:pt idx="54">
                  <c:v>4.2180311976553975E-2</c:v>
                </c:pt>
                <c:pt idx="55">
                  <c:v>4.2173253514731002E-2</c:v>
                </c:pt>
                <c:pt idx="56">
                  <c:v>4.2166350091945692E-2</c:v>
                </c:pt>
                <c:pt idx="57">
                  <c:v>4.2159601714330142E-2</c:v>
                </c:pt>
                <c:pt idx="58">
                  <c:v>4.2153008387878665E-2</c:v>
                </c:pt>
                <c:pt idx="59">
                  <c:v>4.2146570118447912E-2</c:v>
                </c:pt>
                <c:pt idx="60">
                  <c:v>4.214028691175678E-2</c:v>
                </c:pt>
                <c:pt idx="61">
                  <c:v>4.213415877338636E-2</c:v>
                </c:pt>
                <c:pt idx="62">
                  <c:v>4.2128185708780103E-2</c:v>
                </c:pt>
                <c:pt idx="63">
                  <c:v>4.2122367723243653E-2</c:v>
                </c:pt>
                <c:pt idx="64">
                  <c:v>4.2116704821944934E-2</c:v>
                </c:pt>
                <c:pt idx="65">
                  <c:v>4.2111197009914086E-2</c:v>
                </c:pt>
                <c:pt idx="66">
                  <c:v>4.2105844292043504E-2</c:v>
                </c:pt>
                <c:pt idx="67">
                  <c:v>4.2100646673087799E-2</c:v>
                </c:pt>
                <c:pt idx="68">
                  <c:v>4.2095604157663863E-2</c:v>
                </c:pt>
                <c:pt idx="69">
                  <c:v>4.2090716750250751E-2</c:v>
                </c:pt>
                <c:pt idx="70">
                  <c:v>4.2085984455189795E-2</c:v>
                </c:pt>
                <c:pt idx="71">
                  <c:v>4.2081407276684524E-2</c:v>
                </c:pt>
                <c:pt idx="72">
                  <c:v>4.2076985218800683E-2</c:v>
                </c:pt>
                <c:pt idx="73">
                  <c:v>4.2072718285466215E-2</c:v>
                </c:pt>
                <c:pt idx="74">
                  <c:v>4.2068606480471282E-2</c:v>
                </c:pt>
                <c:pt idx="75">
                  <c:v>4.2064649807468296E-2</c:v>
                </c:pt>
                <c:pt idx="76">
                  <c:v>4.2060848269971779E-2</c:v>
                </c:pt>
                <c:pt idx="77">
                  <c:v>4.2057201871358502E-2</c:v>
                </c:pt>
                <c:pt idx="78">
                  <c:v>4.2053710614867457E-2</c:v>
                </c:pt>
                <c:pt idx="79">
                  <c:v>4.2050374503599774E-2</c:v>
                </c:pt>
                <c:pt idx="80">
                  <c:v>4.2047193540518862E-2</c:v>
                </c:pt>
                <c:pt idx="81">
                  <c:v>4.2044167728450182E-2</c:v>
                </c:pt>
                <c:pt idx="82">
                  <c:v>4.2041297070081474E-2</c:v>
                </c:pt>
                <c:pt idx="83">
                  <c:v>4.2038581567962696E-2</c:v>
                </c:pt>
                <c:pt idx="84">
                  <c:v>4.2036021224505865E-2</c:v>
                </c:pt>
                <c:pt idx="85">
                  <c:v>4.2033616041985272E-2</c:v>
                </c:pt>
                <c:pt idx="86">
                  <c:v>4.2031366022537375E-2</c:v>
                </c:pt>
                <c:pt idx="87">
                  <c:v>4.2029271168160742E-2</c:v>
                </c:pt>
                <c:pt idx="88">
                  <c:v>4.2027331480716162E-2</c:v>
                </c:pt>
                <c:pt idx="89">
                  <c:v>4.2025546961926646E-2</c:v>
                </c:pt>
                <c:pt idx="90">
                  <c:v>4.2023917613377232E-2</c:v>
                </c:pt>
                <c:pt idx="91">
                  <c:v>4.2022443436515289E-2</c:v>
                </c:pt>
                <c:pt idx="92">
                  <c:v>4.2021124432650242E-2</c:v>
                </c:pt>
                <c:pt idx="93">
                  <c:v>4.201996060295371E-2</c:v>
                </c:pt>
                <c:pt idx="94">
                  <c:v>4.2018951948459504E-2</c:v>
                </c:pt>
                <c:pt idx="95">
                  <c:v>4.2018098470063547E-2</c:v>
                </c:pt>
                <c:pt idx="96">
                  <c:v>4.2017400168523983E-2</c:v>
                </c:pt>
                <c:pt idx="97">
                  <c:v>4.2016857044461065E-2</c:v>
                </c:pt>
                <c:pt idx="98">
                  <c:v>4.2016469098357212E-2</c:v>
                </c:pt>
                <c:pt idx="99">
                  <c:v>4.2016236330557094E-2</c:v>
                </c:pt>
                <c:pt idx="100">
                  <c:v>4.2016158741267406E-2</c:v>
                </c:pt>
                <c:pt idx="101">
                  <c:v>4.2016236330557094E-2</c:v>
                </c:pt>
                <c:pt idx="102">
                  <c:v>4.2016469098357212E-2</c:v>
                </c:pt>
                <c:pt idx="103">
                  <c:v>4.2016857044461065E-2</c:v>
                </c:pt>
                <c:pt idx="104">
                  <c:v>4.2017400168523983E-2</c:v>
                </c:pt>
                <c:pt idx="105">
                  <c:v>4.2018098470063547E-2</c:v>
                </c:pt>
                <c:pt idx="106">
                  <c:v>4.2018951948459504E-2</c:v>
                </c:pt>
                <c:pt idx="107">
                  <c:v>4.201996060295371E-2</c:v>
                </c:pt>
                <c:pt idx="108">
                  <c:v>4.2021124432650242E-2</c:v>
                </c:pt>
                <c:pt idx="109">
                  <c:v>4.2022443436515289E-2</c:v>
                </c:pt>
                <c:pt idx="110">
                  <c:v>4.2023917613377232E-2</c:v>
                </c:pt>
                <c:pt idx="111">
                  <c:v>4.2025546961926646E-2</c:v>
                </c:pt>
                <c:pt idx="112">
                  <c:v>4.2027331480716162E-2</c:v>
                </c:pt>
                <c:pt idx="113">
                  <c:v>4.2029271168160742E-2</c:v>
                </c:pt>
                <c:pt idx="114">
                  <c:v>4.2031366022537375E-2</c:v>
                </c:pt>
                <c:pt idx="115">
                  <c:v>4.2033616041985272E-2</c:v>
                </c:pt>
                <c:pt idx="116">
                  <c:v>4.2036021224505865E-2</c:v>
                </c:pt>
                <c:pt idx="117">
                  <c:v>4.2038581567962696E-2</c:v>
                </c:pt>
                <c:pt idx="118">
                  <c:v>4.2041297070081474E-2</c:v>
                </c:pt>
                <c:pt idx="119">
                  <c:v>4.2044167728450182E-2</c:v>
                </c:pt>
                <c:pt idx="120">
                  <c:v>4.2047193540518862E-2</c:v>
                </c:pt>
                <c:pt idx="121">
                  <c:v>4.2050374503599774E-2</c:v>
                </c:pt>
                <c:pt idx="122">
                  <c:v>4.2053710614867457E-2</c:v>
                </c:pt>
                <c:pt idx="123">
                  <c:v>4.2057201871358502E-2</c:v>
                </c:pt>
                <c:pt idx="124">
                  <c:v>4.2060848269971779E-2</c:v>
                </c:pt>
                <c:pt idx="125">
                  <c:v>4.2064649807468296E-2</c:v>
                </c:pt>
                <c:pt idx="126">
                  <c:v>4.206860648047131E-2</c:v>
                </c:pt>
                <c:pt idx="127">
                  <c:v>4.2072718285466215E-2</c:v>
                </c:pt>
                <c:pt idx="128">
                  <c:v>4.2076985218800683E-2</c:v>
                </c:pt>
                <c:pt idx="129">
                  <c:v>4.2081407276684524E-2</c:v>
                </c:pt>
                <c:pt idx="130">
                  <c:v>4.2085984455189795E-2</c:v>
                </c:pt>
                <c:pt idx="131">
                  <c:v>4.2090716750250751E-2</c:v>
                </c:pt>
                <c:pt idx="132">
                  <c:v>4.2095604157663863E-2</c:v>
                </c:pt>
                <c:pt idx="133">
                  <c:v>4.2100646673087799E-2</c:v>
                </c:pt>
                <c:pt idx="134">
                  <c:v>4.2105844292043504E-2</c:v>
                </c:pt>
                <c:pt idx="135">
                  <c:v>4.2111197009914086E-2</c:v>
                </c:pt>
                <c:pt idx="136">
                  <c:v>4.2116704821944934E-2</c:v>
                </c:pt>
                <c:pt idx="137">
                  <c:v>4.2122367723243681E-2</c:v>
                </c:pt>
                <c:pt idx="138">
                  <c:v>4.2128185708780103E-2</c:v>
                </c:pt>
                <c:pt idx="139">
                  <c:v>4.213415877338636E-2</c:v>
                </c:pt>
                <c:pt idx="140">
                  <c:v>4.214028691175678E-2</c:v>
                </c:pt>
                <c:pt idx="141">
                  <c:v>4.2146570118447912E-2</c:v>
                </c:pt>
                <c:pt idx="142">
                  <c:v>4.2153008387878665E-2</c:v>
                </c:pt>
                <c:pt idx="143">
                  <c:v>4.2159601714330142E-2</c:v>
                </c:pt>
                <c:pt idx="144">
                  <c:v>4.2166350091945692E-2</c:v>
                </c:pt>
                <c:pt idx="145">
                  <c:v>4.2173253514731002E-2</c:v>
                </c:pt>
                <c:pt idx="146">
                  <c:v>4.2180311976553975E-2</c:v>
                </c:pt>
                <c:pt idx="147">
                  <c:v>4.2187525471144877E-2</c:v>
                </c:pt>
                <c:pt idx="148">
                  <c:v>4.2194893992096194E-2</c:v>
                </c:pt>
                <c:pt idx="149">
                  <c:v>4.2202417532862718E-2</c:v>
                </c:pt>
                <c:pt idx="150">
                  <c:v>4.2210096086761573E-2</c:v>
                </c:pt>
                <c:pt idx="151">
                  <c:v>4.2217929646972185E-2</c:v>
                </c:pt>
                <c:pt idx="152">
                  <c:v>4.2225918206536289E-2</c:v>
                </c:pt>
                <c:pt idx="153">
                  <c:v>4.2234061758357866E-2</c:v>
                </c:pt>
                <c:pt idx="154">
                  <c:v>4.2242360295203368E-2</c:v>
                </c:pt>
                <c:pt idx="155">
                  <c:v>4.2250813809701443E-2</c:v>
                </c:pt>
                <c:pt idx="156">
                  <c:v>4.225942229434318E-2</c:v>
                </c:pt>
                <c:pt idx="157">
                  <c:v>4.2268185741481945E-2</c:v>
                </c:pt>
                <c:pt idx="158">
                  <c:v>4.2277104143333494E-2</c:v>
                </c:pt>
                <c:pt idx="159">
                  <c:v>4.2286177491975913E-2</c:v>
                </c:pt>
                <c:pt idx="160">
                  <c:v>4.2295405779349676E-2</c:v>
                </c:pt>
                <c:pt idx="161">
                  <c:v>4.230478899725762E-2</c:v>
                </c:pt>
                <c:pt idx="162">
                  <c:v>4.2314327137364965E-2</c:v>
                </c:pt>
                <c:pt idx="163">
                  <c:v>4.2324020191199352E-2</c:v>
                </c:pt>
                <c:pt idx="164">
                  <c:v>4.2333868150150777E-2</c:v>
                </c:pt>
                <c:pt idx="165">
                  <c:v>4.2343871005471601E-2</c:v>
                </c:pt>
                <c:pt idx="166">
                  <c:v>4.2354028748276679E-2</c:v>
                </c:pt>
                <c:pt idx="167">
                  <c:v>4.2364341369543285E-2</c:v>
                </c:pt>
                <c:pt idx="168">
                  <c:v>4.2374808860111024E-2</c:v>
                </c:pt>
                <c:pt idx="169">
                  <c:v>4.2385431210682029E-2</c:v>
                </c:pt>
                <c:pt idx="170">
                  <c:v>4.2396208411820846E-2</c:v>
                </c:pt>
                <c:pt idx="171">
                  <c:v>4.2407140453954467E-2</c:v>
                </c:pt>
                <c:pt idx="172">
                  <c:v>4.2418227327372354E-2</c:v>
                </c:pt>
                <c:pt idx="173">
                  <c:v>4.2429469022226413E-2</c:v>
                </c:pt>
                <c:pt idx="174">
                  <c:v>4.2440865528531102E-2</c:v>
                </c:pt>
                <c:pt idx="175">
                  <c:v>4.2452416836163243E-2</c:v>
                </c:pt>
                <c:pt idx="176">
                  <c:v>4.2464122934862236E-2</c:v>
                </c:pt>
                <c:pt idx="177">
                  <c:v>4.2475983814229984E-2</c:v>
                </c:pt>
                <c:pt idx="178">
                  <c:v>4.2487999463730913E-2</c:v>
                </c:pt>
                <c:pt idx="179">
                  <c:v>4.2500169872691923E-2</c:v>
                </c:pt>
                <c:pt idx="180">
                  <c:v>4.2512495030302466E-2</c:v>
                </c:pt>
                <c:pt idx="181">
                  <c:v>4.2524974925614578E-2</c:v>
                </c:pt>
                <c:pt idx="182">
                  <c:v>4.2537609547542793E-2</c:v>
                </c:pt>
                <c:pt idx="183">
                  <c:v>4.2550398884864227E-2</c:v>
                </c:pt>
                <c:pt idx="184">
                  <c:v>4.256334292621855E-2</c:v>
                </c:pt>
                <c:pt idx="185">
                  <c:v>4.2576441660108044E-2</c:v>
                </c:pt>
                <c:pt idx="186">
                  <c:v>4.2589695074897599E-2</c:v>
                </c:pt>
                <c:pt idx="187">
                  <c:v>4.2603103158814631E-2</c:v>
                </c:pt>
                <c:pt idx="188">
                  <c:v>4.261666589994928E-2</c:v>
                </c:pt>
                <c:pt idx="189">
                  <c:v>4.2630383286254181E-2</c:v>
                </c:pt>
                <c:pt idx="190">
                  <c:v>4.264425530554472E-2</c:v>
                </c:pt>
                <c:pt idx="191">
                  <c:v>4.2658281945498838E-2</c:v>
                </c:pt>
                <c:pt idx="192">
                  <c:v>4.2672463193657195E-2</c:v>
                </c:pt>
                <c:pt idx="193">
                  <c:v>4.268679903742309E-2</c:v>
                </c:pt>
                <c:pt idx="194">
                  <c:v>4.2701289464062486E-2</c:v>
                </c:pt>
                <c:pt idx="195">
                  <c:v>4.2715934460704069E-2</c:v>
                </c:pt>
                <c:pt idx="196">
                  <c:v>4.2730734014339244E-2</c:v>
                </c:pt>
                <c:pt idx="197">
                  <c:v>4.2745688111822028E-2</c:v>
                </c:pt>
                <c:pt idx="198">
                  <c:v>4.2760796739869267E-2</c:v>
                </c:pt>
                <c:pt idx="199">
                  <c:v>4.277605988506053E-2</c:v>
                </c:pt>
                <c:pt idx="200">
                  <c:v>4.2791477533838052E-2</c:v>
                </c:pt>
                <c:pt idx="201">
                  <c:v>4.2807049672506925E-2</c:v>
                </c:pt>
                <c:pt idx="202">
                  <c:v>4.2822776287234993E-2</c:v>
                </c:pt>
                <c:pt idx="203">
                  <c:v>4.283865736405279E-2</c:v>
                </c:pt>
                <c:pt idx="204">
                  <c:v>4.2854692888853796E-2</c:v>
                </c:pt>
                <c:pt idx="205">
                  <c:v>4.2870882847394182E-2</c:v>
                </c:pt>
                <c:pt idx="206">
                  <c:v>4.2887227225293006E-2</c:v>
                </c:pt>
                <c:pt idx="207">
                  <c:v>4.2903726008032161E-2</c:v>
                </c:pt>
                <c:pt idx="208">
                  <c:v>4.2920379180956342E-2</c:v>
                </c:pt>
                <c:pt idx="209">
                  <c:v>4.2937186729273102E-2</c:v>
                </c:pt>
                <c:pt idx="210">
                  <c:v>4.2954148638052941E-2</c:v>
                </c:pt>
                <c:pt idx="211">
                  <c:v>4.2971264892229161E-2</c:v>
                </c:pt>
                <c:pt idx="212">
                  <c:v>4.2988535476598033E-2</c:v>
                </c:pt>
                <c:pt idx="213">
                  <c:v>4.3005960375818719E-2</c:v>
                </c:pt>
                <c:pt idx="214">
                  <c:v>4.3023539574413294E-2</c:v>
                </c:pt>
                <c:pt idx="215">
                  <c:v>4.3041273056766749E-2</c:v>
                </c:pt>
                <c:pt idx="216">
                  <c:v>4.30591608071271E-2</c:v>
                </c:pt>
                <c:pt idx="217">
                  <c:v>4.3077202809605308E-2</c:v>
                </c:pt>
                <c:pt idx="218">
                  <c:v>4.3095399048175304E-2</c:v>
                </c:pt>
                <c:pt idx="219">
                  <c:v>4.311374950667396E-2</c:v>
                </c:pt>
                <c:pt idx="220">
                  <c:v>4.3132254168801287E-2</c:v>
                </c:pt>
                <c:pt idx="221">
                  <c:v>4.3150913018120213E-2</c:v>
                </c:pt>
                <c:pt idx="222">
                  <c:v>4.3169726038056772E-2</c:v>
                </c:pt>
                <c:pt idx="223">
                  <c:v>4.3188693211899998E-2</c:v>
                </c:pt>
                <c:pt idx="224">
                  <c:v>4.3207814522802063E-2</c:v>
                </c:pt>
                <c:pt idx="225">
                  <c:v>4.3227089953778164E-2</c:v>
                </c:pt>
                <c:pt idx="226">
                  <c:v>4.3246519487706664E-2</c:v>
                </c:pt>
                <c:pt idx="227">
                  <c:v>4.3266103107328924E-2</c:v>
                </c:pt>
                <c:pt idx="228">
                  <c:v>4.3285840795249581E-2</c:v>
                </c:pt>
                <c:pt idx="229">
                  <c:v>4.3305732533936325E-2</c:v>
                </c:pt>
                <c:pt idx="230">
                  <c:v>4.3325778305720042E-2</c:v>
                </c:pt>
                <c:pt idx="231">
                  <c:v>4.3345978092794779E-2</c:v>
                </c:pt>
                <c:pt idx="232">
                  <c:v>4.3366331877217806E-2</c:v>
                </c:pt>
                <c:pt idx="233">
                  <c:v>4.3386839640909558E-2</c:v>
                </c:pt>
                <c:pt idx="234">
                  <c:v>4.3407501365653717E-2</c:v>
                </c:pt>
                <c:pt idx="235">
                  <c:v>4.3428317033097241E-2</c:v>
                </c:pt>
                <c:pt idx="236">
                  <c:v>4.3449286624750255E-2</c:v>
                </c:pt>
                <c:pt idx="237">
                  <c:v>4.3470410121986297E-2</c:v>
                </c:pt>
                <c:pt idx="238">
                  <c:v>4.349168750604207E-2</c:v>
                </c:pt>
                <c:pt idx="239">
                  <c:v>4.3513118758017638E-2</c:v>
                </c:pt>
                <c:pt idx="240">
                  <c:v>4.3534703858876395E-2</c:v>
                </c:pt>
                <c:pt idx="241">
                  <c:v>4.3556442789445066E-2</c:v>
                </c:pt>
                <c:pt idx="242">
                  <c:v>4.3578335530413737E-2</c:v>
                </c:pt>
                <c:pt idx="243">
                  <c:v>4.3600382062335824E-2</c:v>
                </c:pt>
                <c:pt idx="244">
                  <c:v>4.3622582365628243E-2</c:v>
                </c:pt>
                <c:pt idx="245">
                  <c:v>4.3644936420571212E-2</c:v>
                </c:pt>
                <c:pt idx="246">
                  <c:v>4.3667444207308448E-2</c:v>
                </c:pt>
                <c:pt idx="247">
                  <c:v>4.3690105705847082E-2</c:v>
                </c:pt>
                <c:pt idx="248">
                  <c:v>4.3712920896057689E-2</c:v>
                </c:pt>
                <c:pt idx="249">
                  <c:v>4.3735889757674368E-2</c:v>
                </c:pt>
                <c:pt idx="250">
                  <c:v>4.3759012270294689E-2</c:v>
                </c:pt>
                <c:pt idx="251">
                  <c:v>4.3782288413379777E-2</c:v>
                </c:pt>
                <c:pt idx="252">
                  <c:v>4.3805718166254226E-2</c:v>
                </c:pt>
                <c:pt idx="253">
                  <c:v>4.3829301508106266E-2</c:v>
                </c:pt>
                <c:pt idx="254">
                  <c:v>4.3853038417987628E-2</c:v>
                </c:pt>
                <c:pt idx="255">
                  <c:v>4.3876928874813648E-2</c:v>
                </c:pt>
                <c:pt idx="256">
                  <c:v>4.3900972857363302E-2</c:v>
                </c:pt>
                <c:pt idx="257">
                  <c:v>4.3925170344279202E-2</c:v>
                </c:pt>
                <c:pt idx="258">
                  <c:v>4.3949521314067513E-2</c:v>
                </c:pt>
                <c:pt idx="259">
                  <c:v>4.3974025745098205E-2</c:v>
                </c:pt>
                <c:pt idx="260">
                  <c:v>4.3998683615604856E-2</c:v>
                </c:pt>
                <c:pt idx="261">
                  <c:v>4.4023494903684762E-2</c:v>
                </c:pt>
                <c:pt idx="262">
                  <c:v>4.4048459587298888E-2</c:v>
                </c:pt>
                <c:pt idx="263">
                  <c:v>4.4073577644272055E-2</c:v>
                </c:pt>
                <c:pt idx="264">
                  <c:v>4.4098849052292749E-2</c:v>
                </c:pt>
                <c:pt idx="265">
                  <c:v>4.4124273788913315E-2</c:v>
                </c:pt>
                <c:pt idx="266">
                  <c:v>4.4149851831549847E-2</c:v>
                </c:pt>
                <c:pt idx="267">
                  <c:v>4.4175583157482295E-2</c:v>
                </c:pt>
                <c:pt idx="268">
                  <c:v>4.4201467743854417E-2</c:v>
                </c:pt>
                <c:pt idx="269">
                  <c:v>4.4227505567673853E-2</c:v>
                </c:pt>
                <c:pt idx="270">
                  <c:v>4.4253696605812187E-2</c:v>
                </c:pt>
                <c:pt idx="271">
                  <c:v>4.4280040835004808E-2</c:v>
                </c:pt>
                <c:pt idx="272">
                  <c:v>4.4306538231851073E-2</c:v>
                </c:pt>
                <c:pt idx="273">
                  <c:v>4.4333188772814308E-2</c:v>
                </c:pt>
                <c:pt idx="274">
                  <c:v>4.4359992434221812E-2</c:v>
                </c:pt>
                <c:pt idx="275">
                  <c:v>4.4386949192264769E-2</c:v>
                </c:pt>
                <c:pt idx="276">
                  <c:v>4.4414059022998553E-2</c:v>
                </c:pt>
                <c:pt idx="277">
                  <c:v>4.4441321902342373E-2</c:v>
                </c:pt>
                <c:pt idx="278">
                  <c:v>4.4468737806079683E-2</c:v>
                </c:pt>
                <c:pt idx="279">
                  <c:v>4.4496306709857825E-2</c:v>
                </c:pt>
                <c:pt idx="280">
                  <c:v>4.4524028589188386E-2</c:v>
                </c:pt>
                <c:pt idx="281">
                  <c:v>4.4551903419446981E-2</c:v>
                </c:pt>
                <c:pt idx="282">
                  <c:v>4.4579931175873361E-2</c:v>
                </c:pt>
                <c:pt idx="283">
                  <c:v>4.4608111833571551E-2</c:v>
                </c:pt>
                <c:pt idx="284">
                  <c:v>4.4636445367509603E-2</c:v>
                </c:pt>
                <c:pt idx="285">
                  <c:v>4.4664931752519899E-2</c:v>
                </c:pt>
                <c:pt idx="286">
                  <c:v>4.4693570963298984E-2</c:v>
                </c:pt>
                <c:pt idx="287">
                  <c:v>4.4722362974407653E-2</c:v>
                </c:pt>
                <c:pt idx="288">
                  <c:v>4.4751307760271003E-2</c:v>
                </c:pt>
                <c:pt idx="289">
                  <c:v>4.4780405295178405E-2</c:v>
                </c:pt>
                <c:pt idx="290">
                  <c:v>4.4809655553283562E-2</c:v>
                </c:pt>
                <c:pt idx="291">
                  <c:v>4.4839058508604535E-2</c:v>
                </c:pt>
                <c:pt idx="292">
                  <c:v>4.4868614135023688E-2</c:v>
                </c:pt>
                <c:pt idx="293">
                  <c:v>4.4898322406287855E-2</c:v>
                </c:pt>
                <c:pt idx="294">
                  <c:v>4.4928183296008201E-2</c:v>
                </c:pt>
                <c:pt idx="295">
                  <c:v>4.4958196777660359E-2</c:v>
                </c:pt>
                <c:pt idx="296">
                  <c:v>4.498836282458446E-2</c:v>
                </c:pt>
                <c:pt idx="297">
                  <c:v>4.5018681409985051E-2</c:v>
                </c:pt>
                <c:pt idx="298">
                  <c:v>4.5049152506931228E-2</c:v>
                </c:pt>
                <c:pt idx="299">
                  <c:v>4.5079776088356616E-2</c:v>
                </c:pt>
                <c:pt idx="300">
                  <c:v>4.5110552127059333E-2</c:v>
                </c:pt>
                <c:pt idx="301">
                  <c:v>4.5141480595702138E-2</c:v>
                </c:pt>
                <c:pt idx="302">
                  <c:v>4.517256146681245E-2</c:v>
                </c:pt>
                <c:pt idx="303">
                  <c:v>4.5203794712782103E-2</c:v>
                </c:pt>
                <c:pt idx="304">
                  <c:v>4.5235180305867845E-2</c:v>
                </c:pt>
                <c:pt idx="305">
                  <c:v>4.5266718218190921E-2</c:v>
                </c:pt>
                <c:pt idx="306">
                  <c:v>4.5298408421737324E-2</c:v>
                </c:pt>
                <c:pt idx="307">
                  <c:v>4.5330250888357765E-2</c:v>
                </c:pt>
                <c:pt idx="308">
                  <c:v>4.5362245589767758E-2</c:v>
                </c:pt>
                <c:pt idx="309">
                  <c:v>4.5394392497547509E-2</c:v>
                </c:pt>
                <c:pt idx="310">
                  <c:v>4.5426691583142109E-2</c:v>
                </c:pt>
                <c:pt idx="311">
                  <c:v>4.5459142817861398E-2</c:v>
                </c:pt>
                <c:pt idx="312">
                  <c:v>4.5491746172880099E-2</c:v>
                </c:pt>
                <c:pt idx="313">
                  <c:v>4.552450161923785E-2</c:v>
                </c:pt>
                <c:pt idx="314">
                  <c:v>4.5557409127839121E-2</c:v>
                </c:pt>
                <c:pt idx="315">
                  <c:v>4.5590468669453349E-2</c:v>
                </c:pt>
                <c:pt idx="316">
                  <c:v>4.562368021471494E-2</c:v>
                </c:pt>
                <c:pt idx="317">
                  <c:v>4.565704373412327E-2</c:v>
                </c:pt>
                <c:pt idx="318">
                  <c:v>4.5690559198042685E-2</c:v>
                </c:pt>
                <c:pt idx="319">
                  <c:v>4.5724226576702609E-2</c:v>
                </c:pt>
                <c:pt idx="320">
                  <c:v>4.5758045840197492E-2</c:v>
                </c:pt>
                <c:pt idx="321">
                  <c:v>4.579201695848692E-2</c:v>
                </c:pt>
                <c:pt idx="322">
                  <c:v>4.5826139901395585E-2</c:v>
                </c:pt>
                <c:pt idx="323">
                  <c:v>4.5860414638613234E-2</c:v>
                </c:pt>
                <c:pt idx="324">
                  <c:v>4.5894841139694831E-2</c:v>
                </c:pt>
                <c:pt idx="325">
                  <c:v>4.5929419374060587E-2</c:v>
                </c:pt>
                <c:pt idx="326">
                  <c:v>4.5964149310995905E-2</c:v>
                </c:pt>
                <c:pt idx="327">
                  <c:v>4.5999030919651379E-2</c:v>
                </c:pt>
                <c:pt idx="328">
                  <c:v>4.6034064169042932E-2</c:v>
                </c:pt>
                <c:pt idx="329">
                  <c:v>4.606924902805179E-2</c:v>
                </c:pt>
                <c:pt idx="330">
                  <c:v>4.610458546542448E-2</c:v>
                </c:pt>
                <c:pt idx="331">
                  <c:v>4.6140073449772917E-2</c:v>
                </c:pt>
                <c:pt idx="332">
                  <c:v>4.6175712949574371E-2</c:v>
                </c:pt>
                <c:pt idx="333">
                  <c:v>4.6211503933171555E-2</c:v>
                </c:pt>
                <c:pt idx="334">
                  <c:v>4.6247446368772649E-2</c:v>
                </c:pt>
                <c:pt idx="335">
                  <c:v>4.6283540224451247E-2</c:v>
                </c:pt>
                <c:pt idx="336">
                  <c:v>4.631978546814644E-2</c:v>
                </c:pt>
                <c:pt idx="337">
                  <c:v>4.6356182067662899E-2</c:v>
                </c:pt>
                <c:pt idx="338">
                  <c:v>4.6392729990670817E-2</c:v>
                </c:pt>
                <c:pt idx="339">
                  <c:v>4.6429429204705969E-2</c:v>
                </c:pt>
                <c:pt idx="340">
                  <c:v>4.6466279677169764E-2</c:v>
                </c:pt>
                <c:pt idx="341">
                  <c:v>4.650328137532922E-2</c:v>
                </c:pt>
                <c:pt idx="342">
                  <c:v>4.6540434266317071E-2</c:v>
                </c:pt>
                <c:pt idx="343">
                  <c:v>4.6577738317131745E-2</c:v>
                </c:pt>
                <c:pt idx="344">
                  <c:v>4.661519349463733E-2</c:v>
                </c:pt>
                <c:pt idx="345">
                  <c:v>4.6652799765563774E-2</c:v>
                </c:pt>
                <c:pt idx="346">
                  <c:v>4.6690557096506768E-2</c:v>
                </c:pt>
                <c:pt idx="347">
                  <c:v>4.6728465453927781E-2</c:v>
                </c:pt>
                <c:pt idx="348">
                  <c:v>4.6766524804154219E-2</c:v>
                </c:pt>
                <c:pt idx="349">
                  <c:v>4.6804735113379292E-2</c:v>
                </c:pt>
                <c:pt idx="350">
                  <c:v>4.684309634766215E-2</c:v>
                </c:pt>
                <c:pt idx="351">
                  <c:v>4.6881608472927855E-2</c:v>
                </c:pt>
                <c:pt idx="352">
                  <c:v>4.6920271454967521E-2</c:v>
                </c:pt>
                <c:pt idx="353">
                  <c:v>4.6959085259438121E-2</c:v>
                </c:pt>
                <c:pt idx="354">
                  <c:v>4.6998049851862816E-2</c:v>
                </c:pt>
                <c:pt idx="355">
                  <c:v>4.7037165197630681E-2</c:v>
                </c:pt>
                <c:pt idx="356">
                  <c:v>4.7076431261996982E-2</c:v>
                </c:pt>
                <c:pt idx="357">
                  <c:v>4.7115848010083089E-2</c:v>
                </c:pt>
                <c:pt idx="358">
                  <c:v>4.7155415406876483E-2</c:v>
                </c:pt>
                <c:pt idx="359">
                  <c:v>4.7195133417230861E-2</c:v>
                </c:pt>
                <c:pt idx="360">
                  <c:v>4.7235002005866139E-2</c:v>
                </c:pt>
                <c:pt idx="361">
                  <c:v>4.7275021137368478E-2</c:v>
                </c:pt>
                <c:pt idx="362">
                  <c:v>4.7315190776190286E-2</c:v>
                </c:pt>
                <c:pt idx="363">
                  <c:v>4.7355510886650326E-2</c:v>
                </c:pt>
                <c:pt idx="364">
                  <c:v>4.7395981432933693E-2</c:v>
                </c:pt>
                <c:pt idx="365">
                  <c:v>4.7436602379091808E-2</c:v>
                </c:pt>
                <c:pt idx="366">
                  <c:v>4.747737368904259E-2</c:v>
                </c:pt>
                <c:pt idx="367">
                  <c:v>4.7518295326570287E-2</c:v>
                </c:pt>
                <c:pt idx="368">
                  <c:v>4.7559367255325669E-2</c:v>
                </c:pt>
                <c:pt idx="369">
                  <c:v>4.760058943882603E-2</c:v>
                </c:pt>
                <c:pt idx="370">
                  <c:v>4.764196184045516E-2</c:v>
                </c:pt>
                <c:pt idx="371">
                  <c:v>4.7683484423463457E-2</c:v>
                </c:pt>
                <c:pt idx="372">
                  <c:v>4.7725157150967867E-2</c:v>
                </c:pt>
                <c:pt idx="373">
                  <c:v>4.7766979985952002E-2</c:v>
                </c:pt>
                <c:pt idx="374">
                  <c:v>4.7808952891266104E-2</c:v>
                </c:pt>
                <c:pt idx="375">
                  <c:v>4.7851075829627165E-2</c:v>
                </c:pt>
                <c:pt idx="376">
                  <c:v>4.7893348763618893E-2</c:v>
                </c:pt>
                <c:pt idx="377">
                  <c:v>4.7935771655691711E-2</c:v>
                </c:pt>
                <c:pt idx="378">
                  <c:v>4.7978344468162931E-2</c:v>
                </c:pt>
                <c:pt idx="379">
                  <c:v>4.802106716321658E-2</c:v>
                </c:pt>
                <c:pt idx="380">
                  <c:v>4.8063939702903624E-2</c:v>
                </c:pt>
                <c:pt idx="381">
                  <c:v>4.8106962049141971E-2</c:v>
                </c:pt>
                <c:pt idx="382">
                  <c:v>4.8150134163716357E-2</c:v>
                </c:pt>
                <c:pt idx="383">
                  <c:v>4.8193456008278512E-2</c:v>
                </c:pt>
                <c:pt idx="384">
                  <c:v>4.8236927544347247E-2</c:v>
                </c:pt>
                <c:pt idx="385">
                  <c:v>4.8280548733308309E-2</c:v>
                </c:pt>
                <c:pt idx="386">
                  <c:v>4.8324319536414556E-2</c:v>
                </c:pt>
                <c:pt idx="387">
                  <c:v>4.8368239914785977E-2</c:v>
                </c:pt>
                <c:pt idx="388">
                  <c:v>4.8412309829409611E-2</c:v>
                </c:pt>
                <c:pt idx="389">
                  <c:v>4.8456529241139773E-2</c:v>
                </c:pt>
                <c:pt idx="390">
                  <c:v>4.8500898110697882E-2</c:v>
                </c:pt>
                <c:pt idx="391">
                  <c:v>4.8545416398672686E-2</c:v>
                </c:pt>
                <c:pt idx="392">
                  <c:v>4.8590084065520234E-2</c:v>
                </c:pt>
                <c:pt idx="393">
                  <c:v>4.8634901071563735E-2</c:v>
                </c:pt>
                <c:pt idx="394">
                  <c:v>4.8679867376993868E-2</c:v>
                </c:pt>
                <c:pt idx="395">
                  <c:v>4.8724982941868694E-2</c:v>
                </c:pt>
                <c:pt idx="396">
                  <c:v>4.8770247726113686E-2</c:v>
                </c:pt>
                <c:pt idx="397">
                  <c:v>4.8815661689521672E-2</c:v>
                </c:pt>
                <c:pt idx="398">
                  <c:v>4.8861224791753116E-2</c:v>
                </c:pt>
                <c:pt idx="399">
                  <c:v>4.890693699233592E-2</c:v>
                </c:pt>
                <c:pt idx="400">
                  <c:v>4.8952798250665563E-2</c:v>
                </c:pt>
                <c:pt idx="401">
                  <c:v>4.8998808526005133E-2</c:v>
                </c:pt>
                <c:pt idx="402">
                  <c:v>4.9044967777485349E-2</c:v>
                </c:pt>
                <c:pt idx="403">
                  <c:v>4.9091275964104564E-2</c:v>
                </c:pt>
                <c:pt idx="404">
                  <c:v>4.9137733044728904E-2</c:v>
                </c:pt>
                <c:pt idx="405">
                  <c:v>4.9184338978092157E-2</c:v>
                </c:pt>
                <c:pt idx="406">
                  <c:v>4.9231093722795993E-2</c:v>
                </c:pt>
                <c:pt idx="407">
                  <c:v>4.9277997237309773E-2</c:v>
                </c:pt>
                <c:pt idx="408">
                  <c:v>4.9325049479970851E-2</c:v>
                </c:pt>
                <c:pt idx="409">
                  <c:v>4.9372250408984325E-2</c:v>
                </c:pt>
                <c:pt idx="410">
                  <c:v>4.9419599982423346E-2</c:v>
                </c:pt>
                <c:pt idx="411">
                  <c:v>4.9467098158229E-2</c:v>
                </c:pt>
                <c:pt idx="412">
                  <c:v>4.9514744894210261E-2</c:v>
                </c:pt>
                <c:pt idx="413">
                  <c:v>4.9562540148044287E-2</c:v>
                </c:pt>
                <c:pt idx="414">
                  <c:v>4.961048387727629E-2</c:v>
                </c:pt>
                <c:pt idx="415">
                  <c:v>4.9658576039319502E-2</c:v>
                </c:pt>
                <c:pt idx="416">
                  <c:v>4.9706816591455399E-2</c:v>
                </c:pt>
                <c:pt idx="417">
                  <c:v>4.9755205490833648E-2</c:v>
                </c:pt>
                <c:pt idx="418">
                  <c:v>4.9803742694472047E-2</c:v>
                </c:pt>
                <c:pt idx="419">
                  <c:v>4.9852428159256834E-2</c:v>
                </c:pt>
                <c:pt idx="420">
                  <c:v>4.9901261841942351E-2</c:v>
                </c:pt>
                <c:pt idx="421">
                  <c:v>4.9950243699151381E-2</c:v>
                </c:pt>
                <c:pt idx="422">
                  <c:v>4.999937368737517E-2</c:v>
                </c:pt>
                <c:pt idx="423">
                  <c:v>5.0048651762973212E-2</c:v>
                </c:pt>
                <c:pt idx="424">
                  <c:v>5.0098077882173631E-2</c:v>
                </c:pt>
                <c:pt idx="425">
                  <c:v>5.0147652001072879E-2</c:v>
                </c:pt>
                <c:pt idx="426">
                  <c:v>5.0197374075636098E-2</c:v>
                </c:pt>
                <c:pt idx="427">
                  <c:v>5.024724406169695E-2</c:v>
                </c:pt>
                <c:pt idx="428">
                  <c:v>5.0297261914957647E-2</c:v>
                </c:pt>
                <c:pt idx="429">
                  <c:v>5.0347427590989174E-2</c:v>
                </c:pt>
                <c:pt idx="430">
                  <c:v>5.039774104523112E-2</c:v>
                </c:pt>
                <c:pt idx="431">
                  <c:v>5.0448202232991818E-2</c:v>
                </c:pt>
                <c:pt idx="432">
                  <c:v>5.0498811109448455E-2</c:v>
                </c:pt>
                <c:pt idx="433">
                  <c:v>5.0549567629646908E-2</c:v>
                </c:pt>
                <c:pt idx="434">
                  <c:v>5.0600471748502046E-2</c:v>
                </c:pt>
                <c:pt idx="435">
                  <c:v>5.0651523420797456E-2</c:v>
                </c:pt>
                <c:pt idx="436">
                  <c:v>5.0702722601185857E-2</c:v>
                </c:pt>
                <c:pt idx="437">
                  <c:v>5.0754069244188765E-2</c:v>
                </c:pt>
                <c:pt idx="438">
                  <c:v>5.0805563304196832E-2</c:v>
                </c:pt>
                <c:pt idx="439">
                  <c:v>5.0857204735469702E-2</c:v>
                </c:pt>
                <c:pt idx="440">
                  <c:v>5.0908993492136151E-2</c:v>
                </c:pt>
                <c:pt idx="441">
                  <c:v>5.0960929528194088E-2</c:v>
                </c:pt>
                <c:pt idx="442">
                  <c:v>5.1013012797510526E-2</c:v>
                </c:pt>
                <c:pt idx="443">
                  <c:v>5.1065243253821807E-2</c:v>
                </c:pt>
                <c:pt idx="444">
                  <c:v>5.1117620850733458E-2</c:v>
                </c:pt>
                <c:pt idx="445">
                  <c:v>5.1170145541720308E-2</c:v>
                </c:pt>
                <c:pt idx="446">
                  <c:v>5.122281728012662E-2</c:v>
                </c:pt>
                <c:pt idx="447">
                  <c:v>5.1275636019165904E-2</c:v>
                </c:pt>
                <c:pt idx="448">
                  <c:v>5.1328601711921162E-2</c:v>
                </c:pt>
                <c:pt idx="449">
                  <c:v>5.1381714311344889E-2</c:v>
                </c:pt>
                <c:pt idx="450">
                  <c:v>5.1434973770259018E-2</c:v>
                </c:pt>
                <c:pt idx="451">
                  <c:v>5.1488380041355142E-2</c:v>
                </c:pt>
                <c:pt idx="452">
                  <c:v>5.1541933077194263E-2</c:v>
                </c:pt>
                <c:pt idx="453">
                  <c:v>5.1595632830207239E-2</c:v>
                </c:pt>
                <c:pt idx="454">
                  <c:v>5.1649479252694419E-2</c:v>
                </c:pt>
                <c:pt idx="455">
                  <c:v>5.1703472296825981E-2</c:v>
                </c:pt>
                <c:pt idx="456">
                  <c:v>5.1757611914641816E-2</c:v>
                </c:pt>
                <c:pt idx="457">
                  <c:v>5.181189805805167E-2</c:v>
                </c:pt>
                <c:pt idx="458">
                  <c:v>5.1866330678835032E-2</c:v>
                </c:pt>
                <c:pt idx="459">
                  <c:v>5.1920909728641412E-2</c:v>
                </c:pt>
                <c:pt idx="460">
                  <c:v>5.1975635158990147E-2</c:v>
                </c:pt>
                <c:pt idx="461">
                  <c:v>5.2030506921270619E-2</c:v>
                </c:pt>
                <c:pt idx="462">
                  <c:v>5.2085524966742153E-2</c:v>
                </c:pt>
                <c:pt idx="463">
                  <c:v>5.2140689246534228E-2</c:v>
                </c:pt>
                <c:pt idx="464">
                  <c:v>5.2195999711646401E-2</c:v>
                </c:pt>
                <c:pt idx="465">
                  <c:v>5.2251456312948252E-2</c:v>
                </c:pt>
                <c:pt idx="466">
                  <c:v>5.2307059001179768E-2</c:v>
                </c:pt>
                <c:pt idx="467">
                  <c:v>5.2362807726951011E-2</c:v>
                </c:pt>
                <c:pt idx="468">
                  <c:v>5.2418702440742426E-2</c:v>
                </c:pt>
                <c:pt idx="469">
                  <c:v>5.2474743092904647E-2</c:v>
                </c:pt>
                <c:pt idx="470">
                  <c:v>5.2530929633658852E-2</c:v>
                </c:pt>
                <c:pt idx="471">
                  <c:v>5.2587262013096464E-2</c:v>
                </c:pt>
                <c:pt idx="472">
                  <c:v>5.264374018117951E-2</c:v>
                </c:pt>
                <c:pt idx="473">
                  <c:v>5.2700364087740398E-2</c:v>
                </c:pt>
                <c:pt idx="474">
                  <c:v>5.2757133682482166E-2</c:v>
                </c:pt>
                <c:pt idx="475">
                  <c:v>5.2814048914978373E-2</c:v>
                </c:pt>
                <c:pt idx="476">
                  <c:v>5.2871109734673266E-2</c:v>
                </c:pt>
                <c:pt idx="477">
                  <c:v>5.292831609088175E-2</c:v>
                </c:pt>
                <c:pt idx="478">
                  <c:v>5.2985667932789471E-2</c:v>
                </c:pt>
                <c:pt idx="479">
                  <c:v>5.3043165209452847E-2</c:v>
                </c:pt>
                <c:pt idx="480">
                  <c:v>5.3100807869799038E-2</c:v>
                </c:pt>
                <c:pt idx="481">
                  <c:v>5.3158595862626196E-2</c:v>
                </c:pt>
                <c:pt idx="482">
                  <c:v>5.3216529136603241E-2</c:v>
                </c:pt>
                <c:pt idx="483">
                  <c:v>5.32746076402702E-2</c:v>
                </c:pt>
                <c:pt idx="484">
                  <c:v>5.3332831322037921E-2</c:v>
                </c:pt>
                <c:pt idx="485">
                  <c:v>5.3391200130188443E-2</c:v>
                </c:pt>
                <c:pt idx="486">
                  <c:v>5.3449714012874794E-2</c:v>
                </c:pt>
                <c:pt idx="487">
                  <c:v>5.3508372918121189E-2</c:v>
                </c:pt>
                <c:pt idx="488">
                  <c:v>5.3567176793823029E-2</c:v>
                </c:pt>
                <c:pt idx="489">
                  <c:v>5.3626125587746931E-2</c:v>
                </c:pt>
                <c:pt idx="490">
                  <c:v>5.368521924753078E-2</c:v>
                </c:pt>
                <c:pt idx="491">
                  <c:v>5.3744457720683786E-2</c:v>
                </c:pt>
                <c:pt idx="492">
                  <c:v>5.3803840954586513E-2</c:v>
                </c:pt>
                <c:pt idx="493">
                  <c:v>5.386336889649096E-2</c:v>
                </c:pt>
                <c:pt idx="494">
                  <c:v>5.3923041493520618E-2</c:v>
                </c:pt>
                <c:pt idx="495">
                  <c:v>5.398285869267036E-2</c:v>
                </c:pt>
                <c:pt idx="496">
                  <c:v>5.4042820440806771E-2</c:v>
                </c:pt>
                <c:pt idx="497">
                  <c:v>5.4102926684667957E-2</c:v>
                </c:pt>
                <c:pt idx="498">
                  <c:v>5.416317737086368E-2</c:v>
                </c:pt>
                <c:pt idx="499">
                  <c:v>5.4223572445875418E-2</c:v>
                </c:pt>
                <c:pt idx="500">
                  <c:v>5.4284111856056333E-2</c:v>
                </c:pt>
                <c:pt idx="501">
                  <c:v>5.4344795547631469E-2</c:v>
                </c:pt>
                <c:pt idx="502">
                  <c:v>5.4405623466697667E-2</c:v>
                </c:pt>
                <c:pt idx="503">
                  <c:v>5.4466595559223646E-2</c:v>
                </c:pt>
                <c:pt idx="504">
                  <c:v>5.4527711771050091E-2</c:v>
                </c:pt>
                <c:pt idx="505">
                  <c:v>5.4588972047889595E-2</c:v>
                </c:pt>
                <c:pt idx="506">
                  <c:v>5.4650376335326906E-2</c:v>
                </c:pt>
                <c:pt idx="507">
                  <c:v>5.4711924578818738E-2</c:v>
                </c:pt>
                <c:pt idx="508">
                  <c:v>5.4773616723694019E-2</c:v>
                </c:pt>
                <c:pt idx="509">
                  <c:v>5.4835452715153804E-2</c:v>
                </c:pt>
                <c:pt idx="510">
                  <c:v>5.4897432498271365E-2</c:v>
                </c:pt>
                <c:pt idx="511">
                  <c:v>5.4959556017992295E-2</c:v>
                </c:pt>
                <c:pt idx="512">
                  <c:v>5.5021823219134458E-2</c:v>
                </c:pt>
                <c:pt idx="513">
                  <c:v>5.5084234046388181E-2</c:v>
                </c:pt>
                <c:pt idx="514">
                  <c:v>5.5146788444316058E-2</c:v>
                </c:pt>
                <c:pt idx="515">
                  <c:v>5.5209486357353343E-2</c:v>
                </c:pt>
                <c:pt idx="516">
                  <c:v>5.5272327729807696E-2</c:v>
                </c:pt>
                <c:pt idx="517">
                  <c:v>5.5335312505859324E-2</c:v>
                </c:pt>
                <c:pt idx="518">
                  <c:v>5.5398440629561119E-2</c:v>
                </c:pt>
                <c:pt idx="519">
                  <c:v>5.5461712044838629E-2</c:v>
                </c:pt>
                <c:pt idx="520">
                  <c:v>5.5525126695490118E-2</c:v>
                </c:pt>
                <c:pt idx="521">
                  <c:v>5.5588684525186588E-2</c:v>
                </c:pt>
                <c:pt idx="522">
                  <c:v>5.5652385477471922E-2</c:v>
                </c:pt>
                <c:pt idx="523">
                  <c:v>5.5716229495762798E-2</c:v>
                </c:pt>
                <c:pt idx="524">
                  <c:v>5.5780216523348858E-2</c:v>
                </c:pt>
                <c:pt idx="525">
                  <c:v>5.5844346503392761E-2</c:v>
                </c:pt>
                <c:pt idx="526">
                  <c:v>5.5908619378930047E-2</c:v>
                </c:pt>
                <c:pt idx="527">
                  <c:v>5.5973035092869494E-2</c:v>
                </c:pt>
                <c:pt idx="528">
                  <c:v>5.6037593587992873E-2</c:v>
                </c:pt>
                <c:pt idx="529">
                  <c:v>5.6102294806955166E-2</c:v>
                </c:pt>
                <c:pt idx="530">
                  <c:v>5.6167138692284652E-2</c:v>
                </c:pt>
                <c:pt idx="531">
                  <c:v>5.6232125186382736E-2</c:v>
                </c:pt>
                <c:pt idx="532">
                  <c:v>5.6297254231524291E-2</c:v>
                </c:pt>
                <c:pt idx="533">
                  <c:v>5.6362525769857508E-2</c:v>
                </c:pt>
                <c:pt idx="534">
                  <c:v>5.6427939743403988E-2</c:v>
                </c:pt>
                <c:pt idx="535">
                  <c:v>5.649349609405882E-2</c:v>
                </c:pt>
                <c:pt idx="536">
                  <c:v>5.6559194763590642E-2</c:v>
                </c:pt>
                <c:pt idx="537">
                  <c:v>5.6625035693641718E-2</c:v>
                </c:pt>
                <c:pt idx="538">
                  <c:v>5.6691018825727857E-2</c:v>
                </c:pt>
                <c:pt idx="539">
                  <c:v>5.6757144101238582E-2</c:v>
                </c:pt>
                <c:pt idx="540">
                  <c:v>5.6823411461437184E-2</c:v>
                </c:pt>
                <c:pt idx="541">
                  <c:v>5.6889820847460748E-2</c:v>
                </c:pt>
                <c:pt idx="542">
                  <c:v>5.6956372200320154E-2</c:v>
                </c:pt>
                <c:pt idx="543">
                  <c:v>5.7023065460900274E-2</c:v>
                </c:pt>
                <c:pt idx="544">
                  <c:v>5.7089900569959745E-2</c:v>
                </c:pt>
                <c:pt idx="545">
                  <c:v>5.7156877468131473E-2</c:v>
                </c:pt>
                <c:pt idx="546">
                  <c:v>5.7223996095922131E-2</c:v>
                </c:pt>
                <c:pt idx="547">
                  <c:v>5.7291256393712714E-2</c:v>
                </c:pt>
                <c:pt idx="548">
                  <c:v>5.7358658301758264E-2</c:v>
                </c:pt>
                <c:pt idx="549">
                  <c:v>5.7426201760188117E-2</c:v>
                </c:pt>
                <c:pt idx="550">
                  <c:v>5.7493886709005793E-2</c:v>
                </c:pt>
                <c:pt idx="551">
                  <c:v>5.7561713088089134E-2</c:v>
                </c:pt>
                <c:pt idx="552">
                  <c:v>5.7629680837190472E-2</c:v>
                </c:pt>
                <c:pt idx="553">
                  <c:v>5.7697789895936408E-2</c:v>
                </c:pt>
                <c:pt idx="554">
                  <c:v>5.7766040203828084E-2</c:v>
                </c:pt>
                <c:pt idx="555">
                  <c:v>5.7834431700241273E-2</c:v>
                </c:pt>
                <c:pt idx="556">
                  <c:v>5.7902964324426182E-2</c:v>
                </c:pt>
                <c:pt idx="557">
                  <c:v>5.7971638015507698E-2</c:v>
                </c:pt>
                <c:pt idx="558">
                  <c:v>5.8040452712485535E-2</c:v>
                </c:pt>
                <c:pt idx="559">
                  <c:v>5.8109408354234032E-2</c:v>
                </c:pt>
                <c:pt idx="560">
                  <c:v>5.8178504879502185E-2</c:v>
                </c:pt>
                <c:pt idx="561">
                  <c:v>5.8247742226914145E-2</c:v>
                </c:pt>
                <c:pt idx="562">
                  <c:v>5.8317120334968914E-2</c:v>
                </c:pt>
                <c:pt idx="563">
                  <c:v>5.8386639142040342E-2</c:v>
                </c:pt>
                <c:pt idx="564">
                  <c:v>5.8456298586377214E-2</c:v>
                </c:pt>
                <c:pt idx="565">
                  <c:v>5.8526098606103694E-2</c:v>
                </c:pt>
                <c:pt idx="566">
                  <c:v>5.8596039139218875E-2</c:v>
                </c:pt>
                <c:pt idx="567">
                  <c:v>5.8666120123597149E-2</c:v>
                </c:pt>
                <c:pt idx="568">
                  <c:v>5.8736341496987865E-2</c:v>
                </c:pt>
                <c:pt idx="569">
                  <c:v>5.8806703197016058E-2</c:v>
                </c:pt>
                <c:pt idx="570">
                  <c:v>5.8877205161181889E-2</c:v>
                </c:pt>
                <c:pt idx="571">
                  <c:v>5.8947847326861064E-2</c:v>
                </c:pt>
                <c:pt idx="572">
                  <c:v>5.9018629631304526E-2</c:v>
                </c:pt>
                <c:pt idx="573">
                  <c:v>5.9089552011638874E-2</c:v>
                </c:pt>
                <c:pt idx="574">
                  <c:v>5.9160614404866474E-2</c:v>
                </c:pt>
                <c:pt idx="575">
                  <c:v>5.9231816747864957E-2</c:v>
                </c:pt>
                <c:pt idx="576">
                  <c:v>5.930315897738786E-2</c:v>
                </c:pt>
                <c:pt idx="577">
                  <c:v>5.9374641030064373E-2</c:v>
                </c:pt>
                <c:pt idx="578">
                  <c:v>5.9446262842399761E-2</c:v>
                </c:pt>
                <c:pt idx="579">
                  <c:v>5.9518024350774718E-2</c:v>
                </c:pt>
                <c:pt idx="580">
                  <c:v>5.9589925491446094E-2</c:v>
                </c:pt>
                <c:pt idx="581">
                  <c:v>5.966196620054659E-2</c:v>
                </c:pt>
                <c:pt idx="582">
                  <c:v>5.9734146414085282E-2</c:v>
                </c:pt>
                <c:pt idx="583">
                  <c:v>5.9806466067946817E-2</c:v>
                </c:pt>
                <c:pt idx="584">
                  <c:v>5.9878925097892305E-2</c:v>
                </c:pt>
                <c:pt idx="585">
                  <c:v>5.9951523439558896E-2</c:v>
                </c:pt>
                <c:pt idx="586">
                  <c:v>6.0024261028460257E-2</c:v>
                </c:pt>
                <c:pt idx="587">
                  <c:v>6.0097137799986017E-2</c:v>
                </c:pt>
                <c:pt idx="588">
                  <c:v>6.01701536894024E-2</c:v>
                </c:pt>
                <c:pt idx="589">
                  <c:v>6.0243308631851983E-2</c:v>
                </c:pt>
                <c:pt idx="590">
                  <c:v>6.0316602562353827E-2</c:v>
                </c:pt>
                <c:pt idx="591">
                  <c:v>6.0390035415803595E-2</c:v>
                </c:pt>
                <c:pt idx="592">
                  <c:v>6.0463607126973434E-2</c:v>
                </c:pt>
                <c:pt idx="593">
                  <c:v>6.0537317630512288E-2</c:v>
                </c:pt>
                <c:pt idx="594">
                  <c:v>6.0611166860945698E-2</c:v>
                </c:pt>
                <c:pt idx="595">
                  <c:v>6.0685154752676052E-2</c:v>
                </c:pt>
                <c:pt idx="596">
                  <c:v>6.0759281239982532E-2</c:v>
                </c:pt>
                <c:pt idx="597">
                  <c:v>6.0833546257021226E-2</c:v>
                </c:pt>
                <c:pt idx="598">
                  <c:v>6.0907949737825179E-2</c:v>
                </c:pt>
                <c:pt idx="599">
                  <c:v>6.0982491616304396E-2</c:v>
                </c:pt>
                <c:pt idx="600">
                  <c:v>6.1057171826246037E-2</c:v>
                </c:pt>
                <c:pt idx="601">
                  <c:v>6.1131990301314332E-2</c:v>
                </c:pt>
                <c:pt idx="602">
                  <c:v>6.1206946975050636E-2</c:v>
                </c:pt>
                <c:pt idx="603">
                  <c:v>6.1282041780873681E-2</c:v>
                </c:pt>
                <c:pt idx="604">
                  <c:v>6.135727465207938E-2</c:v>
                </c:pt>
                <c:pt idx="605">
                  <c:v>6.1432645521841078E-2</c:v>
                </c:pt>
                <c:pt idx="606">
                  <c:v>6.1508154323209524E-2</c:v>
                </c:pt>
                <c:pt idx="607">
                  <c:v>6.1583800989112925E-2</c:v>
                </c:pt>
                <c:pt idx="608">
                  <c:v>6.1659585452357085E-2</c:v>
                </c:pt>
                <c:pt idx="609">
                  <c:v>6.1735507645625298E-2</c:v>
                </c:pt>
                <c:pt idx="610">
                  <c:v>6.1811567501478676E-2</c:v>
                </c:pt>
                <c:pt idx="611">
                  <c:v>6.18877649523559E-2</c:v>
                </c:pt>
                <c:pt idx="612">
                  <c:v>6.1964099930573502E-2</c:v>
                </c:pt>
                <c:pt idx="613">
                  <c:v>6.2040572368325858E-2</c:v>
                </c:pt>
                <c:pt idx="614">
                  <c:v>6.211718219768525E-2</c:v>
                </c:pt>
                <c:pt idx="615">
                  <c:v>6.2193929350601834E-2</c:v>
                </c:pt>
                <c:pt idx="616">
                  <c:v>6.2270813758903892E-2</c:v>
                </c:pt>
                <c:pt idx="617">
                  <c:v>6.2347835354297748E-2</c:v>
                </c:pt>
                <c:pt idx="618">
                  <c:v>6.2424994068367878E-2</c:v>
                </c:pt>
                <c:pt idx="619">
                  <c:v>6.250228983257694E-2</c:v>
                </c:pt>
                <c:pt idx="620">
                  <c:v>6.2579722578265828E-2</c:v>
                </c:pt>
                <c:pt idx="621">
                  <c:v>6.2657292236653839E-2</c:v>
                </c:pt>
                <c:pt idx="622">
                  <c:v>6.2734998738838615E-2</c:v>
                </c:pt>
                <c:pt idx="623">
                  <c:v>6.2812842015796205E-2</c:v>
                </c:pt>
                <c:pt idx="624">
                  <c:v>6.2890821998381224E-2</c:v>
                </c:pt>
                <c:pt idx="625">
                  <c:v>6.2968938617326831E-2</c:v>
                </c:pt>
                <c:pt idx="626">
                  <c:v>6.3047191803244834E-2</c:v>
                </c:pt>
                <c:pt idx="627">
                  <c:v>6.3125581486625698E-2</c:v>
                </c:pt>
                <c:pt idx="628">
                  <c:v>6.3204107597838677E-2</c:v>
                </c:pt>
                <c:pt idx="629">
                  <c:v>6.3282770067131816E-2</c:v>
                </c:pt>
                <c:pt idx="630">
                  <c:v>6.3361568824632064E-2</c:v>
                </c:pt>
                <c:pt idx="631">
                  <c:v>6.3440503800345299E-2</c:v>
                </c:pt>
                <c:pt idx="632">
                  <c:v>6.3519574924156386E-2</c:v>
                </c:pt>
                <c:pt idx="633">
                  <c:v>6.3598782125829256E-2</c:v>
                </c:pt>
                <c:pt idx="634">
                  <c:v>6.3678125335006969E-2</c:v>
                </c:pt>
                <c:pt idx="635">
                  <c:v>6.3757604481211844E-2</c:v>
                </c:pt>
                <c:pt idx="636">
                  <c:v>6.3837219493845326E-2</c:v>
                </c:pt>
                <c:pt idx="637">
                  <c:v>6.3916970302188264E-2</c:v>
                </c:pt>
                <c:pt idx="638">
                  <c:v>6.399685683540085E-2</c:v>
                </c:pt>
                <c:pt idx="639">
                  <c:v>6.4076879022522737E-2</c:v>
                </c:pt>
                <c:pt idx="640">
                  <c:v>6.415703679247306E-2</c:v>
                </c:pt>
                <c:pt idx="641">
                  <c:v>6.4237330074050553E-2</c:v>
                </c:pt>
                <c:pt idx="642">
                  <c:v>6.4317758795933516E-2</c:v>
                </c:pt>
                <c:pt idx="643">
                  <c:v>6.4398322886680043E-2</c:v>
                </c:pt>
                <c:pt idx="644">
                  <c:v>6.4479022274727904E-2</c:v>
                </c:pt>
                <c:pt idx="645">
                  <c:v>6.4559856888394662E-2</c:v>
                </c:pt>
                <c:pt idx="646">
                  <c:v>6.4640826655877892E-2</c:v>
                </c:pt>
                <c:pt idx="647">
                  <c:v>6.4721931505254932E-2</c:v>
                </c:pt>
                <c:pt idx="648">
                  <c:v>6.4803171364483353E-2</c:v>
                </c:pt>
                <c:pt idx="649">
                  <c:v>6.488454616140063E-2</c:v>
                </c:pt>
                <c:pt idx="650">
                  <c:v>6.4966055823724445E-2</c:v>
                </c:pt>
                <c:pt idx="651">
                  <c:v>6.5047700279052628E-2</c:v>
                </c:pt>
                <c:pt idx="652">
                  <c:v>6.5129479454863415E-2</c:v>
                </c:pt>
                <c:pt idx="653">
                  <c:v>6.5211393278515217E-2</c:v>
                </c:pt>
                <c:pt idx="654">
                  <c:v>6.5293441677246877E-2</c:v>
                </c:pt>
                <c:pt idx="655">
                  <c:v>6.5375624578177777E-2</c:v>
                </c:pt>
                <c:pt idx="656">
                  <c:v>6.5457941908307782E-2</c:v>
                </c:pt>
                <c:pt idx="657">
                  <c:v>6.5540393594517327E-2</c:v>
                </c:pt>
                <c:pt idx="658">
                  <c:v>6.5622979563567524E-2</c:v>
                </c:pt>
                <c:pt idx="659">
                  <c:v>6.5705699742100221E-2</c:v>
                </c:pt>
                <c:pt idx="660">
                  <c:v>6.5788554056637971E-2</c:v>
                </c:pt>
                <c:pt idx="661">
                  <c:v>6.587154243358434E-2</c:v>
                </c:pt>
                <c:pt idx="662">
                  <c:v>6.59546647992236E-2</c:v>
                </c:pt>
                <c:pt idx="663">
                  <c:v>6.6037921079721229E-2</c:v>
                </c:pt>
                <c:pt idx="664">
                  <c:v>6.612131120112355E-2</c:v>
                </c:pt>
                <c:pt idx="665">
                  <c:v>6.6204835089358177E-2</c:v>
                </c:pt>
                <c:pt idx="666">
                  <c:v>6.6288492670233734E-2</c:v>
                </c:pt>
                <c:pt idx="667">
                  <c:v>6.6372283869440246E-2</c:v>
                </c:pt>
                <c:pt idx="668">
                  <c:v>6.6456208612548917E-2</c:v>
                </c:pt>
                <c:pt idx="669">
                  <c:v>6.6540266825012462E-2</c:v>
                </c:pt>
                <c:pt idx="670">
                  <c:v>6.6624458432164912E-2</c:v>
                </c:pt>
                <c:pt idx="671">
                  <c:v>6.6708783359221896E-2</c:v>
                </c:pt>
                <c:pt idx="672">
                  <c:v>6.6793241531280578E-2</c:v>
                </c:pt>
                <c:pt idx="673">
                  <c:v>6.6877832873319776E-2</c:v>
                </c:pt>
                <c:pt idx="674">
                  <c:v>6.696255731020001E-2</c:v>
                </c:pt>
                <c:pt idx="675">
                  <c:v>6.7047414766663621E-2</c:v>
                </c:pt>
                <c:pt idx="676">
                  <c:v>6.7132405167334708E-2</c:v>
                </c:pt>
                <c:pt idx="677">
                  <c:v>6.7217528436719354E-2</c:v>
                </c:pt>
                <c:pt idx="678">
                  <c:v>6.7302784499205598E-2</c:v>
                </c:pt>
                <c:pt idx="679">
                  <c:v>6.7388173279063518E-2</c:v>
                </c:pt>
                <c:pt idx="680">
                  <c:v>6.7473694700445314E-2</c:v>
                </c:pt>
                <c:pt idx="681">
                  <c:v>6.7559348687385334E-2</c:v>
                </c:pt>
                <c:pt idx="682">
                  <c:v>6.7645135163800219E-2</c:v>
                </c:pt>
                <c:pt idx="683">
                  <c:v>6.7731054053488865E-2</c:v>
                </c:pt>
                <c:pt idx="684">
                  <c:v>6.7817105280132683E-2</c:v>
                </c:pt>
                <c:pt idx="685">
                  <c:v>6.7903288767295317E-2</c:v>
                </c:pt>
                <c:pt idx="686">
                  <c:v>6.7989604438423112E-2</c:v>
                </c:pt>
                <c:pt idx="687">
                  <c:v>6.8076052216844929E-2</c:v>
                </c:pt>
                <c:pt idx="688">
                  <c:v>6.8162632025772302E-2</c:v>
                </c:pt>
                <c:pt idx="689">
                  <c:v>6.8249343788299471E-2</c:v>
                </c:pt>
                <c:pt idx="690">
                  <c:v>6.8336187427403439E-2</c:v>
                </c:pt>
                <c:pt idx="691">
                  <c:v>6.8423162865944104E-2</c:v>
                </c:pt>
                <c:pt idx="692">
                  <c:v>6.8510270026664349E-2</c:v>
                </c:pt>
                <c:pt idx="693">
                  <c:v>6.8597508832189957E-2</c:v>
                </c:pt>
                <c:pt idx="694">
                  <c:v>6.868487920502972E-2</c:v>
                </c:pt>
                <c:pt idx="695">
                  <c:v>6.87723810675758E-2</c:v>
                </c:pt>
                <c:pt idx="696">
                  <c:v>6.8860014342103287E-2</c:v>
                </c:pt>
                <c:pt idx="697">
                  <c:v>6.8947778950770783E-2</c:v>
                </c:pt>
                <c:pt idx="698">
                  <c:v>6.9035674815620007E-2</c:v>
                </c:pt>
                <c:pt idx="699">
                  <c:v>6.9123701858576275E-2</c:v>
                </c:pt>
                <c:pt idx="700">
                  <c:v>6.9211860001448244E-2</c:v>
                </c:pt>
                <c:pt idx="701">
                  <c:v>6.9300149165928276E-2</c:v>
                </c:pt>
                <c:pt idx="702">
                  <c:v>6.938856927359216E-2</c:v>
                </c:pt>
                <c:pt idx="703">
                  <c:v>6.9477120245899526E-2</c:v>
                </c:pt>
                <c:pt idx="704">
                  <c:v>6.9565802004193655E-2</c:v>
                </c:pt>
                <c:pt idx="705">
                  <c:v>6.9654614469701726E-2</c:v>
                </c:pt>
                <c:pt idx="706">
                  <c:v>6.9743557563534814E-2</c:v>
                </c:pt>
                <c:pt idx="707">
                  <c:v>6.9832631206687923E-2</c:v>
                </c:pt>
                <c:pt idx="708">
                  <c:v>6.9921835320040093E-2</c:v>
                </c:pt>
                <c:pt idx="709">
                  <c:v>7.0011169824354541E-2</c:v>
                </c:pt>
                <c:pt idx="710">
                  <c:v>7.0100634640278575E-2</c:v>
                </c:pt>
                <c:pt idx="711">
                  <c:v>7.0190229688343792E-2</c:v>
                </c:pt>
                <c:pt idx="712">
                  <c:v>7.0279954888966129E-2</c:v>
                </c:pt>
                <c:pt idx="713">
                  <c:v>7.0369810162445895E-2</c:v>
                </c:pt>
                <c:pt idx="714">
                  <c:v>7.0459795428967825E-2</c:v>
                </c:pt>
                <c:pt idx="715">
                  <c:v>7.0549910608601191E-2</c:v>
                </c:pt>
                <c:pt idx="716">
                  <c:v>7.0640155621299994E-2</c:v>
                </c:pt>
                <c:pt idx="717">
                  <c:v>7.0730530386902718E-2</c:v>
                </c:pt>
                <c:pt idx="718">
                  <c:v>7.0821034825132689E-2</c:v>
                </c:pt>
                <c:pt idx="719">
                  <c:v>7.0911668855598103E-2</c:v>
                </c:pt>
                <c:pt idx="720">
                  <c:v>7.1002432397791942E-2</c:v>
                </c:pt>
                <c:pt idx="721">
                  <c:v>7.109332537109217E-2</c:v>
                </c:pt>
                <c:pt idx="722">
                  <c:v>7.1184347694761813E-2</c:v>
                </c:pt>
                <c:pt idx="723">
                  <c:v>7.1275499287949046E-2</c:v>
                </c:pt>
                <c:pt idx="724">
                  <c:v>7.136678006968708E-2</c:v>
                </c:pt>
                <c:pt idx="725">
                  <c:v>7.1458189958894497E-2</c:v>
                </c:pt>
                <c:pt idx="726">
                  <c:v>7.1549728874375107E-2</c:v>
                </c:pt>
                <c:pt idx="727">
                  <c:v>7.164139673481823E-2</c:v>
                </c:pt>
                <c:pt idx="728">
                  <c:v>7.1733193458798528E-2</c:v>
                </c:pt>
                <c:pt idx="729">
                  <c:v>7.1825118964776224E-2</c:v>
                </c:pt>
                <c:pt idx="730">
                  <c:v>7.1917173171097221E-2</c:v>
                </c:pt>
                <c:pt idx="731">
                  <c:v>7.2009355995993035E-2</c:v>
                </c:pt>
                <c:pt idx="732">
                  <c:v>7.2101667357580945E-2</c:v>
                </c:pt>
                <c:pt idx="733">
                  <c:v>7.2194107173864042E-2</c:v>
                </c:pt>
                <c:pt idx="734">
                  <c:v>7.2286675362731367E-2</c:v>
                </c:pt>
                <c:pt idx="735">
                  <c:v>7.237937184195789E-2</c:v>
                </c:pt>
                <c:pt idx="736">
                  <c:v>7.2472196529204613E-2</c:v>
                </c:pt>
                <c:pt idx="737">
                  <c:v>7.2565149342018714E-2</c:v>
                </c:pt>
                <c:pt idx="738">
                  <c:v>7.265823019783349E-2</c:v>
                </c:pt>
                <c:pt idx="739">
                  <c:v>7.2751439013968577E-2</c:v>
                </c:pt>
                <c:pt idx="740">
                  <c:v>7.2844775707629872E-2</c:v>
                </c:pt>
                <c:pt idx="741">
                  <c:v>7.293824019590972E-2</c:v>
                </c:pt>
                <c:pt idx="742">
                  <c:v>7.3031832395786977E-2</c:v>
                </c:pt>
                <c:pt idx="743">
                  <c:v>7.3125552224127005E-2</c:v>
                </c:pt>
                <c:pt idx="744">
                  <c:v>7.3219399597681839E-2</c:v>
                </c:pt>
                <c:pt idx="745">
                  <c:v>7.3313374433090189E-2</c:v>
                </c:pt>
                <c:pt idx="746">
                  <c:v>7.3407476646877606E-2</c:v>
                </c:pt>
                <c:pt idx="747">
                  <c:v>7.350170615545637E-2</c:v>
                </c:pt>
                <c:pt idx="748">
                  <c:v>7.3596062875125823E-2</c:v>
                </c:pt>
                <c:pt idx="749">
                  <c:v>7.3690546722072287E-2</c:v>
                </c:pt>
                <c:pt idx="750">
                  <c:v>7.3785157612369034E-2</c:v>
                </c:pt>
                <c:pt idx="751">
                  <c:v>7.387989546197668E-2</c:v>
                </c:pt>
                <c:pt idx="752">
                  <c:v>7.3974760186742927E-2</c:v>
                </c:pt>
                <c:pt idx="753">
                  <c:v>7.4069751702402847E-2</c:v>
                </c:pt>
                <c:pt idx="754">
                  <c:v>7.4164869924578825E-2</c:v>
                </c:pt>
                <c:pt idx="755">
                  <c:v>7.4260114768780805E-2</c:v>
                </c:pt>
                <c:pt idx="756">
                  <c:v>7.4355486150406075E-2</c:v>
                </c:pt>
                <c:pt idx="757">
                  <c:v>7.4450983984739788E-2</c:v>
                </c:pt>
                <c:pt idx="758">
                  <c:v>7.4546608186954494E-2</c:v>
                </c:pt>
                <c:pt idx="759">
                  <c:v>7.4642358672110692E-2</c:v>
                </c:pt>
                <c:pt idx="760">
                  <c:v>7.473823535515664E-2</c:v>
                </c:pt>
                <c:pt idx="761">
                  <c:v>7.4834238150928462E-2</c:v>
                </c:pt>
                <c:pt idx="762">
                  <c:v>7.4930366974150342E-2</c:v>
                </c:pt>
                <c:pt idx="763">
                  <c:v>7.5026621739434474E-2</c:v>
                </c:pt>
                <c:pt idx="764">
                  <c:v>7.5123002361281138E-2</c:v>
                </c:pt>
                <c:pt idx="765">
                  <c:v>7.5219508754078873E-2</c:v>
                </c:pt>
                <c:pt idx="766">
                  <c:v>7.5316140832104556E-2</c:v>
                </c:pt>
                <c:pt idx="767">
                  <c:v>7.5412898509523318E-2</c:v>
                </c:pt>
                <c:pt idx="768">
                  <c:v>7.5509781700388717E-2</c:v>
                </c:pt>
                <c:pt idx="769">
                  <c:v>7.5606790318642952E-2</c:v>
                </c:pt>
                <c:pt idx="770">
                  <c:v>7.5703924278116702E-2</c:v>
                </c:pt>
                <c:pt idx="771">
                  <c:v>7.5801183492529317E-2</c:v>
                </c:pt>
                <c:pt idx="772">
                  <c:v>7.5898567875488904E-2</c:v>
                </c:pt>
                <c:pt idx="773">
                  <c:v>7.5996077340492407E-2</c:v>
                </c:pt>
                <c:pt idx="774">
                  <c:v>7.609371180092564E-2</c:v>
                </c:pt>
                <c:pt idx="775">
                  <c:v>7.6191471170063418E-2</c:v>
                </c:pt>
                <c:pt idx="776">
                  <c:v>7.6289355361069511E-2</c:v>
                </c:pt>
                <c:pt idx="777">
                  <c:v>7.6387364286996967E-2</c:v>
                </c:pt>
                <c:pt idx="778">
                  <c:v>7.6485497860787927E-2</c:v>
                </c:pt>
                <c:pt idx="779">
                  <c:v>7.6583755995273783E-2</c:v>
                </c:pt>
                <c:pt idx="780">
                  <c:v>7.6682138603175382E-2</c:v>
                </c:pt>
                <c:pt idx="781">
                  <c:v>7.6780645597103014E-2</c:v>
                </c:pt>
                <c:pt idx="782">
                  <c:v>7.6879276889556342E-2</c:v>
                </c:pt>
                <c:pt idx="783">
                  <c:v>7.697803239292475E-2</c:v>
                </c:pt>
                <c:pt idx="784">
                  <c:v>7.7076912019487243E-2</c:v>
                </c:pt>
                <c:pt idx="785">
                  <c:v>7.7175915681412577E-2</c:v>
                </c:pt>
                <c:pt idx="786">
                  <c:v>7.7275043290759321E-2</c:v>
                </c:pt>
                <c:pt idx="787">
                  <c:v>7.7374294759475992E-2</c:v>
                </c:pt>
                <c:pt idx="788">
                  <c:v>7.7473669999400974E-2</c:v>
                </c:pt>
                <c:pt idx="789">
                  <c:v>7.7573168922262847E-2</c:v>
                </c:pt>
                <c:pt idx="790">
                  <c:v>7.7672791439680255E-2</c:v>
                </c:pt>
                <c:pt idx="791">
                  <c:v>7.7772537463162095E-2</c:v>
                </c:pt>
                <c:pt idx="792">
                  <c:v>7.7872406904107461E-2</c:v>
                </c:pt>
                <c:pt idx="793">
                  <c:v>7.7972399673805953E-2</c:v>
                </c:pt>
                <c:pt idx="794">
                  <c:v>7.8072515683437538E-2</c:v>
                </c:pt>
                <c:pt idx="795">
                  <c:v>7.8172754844072767E-2</c:v>
                </c:pt>
                <c:pt idx="796">
                  <c:v>7.8273117066672698E-2</c:v>
                </c:pt>
                <c:pt idx="797">
                  <c:v>7.8373602262089198E-2</c:v>
                </c:pt>
                <c:pt idx="798">
                  <c:v>7.8474210341064859E-2</c:v>
                </c:pt>
                <c:pt idx="799">
                  <c:v>7.8574941214233085E-2</c:v>
                </c:pt>
                <c:pt idx="800">
                  <c:v>7.8675794792118281E-2</c:v>
                </c:pt>
                <c:pt idx="801">
                  <c:v>7.8776770985135747E-2</c:v>
                </c:pt>
                <c:pt idx="802">
                  <c:v>7.887786970359198E-2</c:v>
                </c:pt>
                <c:pt idx="803">
                  <c:v>7.8979090857684564E-2</c:v>
                </c:pt>
                <c:pt idx="804">
                  <c:v>7.9080434357502422E-2</c:v>
                </c:pt>
                <c:pt idx="805">
                  <c:v>7.9181900113025644E-2</c:v>
                </c:pt>
                <c:pt idx="806">
                  <c:v>7.9283488034125882E-2</c:v>
                </c:pt>
                <c:pt idx="807">
                  <c:v>7.9385198030566179E-2</c:v>
                </c:pt>
                <c:pt idx="808">
                  <c:v>7.9487030012001192E-2</c:v>
                </c:pt>
                <c:pt idx="809">
                  <c:v>7.9588983887977194E-2</c:v>
                </c:pt>
                <c:pt idx="810">
                  <c:v>7.969105956793221E-2</c:v>
                </c:pt>
                <c:pt idx="811">
                  <c:v>7.9793256961196046E-2</c:v>
                </c:pt>
                <c:pt idx="812">
                  <c:v>7.9895575976990402E-2</c:v>
                </c:pt>
                <c:pt idx="813">
                  <c:v>7.9998016524428922E-2</c:v>
                </c:pt>
                <c:pt idx="814">
                  <c:v>8.0100578512517367E-2</c:v>
                </c:pt>
                <c:pt idx="815">
                  <c:v>8.0203261850153529E-2</c:v>
                </c:pt>
                <c:pt idx="816">
                  <c:v>8.0306066446127505E-2</c:v>
                </c:pt>
                <c:pt idx="817">
                  <c:v>8.0408992209121621E-2</c:v>
                </c:pt>
                <c:pt idx="818">
                  <c:v>8.0512039047710593E-2</c:v>
                </c:pt>
                <c:pt idx="819">
                  <c:v>8.0615206870361611E-2</c:v>
                </c:pt>
                <c:pt idx="820">
                  <c:v>8.0718495585434341E-2</c:v>
                </c:pt>
                <c:pt idx="821">
                  <c:v>8.0821905101181146E-2</c:v>
                </c:pt>
                <c:pt idx="822">
                  <c:v>8.0925435325746975E-2</c:v>
                </c:pt>
                <c:pt idx="823">
                  <c:v>8.1029086167169723E-2</c:v>
                </c:pt>
                <c:pt idx="824">
                  <c:v>8.1132857533379926E-2</c:v>
                </c:pt>
                <c:pt idx="825">
                  <c:v>8.1236749332201291E-2</c:v>
                </c:pt>
                <c:pt idx="826">
                  <c:v>8.1340761471350359E-2</c:v>
                </c:pt>
                <c:pt idx="827">
                  <c:v>8.1444893858436895E-2</c:v>
                </c:pt>
                <c:pt idx="828">
                  <c:v>8.1549146400963807E-2</c:v>
                </c:pt>
                <c:pt idx="829">
                  <c:v>8.165351900632728E-2</c:v>
                </c:pt>
                <c:pt idx="830">
                  <c:v>8.1758011581816836E-2</c:v>
                </c:pt>
                <c:pt idx="831">
                  <c:v>8.1862624034615472E-2</c:v>
                </c:pt>
                <c:pt idx="832">
                  <c:v>8.1967356271799685E-2</c:v>
                </c:pt>
                <c:pt idx="833">
                  <c:v>8.207220820033953E-2</c:v>
                </c:pt>
                <c:pt idx="834">
                  <c:v>8.2177179727098787E-2</c:v>
                </c:pt>
                <c:pt idx="835">
                  <c:v>8.2282270758835013E-2</c:v>
                </c:pt>
                <c:pt idx="836">
                  <c:v>8.2387481202199603E-2</c:v>
                </c:pt>
                <c:pt idx="837">
                  <c:v>8.2492810963737812E-2</c:v>
                </c:pt>
                <c:pt idx="838">
                  <c:v>8.2598259949889036E-2</c:v>
                </c:pt>
                <c:pt idx="839">
                  <c:v>8.2703828066986645E-2</c:v>
                </c:pt>
                <c:pt idx="840">
                  <c:v>8.2809515221258317E-2</c:v>
                </c:pt>
                <c:pt idx="841">
                  <c:v>8.2915321318825869E-2</c:v>
                </c:pt>
                <c:pt idx="842">
                  <c:v>8.3021246265705534E-2</c:v>
                </c:pt>
                <c:pt idx="843">
                  <c:v>8.3127289967807966E-2</c:v>
                </c:pt>
                <c:pt idx="844">
                  <c:v>8.323345233093829E-2</c:v>
                </c:pt>
                <c:pt idx="845">
                  <c:v>8.3339733260796328E-2</c:v>
                </c:pt>
                <c:pt idx="846">
                  <c:v>8.3446132662976458E-2</c:v>
                </c:pt>
                <c:pt idx="847">
                  <c:v>8.3552650442967918E-2</c:v>
                </c:pt>
                <c:pt idx="848">
                  <c:v>8.3659286506154784E-2</c:v>
                </c:pt>
                <c:pt idx="849">
                  <c:v>8.3766040757816018E-2</c:v>
                </c:pt>
                <c:pt idx="850">
                  <c:v>8.3872913103125613E-2</c:v>
                </c:pt>
                <c:pt idx="851">
                  <c:v>8.3979903447152726E-2</c:v>
                </c:pt>
                <c:pt idx="852">
                  <c:v>8.4087011694861574E-2</c:v>
                </c:pt>
                <c:pt idx="853">
                  <c:v>8.4194237751111789E-2</c:v>
                </c:pt>
                <c:pt idx="854">
                  <c:v>8.4301581520658281E-2</c:v>
                </c:pt>
                <c:pt idx="855">
                  <c:v>8.4409042908151377E-2</c:v>
                </c:pt>
                <c:pt idx="856">
                  <c:v>8.4516621818136989E-2</c:v>
                </c:pt>
                <c:pt idx="857">
                  <c:v>8.462431815505661E-2</c:v>
                </c:pt>
                <c:pt idx="858">
                  <c:v>8.4732131823247375E-2</c:v>
                </c:pt>
                <c:pt idx="859">
                  <c:v>8.4840062726942334E-2</c:v>
                </c:pt>
                <c:pt idx="860">
                  <c:v>8.494811077027023E-2</c:v>
                </c:pt>
                <c:pt idx="861">
                  <c:v>8.5056275857255864E-2</c:v>
                </c:pt>
                <c:pt idx="862">
                  <c:v>8.5164557891820092E-2</c:v>
                </c:pt>
                <c:pt idx="863">
                  <c:v>8.5272956777779796E-2</c:v>
                </c:pt>
                <c:pt idx="864">
                  <c:v>8.5381472418848137E-2</c:v>
                </c:pt>
                <c:pt idx="865">
                  <c:v>8.5490104718634496E-2</c:v>
                </c:pt>
                <c:pt idx="866">
                  <c:v>8.5598853580644757E-2</c:v>
                </c:pt>
                <c:pt idx="867">
                  <c:v>8.5707718908281133E-2</c:v>
                </c:pt>
                <c:pt idx="868">
                  <c:v>8.581670060484245E-2</c:v>
                </c:pt>
                <c:pt idx="869">
                  <c:v>8.592579857352417E-2</c:v>
                </c:pt>
                <c:pt idx="870">
                  <c:v>8.6035012717418397E-2</c:v>
                </c:pt>
                <c:pt idx="871">
                  <c:v>8.6144342939514146E-2</c:v>
                </c:pt>
                <c:pt idx="872">
                  <c:v>8.6253789142697296E-2</c:v>
                </c:pt>
                <c:pt idx="873">
                  <c:v>8.6363351229750668E-2</c:v>
                </c:pt>
                <c:pt idx="874">
                  <c:v>8.6473029103354193E-2</c:v>
                </c:pt>
                <c:pt idx="875">
                  <c:v>8.6582822666084885E-2</c:v>
                </c:pt>
                <c:pt idx="876">
                  <c:v>8.6692731820417063E-2</c:v>
                </c:pt>
                <c:pt idx="877">
                  <c:v>8.680275646872232E-2</c:v>
                </c:pt>
                <c:pt idx="878">
                  <c:v>8.6912896513269722E-2</c:v>
                </c:pt>
                <c:pt idx="879">
                  <c:v>8.7023151856225806E-2</c:v>
                </c:pt>
                <c:pt idx="880">
                  <c:v>8.7133522399654634E-2</c:v>
                </c:pt>
                <c:pt idx="881">
                  <c:v>8.7244008045518046E-2</c:v>
                </c:pt>
                <c:pt idx="882">
                  <c:v>8.7354608695675517E-2</c:v>
                </c:pt>
                <c:pt idx="883">
                  <c:v>8.7465324251884469E-2</c:v>
                </c:pt>
                <c:pt idx="884">
                  <c:v>8.7576154615800261E-2</c:v>
                </c:pt>
                <c:pt idx="885">
                  <c:v>8.7687099688976172E-2</c:v>
                </c:pt>
                <c:pt idx="886">
                  <c:v>8.7798159372863671E-2</c:v>
                </c:pt>
                <c:pt idx="887">
                  <c:v>8.790933356881242E-2</c:v>
                </c:pt>
                <c:pt idx="888">
                  <c:v>8.8020622178070357E-2</c:v>
                </c:pt>
                <c:pt idx="889">
                  <c:v>8.8132025101783723E-2</c:v>
                </c:pt>
                <c:pt idx="890">
                  <c:v>8.8243542240997286E-2</c:v>
                </c:pt>
                <c:pt idx="891">
                  <c:v>8.8355173496654393E-2</c:v>
                </c:pt>
                <c:pt idx="892">
                  <c:v>8.8466918769597003E-2</c:v>
                </c:pt>
                <c:pt idx="893">
                  <c:v>8.8578777960565652E-2</c:v>
                </c:pt>
                <c:pt idx="894">
                  <c:v>8.8690750970199961E-2</c:v>
                </c:pt>
                <c:pt idx="895">
                  <c:v>8.8802837699038184E-2</c:v>
                </c:pt>
                <c:pt idx="896">
                  <c:v>8.8915038047517742E-2</c:v>
                </c:pt>
                <c:pt idx="897">
                  <c:v>8.902735191597505E-2</c:v>
                </c:pt>
                <c:pt idx="898">
                  <c:v>8.9139779204645719E-2</c:v>
                </c:pt>
                <c:pt idx="899">
                  <c:v>8.9252319813664549E-2</c:v>
                </c:pt>
                <c:pt idx="900">
                  <c:v>8.9364973643065782E-2</c:v>
                </c:pt>
                <c:pt idx="901">
                  <c:v>8.9477740592783017E-2</c:v>
                </c:pt>
                <c:pt idx="902">
                  <c:v>8.9590620562649409E-2</c:v>
                </c:pt>
                <c:pt idx="903">
                  <c:v>8.970361345239769E-2</c:v>
                </c:pt>
                <c:pt idx="904">
                  <c:v>8.9816719161660341E-2</c:v>
                </c:pt>
                <c:pt idx="905">
                  <c:v>8.9929937589969561E-2</c:v>
                </c:pt>
                <c:pt idx="906">
                  <c:v>9.0043268636757462E-2</c:v>
                </c:pt>
                <c:pt idx="907">
                  <c:v>9.0156712201356126E-2</c:v>
                </c:pt>
                <c:pt idx="908">
                  <c:v>9.0270268182997659E-2</c:v>
                </c:pt>
                <c:pt idx="909">
                  <c:v>9.0383936480814386E-2</c:v>
                </c:pt>
                <c:pt idx="910">
                  <c:v>9.0497716993838767E-2</c:v>
                </c:pt>
                <c:pt idx="911">
                  <c:v>9.0611609621003647E-2</c:v>
                </c:pt>
                <c:pt idx="912">
                  <c:v>9.0725614261142229E-2</c:v>
                </c:pt>
                <c:pt idx="913">
                  <c:v>9.0839730812988323E-2</c:v>
                </c:pt>
                <c:pt idx="914">
                  <c:v>9.0953959175176236E-2</c:v>
                </c:pt>
                <c:pt idx="915">
                  <c:v>9.1068299246240991E-2</c:v>
                </c:pt>
                <c:pt idx="916">
                  <c:v>9.1182750924618361E-2</c:v>
                </c:pt>
                <c:pt idx="917">
                  <c:v>9.1297314108645E-2</c:v>
                </c:pt>
                <c:pt idx="918">
                  <c:v>9.1411988696558616E-2</c:v>
                </c:pt>
                <c:pt idx="919">
                  <c:v>9.1526774586497717E-2</c:v>
                </c:pt>
                <c:pt idx="920">
                  <c:v>9.1641671676502168E-2</c:v>
                </c:pt>
                <c:pt idx="921">
                  <c:v>9.1756679864512983E-2</c:v>
                </c:pt>
                <c:pt idx="922">
                  <c:v>9.1871799048372504E-2</c:v>
                </c:pt>
                <c:pt idx="923">
                  <c:v>9.1987029125824404E-2</c:v>
                </c:pt>
                <c:pt idx="924">
                  <c:v>9.2102369994513975E-2</c:v>
                </c:pt>
                <c:pt idx="925">
                  <c:v>9.2217821551988002E-2</c:v>
                </c:pt>
                <c:pt idx="926">
                  <c:v>9.2333383695695131E-2</c:v>
                </c:pt>
                <c:pt idx="927">
                  <c:v>9.2449056322985293E-2</c:v>
                </c:pt>
                <c:pt idx="928">
                  <c:v>9.2564839331110885E-2</c:v>
                </c:pt>
                <c:pt idx="929">
                  <c:v>9.2680732617225967E-2</c:v>
                </c:pt>
                <c:pt idx="930">
                  <c:v>9.2796736078386621E-2</c:v>
                </c:pt>
                <c:pt idx="931">
                  <c:v>9.2912849611551149E-2</c:v>
                </c:pt>
                <c:pt idx="932">
                  <c:v>9.3029073113579996E-2</c:v>
                </c:pt>
                <c:pt idx="933">
                  <c:v>9.3145406481235996E-2</c:v>
                </c:pt>
                <c:pt idx="934">
                  <c:v>9.3261849611184472E-2</c:v>
                </c:pt>
                <c:pt idx="935">
                  <c:v>9.3378402399992816E-2</c:v>
                </c:pt>
                <c:pt idx="936">
                  <c:v>9.3495064744131648E-2</c:v>
                </c:pt>
                <c:pt idx="937">
                  <c:v>9.3611836539973889E-2</c:v>
                </c:pt>
                <c:pt idx="938">
                  <c:v>9.3728717683795315E-2</c:v>
                </c:pt>
                <c:pt idx="939">
                  <c:v>9.3845708071774697E-2</c:v>
                </c:pt>
                <c:pt idx="940">
                  <c:v>9.39628075999933E-2</c:v>
                </c:pt>
                <c:pt idx="941">
                  <c:v>9.4080016164436106E-2</c:v>
                </c:pt>
                <c:pt idx="942">
                  <c:v>9.4197333660990951E-2</c:v>
                </c:pt>
                <c:pt idx="943">
                  <c:v>9.4314759985448651E-2</c:v>
                </c:pt>
                <c:pt idx="944">
                  <c:v>9.4432295033503602E-2</c:v>
                </c:pt>
                <c:pt idx="945">
                  <c:v>9.454993870075383E-2</c:v>
                </c:pt>
                <c:pt idx="946">
                  <c:v>9.466769088270055E-2</c:v>
                </c:pt>
                <c:pt idx="947">
                  <c:v>9.4785551474748819E-2</c:v>
                </c:pt>
                <c:pt idx="948">
                  <c:v>9.4903520372206937E-2</c:v>
                </c:pt>
                <c:pt idx="949">
                  <c:v>9.5021597470287669E-2</c:v>
                </c:pt>
                <c:pt idx="950">
                  <c:v>9.5139782664107359E-2</c:v>
                </c:pt>
                <c:pt idx="951">
                  <c:v>9.5258075848686063E-2</c:v>
                </c:pt>
                <c:pt idx="952">
                  <c:v>9.5376476918948183E-2</c:v>
                </c:pt>
                <c:pt idx="953">
                  <c:v>9.5494985769722485E-2</c:v>
                </c:pt>
                <c:pt idx="954">
                  <c:v>9.5613602295741673E-2</c:v>
                </c:pt>
                <c:pt idx="955">
                  <c:v>9.5732326391643058E-2</c:v>
                </c:pt>
                <c:pt idx="956">
                  <c:v>9.5851157951967997E-2</c:v>
                </c:pt>
                <c:pt idx="957">
                  <c:v>9.5970096871162675E-2</c:v>
                </c:pt>
                <c:pt idx="958">
                  <c:v>9.6089143043578254E-2</c:v>
                </c:pt>
                <c:pt idx="959">
                  <c:v>9.620829636346985E-2</c:v>
                </c:pt>
                <c:pt idx="960">
                  <c:v>9.6327556724998001E-2</c:v>
                </c:pt>
                <c:pt idx="961">
                  <c:v>9.6446924022227862E-2</c:v>
                </c:pt>
                <c:pt idx="962">
                  <c:v>9.6566398149129914E-2</c:v>
                </c:pt>
                <c:pt idx="963">
                  <c:v>9.6685978999579578E-2</c:v>
                </c:pt>
                <c:pt idx="964">
                  <c:v>9.6805666467357221E-2</c:v>
                </c:pt>
                <c:pt idx="965">
                  <c:v>9.6925460446148734E-2</c:v>
                </c:pt>
                <c:pt idx="966">
                  <c:v>9.7045360829545735E-2</c:v>
                </c:pt>
                <c:pt idx="967">
                  <c:v>9.716536751104464E-2</c:v>
                </c:pt>
                <c:pt idx="968">
                  <c:v>9.7285480384047926E-2</c:v>
                </c:pt>
                <c:pt idx="969">
                  <c:v>9.740569934186348E-2</c:v>
                </c:pt>
                <c:pt idx="970">
                  <c:v>9.7526024277705348E-2</c:v>
                </c:pt>
                <c:pt idx="971">
                  <c:v>9.7646455084693148E-2</c:v>
                </c:pt>
                <c:pt idx="972">
                  <c:v>9.7766991655852273E-2</c:v>
                </c:pt>
                <c:pt idx="973">
                  <c:v>9.7887633884114506E-2</c:v>
                </c:pt>
                <c:pt idx="974">
                  <c:v>9.8008381662317651E-2</c:v>
                </c:pt>
                <c:pt idx="975">
                  <c:v>9.8129234883205782E-2</c:v>
                </c:pt>
                <c:pt idx="976">
                  <c:v>9.825019343942927E-2</c:v>
                </c:pt>
                <c:pt idx="977">
                  <c:v>9.837125722354495E-2</c:v>
                </c:pt>
                <c:pt idx="978">
                  <c:v>9.8492426128016078E-2</c:v>
                </c:pt>
                <c:pt idx="979">
                  <c:v>9.8613700045212985E-2</c:v>
                </c:pt>
                <c:pt idx="980">
                  <c:v>9.8735078867412007E-2</c:v>
                </c:pt>
                <c:pt idx="981">
                  <c:v>9.8856562486796792E-2</c:v>
                </c:pt>
                <c:pt idx="982">
                  <c:v>9.897815079545777E-2</c:v>
                </c:pt>
                <c:pt idx="983">
                  <c:v>9.909984368539243E-2</c:v>
                </c:pt>
                <c:pt idx="984">
                  <c:v>9.9221641048505241E-2</c:v>
                </c:pt>
                <c:pt idx="985">
                  <c:v>9.9343542776608007E-2</c:v>
                </c:pt>
                <c:pt idx="986">
                  <c:v>9.9465548761419623E-2</c:v>
                </c:pt>
                <c:pt idx="987">
                  <c:v>9.9587658894566916E-2</c:v>
                </c:pt>
                <c:pt idx="988">
                  <c:v>9.9709873067583402E-2</c:v>
                </c:pt>
                <c:pt idx="989">
                  <c:v>9.983219117191075E-2</c:v>
                </c:pt>
                <c:pt idx="990">
                  <c:v>9.995461309889811E-2</c:v>
                </c:pt>
                <c:pt idx="991">
                  <c:v>0.10007713873980253</c:v>
                </c:pt>
                <c:pt idx="992">
                  <c:v>0.10019976798578877</c:v>
                </c:pt>
                <c:pt idx="993">
                  <c:v>0.10032250072792966</c:v>
                </c:pt>
                <c:pt idx="994">
                  <c:v>0.10044533685720612</c:v>
                </c:pt>
                <c:pt idx="995">
                  <c:v>0.10056827626450719</c:v>
                </c:pt>
                <c:pt idx="996">
                  <c:v>0.10069131884063015</c:v>
                </c:pt>
                <c:pt idx="997">
                  <c:v>0.10081446447628072</c:v>
                </c:pt>
                <c:pt idx="998">
                  <c:v>0.10093771306207294</c:v>
                </c:pt>
                <c:pt idx="999">
                  <c:v>0.10106106448852956</c:v>
                </c:pt>
                <c:pt idx="1000">
                  <c:v>0.10118451864608152</c:v>
                </c:pt>
                <c:pt idx="1001">
                  <c:v>0.10130807542506964</c:v>
                </c:pt>
                <c:pt idx="1002">
                  <c:v>0.10143173471574245</c:v>
                </c:pt>
                <c:pt idx="1003">
                  <c:v>0.10155549640825783</c:v>
                </c:pt>
                <c:pt idx="1004">
                  <c:v>0.10167936039268266</c:v>
                </c:pt>
                <c:pt idx="1005">
                  <c:v>0.10180332655899303</c:v>
                </c:pt>
                <c:pt idx="1006">
                  <c:v>0.10192739479707418</c:v>
                </c:pt>
                <c:pt idx="1007">
                  <c:v>0.1020515649967207</c:v>
                </c:pt>
                <c:pt idx="1008">
                  <c:v>0.10217583704763665</c:v>
                </c:pt>
                <c:pt idx="1009">
                  <c:v>0.10230021083943563</c:v>
                </c:pt>
                <c:pt idx="1010">
                  <c:v>0.10242468626164082</c:v>
                </c:pt>
                <c:pt idx="1011">
                  <c:v>0.10254926320368513</c:v>
                </c:pt>
                <c:pt idx="1012">
                  <c:v>0.10267394155491129</c:v>
                </c:pt>
                <c:pt idx="1013">
                  <c:v>0.10279872120457201</c:v>
                </c:pt>
                <c:pt idx="1014">
                  <c:v>0.10292360204182996</c:v>
                </c:pt>
                <c:pt idx="1015">
                  <c:v>0.10304858395575793</c:v>
                </c:pt>
                <c:pt idx="1016">
                  <c:v>0.10317366683533893</c:v>
                </c:pt>
                <c:pt idx="1017">
                  <c:v>0.10329885056946637</c:v>
                </c:pt>
                <c:pt idx="1018">
                  <c:v>0.10342413504694395</c:v>
                </c:pt>
                <c:pt idx="1019">
                  <c:v>0.10354952015648596</c:v>
                </c:pt>
                <c:pt idx="1020">
                  <c:v>0.10367500578671725</c:v>
                </c:pt>
                <c:pt idx="1021">
                  <c:v>0.10380059182617343</c:v>
                </c:pt>
                <c:pt idx="1022">
                  <c:v>0.10392627816330091</c:v>
                </c:pt>
                <c:pt idx="1023">
                  <c:v>0.104052064686457</c:v>
                </c:pt>
                <c:pt idx="1024">
                  <c:v>0.10417795128390998</c:v>
                </c:pt>
                <c:pt idx="1025">
                  <c:v>0.1043039378438393</c:v>
                </c:pt>
                <c:pt idx="1026">
                  <c:v>0.10443002425433562</c:v>
                </c:pt>
                <c:pt idx="1027">
                  <c:v>0.10455621040340086</c:v>
                </c:pt>
                <c:pt idx="1028">
                  <c:v>0.10468249617894833</c:v>
                </c:pt>
                <c:pt idx="1029">
                  <c:v>0.10480888146880293</c:v>
                </c:pt>
                <c:pt idx="1030">
                  <c:v>0.10493536616070111</c:v>
                </c:pt>
                <c:pt idx="1031">
                  <c:v>0.10506195014229101</c:v>
                </c:pt>
                <c:pt idx="1032">
                  <c:v>0.10518863330113259</c:v>
                </c:pt>
                <c:pt idx="1033">
                  <c:v>0.10531541552469773</c:v>
                </c:pt>
                <c:pt idx="1034">
                  <c:v>0.10544229670037029</c:v>
                </c:pt>
                <c:pt idx="1035">
                  <c:v>0.1055692767154463</c:v>
                </c:pt>
                <c:pt idx="1036">
                  <c:v>0.10569635545713385</c:v>
                </c:pt>
                <c:pt idx="1037">
                  <c:v>0.10582353281255351</c:v>
                </c:pt>
                <c:pt idx="1038">
                  <c:v>0.10595080866873813</c:v>
                </c:pt>
                <c:pt idx="1039">
                  <c:v>0.10607818291263311</c:v>
                </c:pt>
                <c:pt idx="1040">
                  <c:v>0.10620565543109649</c:v>
                </c:pt>
                <c:pt idx="1041">
                  <c:v>0.10633322611089892</c:v>
                </c:pt>
                <c:pt idx="1042">
                  <c:v>0.10646089483872394</c:v>
                </c:pt>
                <c:pt idx="1043">
                  <c:v>0.10658866150116797</c:v>
                </c:pt>
                <c:pt idx="1044">
                  <c:v>0.10671652598474049</c:v>
                </c:pt>
                <c:pt idx="1045">
                  <c:v>0.10684448817586395</c:v>
                </c:pt>
                <c:pt idx="1046">
                  <c:v>0.10697254796087416</c:v>
                </c:pt>
                <c:pt idx="1047">
                  <c:v>0.10710070522602018</c:v>
                </c:pt>
                <c:pt idx="1048">
                  <c:v>0.10722895985746446</c:v>
                </c:pt>
                <c:pt idx="1049">
                  <c:v>0.107357311741283</c:v>
                </c:pt>
                <c:pt idx="1050">
                  <c:v>0.1074857607634654</c:v>
                </c:pt>
                <c:pt idx="1051">
                  <c:v>0.10761430680991498</c:v>
                </c:pt>
                <c:pt idx="1052">
                  <c:v>0.10774294976644885</c:v>
                </c:pt>
                <c:pt idx="1053">
                  <c:v>0.10787168951879808</c:v>
                </c:pt>
                <c:pt idx="1054">
                  <c:v>0.1080005259526077</c:v>
                </c:pt>
                <c:pt idx="1055">
                  <c:v>0.10812945895343698</c:v>
                </c:pt>
                <c:pt idx="1056">
                  <c:v>0.10825848840675929</c:v>
                </c:pt>
                <c:pt idx="1057">
                  <c:v>0.10838761419796236</c:v>
                </c:pt>
                <c:pt idx="1058">
                  <c:v>0.10851683621234835</c:v>
                </c:pt>
                <c:pt idx="1059">
                  <c:v>0.10864615433513398</c:v>
                </c:pt>
                <c:pt idx="1060">
                  <c:v>0.10877556845145055</c:v>
                </c:pt>
                <c:pt idx="1061">
                  <c:v>0.10890507844634417</c:v>
                </c:pt>
                <c:pt idx="1062">
                  <c:v>0.10903468420477566</c:v>
                </c:pt>
                <c:pt idx="1063">
                  <c:v>0.10916438561162085</c:v>
                </c:pt>
                <c:pt idx="1064">
                  <c:v>0.10929418255167067</c:v>
                </c:pt>
                <c:pt idx="1065">
                  <c:v>0.1094240749096311</c:v>
                </c:pt>
                <c:pt idx="1066">
                  <c:v>0.10955406257012337</c:v>
                </c:pt>
                <c:pt idx="1067">
                  <c:v>0.10968414541768411</c:v>
                </c:pt>
                <c:pt idx="1068">
                  <c:v>0.10981432333676532</c:v>
                </c:pt>
                <c:pt idx="1069">
                  <c:v>0.10994459621173466</c:v>
                </c:pt>
                <c:pt idx="1070">
                  <c:v>0.11007496392687532</c:v>
                </c:pt>
                <c:pt idx="1071">
                  <c:v>0.11020542636638636</c:v>
                </c:pt>
                <c:pt idx="1072">
                  <c:v>0.11033598341438258</c:v>
                </c:pt>
                <c:pt idx="1073">
                  <c:v>0.11046663495489494</c:v>
                </c:pt>
                <c:pt idx="1074">
                  <c:v>0.11059738087187018</c:v>
                </c:pt>
                <c:pt idx="1075">
                  <c:v>0.11072822104917146</c:v>
                </c:pt>
                <c:pt idx="1076">
                  <c:v>0.1108591553705781</c:v>
                </c:pt>
                <c:pt idx="1077">
                  <c:v>0.11099018371978581</c:v>
                </c:pt>
                <c:pt idx="1078">
                  <c:v>0.11112130598040681</c:v>
                </c:pt>
                <c:pt idx="1079">
                  <c:v>0.11125252203596982</c:v>
                </c:pt>
                <c:pt idx="1080">
                  <c:v>0.11138383176992032</c:v>
                </c:pt>
                <c:pt idx="1081">
                  <c:v>0.11151523506562054</c:v>
                </c:pt>
                <c:pt idx="1082">
                  <c:v>0.11164673180634968</c:v>
                </c:pt>
                <c:pt idx="1083">
                  <c:v>0.11177832187530382</c:v>
                </c:pt>
                <c:pt idx="1084">
                  <c:v>0.11191000515559618</c:v>
                </c:pt>
                <c:pt idx="1085">
                  <c:v>0.11204178153025726</c:v>
                </c:pt>
                <c:pt idx="1086">
                  <c:v>0.1121736508822348</c:v>
                </c:pt>
                <c:pt idx="1087">
                  <c:v>0.11230561309439389</c:v>
                </c:pt>
                <c:pt idx="1088">
                  <c:v>0.11243766804951726</c:v>
                </c:pt>
                <c:pt idx="1089">
                  <c:v>0.1125698156303052</c:v>
                </c:pt>
                <c:pt idx="1090">
                  <c:v>0.11270205571937573</c:v>
                </c:pt>
                <c:pt idx="1091">
                  <c:v>0.11283438819926467</c:v>
                </c:pt>
                <c:pt idx="1092">
                  <c:v>0.11296681295242579</c:v>
                </c:pt>
                <c:pt idx="1093">
                  <c:v>0.11309932986123096</c:v>
                </c:pt>
                <c:pt idx="1094">
                  <c:v>0.11323193880797011</c:v>
                </c:pt>
                <c:pt idx="1095">
                  <c:v>0.11336463967485143</c:v>
                </c:pt>
                <c:pt idx="1096">
                  <c:v>0.11349743234400149</c:v>
                </c:pt>
                <c:pt idx="1097">
                  <c:v>0.11363031669746528</c:v>
                </c:pt>
                <c:pt idx="1098">
                  <c:v>0.11376329261720639</c:v>
                </c:pt>
                <c:pt idx="1099">
                  <c:v>0.11389635998510704</c:v>
                </c:pt>
                <c:pt idx="1100">
                  <c:v>0.11402951868296823</c:v>
                </c:pt>
                <c:pt idx="1101">
                  <c:v>0.11416276859250984</c:v>
                </c:pt>
                <c:pt idx="1102">
                  <c:v>0.11429610959537073</c:v>
                </c:pt>
                <c:pt idx="1103">
                  <c:v>0.11442954157310889</c:v>
                </c:pt>
                <c:pt idx="1104">
                  <c:v>0.11456306440720138</c:v>
                </c:pt>
                <c:pt idx="1105">
                  <c:v>0.11469667797904466</c:v>
                </c:pt>
                <c:pt idx="1106">
                  <c:v>0.11483038216995456</c:v>
                </c:pt>
                <c:pt idx="1107">
                  <c:v>0.11496417686116643</c:v>
                </c:pt>
                <c:pt idx="1108">
                  <c:v>0.11509806193383519</c:v>
                </c:pt>
                <c:pt idx="1109">
                  <c:v>0.11523203726903553</c:v>
                </c:pt>
                <c:pt idx="1110">
                  <c:v>0.11536610274776189</c:v>
                </c:pt>
                <c:pt idx="1111">
                  <c:v>0.11550025825092876</c:v>
                </c:pt>
                <c:pt idx="1112">
                  <c:v>0.11563450365937057</c:v>
                </c:pt>
                <c:pt idx="1113">
                  <c:v>0.11576883885384188</c:v>
                </c:pt>
                <c:pt idx="1114">
                  <c:v>0.11590326371501755</c:v>
                </c:pt>
                <c:pt idx="1115">
                  <c:v>0.11603777812349278</c:v>
                </c:pt>
                <c:pt idx="1116">
                  <c:v>0.11617238195978323</c:v>
                </c:pt>
                <c:pt idx="1117">
                  <c:v>0.11630707510432506</c:v>
                </c:pt>
                <c:pt idx="1118">
                  <c:v>0.11644185743747516</c:v>
                </c:pt>
                <c:pt idx="1119">
                  <c:v>0.11657672883951126</c:v>
                </c:pt>
                <c:pt idx="1120">
                  <c:v>0.11671168919063188</c:v>
                </c:pt>
                <c:pt idx="1121">
                  <c:v>0.11684673837095648</c:v>
                </c:pt>
                <c:pt idx="1122">
                  <c:v>0.11698187626052577</c:v>
                </c:pt>
                <c:pt idx="1123">
                  <c:v>0.11711710273930155</c:v>
                </c:pt>
                <c:pt idx="1124">
                  <c:v>0.11725241768716699</c:v>
                </c:pt>
                <c:pt idx="1125">
                  <c:v>0.11738782098392664</c:v>
                </c:pt>
                <c:pt idx="1126">
                  <c:v>0.11752331250930653</c:v>
                </c:pt>
                <c:pt idx="1127">
                  <c:v>0.11765889214295441</c:v>
                </c:pt>
                <c:pt idx="1128">
                  <c:v>0.11779455976443977</c:v>
                </c:pt>
                <c:pt idx="1129">
                  <c:v>0.11793031525325386</c:v>
                </c:pt>
                <c:pt idx="1130">
                  <c:v>0.11806615848880989</c:v>
                </c:pt>
                <c:pt idx="1131">
                  <c:v>0.1182020893504432</c:v>
                </c:pt>
                <c:pt idx="1132">
                  <c:v>0.11833810771741127</c:v>
                </c:pt>
                <c:pt idx="1133">
                  <c:v>0.11847421346889378</c:v>
                </c:pt>
                <c:pt idx="1134">
                  <c:v>0.1186104064839929</c:v>
                </c:pt>
                <c:pt idx="1135">
                  <c:v>0.1187466866417332</c:v>
                </c:pt>
                <c:pt idx="1136">
                  <c:v>0.11888305382106187</c:v>
                </c:pt>
                <c:pt idx="1137">
                  <c:v>0.11901950790084888</c:v>
                </c:pt>
                <c:pt idx="1138">
                  <c:v>0.11915604875988683</c:v>
                </c:pt>
                <c:pt idx="1139">
                  <c:v>0.11929267627689141</c:v>
                </c:pt>
                <c:pt idx="1140">
                  <c:v>0.11942939033050129</c:v>
                </c:pt>
                <c:pt idx="1141">
                  <c:v>0.1195661907992782</c:v>
                </c:pt>
                <c:pt idx="1142">
                  <c:v>0.1197030775617072</c:v>
                </c:pt>
                <c:pt idx="1143">
                  <c:v>0.11984005049619663</c:v>
                </c:pt>
                <c:pt idx="1144">
                  <c:v>0.11997710948107833</c:v>
                </c:pt>
                <c:pt idx="1145">
                  <c:v>0.1201142543946077</c:v>
                </c:pt>
                <c:pt idx="1146">
                  <c:v>0.12025148511496384</c:v>
                </c:pt>
                <c:pt idx="1147">
                  <c:v>0.12038880152024951</c:v>
                </c:pt>
                <c:pt idx="1148">
                  <c:v>0.12052620348849151</c:v>
                </c:pt>
                <c:pt idx="1149">
                  <c:v>0.12066369089764056</c:v>
                </c:pt>
                <c:pt idx="1150">
                  <c:v>0.12080126362557152</c:v>
                </c:pt>
                <c:pt idx="1151">
                  <c:v>0.1209389215500834</c:v>
                </c:pt>
                <c:pt idx="1152">
                  <c:v>0.12107666454889958</c:v>
                </c:pt>
                <c:pt idx="1153">
                  <c:v>0.1212144924996679</c:v>
                </c:pt>
                <c:pt idx="1154">
                  <c:v>0.12135240527996069</c:v>
                </c:pt>
                <c:pt idx="1155">
                  <c:v>0.12149040276727494</c:v>
                </c:pt>
                <c:pt idx="1156">
                  <c:v>0.12162848483903238</c:v>
                </c:pt>
                <c:pt idx="1157">
                  <c:v>0.12176665137257969</c:v>
                </c:pt>
                <c:pt idx="1158">
                  <c:v>0.12190490224518846</c:v>
                </c:pt>
                <c:pt idx="1159">
                  <c:v>0.12204323733405534</c:v>
                </c:pt>
                <c:pt idx="1160">
                  <c:v>0.1221816565163022</c:v>
                </c:pt>
                <c:pt idx="1161">
                  <c:v>0.12232015966897623</c:v>
                </c:pt>
                <c:pt idx="1162">
                  <c:v>0.12245874666905</c:v>
                </c:pt>
                <c:pt idx="1163">
                  <c:v>0.1225974173934217</c:v>
                </c:pt>
                <c:pt idx="1164">
                  <c:v>0.12273617171891499</c:v>
                </c:pt>
                <c:pt idx="1165">
                  <c:v>0.12287500952227937</c:v>
                </c:pt>
                <c:pt idx="1166">
                  <c:v>0.12301393068019018</c:v>
                </c:pt>
                <c:pt idx="1167">
                  <c:v>0.12315293506924871</c:v>
                </c:pt>
                <c:pt idx="1168">
                  <c:v>0.12329202256598232</c:v>
                </c:pt>
                <c:pt idx="1169">
                  <c:v>0.12343119304684452</c:v>
                </c:pt>
                <c:pt idx="1170">
                  <c:v>0.1235704463882152</c:v>
                </c:pt>
                <c:pt idx="1171">
                  <c:v>0.12370978246640056</c:v>
                </c:pt>
                <c:pt idx="1172">
                  <c:v>0.12384920115763325</c:v>
                </c:pt>
                <c:pt idx="1173">
                  <c:v>0.12398870233807273</c:v>
                </c:pt>
                <c:pt idx="1174">
                  <c:v>0.12412828588380502</c:v>
                </c:pt>
                <c:pt idx="1175">
                  <c:v>0.12426795167084306</c:v>
                </c:pt>
                <c:pt idx="1176">
                  <c:v>0.12440769957512675</c:v>
                </c:pt>
                <c:pt idx="1177">
                  <c:v>0.12454752947252293</c:v>
                </c:pt>
                <c:pt idx="1178">
                  <c:v>0.12468744123882569</c:v>
                </c:pt>
                <c:pt idx="1179">
                  <c:v>0.12482743474975645</c:v>
                </c:pt>
                <c:pt idx="1180">
                  <c:v>0.12496750988096399</c:v>
                </c:pt>
                <c:pt idx="1181">
                  <c:v>0.12510766650802452</c:v>
                </c:pt>
                <c:pt idx="1182">
                  <c:v>0.12524790450644188</c:v>
                </c:pt>
                <c:pt idx="1183">
                  <c:v>0.12538822375164771</c:v>
                </c:pt>
                <c:pt idx="1184">
                  <c:v>0.1255286241190014</c:v>
                </c:pt>
                <c:pt idx="1185">
                  <c:v>0.12566910548379034</c:v>
                </c:pt>
                <c:pt idx="1186">
                  <c:v>0.12580966772122995</c:v>
                </c:pt>
                <c:pt idx="1187">
                  <c:v>0.12595031070646376</c:v>
                </c:pt>
                <c:pt idx="1188">
                  <c:v>0.1260910343145637</c:v>
                </c:pt>
                <c:pt idx="1189">
                  <c:v>0.12623183842052993</c:v>
                </c:pt>
                <c:pt idx="1190">
                  <c:v>0.12637272289929113</c:v>
                </c:pt>
                <c:pt idx="1191">
                  <c:v>0.12651368762570483</c:v>
                </c:pt>
                <c:pt idx="1192">
                  <c:v>0.12665473247455694</c:v>
                </c:pt>
                <c:pt idx="1193">
                  <c:v>0.12679585732056248</c:v>
                </c:pt>
                <c:pt idx="1194">
                  <c:v>0.12693706203836513</c:v>
                </c:pt>
                <c:pt idx="1195">
                  <c:v>0.12707834650253791</c:v>
                </c:pt>
                <c:pt idx="1196">
                  <c:v>0.12721971058758272</c:v>
                </c:pt>
                <c:pt idx="1197">
                  <c:v>0.12736115416793106</c:v>
                </c:pt>
                <c:pt idx="1198">
                  <c:v>0.12750267711794352</c:v>
                </c:pt>
                <c:pt idx="1199">
                  <c:v>0.12764427931191036</c:v>
                </c:pt>
                <c:pt idx="1200">
                  <c:v>0.1277859606240514</c:v>
                </c:pt>
                <c:pt idx="1201">
                  <c:v>0.12792772092851615</c:v>
                </c:pt>
                <c:pt idx="1202">
                  <c:v>0.12806956009938403</c:v>
                </c:pt>
                <c:pt idx="1203">
                  <c:v>0.12821147801066435</c:v>
                </c:pt>
                <c:pt idx="1204">
                  <c:v>0.12835347453629647</c:v>
                </c:pt>
                <c:pt idx="1205">
                  <c:v>0.12849554955015002</c:v>
                </c:pt>
                <c:pt idx="1206">
                  <c:v>0.12863770292602472</c:v>
                </c:pt>
                <c:pt idx="1207">
                  <c:v>0.12877993453765085</c:v>
                </c:pt>
                <c:pt idx="1208">
                  <c:v>0.12892224425868914</c:v>
                </c:pt>
                <c:pt idx="1209">
                  <c:v>0.12906463196273099</c:v>
                </c:pt>
                <c:pt idx="1210">
                  <c:v>0.12920709752329845</c:v>
                </c:pt>
                <c:pt idx="1211">
                  <c:v>0.12934964081384437</c:v>
                </c:pt>
                <c:pt idx="1212">
                  <c:v>0.12949226170775269</c:v>
                </c:pt>
                <c:pt idx="1213">
                  <c:v>0.12963496007833841</c:v>
                </c:pt>
                <c:pt idx="1214">
                  <c:v>0.12977773579884755</c:v>
                </c:pt>
                <c:pt idx="1215">
                  <c:v>0.1299205887424576</c:v>
                </c:pt>
                <c:pt idx="1216">
                  <c:v>0.1300635187822774</c:v>
                </c:pt>
                <c:pt idx="1217">
                  <c:v>0.13020652579134723</c:v>
                </c:pt>
                <c:pt idx="1218">
                  <c:v>0.13034960964263911</c:v>
                </c:pt>
                <c:pt idx="1219">
                  <c:v>0.13049277020905675</c:v>
                </c:pt>
                <c:pt idx="1220">
                  <c:v>0.13063600736343572</c:v>
                </c:pt>
                <c:pt idx="1221">
                  <c:v>0.13077932097854358</c:v>
                </c:pt>
                <c:pt idx="1222">
                  <c:v>0.13092271092707997</c:v>
                </c:pt>
                <c:pt idx="1223">
                  <c:v>0.13106617708167667</c:v>
                </c:pt>
                <c:pt idx="1224">
                  <c:v>0.1312097193148978</c:v>
                </c:pt>
                <c:pt idx="1225">
                  <c:v>0.13135333749923994</c:v>
                </c:pt>
                <c:pt idx="1226">
                  <c:v>0.13149703150713221</c:v>
                </c:pt>
                <c:pt idx="1227">
                  <c:v>0.13164080121093635</c:v>
                </c:pt>
                <c:pt idx="1228">
                  <c:v>0.1317846464829468</c:v>
                </c:pt>
                <c:pt idx="1229">
                  <c:v>0.13192856719539098</c:v>
                </c:pt>
                <c:pt idx="1230">
                  <c:v>0.13207256322042926</c:v>
                </c:pt>
                <c:pt idx="1231">
                  <c:v>0.13221663443015505</c:v>
                </c:pt>
                <c:pt idx="1232">
                  <c:v>0.1323607806965951</c:v>
                </c:pt>
                <c:pt idx="1233">
                  <c:v>0.13250500189170938</c:v>
                </c:pt>
                <c:pt idx="1234">
                  <c:v>0.13264929788739138</c:v>
                </c:pt>
                <c:pt idx="1235">
                  <c:v>0.13279366855546815</c:v>
                </c:pt>
                <c:pt idx="1236">
                  <c:v>0.13293811376770026</c:v>
                </c:pt>
                <c:pt idx="1237">
                  <c:v>0.13308263339578225</c:v>
                </c:pt>
                <c:pt idx="1238">
                  <c:v>0.13322722731134251</c:v>
                </c:pt>
                <c:pt idx="1239">
                  <c:v>0.13337189538594341</c:v>
                </c:pt>
                <c:pt idx="1240">
                  <c:v>0.13351663749108142</c:v>
                </c:pt>
                <c:pt idx="1241">
                  <c:v>0.13366145349818731</c:v>
                </c:pt>
                <c:pt idx="1242">
                  <c:v>0.13380634327862617</c:v>
                </c:pt>
                <c:pt idx="1243">
                  <c:v>0.13395130670369759</c:v>
                </c:pt>
                <c:pt idx="1244">
                  <c:v>0.13409634364463582</c:v>
                </c:pt>
                <c:pt idx="1245">
                  <c:v>0.13424145397260961</c:v>
                </c:pt>
                <c:pt idx="1246">
                  <c:v>0.13438663755872265</c:v>
                </c:pt>
                <c:pt idx="1247">
                  <c:v>0.13453189427401355</c:v>
                </c:pt>
                <c:pt idx="1248">
                  <c:v>0.13467722398945592</c:v>
                </c:pt>
                <c:pt idx="1249">
                  <c:v>0.13482262657595862</c:v>
                </c:pt>
                <c:pt idx="1250">
                  <c:v>0.1349681019043657</c:v>
                </c:pt>
                <c:pt idx="1251">
                  <c:v>0.1351136498454566</c:v>
                </c:pt>
                <c:pt idx="1252">
                  <c:v>0.13525927026994627</c:v>
                </c:pt>
                <c:pt idx="1253">
                  <c:v>0.13540496304848526</c:v>
                </c:pt>
                <c:pt idx="1254">
                  <c:v>0.13555072805165991</c:v>
                </c:pt>
                <c:pt idx="1255">
                  <c:v>0.13569656514999234</c:v>
                </c:pt>
                <c:pt idx="1256">
                  <c:v>0.13584247421394074</c:v>
                </c:pt>
                <c:pt idx="1257">
                  <c:v>0.1359884551138992</c:v>
                </c:pt>
                <c:pt idx="1258">
                  <c:v>0.13613450772019814</c:v>
                </c:pt>
                <c:pt idx="1259">
                  <c:v>0.13628063190310416</c:v>
                </c:pt>
                <c:pt idx="1260">
                  <c:v>0.13642682753282048</c:v>
                </c:pt>
                <c:pt idx="1261">
                  <c:v>0.13657309447948662</c:v>
                </c:pt>
                <c:pt idx="1262">
                  <c:v>0.13671943261317898</c:v>
                </c:pt>
                <c:pt idx="1263">
                  <c:v>0.13686584180391054</c:v>
                </c:pt>
                <c:pt idx="1264">
                  <c:v>0.13701232192163126</c:v>
                </c:pt>
                <c:pt idx="1265">
                  <c:v>0.13715887283622807</c:v>
                </c:pt>
                <c:pt idx="1266">
                  <c:v>0.13730549441752504</c:v>
                </c:pt>
                <c:pt idx="1267">
                  <c:v>0.1374521865352834</c:v>
                </c:pt>
                <c:pt idx="1268">
                  <c:v>0.13759894905920186</c:v>
                </c:pt>
                <c:pt idx="1269">
                  <c:v>0.13774578185891648</c:v>
                </c:pt>
                <c:pt idx="1270">
                  <c:v>0.13789268480400085</c:v>
                </c:pt>
                <c:pt idx="1271">
                  <c:v>0.13803965776396637</c:v>
                </c:pt>
                <c:pt idx="1272">
                  <c:v>0.13818670060826219</c:v>
                </c:pt>
                <c:pt idx="1273">
                  <c:v>0.13833381320627547</c:v>
                </c:pt>
                <c:pt idx="1274">
                  <c:v>0.13848099542733122</c:v>
                </c:pt>
                <c:pt idx="1275">
                  <c:v>0.1386282471406928</c:v>
                </c:pt>
                <c:pt idx="1276">
                  <c:v>0.13877556821556175</c:v>
                </c:pt>
                <c:pt idx="1277">
                  <c:v>0.138922958521078</c:v>
                </c:pt>
                <c:pt idx="1278">
                  <c:v>0.13907041792631999</c:v>
                </c:pt>
                <c:pt idx="1279">
                  <c:v>0.13921794630030482</c:v>
                </c:pt>
                <c:pt idx="1280">
                  <c:v>0.13936554351198829</c:v>
                </c:pt>
                <c:pt idx="1281">
                  <c:v>0.13951320943026507</c:v>
                </c:pt>
                <c:pt idx="1282">
                  <c:v>0.13966094392396877</c:v>
                </c:pt>
                <c:pt idx="1283">
                  <c:v>0.13980874686187211</c:v>
                </c:pt>
                <c:pt idx="1284">
                  <c:v>0.139956618112687</c:v>
                </c:pt>
                <c:pt idx="1285">
                  <c:v>0.14010455754506473</c:v>
                </c:pt>
                <c:pt idx="1286">
                  <c:v>0.14025256502759598</c:v>
                </c:pt>
                <c:pt idx="1287">
                  <c:v>0.14040064042881092</c:v>
                </c:pt>
                <c:pt idx="1288">
                  <c:v>0.14054878361717948</c:v>
                </c:pt>
                <c:pt idx="1289">
                  <c:v>0.14069699446111139</c:v>
                </c:pt>
                <c:pt idx="1290">
                  <c:v>0.14084527282895618</c:v>
                </c:pt>
                <c:pt idx="1291">
                  <c:v>0.1409936185890035</c:v>
                </c:pt>
                <c:pt idx="1292">
                  <c:v>0.14114203160948313</c:v>
                </c:pt>
                <c:pt idx="1293">
                  <c:v>0.141290511758565</c:v>
                </c:pt>
                <c:pt idx="1294">
                  <c:v>0.14143905890435954</c:v>
                </c:pt>
                <c:pt idx="1295">
                  <c:v>0.14158767291491764</c:v>
                </c:pt>
                <c:pt idx="1296">
                  <c:v>0.14173635365823073</c:v>
                </c:pt>
                <c:pt idx="1297">
                  <c:v>0.14188510100223106</c:v>
                </c:pt>
                <c:pt idx="1298">
                  <c:v>0.14203391481479161</c:v>
                </c:pt>
                <c:pt idx="1299">
                  <c:v>0.14218279496372646</c:v>
                </c:pt>
                <c:pt idx="1300">
                  <c:v>0.14233174131679061</c:v>
                </c:pt>
                <c:pt idx="1301">
                  <c:v>0.14248075374168029</c:v>
                </c:pt>
                <c:pt idx="1302">
                  <c:v>0.14262983210603319</c:v>
                </c:pt>
                <c:pt idx="1303">
                  <c:v>0.1427789762774283</c:v>
                </c:pt>
                <c:pt idx="1304">
                  <c:v>0.14292818612338609</c:v>
                </c:pt>
                <c:pt idx="1305">
                  <c:v>0.1430774615113688</c:v>
                </c:pt>
                <c:pt idx="1306">
                  <c:v>0.14322680230878049</c:v>
                </c:pt>
                <c:pt idx="1307">
                  <c:v>0.14337620838296702</c:v>
                </c:pt>
                <c:pt idx="1308">
                  <c:v>0.14352567960121629</c:v>
                </c:pt>
                <c:pt idx="1309">
                  <c:v>0.14367521583075837</c:v>
                </c:pt>
                <c:pt idx="1310">
                  <c:v>0.14382481693876553</c:v>
                </c:pt>
                <c:pt idx="1311">
                  <c:v>0.14397448279235248</c:v>
                </c:pt>
                <c:pt idx="1312">
                  <c:v>0.14412421325857633</c:v>
                </c:pt>
                <c:pt idx="1313">
                  <c:v>0.14427400820443692</c:v>
                </c:pt>
                <c:pt idx="1314">
                  <c:v>0.14442386749687669</c:v>
                </c:pt>
                <c:pt idx="1315">
                  <c:v>0.14457379100278098</c:v>
                </c:pt>
                <c:pt idx="1316">
                  <c:v>0.14472377858897817</c:v>
                </c:pt>
                <c:pt idx="1317">
                  <c:v>0.14487383012223948</c:v>
                </c:pt>
                <c:pt idx="1318">
                  <c:v>0.1450239454692796</c:v>
                </c:pt>
                <c:pt idx="1319">
                  <c:v>0.14517412449675632</c:v>
                </c:pt>
                <c:pt idx="1320">
                  <c:v>0.14532436707127117</c:v>
                </c:pt>
                <c:pt idx="1321">
                  <c:v>0.14547467305936881</c:v>
                </c:pt>
                <c:pt idx="1322">
                  <c:v>0.14562504232753792</c:v>
                </c:pt>
                <c:pt idx="1323">
                  <c:v>0.14577547474221075</c:v>
                </c:pt>
                <c:pt idx="1324">
                  <c:v>0.14592597016976366</c:v>
                </c:pt>
                <c:pt idx="1325">
                  <c:v>0.14607652847651686</c:v>
                </c:pt>
                <c:pt idx="1326">
                  <c:v>0.14622714952873478</c:v>
                </c:pt>
                <c:pt idx="1327">
                  <c:v>0.14637783319262615</c:v>
                </c:pt>
                <c:pt idx="1328">
                  <c:v>0.14652857933434399</c:v>
                </c:pt>
                <c:pt idx="1329">
                  <c:v>0.14667938781998596</c:v>
                </c:pt>
                <c:pt idx="1330">
                  <c:v>0.14683025851559411</c:v>
                </c:pt>
                <c:pt idx="1331">
                  <c:v>0.14698119128715553</c:v>
                </c:pt>
                <c:pt idx="1332">
                  <c:v>0.14713218600060202</c:v>
                </c:pt>
                <c:pt idx="1333">
                  <c:v>0.1472832425218103</c:v>
                </c:pt>
                <c:pt idx="1334">
                  <c:v>0.14743436071660226</c:v>
                </c:pt>
                <c:pt idx="1335">
                  <c:v>0.14758554045074501</c:v>
                </c:pt>
                <c:pt idx="1336">
                  <c:v>0.14773678158995093</c:v>
                </c:pt>
                <c:pt idx="1337">
                  <c:v>0.14788808399987802</c:v>
                </c:pt>
                <c:pt idx="1338">
                  <c:v>0.14803944754612969</c:v>
                </c:pt>
                <c:pt idx="1339">
                  <c:v>0.14819087209425508</c:v>
                </c:pt>
                <c:pt idx="1340">
                  <c:v>0.14834235750974917</c:v>
                </c:pt>
                <c:pt idx="1341">
                  <c:v>0.1484939036580529</c:v>
                </c:pt>
                <c:pt idx="1342">
                  <c:v>0.1486455104045532</c:v>
                </c:pt>
                <c:pt idx="1343">
                  <c:v>0.14879717761458322</c:v>
                </c:pt>
                <c:pt idx="1344">
                  <c:v>0.14894890515342241</c:v>
                </c:pt>
                <c:pt idx="1345">
                  <c:v>0.14910069288629657</c:v>
                </c:pt>
                <c:pt idx="1346">
                  <c:v>0.14925254067837812</c:v>
                </c:pt>
                <c:pt idx="1347">
                  <c:v>0.149404448394786</c:v>
                </c:pt>
                <c:pt idx="1348">
                  <c:v>0.14955641590058605</c:v>
                </c:pt>
                <c:pt idx="1349">
                  <c:v>0.14970844306079101</c:v>
                </c:pt>
                <c:pt idx="1350">
                  <c:v>0.14986052974036052</c:v>
                </c:pt>
                <c:pt idx="1351">
                  <c:v>0.15001267580420138</c:v>
                </c:pt>
                <c:pt idx="1352">
                  <c:v>0.15016488111716772</c:v>
                </c:pt>
                <c:pt idx="1353">
                  <c:v>0.15031714554406095</c:v>
                </c:pt>
                <c:pt idx="1354">
                  <c:v>0.15046946894963004</c:v>
                </c:pt>
                <c:pt idx="1355">
                  <c:v>0.15062185119857155</c:v>
                </c:pt>
                <c:pt idx="1356">
                  <c:v>0.15077429215552973</c:v>
                </c:pt>
                <c:pt idx="1357">
                  <c:v>0.15092679168509676</c:v>
                </c:pt>
                <c:pt idx="1358">
                  <c:v>0.15107934965181269</c:v>
                </c:pt>
                <c:pt idx="1359">
                  <c:v>0.15123196592016575</c:v>
                </c:pt>
                <c:pt idx="1360">
                  <c:v>0.15138464035459237</c:v>
                </c:pt>
                <c:pt idx="1361">
                  <c:v>0.15153737281947727</c:v>
                </c:pt>
                <c:pt idx="1362">
                  <c:v>0.15169016317915368</c:v>
                </c:pt>
                <c:pt idx="1363">
                  <c:v>0.15184301129790334</c:v>
                </c:pt>
                <c:pt idx="1364">
                  <c:v>0.15199591703995674</c:v>
                </c:pt>
                <c:pt idx="1365">
                  <c:v>0.15214888026949308</c:v>
                </c:pt>
                <c:pt idx="1366">
                  <c:v>0.15230190085064071</c:v>
                </c:pt>
                <c:pt idx="1367">
                  <c:v>0.1524549786474769</c:v>
                </c:pt>
                <c:pt idx="1368">
                  <c:v>0.15260811352402798</c:v>
                </c:pt>
                <c:pt idx="1369">
                  <c:v>0.15276130534426979</c:v>
                </c:pt>
                <c:pt idx="1370">
                  <c:v>0.1529145539721275</c:v>
                </c:pt>
                <c:pt idx="1371">
                  <c:v>0.15306785927147576</c:v>
                </c:pt>
                <c:pt idx="1372">
                  <c:v>0.15322122110613903</c:v>
                </c:pt>
                <c:pt idx="1373">
                  <c:v>0.1533746393398914</c:v>
                </c:pt>
                <c:pt idx="1374">
                  <c:v>0.15352811383645695</c:v>
                </c:pt>
                <c:pt idx="1375">
                  <c:v>0.15368164445950974</c:v>
                </c:pt>
                <c:pt idx="1376">
                  <c:v>0.15383523107267399</c:v>
                </c:pt>
                <c:pt idx="1377">
                  <c:v>0.15398887353952423</c:v>
                </c:pt>
                <c:pt idx="1378">
                  <c:v>0.15414257172358531</c:v>
                </c:pt>
                <c:pt idx="1379">
                  <c:v>0.15429632548833264</c:v>
                </c:pt>
                <c:pt idx="1380">
                  <c:v>0.15445013469719221</c:v>
                </c:pt>
                <c:pt idx="1381">
                  <c:v>0.15460399921354079</c:v>
                </c:pt>
                <c:pt idx="1382">
                  <c:v>0.15475791890070598</c:v>
                </c:pt>
                <c:pt idx="1383">
                  <c:v>0.15491189362196645</c:v>
                </c:pt>
                <c:pt idx="1384">
                  <c:v>0.15506592324055199</c:v>
                </c:pt>
                <c:pt idx="1385">
                  <c:v>0.1552200076196435</c:v>
                </c:pt>
                <c:pt idx="1386">
                  <c:v>0.15537414662237337</c:v>
                </c:pt>
                <c:pt idx="1387">
                  <c:v>0.15552834011182542</c:v>
                </c:pt>
                <c:pt idx="1388">
                  <c:v>0.1556825879510351</c:v>
                </c:pt>
                <c:pt idx="1389">
                  <c:v>0.1558368900029895</c:v>
                </c:pt>
                <c:pt idx="1390">
                  <c:v>0.15599124613062762</c:v>
                </c:pt>
                <c:pt idx="1391">
                  <c:v>0.15614565619684045</c:v>
                </c:pt>
                <c:pt idx="1392">
                  <c:v>0.15630012006447103</c:v>
                </c:pt>
                <c:pt idx="1393">
                  <c:v>0.15645463759631462</c:v>
                </c:pt>
                <c:pt idx="1394">
                  <c:v>0.15660920865511874</c:v>
                </c:pt>
                <c:pt idx="1395">
                  <c:v>0.15676383310358349</c:v>
                </c:pt>
                <c:pt idx="1396">
                  <c:v>0.15691851080436153</c:v>
                </c:pt>
                <c:pt idx="1397">
                  <c:v>0.15707324162005815</c:v>
                </c:pt>
                <c:pt idx="1398">
                  <c:v>0.15722802541323139</c:v>
                </c:pt>
                <c:pt idx="1399">
                  <c:v>0.15738286204639246</c:v>
                </c:pt>
                <c:pt idx="1400">
                  <c:v>0.1575377513820054</c:v>
                </c:pt>
                <c:pt idx="1401">
                  <c:v>0.15769269328248761</c:v>
                </c:pt>
                <c:pt idx="1402">
                  <c:v>0.1578476876102097</c:v>
                </c:pt>
                <c:pt idx="1403">
                  <c:v>0.15800273422749572</c:v>
                </c:pt>
                <c:pt idx="1404">
                  <c:v>0.15815783299662331</c:v>
                </c:pt>
                <c:pt idx="1405">
                  <c:v>0.15831298377982378</c:v>
                </c:pt>
                <c:pt idx="1406">
                  <c:v>0.15846818643928218</c:v>
                </c:pt>
                <c:pt idx="1407">
                  <c:v>0.15862344083713756</c:v>
                </c:pt>
                <c:pt idx="1408">
                  <c:v>0.15877874683548299</c:v>
                </c:pt>
                <c:pt idx="1409">
                  <c:v>0.15893410429636562</c:v>
                </c:pt>
                <c:pt idx="1410">
                  <c:v>0.15908951308178707</c:v>
                </c:pt>
                <c:pt idx="1411">
                  <c:v>0.15924497305370314</c:v>
                </c:pt>
                <c:pt idx="1412">
                  <c:v>0.15940048407402432</c:v>
                </c:pt>
                <c:pt idx="1413">
                  <c:v>0.15955604600461576</c:v>
                </c:pt>
                <c:pt idx="1414">
                  <c:v>0.15971165870729737</c:v>
                </c:pt>
                <c:pt idx="1415">
                  <c:v>0.15986732204384385</c:v>
                </c:pt>
                <c:pt idx="1416">
                  <c:v>0.16002303587598504</c:v>
                </c:pt>
                <c:pt idx="1417">
                  <c:v>0.16017880006540591</c:v>
                </c:pt>
                <c:pt idx="1418">
                  <c:v>0.16033461447374669</c:v>
                </c:pt>
                <c:pt idx="1419">
                  <c:v>0.16049047896260299</c:v>
                </c:pt>
                <c:pt idx="1420">
                  <c:v>0.16064639339352593</c:v>
                </c:pt>
                <c:pt idx="1421">
                  <c:v>0.16080235762802231</c:v>
                </c:pt>
                <c:pt idx="1422">
                  <c:v>0.16095837152755468</c:v>
                </c:pt>
                <c:pt idx="1423">
                  <c:v>0.16111443495354139</c:v>
                </c:pt>
                <c:pt idx="1424">
                  <c:v>0.16127054776735689</c:v>
                </c:pt>
                <c:pt idx="1425">
                  <c:v>0.16142670983033178</c:v>
                </c:pt>
                <c:pt idx="1426">
                  <c:v>0.16158292100375282</c:v>
                </c:pt>
                <c:pt idx="1427">
                  <c:v>0.16173918114886326</c:v>
                </c:pt>
                <c:pt idx="1428">
                  <c:v>0.16189549012686272</c:v>
                </c:pt>
                <c:pt idx="1429">
                  <c:v>0.16205184779890752</c:v>
                </c:pt>
                <c:pt idx="1430">
                  <c:v>0.16220825402611072</c:v>
                </c:pt>
                <c:pt idx="1431">
                  <c:v>0.16236470866954233</c:v>
                </c:pt>
                <c:pt idx="1432">
                  <c:v>0.16252121159022914</c:v>
                </c:pt>
                <c:pt idx="1433">
                  <c:v>0.16267776264915526</c:v>
                </c:pt>
                <c:pt idx="1434">
                  <c:v>0.16283436170726195</c:v>
                </c:pt>
                <c:pt idx="1435">
                  <c:v>0.16299100862544785</c:v>
                </c:pt>
                <c:pt idx="1436">
                  <c:v>0.16314770326456912</c:v>
                </c:pt>
                <c:pt idx="1437">
                  <c:v>0.16330444548543949</c:v>
                </c:pt>
                <c:pt idx="1438">
                  <c:v>0.1634612351488304</c:v>
                </c:pt>
                <c:pt idx="1439">
                  <c:v>0.16361807211547125</c:v>
                </c:pt>
                <c:pt idx="1440">
                  <c:v>0.16377495624604929</c:v>
                </c:pt>
                <c:pt idx="1441">
                  <c:v>0.16393188740120995</c:v>
                </c:pt>
                <c:pt idx="1442">
                  <c:v>0.1640888654415569</c:v>
                </c:pt>
                <c:pt idx="1443">
                  <c:v>0.16424589022765218</c:v>
                </c:pt>
                <c:pt idx="1444">
                  <c:v>0.16440296162001627</c:v>
                </c:pt>
                <c:pt idx="1445">
                  <c:v>0.16456007947912821</c:v>
                </c:pt>
                <c:pt idx="1446">
                  <c:v>0.16471724366542578</c:v>
                </c:pt>
                <c:pt idx="1447">
                  <c:v>0.16487445403930567</c:v>
                </c:pt>
                <c:pt idx="1448">
                  <c:v>0.16503171046112364</c:v>
                </c:pt>
                <c:pt idx="1449">
                  <c:v>0.16518901279119425</c:v>
                </c:pt>
                <c:pt idx="1450">
                  <c:v>0.16534636088979149</c:v>
                </c:pt>
                <c:pt idx="1451">
                  <c:v>0.1655037546171487</c:v>
                </c:pt>
                <c:pt idx="1452">
                  <c:v>0.16566119383345859</c:v>
                </c:pt>
                <c:pt idx="1453">
                  <c:v>0.1658186783988736</c:v>
                </c:pt>
                <c:pt idx="1454">
                  <c:v>0.16597620817350572</c:v>
                </c:pt>
                <c:pt idx="1455">
                  <c:v>0.16613378301742693</c:v>
                </c:pt>
                <c:pt idx="1456">
                  <c:v>0.16629140279066912</c:v>
                </c:pt>
                <c:pt idx="1457">
                  <c:v>0.16644906735322426</c:v>
                </c:pt>
                <c:pt idx="1458">
                  <c:v>0.1666067765650445</c:v>
                </c:pt>
                <c:pt idx="1459">
                  <c:v>0.16676453028604235</c:v>
                </c:pt>
                <c:pt idx="1460">
                  <c:v>0.16692232837609089</c:v>
                </c:pt>
                <c:pt idx="1461">
                  <c:v>0.16708017069502373</c:v>
                </c:pt>
                <c:pt idx="1462">
                  <c:v>0.16723805710263506</c:v>
                </c:pt>
                <c:pt idx="1463">
                  <c:v>0.16739598745868009</c:v>
                </c:pt>
                <c:pt idx="1464">
                  <c:v>0.16755396162287489</c:v>
                </c:pt>
                <c:pt idx="1465">
                  <c:v>0.16771197945489663</c:v>
                </c:pt>
                <c:pt idx="1466">
                  <c:v>0.16787004081438373</c:v>
                </c:pt>
                <c:pt idx="1467">
                  <c:v>0.16802814556093593</c:v>
                </c:pt>
                <c:pt idx="1468">
                  <c:v>0.16818629355411441</c:v>
                </c:pt>
                <c:pt idx="1469">
                  <c:v>0.16834448465344198</c:v>
                </c:pt>
                <c:pt idx="1470">
                  <c:v>0.16850271871840303</c:v>
                </c:pt>
                <c:pt idx="1471">
                  <c:v>0.168660995608444</c:v>
                </c:pt>
                <c:pt idx="1472">
                  <c:v>0.16881931518297311</c:v>
                </c:pt>
                <c:pt idx="1473">
                  <c:v>0.16897767730136076</c:v>
                </c:pt>
                <c:pt idx="1474">
                  <c:v>0.16913608182293954</c:v>
                </c:pt>
                <c:pt idx="1475">
                  <c:v>0.16929452860700434</c:v>
                </c:pt>
                <c:pt idx="1476">
                  <c:v>0.16945301751281247</c:v>
                </c:pt>
                <c:pt idx="1477">
                  <c:v>0.16961154839958398</c:v>
                </c:pt>
                <c:pt idx="1478">
                  <c:v>0.16977012112650158</c:v>
                </c:pt>
                <c:pt idx="1479">
                  <c:v>0.16992873555271062</c:v>
                </c:pt>
                <c:pt idx="1480">
                  <c:v>0.17008739153731967</c:v>
                </c:pt>
                <c:pt idx="1481">
                  <c:v>0.17024608893940027</c:v>
                </c:pt>
                <c:pt idx="1482">
                  <c:v>0.17040482761798714</c:v>
                </c:pt>
                <c:pt idx="1483">
                  <c:v>0.17056360743207838</c:v>
                </c:pt>
                <c:pt idx="1484">
                  <c:v>0.1707224282406356</c:v>
                </c:pt>
                <c:pt idx="1485">
                  <c:v>0.17088128990258389</c:v>
                </c:pt>
                <c:pt idx="1486">
                  <c:v>0.17104019227681214</c:v>
                </c:pt>
                <c:pt idx="1487">
                  <c:v>0.17119913522217295</c:v>
                </c:pt>
                <c:pt idx="1488">
                  <c:v>0.17135811859748307</c:v>
                </c:pt>
                <c:pt idx="1489">
                  <c:v>0.17151714226152318</c:v>
                </c:pt>
                <c:pt idx="1490">
                  <c:v>0.17167620607303827</c:v>
                </c:pt>
                <c:pt idx="1491">
                  <c:v>0.17183530989073764</c:v>
                </c:pt>
                <c:pt idx="1492">
                  <c:v>0.17199445357329501</c:v>
                </c:pt>
                <c:pt idx="1493">
                  <c:v>0.17215363697934871</c:v>
                </c:pt>
                <c:pt idx="1494">
                  <c:v>0.17231285996750179</c:v>
                </c:pt>
                <c:pt idx="1495">
                  <c:v>0.17247212239632226</c:v>
                </c:pt>
                <c:pt idx="1496">
                  <c:v>0.17263142412434285</c:v>
                </c:pt>
                <c:pt idx="1497">
                  <c:v>0.17279076501006158</c:v>
                </c:pt>
                <c:pt idx="1498">
                  <c:v>0.17295014491194161</c:v>
                </c:pt>
                <c:pt idx="1499">
                  <c:v>0.17310956368841149</c:v>
                </c:pt>
                <c:pt idx="1500">
                  <c:v>0.17326902119786516</c:v>
                </c:pt>
                <c:pt idx="1501">
                  <c:v>0.17342851729866221</c:v>
                </c:pt>
                <c:pt idx="1502">
                  <c:v>0.17358805184912798</c:v>
                </c:pt>
                <c:pt idx="1503">
                  <c:v>0.17374762470755364</c:v>
                </c:pt>
                <c:pt idx="1504">
                  <c:v>0.17390723573219621</c:v>
                </c:pt>
                <c:pt idx="1505">
                  <c:v>0.17406688478127894</c:v>
                </c:pt>
                <c:pt idx="1506">
                  <c:v>0.17422657171299133</c:v>
                </c:pt>
                <c:pt idx="1507">
                  <c:v>0.17438629638548916</c:v>
                </c:pt>
                <c:pt idx="1508">
                  <c:v>0.17454605865689471</c:v>
                </c:pt>
                <c:pt idx="1509">
                  <c:v>0.17470585838529681</c:v>
                </c:pt>
                <c:pt idx="1510">
                  <c:v>0.17486569542875108</c:v>
                </c:pt>
                <c:pt idx="1511">
                  <c:v>0.17502556964527996</c:v>
                </c:pt>
                <c:pt idx="1512">
                  <c:v>0.17518548089287292</c:v>
                </c:pt>
                <c:pt idx="1513">
                  <c:v>0.17534542902948649</c:v>
                </c:pt>
                <c:pt idx="1514">
                  <c:v>0.17550541391304442</c:v>
                </c:pt>
                <c:pt idx="1515">
                  <c:v>0.17566543540143789</c:v>
                </c:pt>
                <c:pt idx="1516">
                  <c:v>0.17582549335252548</c:v>
                </c:pt>
                <c:pt idx="1517">
                  <c:v>0.17598558762413347</c:v>
                </c:pt>
                <c:pt idx="1518">
                  <c:v>0.17614571807405574</c:v>
                </c:pt>
                <c:pt idx="1519">
                  <c:v>0.17630588456005422</c:v>
                </c:pt>
                <c:pt idx="1520">
                  <c:v>0.17646608693985871</c:v>
                </c:pt>
                <c:pt idx="1521">
                  <c:v>0.17662632507116713</c:v>
                </c:pt>
                <c:pt idx="1522">
                  <c:v>0.17678659881164563</c:v>
                </c:pt>
                <c:pt idx="1523">
                  <c:v>0.17694690801892876</c:v>
                </c:pt>
                <c:pt idx="1524">
                  <c:v>0.17710725255061968</c:v>
                </c:pt>
                <c:pt idx="1525">
                  <c:v>0.17726763226429001</c:v>
                </c:pt>
                <c:pt idx="1526">
                  <c:v>0.17742804701748013</c:v>
                </c:pt>
                <c:pt idx="1527">
                  <c:v>0.17758849666769932</c:v>
                </c:pt>
                <c:pt idx="1528">
                  <c:v>0.17774898107242598</c:v>
                </c:pt>
                <c:pt idx="1529">
                  <c:v>0.17790950008910744</c:v>
                </c:pt>
                <c:pt idx="1530">
                  <c:v>0.17807005357516043</c:v>
                </c:pt>
                <c:pt idx="1531">
                  <c:v>0.17823064138797098</c:v>
                </c:pt>
                <c:pt idx="1532">
                  <c:v>0.17839126338489469</c:v>
                </c:pt>
                <c:pt idx="1533">
                  <c:v>0.17855191942325682</c:v>
                </c:pt>
                <c:pt idx="1534">
                  <c:v>0.17871260936035221</c:v>
                </c:pt>
                <c:pt idx="1535">
                  <c:v>0.17887333305344585</c:v>
                </c:pt>
                <c:pt idx="1536">
                  <c:v>0.17903409035977258</c:v>
                </c:pt>
                <c:pt idx="1537">
                  <c:v>0.17919488113653739</c:v>
                </c:pt>
                <c:pt idx="1538">
                  <c:v>0.1793557052409156</c:v>
                </c:pt>
                <c:pt idx="1539">
                  <c:v>0.17951656253005283</c:v>
                </c:pt>
                <c:pt idx="1540">
                  <c:v>0.17967745286106537</c:v>
                </c:pt>
                <c:pt idx="1541">
                  <c:v>0.17983837609104</c:v>
                </c:pt>
                <c:pt idx="1542">
                  <c:v>0.17999933207703447</c:v>
                </c:pt>
                <c:pt idx="1543">
                  <c:v>0.18016032067607723</c:v>
                </c:pt>
                <c:pt idx="1544">
                  <c:v>0.18032134174516784</c:v>
                </c:pt>
                <c:pt idx="1545">
                  <c:v>0.18048239514127706</c:v>
                </c:pt>
                <c:pt idx="1546">
                  <c:v>0.18064348072134689</c:v>
                </c:pt>
                <c:pt idx="1547">
                  <c:v>0.18080459834229079</c:v>
                </c:pt>
                <c:pt idx="1548">
                  <c:v>0.18096574786099368</c:v>
                </c:pt>
                <c:pt idx="1549">
                  <c:v>0.18112692913431222</c:v>
                </c:pt>
                <c:pt idx="1550">
                  <c:v>0.18128814201907487</c:v>
                </c:pt>
                <c:pt idx="1551">
                  <c:v>0.18144938637208186</c:v>
                </c:pt>
                <c:pt idx="1552">
                  <c:v>0.18161066205010562</c:v>
                </c:pt>
                <c:pt idx="1553">
                  <c:v>0.18177196890989081</c:v>
                </c:pt>
                <c:pt idx="1554">
                  <c:v>0.18193330680815425</c:v>
                </c:pt>
                <c:pt idx="1555">
                  <c:v>0.18209467560158521</c:v>
                </c:pt>
                <c:pt idx="1556">
                  <c:v>0.18225607514684555</c:v>
                </c:pt>
                <c:pt idx="1557">
                  <c:v>0.18241750530056983</c:v>
                </c:pt>
                <c:pt idx="1558">
                  <c:v>0.1825789659193654</c:v>
                </c:pt>
                <c:pt idx="1559">
                  <c:v>0.18274045685981255</c:v>
                </c:pt>
                <c:pt idx="1560">
                  <c:v>0.18290197797846464</c:v>
                </c:pt>
                <c:pt idx="1561">
                  <c:v>0.18306352913184823</c:v>
                </c:pt>
                <c:pt idx="1562">
                  <c:v>0.18322511017646317</c:v>
                </c:pt>
                <c:pt idx="1563">
                  <c:v>0.18338672096878278</c:v>
                </c:pt>
                <c:pt idx="1564">
                  <c:v>0.18354836136525401</c:v>
                </c:pt>
                <c:pt idx="1565">
                  <c:v>0.1837100312222974</c:v>
                </c:pt>
                <c:pt idx="1566">
                  <c:v>0.18387173039630741</c:v>
                </c:pt>
                <c:pt idx="1567">
                  <c:v>0.18403345874365246</c:v>
                </c:pt>
                <c:pt idx="1568">
                  <c:v>0.18419521612067496</c:v>
                </c:pt>
                <c:pt idx="1569">
                  <c:v>0.18435700238369165</c:v>
                </c:pt>
                <c:pt idx="1570">
                  <c:v>0.18451881738899351</c:v>
                </c:pt>
                <c:pt idx="1571">
                  <c:v>0.18468066099284614</c:v>
                </c:pt>
                <c:pt idx="1572">
                  <c:v>0.18484253305148957</c:v>
                </c:pt>
                <c:pt idx="1573">
                  <c:v>0.18500443342113862</c:v>
                </c:pt>
                <c:pt idx="1574">
                  <c:v>0.18516636195798297</c:v>
                </c:pt>
                <c:pt idx="1575">
                  <c:v>0.18532831851818732</c:v>
                </c:pt>
                <c:pt idx="1576">
                  <c:v>0.1854903029578914</c:v>
                </c:pt>
                <c:pt idx="1577">
                  <c:v>0.18565231513321021</c:v>
                </c:pt>
                <c:pt idx="1578">
                  <c:v>0.18581435490023412</c:v>
                </c:pt>
                <c:pt idx="1579">
                  <c:v>0.18597642211502899</c:v>
                </c:pt>
                <c:pt idx="1580">
                  <c:v>0.18613851663363631</c:v>
                </c:pt>
                <c:pt idx="1581">
                  <c:v>0.18630063831207322</c:v>
                </c:pt>
                <c:pt idx="1582">
                  <c:v>0.1864627870063329</c:v>
                </c:pt>
                <c:pt idx="1583">
                  <c:v>0.18662496257238445</c:v>
                </c:pt>
                <c:pt idx="1584">
                  <c:v>0.18678716486617308</c:v>
                </c:pt>
                <c:pt idx="1585">
                  <c:v>0.18694939374362024</c:v>
                </c:pt>
                <c:pt idx="1586">
                  <c:v>0.18711164906062383</c:v>
                </c:pt>
                <c:pt idx="1587">
                  <c:v>0.18727393067305823</c:v>
                </c:pt>
                <c:pt idx="1588">
                  <c:v>0.18743623843677454</c:v>
                </c:pt>
                <c:pt idx="1589">
                  <c:v>0.18759857220760048</c:v>
                </c:pt>
                <c:pt idx="1590">
                  <c:v>0.18776093184134079</c:v>
                </c:pt>
                <c:pt idx="1591">
                  <c:v>0.1879233171937772</c:v>
                </c:pt>
                <c:pt idx="1592">
                  <c:v>0.18808572812066854</c:v>
                </c:pt>
                <c:pt idx="1593">
                  <c:v>0.18824816447775106</c:v>
                </c:pt>
                <c:pt idx="1594">
                  <c:v>0.18841062612073828</c:v>
                </c:pt>
                <c:pt idx="1595">
                  <c:v>0.18857311290532136</c:v>
                </c:pt>
                <c:pt idx="1596">
                  <c:v>0.18873562468716903</c:v>
                </c:pt>
                <c:pt idx="1597">
                  <c:v>0.18889816132192797</c:v>
                </c:pt>
                <c:pt idx="1598">
                  <c:v>0.18906072266522259</c:v>
                </c:pt>
                <c:pt idx="1599">
                  <c:v>0.1892233085726554</c:v>
                </c:pt>
                <c:pt idx="1600">
                  <c:v>0.18938591889980727</c:v>
                </c:pt>
                <c:pt idx="1601">
                  <c:v>0.1895485535022372</c:v>
                </c:pt>
                <c:pt idx="1602">
                  <c:v>0.18971121223548268</c:v>
                </c:pt>
                <c:pt idx="1603">
                  <c:v>0.18987389495505969</c:v>
                </c:pt>
                <c:pt idx="1604">
                  <c:v>0.19003660151646307</c:v>
                </c:pt>
                <c:pt idx="1605">
                  <c:v>0.19019933177516626</c:v>
                </c:pt>
                <c:pt idx="1606">
                  <c:v>0.19036208558662196</c:v>
                </c:pt>
                <c:pt idx="1607">
                  <c:v>0.1905248628062616</c:v>
                </c:pt>
                <c:pt idx="1608">
                  <c:v>0.19068766328949607</c:v>
                </c:pt>
                <c:pt idx="1609">
                  <c:v>0.19085048689171547</c:v>
                </c:pt>
                <c:pt idx="1610">
                  <c:v>0.19101333346828941</c:v>
                </c:pt>
                <c:pt idx="1611">
                  <c:v>0.1911762028745671</c:v>
                </c:pt>
                <c:pt idx="1612">
                  <c:v>0.19133909496587742</c:v>
                </c:pt>
                <c:pt idx="1613">
                  <c:v>0.19150200959752917</c:v>
                </c:pt>
                <c:pt idx="1614">
                  <c:v>0.19166494662481112</c:v>
                </c:pt>
                <c:pt idx="1615">
                  <c:v>0.19182790590299206</c:v>
                </c:pt>
                <c:pt idx="1616">
                  <c:v>0.19199088728732105</c:v>
                </c:pt>
                <c:pt idx="1617">
                  <c:v>0.19215389063302762</c:v>
                </c:pt>
                <c:pt idx="1618">
                  <c:v>0.19231691579532173</c:v>
                </c:pt>
                <c:pt idx="1619">
                  <c:v>0.19247996262939385</c:v>
                </c:pt>
                <c:pt idx="1620">
                  <c:v>0.19264303099041535</c:v>
                </c:pt>
                <c:pt idx="1621">
                  <c:v>0.19280612073353839</c:v>
                </c:pt>
                <c:pt idx="1622">
                  <c:v>0.19296923171389618</c:v>
                </c:pt>
                <c:pt idx="1623">
                  <c:v>0.19313236378660309</c:v>
                </c:pt>
                <c:pt idx="1624">
                  <c:v>0.19329551680675469</c:v>
                </c:pt>
                <c:pt idx="1625">
                  <c:v>0.19345869062942797</c:v>
                </c:pt>
                <c:pt idx="1626">
                  <c:v>0.19362188510968142</c:v>
                </c:pt>
                <c:pt idx="1627">
                  <c:v>0.19378510010255526</c:v>
                </c:pt>
                <c:pt idx="1628">
                  <c:v>0.19394833546307141</c:v>
                </c:pt>
                <c:pt idx="1629">
                  <c:v>0.19411159104623368</c:v>
                </c:pt>
                <c:pt idx="1630">
                  <c:v>0.19427486670702804</c:v>
                </c:pt>
                <c:pt idx="1631">
                  <c:v>0.19443816230042252</c:v>
                </c:pt>
                <c:pt idx="1632">
                  <c:v>0.1946014776813674</c:v>
                </c:pt>
                <c:pt idx="1633">
                  <c:v>0.19476481270479551</c:v>
                </c:pt>
                <c:pt idx="1634">
                  <c:v>0.19492816722562212</c:v>
                </c:pt>
                <c:pt idx="1635">
                  <c:v>0.19509154109874535</c:v>
                </c:pt>
                <c:pt idx="1636">
                  <c:v>0.19525493417904594</c:v>
                </c:pt>
                <c:pt idx="1637">
                  <c:v>0.1954183463213876</c:v>
                </c:pt>
                <c:pt idx="1638">
                  <c:v>0.19558177738061724</c:v>
                </c:pt>
                <c:pt idx="1639">
                  <c:v>0.19574522721156484</c:v>
                </c:pt>
                <c:pt idx="1640">
                  <c:v>0.19590869566904379</c:v>
                </c:pt>
                <c:pt idx="1641">
                  <c:v>0.19607218260785081</c:v>
                </c:pt>
                <c:pt idx="1642">
                  <c:v>0.19623568788276632</c:v>
                </c:pt>
                <c:pt idx="1643">
                  <c:v>0.19639921134855443</c:v>
                </c:pt>
                <c:pt idx="1644">
                  <c:v>0.19656275285996311</c:v>
                </c:pt>
                <c:pt idx="1645">
                  <c:v>0.19672631227172413</c:v>
                </c:pt>
                <c:pt idx="1646">
                  <c:v>0.19688988943855368</c:v>
                </c:pt>
                <c:pt idx="1647">
                  <c:v>0.19705348421515187</c:v>
                </c:pt>
                <c:pt idx="1648">
                  <c:v>0.19721709645620339</c:v>
                </c:pt>
                <c:pt idx="1649">
                  <c:v>0.19738072601637724</c:v>
                </c:pt>
                <c:pt idx="1650">
                  <c:v>0.19754437275032716</c:v>
                </c:pt>
                <c:pt idx="1651">
                  <c:v>0.19770803651269156</c:v>
                </c:pt>
                <c:pt idx="1652">
                  <c:v>0.19787171715809379</c:v>
                </c:pt>
                <c:pt idx="1653">
                  <c:v>0.19803541454114218</c:v>
                </c:pt>
                <c:pt idx="1654">
                  <c:v>0.19819912851643012</c:v>
                </c:pt>
                <c:pt idx="1655">
                  <c:v>0.19836285893853642</c:v>
                </c:pt>
                <c:pt idx="1656">
                  <c:v>0.19852660566202512</c:v>
                </c:pt>
                <c:pt idx="1657">
                  <c:v>0.19869036854144587</c:v>
                </c:pt>
                <c:pt idx="1658">
                  <c:v>0.19885414743133392</c:v>
                </c:pt>
                <c:pt idx="1659">
                  <c:v>0.19901794218621036</c:v>
                </c:pt>
                <c:pt idx="1660">
                  <c:v>0.19918175266058213</c:v>
                </c:pt>
                <c:pt idx="1661">
                  <c:v>0.19934557870894226</c:v>
                </c:pt>
                <c:pt idx="1662">
                  <c:v>0.19950942018576986</c:v>
                </c:pt>
                <c:pt idx="1663">
                  <c:v>0.19967327694553044</c:v>
                </c:pt>
                <c:pt idx="1664">
                  <c:v>0.19983714884267584</c:v>
                </c:pt>
                <c:pt idx="1665">
                  <c:v>0.20000103573164452</c:v>
                </c:pt>
                <c:pt idx="1666">
                  <c:v>0.20016493746686162</c:v>
                </c:pt>
                <c:pt idx="1667">
                  <c:v>0.20032885390273905</c:v>
                </c:pt>
                <c:pt idx="1668">
                  <c:v>0.2004927848936757</c:v>
                </c:pt>
                <c:pt idx="1669">
                  <c:v>0.20065673029405751</c:v>
                </c:pt>
                <c:pt idx="1670">
                  <c:v>0.20082068995825761</c:v>
                </c:pt>
                <c:pt idx="1671">
                  <c:v>0.20098466374063653</c:v>
                </c:pt>
                <c:pt idx="1672">
                  <c:v>0.20114865149554226</c:v>
                </c:pt>
                <c:pt idx="1673">
                  <c:v>0.20131265307731017</c:v>
                </c:pt>
                <c:pt idx="1674">
                  <c:v>0.20147666834026354</c:v>
                </c:pt>
                <c:pt idx="1675">
                  <c:v>0.20164069713871355</c:v>
                </c:pt>
                <c:pt idx="1676">
                  <c:v>0.20180473932695922</c:v>
                </c:pt>
                <c:pt idx="1677">
                  <c:v>0.20196879475928772</c:v>
                </c:pt>
                <c:pt idx="1678">
                  <c:v>0.20213286328997448</c:v>
                </c:pt>
                <c:pt idx="1679">
                  <c:v>0.20229694477328328</c:v>
                </c:pt>
                <c:pt idx="1680">
                  <c:v>0.20246103906346638</c:v>
                </c:pt>
                <c:pt idx="1681">
                  <c:v>0.20262514601476467</c:v>
                </c:pt>
                <c:pt idx="1682">
                  <c:v>0.2027892654814078</c:v>
                </c:pt>
                <c:pt idx="1683">
                  <c:v>0.20295339731761428</c:v>
                </c:pt>
                <c:pt idx="1684">
                  <c:v>0.20311754137759169</c:v>
                </c:pt>
                <c:pt idx="1685">
                  <c:v>0.20328169751553671</c:v>
                </c:pt>
                <c:pt idx="1686">
                  <c:v>0.20344586558563529</c:v>
                </c:pt>
                <c:pt idx="1687">
                  <c:v>0.20361004544206279</c:v>
                </c:pt>
                <c:pt idx="1688">
                  <c:v>0.20377423693898405</c:v>
                </c:pt>
                <c:pt idx="1689">
                  <c:v>0.2039384399305538</c:v>
                </c:pt>
                <c:pt idx="1690">
                  <c:v>0.20410265427091617</c:v>
                </c:pt>
                <c:pt idx="1691">
                  <c:v>0.20426687981420552</c:v>
                </c:pt>
                <c:pt idx="1692">
                  <c:v>0.20443111641454609</c:v>
                </c:pt>
                <c:pt idx="1693">
                  <c:v>0.20459536392605243</c:v>
                </c:pt>
                <c:pt idx="1694">
                  <c:v>0.20475962220282934</c:v>
                </c:pt>
                <c:pt idx="1695">
                  <c:v>0.20492389109897202</c:v>
                </c:pt>
                <c:pt idx="1696">
                  <c:v>0.20508817046856628</c:v>
                </c:pt>
                <c:pt idx="1697">
                  <c:v>0.20525246016568865</c:v>
                </c:pt>
                <c:pt idx="1698">
                  <c:v>0.2054167600444064</c:v>
                </c:pt>
                <c:pt idx="1699">
                  <c:v>0.20558106995877781</c:v>
                </c:pt>
                <c:pt idx="1700">
                  <c:v>0.20574538976285225</c:v>
                </c:pt>
                <c:pt idx="1701">
                  <c:v>0.20590971931067031</c:v>
                </c:pt>
                <c:pt idx="1702">
                  <c:v>0.20607405845626395</c:v>
                </c:pt>
                <c:pt idx="1703">
                  <c:v>0.20623840705365648</c:v>
                </c:pt>
                <c:pt idx="1704">
                  <c:v>0.20640276495686299</c:v>
                </c:pt>
                <c:pt idx="1705">
                  <c:v>0.20656713201989013</c:v>
                </c:pt>
                <c:pt idx="1706">
                  <c:v>0.20673150809673668</c:v>
                </c:pt>
                <c:pt idx="1707">
                  <c:v>0.206895893041393</c:v>
                </c:pt>
                <c:pt idx="1708">
                  <c:v>0.20706028670784193</c:v>
                </c:pt>
                <c:pt idx="1709">
                  <c:v>0.20722468895005844</c:v>
                </c:pt>
                <c:pt idx="1710">
                  <c:v>0.20738909962200983</c:v>
                </c:pt>
                <c:pt idx="1711">
                  <c:v>0.207553518577656</c:v>
                </c:pt>
                <c:pt idx="1712">
                  <c:v>0.20771794567094951</c:v>
                </c:pt>
                <c:pt idx="1713">
                  <c:v>0.20788238075583554</c:v>
                </c:pt>
                <c:pt idx="1714">
                  <c:v>0.20804682368625238</c:v>
                </c:pt>
                <c:pt idx="1715">
                  <c:v>0.20821127431613112</c:v>
                </c:pt>
                <c:pt idx="1716">
                  <c:v>0.2083757324993962</c:v>
                </c:pt>
                <c:pt idx="1717">
                  <c:v>0.20854019808996527</c:v>
                </c:pt>
                <c:pt idx="1718">
                  <c:v>0.20870467094174941</c:v>
                </c:pt>
                <c:pt idx="1719">
                  <c:v>0.20886915090865324</c:v>
                </c:pt>
                <c:pt idx="1720">
                  <c:v>0.2090336378445751</c:v>
                </c:pt>
                <c:pt idx="1721">
                  <c:v>0.20919813160340708</c:v>
                </c:pt>
                <c:pt idx="1722">
                  <c:v>0.2093626320390353</c:v>
                </c:pt>
                <c:pt idx="1723">
                  <c:v>0.20952713900533984</c:v>
                </c:pt>
                <c:pt idx="1724">
                  <c:v>0.20969165235619502</c:v>
                </c:pt>
                <c:pt idx="1725">
                  <c:v>0.20985617194546954</c:v>
                </c:pt>
                <c:pt idx="1726">
                  <c:v>0.21002069762702649</c:v>
                </c:pt>
                <c:pt idx="1727">
                  <c:v>0.21018522925472352</c:v>
                </c:pt>
                <c:pt idx="1728">
                  <c:v>0.21034976668241318</c:v>
                </c:pt>
                <c:pt idx="1729">
                  <c:v>0.21051430976394264</c:v>
                </c:pt>
                <c:pt idx="1730">
                  <c:v>0.21067885835315422</c:v>
                </c:pt>
                <c:pt idx="1731">
                  <c:v>0.21084341230388531</c:v>
                </c:pt>
                <c:pt idx="1732">
                  <c:v>0.21100797146996833</c:v>
                </c:pt>
                <c:pt idx="1733">
                  <c:v>0.2111725357052314</c:v>
                </c:pt>
                <c:pt idx="1734">
                  <c:v>0.21133710486349791</c:v>
                </c:pt>
                <c:pt idx="1735">
                  <c:v>0.21150167879858697</c:v>
                </c:pt>
                <c:pt idx="1736">
                  <c:v>0.21166625736431344</c:v>
                </c:pt>
                <c:pt idx="1737">
                  <c:v>0.21183084041448802</c:v>
                </c:pt>
                <c:pt idx="1738">
                  <c:v>0.2119954278029175</c:v>
                </c:pt>
                <c:pt idx="1739">
                  <c:v>0.2121600193834047</c:v>
                </c:pt>
                <c:pt idx="1740">
                  <c:v>0.21232461500974889</c:v>
                </c:pt>
                <c:pt idx="1741">
                  <c:v>0.21248921453574557</c:v>
                </c:pt>
                <c:pt idx="1742">
                  <c:v>0.21265381781518686</c:v>
                </c:pt>
                <c:pt idx="1743">
                  <c:v>0.21281842470186155</c:v>
                </c:pt>
                <c:pt idx="1744">
                  <c:v>0.21298303504955521</c:v>
                </c:pt>
                <c:pt idx="1745">
                  <c:v>0.2131476487120503</c:v>
                </c:pt>
                <c:pt idx="1746">
                  <c:v>0.21331226554312646</c:v>
                </c:pt>
                <c:pt idx="1747">
                  <c:v>0.2134768853965604</c:v>
                </c:pt>
                <c:pt idx="1748">
                  <c:v>0.21364150812612626</c:v>
                </c:pt>
                <c:pt idx="1749">
                  <c:v>0.21380613358559533</c:v>
                </c:pt>
                <c:pt idx="1750">
                  <c:v>0.21397076162873679</c:v>
                </c:pt>
                <c:pt idx="1751">
                  <c:v>0.21413539210931748</c:v>
                </c:pt>
                <c:pt idx="1752">
                  <c:v>0.21430002488110197</c:v>
                </c:pt>
                <c:pt idx="1753">
                  <c:v>0.21446465979785284</c:v>
                </c:pt>
                <c:pt idx="1754">
                  <c:v>0.21462929671333078</c:v>
                </c:pt>
                <c:pt idx="1755">
                  <c:v>0.21479393548129466</c:v>
                </c:pt>
                <c:pt idx="1756">
                  <c:v>0.21495857595550177</c:v>
                </c:pt>
                <c:pt idx="1757">
                  <c:v>0.21512321798970788</c:v>
                </c:pt>
                <c:pt idx="1758">
                  <c:v>0.21528786143766723</c:v>
                </c:pt>
                <c:pt idx="1759">
                  <c:v>0.21545250615313302</c:v>
                </c:pt>
                <c:pt idx="1760">
                  <c:v>0.21561715198985718</c:v>
                </c:pt>
                <c:pt idx="1761">
                  <c:v>0.21578179880159068</c:v>
                </c:pt>
                <c:pt idx="1762">
                  <c:v>0.21594644644208363</c:v>
                </c:pt>
                <c:pt idx="1763">
                  <c:v>0.21611109476508542</c:v>
                </c:pt>
                <c:pt idx="1764">
                  <c:v>0.21627574362434482</c:v>
                </c:pt>
                <c:pt idx="1765">
                  <c:v>0.21644039287361022</c:v>
                </c:pt>
                <c:pt idx="1766">
                  <c:v>0.21660504236662939</c:v>
                </c:pt>
                <c:pt idx="1767">
                  <c:v>0.21676969195715007</c:v>
                </c:pt>
                <c:pt idx="1768">
                  <c:v>0.21693434149892002</c:v>
                </c:pt>
                <c:pt idx="1769">
                  <c:v>0.21709899084568685</c:v>
                </c:pt>
                <c:pt idx="1770">
                  <c:v>0.21726363985119843</c:v>
                </c:pt>
                <c:pt idx="1771">
                  <c:v>0.21742828836920294</c:v>
                </c:pt>
                <c:pt idx="1772">
                  <c:v>0.21759293625344897</c:v>
                </c:pt>
                <c:pt idx="1773">
                  <c:v>0.21775758335768566</c:v>
                </c:pt>
                <c:pt idx="1774">
                  <c:v>0.2179222295356629</c:v>
                </c:pt>
                <c:pt idx="1775">
                  <c:v>0.2180868746411313</c:v>
                </c:pt>
                <c:pt idx="1776">
                  <c:v>0.21825151852784253</c:v>
                </c:pt>
                <c:pt idx="1777">
                  <c:v>0.21841616104954928</c:v>
                </c:pt>
                <c:pt idx="1778">
                  <c:v>0.21858080206000546</c:v>
                </c:pt>
                <c:pt idx="1779">
                  <c:v>0.21874544141296637</c:v>
                </c:pt>
                <c:pt idx="1780">
                  <c:v>0.2189100789621887</c:v>
                </c:pt>
                <c:pt idx="1781">
                  <c:v>0.21907471456143079</c:v>
                </c:pt>
                <c:pt idx="1782">
                  <c:v>0.21923934806445286</c:v>
                </c:pt>
                <c:pt idx="1783">
                  <c:v>0.21940397932501662</c:v>
                </c:pt>
                <c:pt idx="1784">
                  <c:v>0.21956860819688609</c:v>
                </c:pt>
                <c:pt idx="1785">
                  <c:v>0.21973323453382726</c:v>
                </c:pt>
                <c:pt idx="1786">
                  <c:v>0.21989785818960855</c:v>
                </c:pt>
                <c:pt idx="1787">
                  <c:v>0.22006247901800055</c:v>
                </c:pt>
                <c:pt idx="1788">
                  <c:v>0.22022709687277647</c:v>
                </c:pt>
                <c:pt idx="1789">
                  <c:v>0.22039171160771215</c:v>
                </c:pt>
                <c:pt idx="1790">
                  <c:v>0.22055632307658618</c:v>
                </c:pt>
                <c:pt idx="1791">
                  <c:v>0.22072093113318009</c:v>
                </c:pt>
                <c:pt idx="1792">
                  <c:v>0.22088553563127836</c:v>
                </c:pt>
                <c:pt idx="1793">
                  <c:v>0.22105013642466873</c:v>
                </c:pt>
                <c:pt idx="1794">
                  <c:v>0.22121473336714215</c:v>
                </c:pt>
                <c:pt idx="1795">
                  <c:v>0.22137932631249307</c:v>
                </c:pt>
                <c:pt idx="1796">
                  <c:v>0.22154391511451943</c:v>
                </c:pt>
                <c:pt idx="1797">
                  <c:v>0.22170849962702285</c:v>
                </c:pt>
                <c:pt idx="1798">
                  <c:v>0.22187307970380882</c:v>
                </c:pt>
                <c:pt idx="1799">
                  <c:v>0.22203765519868671</c:v>
                </c:pt>
                <c:pt idx="1800">
                  <c:v>0.22220222596546996</c:v>
                </c:pt>
                <c:pt idx="1801">
                  <c:v>0.22236679185797623</c:v>
                </c:pt>
                <c:pt idx="1802">
                  <c:v>0.2225313527300275</c:v>
                </c:pt>
                <c:pt idx="1803">
                  <c:v>0.22269590843545023</c:v>
                </c:pt>
                <c:pt idx="1804">
                  <c:v>0.22286045882807548</c:v>
                </c:pt>
                <c:pt idx="1805">
                  <c:v>0.22302500376173898</c:v>
                </c:pt>
                <c:pt idx="1806">
                  <c:v>0.22318954309028136</c:v>
                </c:pt>
                <c:pt idx="1807">
                  <c:v>0.22335407666754817</c:v>
                </c:pt>
                <c:pt idx="1808">
                  <c:v>0.22351860434739015</c:v>
                </c:pt>
                <c:pt idx="1809">
                  <c:v>0.22368312598366316</c:v>
                </c:pt>
                <c:pt idx="1810">
                  <c:v>0.22384764143022853</c:v>
                </c:pt>
                <c:pt idx="1811">
                  <c:v>0.22401215054095308</c:v>
                </c:pt>
                <c:pt idx="1812">
                  <c:v>0.22417665316970922</c:v>
                </c:pt>
                <c:pt idx="1813">
                  <c:v>0.22434114917037512</c:v>
                </c:pt>
                <c:pt idx="1814">
                  <c:v>0.22450563839683488</c:v>
                </c:pt>
                <c:pt idx="1815">
                  <c:v>0.22467012070297857</c:v>
                </c:pt>
                <c:pt idx="1816">
                  <c:v>0.22483459594270244</c:v>
                </c:pt>
                <c:pt idx="1817">
                  <c:v>0.22499906396990893</c:v>
                </c:pt>
                <c:pt idx="1818">
                  <c:v>0.22516352463850706</c:v>
                </c:pt>
                <c:pt idx="1819">
                  <c:v>0.2253279778024122</c:v>
                </c:pt>
                <c:pt idx="1820">
                  <c:v>0.22549242331554653</c:v>
                </c:pt>
                <c:pt idx="1821">
                  <c:v>0.22565686103183888</c:v>
                </c:pt>
                <c:pt idx="1822">
                  <c:v>0.2258212908052252</c:v>
                </c:pt>
                <c:pt idx="1823">
                  <c:v>0.22598571248964835</c:v>
                </c:pt>
                <c:pt idx="1824">
                  <c:v>0.22615012593905842</c:v>
                </c:pt>
                <c:pt idx="1825">
                  <c:v>0.22631453100741281</c:v>
                </c:pt>
                <c:pt idx="1826">
                  <c:v>0.22647892754867632</c:v>
                </c:pt>
                <c:pt idx="1827">
                  <c:v>0.22664331541682137</c:v>
                </c:pt>
                <c:pt idx="1828">
                  <c:v>0.22680769446582813</c:v>
                </c:pt>
                <c:pt idx="1829">
                  <c:v>0.22697206454968452</c:v>
                </c:pt>
                <c:pt idx="1830">
                  <c:v>0.22713642552238644</c:v>
                </c:pt>
                <c:pt idx="1831">
                  <c:v>0.22730077723793796</c:v>
                </c:pt>
                <c:pt idx="1832">
                  <c:v>0.22746511955035126</c:v>
                </c:pt>
                <c:pt idx="1833">
                  <c:v>0.22762945231364695</c:v>
                </c:pt>
                <c:pt idx="1834">
                  <c:v>0.22779377538185411</c:v>
                </c:pt>
                <c:pt idx="1835">
                  <c:v>0.22795808860901037</c:v>
                </c:pt>
                <c:pt idx="1836">
                  <c:v>0.22812239184916216</c:v>
                </c:pt>
                <c:pt idx="1837">
                  <c:v>0.22828668495636484</c:v>
                </c:pt>
                <c:pt idx="1838">
                  <c:v>0.22845096778468263</c:v>
                </c:pt>
                <c:pt idx="1839">
                  <c:v>0.22861524018818896</c:v>
                </c:pt>
                <c:pt idx="1840">
                  <c:v>0.22877950202096659</c:v>
                </c:pt>
                <c:pt idx="1841">
                  <c:v>0.22894375313710749</c:v>
                </c:pt>
                <c:pt idx="1842">
                  <c:v>0.22910799339071342</c:v>
                </c:pt>
                <c:pt idx="1843">
                  <c:v>0.22927222263589536</c:v>
                </c:pt>
                <c:pt idx="1844">
                  <c:v>0.22943644072677452</c:v>
                </c:pt>
                <c:pt idx="1845">
                  <c:v>0.22960064751748177</c:v>
                </c:pt>
                <c:pt idx="1846">
                  <c:v>0.22976484286215809</c:v>
                </c:pt>
                <c:pt idx="1847">
                  <c:v>0.22992902661495462</c:v>
                </c:pt>
                <c:pt idx="1848">
                  <c:v>0.23009319863003277</c:v>
                </c:pt>
                <c:pt idx="1849">
                  <c:v>0.23025735876156439</c:v>
                </c:pt>
                <c:pt idx="1850">
                  <c:v>0.23042150686373195</c:v>
                </c:pt>
                <c:pt idx="1851">
                  <c:v>0.23058564279072843</c:v>
                </c:pt>
                <c:pt idx="1852">
                  <c:v>0.23074976639675948</c:v>
                </c:pt>
                <c:pt idx="1853">
                  <c:v>0.23091387753603498</c:v>
                </c:pt>
                <c:pt idx="1854">
                  <c:v>0.23107797606278579</c:v>
                </c:pt>
                <c:pt idx="1855">
                  <c:v>0.23124206183124746</c:v>
                </c:pt>
                <c:pt idx="1856">
                  <c:v>0.23140613469566834</c:v>
                </c:pt>
                <c:pt idx="1857">
                  <c:v>0.23157019451030844</c:v>
                </c:pt>
                <c:pt idx="1858">
                  <c:v>0.2317342411294393</c:v>
                </c:pt>
                <c:pt idx="1859">
                  <c:v>0.23189827440734417</c:v>
                </c:pt>
                <c:pt idx="1860">
                  <c:v>0.23206229419831806</c:v>
                </c:pt>
                <c:pt idx="1861">
                  <c:v>0.23222630035666966</c:v>
                </c:pt>
                <c:pt idx="1862">
                  <c:v>0.2323902927367133</c:v>
                </c:pt>
                <c:pt idx="1863">
                  <c:v>0.23255427119278529</c:v>
                </c:pt>
                <c:pt idx="1864">
                  <c:v>0.23271823557922783</c:v>
                </c:pt>
                <c:pt idx="1865">
                  <c:v>0.23288218575039712</c:v>
                </c:pt>
                <c:pt idx="1866">
                  <c:v>0.23304612156066212</c:v>
                </c:pt>
                <c:pt idx="1867">
                  <c:v>0.23321004286440455</c:v>
                </c:pt>
                <c:pt idx="1868">
                  <c:v>0.23337394951602045</c:v>
                </c:pt>
                <c:pt idx="1869">
                  <c:v>0.23353784136991432</c:v>
                </c:pt>
                <c:pt idx="1870">
                  <c:v>0.23370171828050665</c:v>
                </c:pt>
                <c:pt idx="1871">
                  <c:v>0.23386558010223485</c:v>
                </c:pt>
                <c:pt idx="1872">
                  <c:v>0.2340294266895446</c:v>
                </c:pt>
                <c:pt idx="1873">
                  <c:v>0.23419325789689688</c:v>
                </c:pt>
                <c:pt idx="1874">
                  <c:v>0.23435707357876617</c:v>
                </c:pt>
                <c:pt idx="1875">
                  <c:v>0.23452087358964097</c:v>
                </c:pt>
                <c:pt idx="1876">
                  <c:v>0.23468465778402361</c:v>
                </c:pt>
                <c:pt idx="1877">
                  <c:v>0.23484842601643185</c:v>
                </c:pt>
                <c:pt idx="1878">
                  <c:v>0.23501217814139311</c:v>
                </c:pt>
                <c:pt idx="1879">
                  <c:v>0.23517591401345211</c:v>
                </c:pt>
                <c:pt idx="1880">
                  <c:v>0.23533963348717152</c:v>
                </c:pt>
                <c:pt idx="1881">
                  <c:v>0.23550333641712343</c:v>
                </c:pt>
                <c:pt idx="1882">
                  <c:v>0.23566702265789641</c:v>
                </c:pt>
                <c:pt idx="1883">
                  <c:v>0.23583069206409379</c:v>
                </c:pt>
                <c:pt idx="1884">
                  <c:v>0.23599434449033557</c:v>
                </c:pt>
                <c:pt idx="1885">
                  <c:v>0.23615797979125175</c:v>
                </c:pt>
                <c:pt idx="1886">
                  <c:v>0.23632159782149273</c:v>
                </c:pt>
                <c:pt idx="1887">
                  <c:v>0.23648519843572063</c:v>
                </c:pt>
                <c:pt idx="1888">
                  <c:v>0.23664878148861823</c:v>
                </c:pt>
                <c:pt idx="1889">
                  <c:v>0.23681234683487892</c:v>
                </c:pt>
                <c:pt idx="1890">
                  <c:v>0.2369758943292134</c:v>
                </c:pt>
                <c:pt idx="1891">
                  <c:v>0.23713942382634826</c:v>
                </c:pt>
                <c:pt idx="1892">
                  <c:v>0.23730293518102605</c:v>
                </c:pt>
                <c:pt idx="1893">
                  <c:v>0.23746642824800723</c:v>
                </c:pt>
                <c:pt idx="1894">
                  <c:v>0.23762990288206337</c:v>
                </c:pt>
                <c:pt idx="1895">
                  <c:v>0.23779335893798742</c:v>
                </c:pt>
                <c:pt idx="1896">
                  <c:v>0.23795679627058555</c:v>
                </c:pt>
                <c:pt idx="1897">
                  <c:v>0.23812021473468553</c:v>
                </c:pt>
                <c:pt idx="1898">
                  <c:v>0.23828361418512689</c:v>
                </c:pt>
                <c:pt idx="1899">
                  <c:v>0.23844699447676776</c:v>
                </c:pt>
                <c:pt idx="1900">
                  <c:v>0.23861035546448486</c:v>
                </c:pt>
                <c:pt idx="1901">
                  <c:v>0.2387736970031672</c:v>
                </c:pt>
                <c:pt idx="1902">
                  <c:v>0.23893701894772593</c:v>
                </c:pt>
                <c:pt idx="1903">
                  <c:v>0.23910032115308805</c:v>
                </c:pt>
                <c:pt idx="1904">
                  <c:v>0.23926360347419631</c:v>
                </c:pt>
                <c:pt idx="1905">
                  <c:v>0.23942686576601618</c:v>
                </c:pt>
                <c:pt idx="1906">
                  <c:v>0.23959010788352594</c:v>
                </c:pt>
                <c:pt idx="1907">
                  <c:v>0.23975332968172344</c:v>
                </c:pt>
                <c:pt idx="1908">
                  <c:v>0.23991653101562457</c:v>
                </c:pt>
                <c:pt idx="1909">
                  <c:v>0.24007971174026504</c:v>
                </c:pt>
                <c:pt idx="1910">
                  <c:v>0.240242871710694</c:v>
                </c:pt>
                <c:pt idx="1911">
                  <c:v>0.24040601078198393</c:v>
                </c:pt>
                <c:pt idx="1912">
                  <c:v>0.2405691288092241</c:v>
                </c:pt>
                <c:pt idx="1913">
                  <c:v>0.24073222564752103</c:v>
                </c:pt>
                <c:pt idx="1914">
                  <c:v>0.2408953011520048</c:v>
                </c:pt>
                <c:pt idx="1915">
                  <c:v>0.24105835517781976</c:v>
                </c:pt>
                <c:pt idx="1916">
                  <c:v>0.24122138758013237</c:v>
                </c:pt>
                <c:pt idx="1917">
                  <c:v>0.24138439821412352</c:v>
                </c:pt>
                <c:pt idx="1918">
                  <c:v>0.24154738693499833</c:v>
                </c:pt>
                <c:pt idx="1919">
                  <c:v>0.24171035359797968</c:v>
                </c:pt>
                <c:pt idx="1920">
                  <c:v>0.2418732980583102</c:v>
                </c:pt>
                <c:pt idx="1921">
                  <c:v>0.24203622017125037</c:v>
                </c:pt>
                <c:pt idx="1922">
                  <c:v>0.24219911979208564</c:v>
                </c:pt>
                <c:pt idx="1923">
                  <c:v>0.24236199677611642</c:v>
                </c:pt>
                <c:pt idx="1924">
                  <c:v>0.24252485097866494</c:v>
                </c:pt>
                <c:pt idx="1925">
                  <c:v>0.24268768225507517</c:v>
                </c:pt>
                <c:pt idx="1926">
                  <c:v>0.24285049046070672</c:v>
                </c:pt>
                <c:pt idx="1927">
                  <c:v>0.24301327545094448</c:v>
                </c:pt>
                <c:pt idx="1928">
                  <c:v>0.2431760370811924</c:v>
                </c:pt>
                <c:pt idx="1929">
                  <c:v>0.24333877520687494</c:v>
                </c:pt>
                <c:pt idx="1930">
                  <c:v>0.24350148968343618</c:v>
                </c:pt>
                <c:pt idx="1931">
                  <c:v>0.24366418036634585</c:v>
                </c:pt>
                <c:pt idx="1932">
                  <c:v>0.24382684711109159</c:v>
                </c:pt>
                <c:pt idx="1933">
                  <c:v>0.24398948977317914</c:v>
                </c:pt>
                <c:pt idx="1934">
                  <c:v>0.2441521082081404</c:v>
                </c:pt>
                <c:pt idx="1935">
                  <c:v>0.24431470227152727</c:v>
                </c:pt>
                <c:pt idx="1936">
                  <c:v>0.24447727181891321</c:v>
                </c:pt>
                <c:pt idx="1937">
                  <c:v>0.24463981670589349</c:v>
                </c:pt>
                <c:pt idx="1938">
                  <c:v>0.24480233678808364</c:v>
                </c:pt>
                <c:pt idx="1939">
                  <c:v>0.24496483192112614</c:v>
                </c:pt>
                <c:pt idx="1940">
                  <c:v>0.24512730196068075</c:v>
                </c:pt>
                <c:pt idx="1941">
                  <c:v>0.24528974676243273</c:v>
                </c:pt>
                <c:pt idx="1942">
                  <c:v>0.24545216618208493</c:v>
                </c:pt>
                <c:pt idx="1943">
                  <c:v>0.24561456007536753</c:v>
                </c:pt>
                <c:pt idx="1944">
                  <c:v>0.24577692829803191</c:v>
                </c:pt>
                <c:pt idx="1945">
                  <c:v>0.24593927070585214</c:v>
                </c:pt>
                <c:pt idx="1946">
                  <c:v>0.24610158715462532</c:v>
                </c:pt>
                <c:pt idx="1947">
                  <c:v>0.24626387750016976</c:v>
                </c:pt>
                <c:pt idx="1948">
                  <c:v>0.24642614159833368</c:v>
                </c:pt>
                <c:pt idx="1949">
                  <c:v>0.24658837930497884</c:v>
                </c:pt>
                <c:pt idx="1950">
                  <c:v>0.24675059047599684</c:v>
                </c:pt>
                <c:pt idx="1951">
                  <c:v>0.24691277496730132</c:v>
                </c:pt>
                <c:pt idx="1952">
                  <c:v>0.24707493263482957</c:v>
                </c:pt>
                <c:pt idx="1953">
                  <c:v>0.24723706333454271</c:v>
                </c:pt>
                <c:pt idx="1954">
                  <c:v>0.24739916692242589</c:v>
                </c:pt>
                <c:pt idx="1955">
                  <c:v>0.2475612432544865</c:v>
                </c:pt>
                <c:pt idx="1956">
                  <c:v>0.24772329218676128</c:v>
                </c:pt>
                <c:pt idx="1957">
                  <c:v>0.24788531357530794</c:v>
                </c:pt>
                <c:pt idx="1958">
                  <c:v>0.24804730727620539</c:v>
                </c:pt>
                <c:pt idx="1959">
                  <c:v>0.24820927314556199</c:v>
                </c:pt>
                <c:pt idx="1960">
                  <c:v>0.24837121103950929</c:v>
                </c:pt>
                <c:pt idx="1961">
                  <c:v>0.24853312081420359</c:v>
                </c:pt>
                <c:pt idx="1962">
                  <c:v>0.24869500232582625</c:v>
                </c:pt>
                <c:pt idx="1963">
                  <c:v>0.24885685543058378</c:v>
                </c:pt>
                <c:pt idx="1964">
                  <c:v>0.24901867998470767</c:v>
                </c:pt>
                <c:pt idx="1965">
                  <c:v>0.24918047584445496</c:v>
                </c:pt>
                <c:pt idx="1966">
                  <c:v>0.24934224286610826</c:v>
                </c:pt>
                <c:pt idx="1967">
                  <c:v>0.24950398090597567</c:v>
                </c:pt>
                <c:pt idx="1968">
                  <c:v>0.24966568982039103</c:v>
                </c:pt>
                <c:pt idx="1969">
                  <c:v>0.2498273694657141</c:v>
                </c:pt>
                <c:pt idx="1970">
                  <c:v>0.24998901969833059</c:v>
                </c:pt>
                <c:pt idx="1971">
                  <c:v>0.2501506403746524</c:v>
                </c:pt>
                <c:pt idx="1972">
                  <c:v>0.25031223135111602</c:v>
                </c:pt>
                <c:pt idx="1973">
                  <c:v>0.25047379248419077</c:v>
                </c:pt>
                <c:pt idx="1974">
                  <c:v>0.25063532363036284</c:v>
                </c:pt>
                <c:pt idx="1975">
                  <c:v>0.25079682464615149</c:v>
                </c:pt>
                <c:pt idx="1976">
                  <c:v>0.2509582953881011</c:v>
                </c:pt>
                <c:pt idx="1977">
                  <c:v>0.25111973571278301</c:v>
                </c:pt>
                <c:pt idx="1978">
                  <c:v>0.25128114547679548</c:v>
                </c:pt>
                <c:pt idx="1979">
                  <c:v>0.25144252453676402</c:v>
                </c:pt>
                <c:pt idx="1980">
                  <c:v>0.25160387274934148</c:v>
                </c:pt>
                <c:pt idx="1981">
                  <c:v>0.25176518997120778</c:v>
                </c:pt>
                <c:pt idx="1982">
                  <c:v>0.2519264760590707</c:v>
                </c:pt>
                <c:pt idx="1983">
                  <c:v>0.25208773086966546</c:v>
                </c:pt>
                <c:pt idx="1984">
                  <c:v>0.2522489542597553</c:v>
                </c:pt>
                <c:pt idx="1985">
                  <c:v>0.25241014608613122</c:v>
                </c:pt>
                <c:pt idx="1986">
                  <c:v>0.25257130620561219</c:v>
                </c:pt>
                <c:pt idx="1987">
                  <c:v>0.25273243447504551</c:v>
                </c:pt>
                <c:pt idx="1988">
                  <c:v>0.25289353075130666</c:v>
                </c:pt>
                <c:pt idx="1989">
                  <c:v>0.2530545948912995</c:v>
                </c:pt>
                <c:pt idx="1990">
                  <c:v>0.25321562675195652</c:v>
                </c:pt>
                <c:pt idx="1991">
                  <c:v>0.25337662619023893</c:v>
                </c:pt>
                <c:pt idx="1992">
                  <c:v>0.25353759306313661</c:v>
                </c:pt>
                <c:pt idx="1993">
                  <c:v>0.2536985272276685</c:v>
                </c:pt>
                <c:pt idx="1994">
                  <c:v>0.25385942854088239</c:v>
                </c:pt>
                <c:pt idx="1995">
                  <c:v>0.2540202968598555</c:v>
                </c:pt>
                <c:pt idx="1996">
                  <c:v>0.25418113204169418</c:v>
                </c:pt>
                <c:pt idx="1997">
                  <c:v>0.25434193394353438</c:v>
                </c:pt>
                <c:pt idx="1998">
                  <c:v>0.25450270242254136</c:v>
                </c:pt>
                <c:pt idx="1999">
                  <c:v>0.25466343733591029</c:v>
                </c:pt>
                <c:pt idx="2000">
                  <c:v>0.25482413854086605</c:v>
                </c:pt>
                <c:pt idx="2001">
                  <c:v>0.25498480589466349</c:v>
                </c:pt>
                <c:pt idx="2002">
                  <c:v>0.2551454392545876</c:v>
                </c:pt>
                <c:pt idx="2003">
                  <c:v>0.25530603847795341</c:v>
                </c:pt>
                <c:pt idx="2004">
                  <c:v>0.25546660342210648</c:v>
                </c:pt>
                <c:pt idx="2005">
                  <c:v>0.25562713394442255</c:v>
                </c:pt>
                <c:pt idx="2006">
                  <c:v>0.25578762990230819</c:v>
                </c:pt>
                <c:pt idx="2007">
                  <c:v>0.25594809115320044</c:v>
                </c:pt>
                <c:pt idx="2008">
                  <c:v>0.25610851755456743</c:v>
                </c:pt>
                <c:pt idx="2009">
                  <c:v>0.25626890896390803</c:v>
                </c:pt>
                <c:pt idx="2010">
                  <c:v>0.25642926523875231</c:v>
                </c:pt>
                <c:pt idx="2011">
                  <c:v>0.2565895862366615</c:v>
                </c:pt>
                <c:pt idx="2012">
                  <c:v>0.25674987181522818</c:v>
                </c:pt>
                <c:pt idx="2013">
                  <c:v>0.2569101218320764</c:v>
                </c:pt>
                <c:pt idx="2014">
                  <c:v>0.2570703361448618</c:v>
                </c:pt>
                <c:pt idx="2015">
                  <c:v>0.25723051461127161</c:v>
                </c:pt>
                <c:pt idx="2016">
                  <c:v>0.25739065708902514</c:v>
                </c:pt>
                <c:pt idx="2017">
                  <c:v>0.25755076343587346</c:v>
                </c:pt>
                <c:pt idx="2018">
                  <c:v>0.25771083350959983</c:v>
                </c:pt>
                <c:pt idx="2019">
                  <c:v>0.25787086716801977</c:v>
                </c:pt>
                <c:pt idx="2020">
                  <c:v>0.25803086426898103</c:v>
                </c:pt>
                <c:pt idx="2021">
                  <c:v>0.25819082467036392</c:v>
                </c:pt>
                <c:pt idx="2022">
                  <c:v>0.25835074823008136</c:v>
                </c:pt>
                <c:pt idx="2023">
                  <c:v>0.25851063480607883</c:v>
                </c:pt>
                <c:pt idx="2024">
                  <c:v>0.25867048425633488</c:v>
                </c:pt>
                <c:pt idx="2025">
                  <c:v>0.25883029643886096</c:v>
                </c:pt>
                <c:pt idx="2026">
                  <c:v>0.25899007121170153</c:v>
                </c:pt>
                <c:pt idx="2027">
                  <c:v>0.25914980843293445</c:v>
                </c:pt>
                <c:pt idx="2028">
                  <c:v>0.25930950796067076</c:v>
                </c:pt>
                <c:pt idx="2029">
                  <c:v>0.25946916965305511</c:v>
                </c:pt>
                <c:pt idx="2030">
                  <c:v>0.25962879336826578</c:v>
                </c:pt>
                <c:pt idx="2031">
                  <c:v>0.25978837896451462</c:v>
                </c:pt>
                <c:pt idx="2032">
                  <c:v>0.25994792630004743</c:v>
                </c:pt>
                <c:pt idx="2033">
                  <c:v>0.26010743523314406</c:v>
                </c:pt>
                <c:pt idx="2034">
                  <c:v>0.26026690562211841</c:v>
                </c:pt>
                <c:pt idx="2035">
                  <c:v>0.26042633732531856</c:v>
                </c:pt>
                <c:pt idx="2036">
                  <c:v>0.26058573020112702</c:v>
                </c:pt>
                <c:pt idx="2037">
                  <c:v>0.26074508410796088</c:v>
                </c:pt>
                <c:pt idx="2038">
                  <c:v>0.26090439890427169</c:v>
                </c:pt>
                <c:pt idx="2039">
                  <c:v>0.26106367444854589</c:v>
                </c:pt>
                <c:pt idx="2040">
                  <c:v>0.26122291059930447</c:v>
                </c:pt>
                <c:pt idx="2041">
                  <c:v>0.2613821072151038</c:v>
                </c:pt>
                <c:pt idx="2042">
                  <c:v>0.26154126415453521</c:v>
                </c:pt>
                <c:pt idx="2043">
                  <c:v>0.26170038127622525</c:v>
                </c:pt>
                <c:pt idx="2044">
                  <c:v>0.26185945843883585</c:v>
                </c:pt>
                <c:pt idx="2045">
                  <c:v>0.26201849550106437</c:v>
                </c:pt>
                <c:pt idx="2046">
                  <c:v>0.26217749232164395</c:v>
                </c:pt>
                <c:pt idx="2047">
                  <c:v>0.26233644875934337</c:v>
                </c:pt>
                <c:pt idx="2048">
                  <c:v>0.2624953646729673</c:v>
                </c:pt>
                <c:pt idx="2049">
                  <c:v>0.26265423992135639</c:v>
                </c:pt>
                <c:pt idx="2050">
                  <c:v>0.26281307436338736</c:v>
                </c:pt>
                <c:pt idx="2051">
                  <c:v>0.26297186785797338</c:v>
                </c:pt>
                <c:pt idx="2052">
                  <c:v>0.2631306202640637</c:v>
                </c:pt>
                <c:pt idx="2053">
                  <c:v>0.26328933144064437</c:v>
                </c:pt>
                <c:pt idx="2054">
                  <c:v>0.26344800124673773</c:v>
                </c:pt>
                <c:pt idx="2055">
                  <c:v>0.26360662954140324</c:v>
                </c:pt>
                <c:pt idx="2056">
                  <c:v>0.26376521618373705</c:v>
                </c:pt>
                <c:pt idx="2057">
                  <c:v>0.26392376103287207</c:v>
                </c:pt>
                <c:pt idx="2058">
                  <c:v>0.26408226394797873</c:v>
                </c:pt>
                <c:pt idx="2059">
                  <c:v>0.26424072478826455</c:v>
                </c:pt>
                <c:pt idx="2060">
                  <c:v>0.26439914341297444</c:v>
                </c:pt>
                <c:pt idx="2061">
                  <c:v>0.26455751968139068</c:v>
                </c:pt>
                <c:pt idx="2062">
                  <c:v>0.26471585345283338</c:v>
                </c:pt>
                <c:pt idx="2063">
                  <c:v>0.2648741445866602</c:v>
                </c:pt>
                <c:pt idx="2064">
                  <c:v>0.26503239294226688</c:v>
                </c:pt>
                <c:pt idx="2065">
                  <c:v>0.26519059837908704</c:v>
                </c:pt>
                <c:pt idx="2066">
                  <c:v>0.26534876075659236</c:v>
                </c:pt>
                <c:pt idx="2067">
                  <c:v>0.26550687993429284</c:v>
                </c:pt>
                <c:pt idx="2068">
                  <c:v>0.26566495577173693</c:v>
                </c:pt>
                <c:pt idx="2069">
                  <c:v>0.26582298812851141</c:v>
                </c:pt>
                <c:pt idx="2070">
                  <c:v>0.26598097686424188</c:v>
                </c:pt>
                <c:pt idx="2071">
                  <c:v>0.2661389218385925</c:v>
                </c:pt>
                <c:pt idx="2072">
                  <c:v>0.26629682291126638</c:v>
                </c:pt>
                <c:pt idx="2073">
                  <c:v>0.26645467994200578</c:v>
                </c:pt>
                <c:pt idx="2074">
                  <c:v>0.26661249279059174</c:v>
                </c:pt>
                <c:pt idx="2075">
                  <c:v>0.26677026131684484</c:v>
                </c:pt>
                <c:pt idx="2076">
                  <c:v>0.26692798538062479</c:v>
                </c:pt>
                <c:pt idx="2077">
                  <c:v>0.26708566484183111</c:v>
                </c:pt>
                <c:pt idx="2078">
                  <c:v>0.26724329956040266</c:v>
                </c:pt>
                <c:pt idx="2079">
                  <c:v>0.26740088939631818</c:v>
                </c:pt>
                <c:pt idx="2080">
                  <c:v>0.26755843420959624</c:v>
                </c:pt>
                <c:pt idx="2081">
                  <c:v>0.26771593386029535</c:v>
                </c:pt>
                <c:pt idx="2082">
                  <c:v>0.26787338820851425</c:v>
                </c:pt>
                <c:pt idx="2083">
                  <c:v>0.26803079711439187</c:v>
                </c:pt>
                <c:pt idx="2084">
                  <c:v>0.26818816043810739</c:v>
                </c:pt>
                <c:pt idx="2085">
                  <c:v>0.26834547803988068</c:v>
                </c:pt>
                <c:pt idx="2086">
                  <c:v>0.26850274977997207</c:v>
                </c:pt>
                <c:pt idx="2087">
                  <c:v>0.26865997551868276</c:v>
                </c:pt>
                <c:pt idx="2088">
                  <c:v>0.26881715511635462</c:v>
                </c:pt>
                <c:pt idx="2089">
                  <c:v>0.26897428843337068</c:v>
                </c:pt>
                <c:pt idx="2090">
                  <c:v>0.26913137533015513</c:v>
                </c:pt>
                <c:pt idx="2091">
                  <c:v>0.2692884156671731</c:v>
                </c:pt>
                <c:pt idx="2092">
                  <c:v>0.26944540930493133</c:v>
                </c:pt>
                <c:pt idx="2093">
                  <c:v>0.26960235610397798</c:v>
                </c:pt>
                <c:pt idx="2094">
                  <c:v>0.2697592559249028</c:v>
                </c:pt>
                <c:pt idx="2095">
                  <c:v>0.26991610862833726</c:v>
                </c:pt>
                <c:pt idx="2096">
                  <c:v>0.27007291407495471</c:v>
                </c:pt>
                <c:pt idx="2097">
                  <c:v>0.2702296721254705</c:v>
                </c:pt>
                <c:pt idx="2098">
                  <c:v>0.27038638264064202</c:v>
                </c:pt>
                <c:pt idx="2099">
                  <c:v>0.27054304548126895</c:v>
                </c:pt>
                <c:pt idx="2100">
                  <c:v>0.27069966050819322</c:v>
                </c:pt>
                <c:pt idx="2101">
                  <c:v>0.27085622758229927</c:v>
                </c:pt>
                <c:pt idx="2102">
                  <c:v>0.27101274656451418</c:v>
                </c:pt>
                <c:pt idx="2103">
                  <c:v>0.27116921731580773</c:v>
                </c:pt>
                <c:pt idx="2104">
                  <c:v>0.27132563969719253</c:v>
                </c:pt>
                <c:pt idx="2105">
                  <c:v>0.27148201356972418</c:v>
                </c:pt>
                <c:pt idx="2106">
                  <c:v>0.27163833879450128</c:v>
                </c:pt>
                <c:pt idx="2107">
                  <c:v>0.27179461523266579</c:v>
                </c:pt>
                <c:pt idx="2108">
                  <c:v>0.27195084274540288</c:v>
                </c:pt>
                <c:pt idx="2109">
                  <c:v>0.27210702119394126</c:v>
                </c:pt>
                <c:pt idx="2110">
                  <c:v>0.27226315043955307</c:v>
                </c:pt>
                <c:pt idx="2111">
                  <c:v>0.27241923034355442</c:v>
                </c:pt>
                <c:pt idx="2112">
                  <c:v>0.27257526076730498</c:v>
                </c:pt>
                <c:pt idx="2113">
                  <c:v>0.27273124157220857</c:v>
                </c:pt>
                <c:pt idx="2114">
                  <c:v>0.27288717261971296</c:v>
                </c:pt>
                <c:pt idx="2115">
                  <c:v>0.27304305377131022</c:v>
                </c:pt>
                <c:pt idx="2116">
                  <c:v>0.27319888488853666</c:v>
                </c:pt>
                <c:pt idx="2117">
                  <c:v>0.27335466583297302</c:v>
                </c:pt>
                <c:pt idx="2118">
                  <c:v>0.27351039646624464</c:v>
                </c:pt>
                <c:pt idx="2119">
                  <c:v>0.27366607665002163</c:v>
                </c:pt>
                <c:pt idx="2120">
                  <c:v>0.27382170624601876</c:v>
                </c:pt>
                <c:pt idx="2121">
                  <c:v>0.27397728511599578</c:v>
                </c:pt>
                <c:pt idx="2122">
                  <c:v>0.27413281312175763</c:v>
                </c:pt>
                <c:pt idx="2123">
                  <c:v>0.27428829012515432</c:v>
                </c:pt>
                <c:pt idx="2124">
                  <c:v>0.27444371598808109</c:v>
                </c:pt>
                <c:pt idx="2125">
                  <c:v>0.27459909057247878</c:v>
                </c:pt>
                <c:pt idx="2126">
                  <c:v>0.2747544137403336</c:v>
                </c:pt>
                <c:pt idx="2127">
                  <c:v>0.2749096853536776</c:v>
                </c:pt>
                <c:pt idx="2128">
                  <c:v>0.27506490527458849</c:v>
                </c:pt>
                <c:pt idx="2129">
                  <c:v>0.27522007336518994</c:v>
                </c:pt>
                <c:pt idx="2130">
                  <c:v>0.27537518948765172</c:v>
                </c:pt>
                <c:pt idx="2131">
                  <c:v>0.27553025350418969</c:v>
                </c:pt>
                <c:pt idx="2132">
                  <c:v>0.27568526527706605</c:v>
                </c:pt>
                <c:pt idx="2133">
                  <c:v>0.27584022466858943</c:v>
                </c:pt>
                <c:pt idx="2134">
                  <c:v>0.27599513154111471</c:v>
                </c:pt>
                <c:pt idx="2135">
                  <c:v>0.2761499857570438</c:v>
                </c:pt>
                <c:pt idx="2136">
                  <c:v>0.27630478717882517</c:v>
                </c:pt>
                <c:pt idx="2137">
                  <c:v>0.27645953566895431</c:v>
                </c:pt>
                <c:pt idx="2138">
                  <c:v>0.27661423108997357</c:v>
                </c:pt>
                <c:pt idx="2139">
                  <c:v>0.27676887330447258</c:v>
                </c:pt>
                <c:pt idx="2140">
                  <c:v>0.27692346217508818</c:v>
                </c:pt>
                <c:pt idx="2141">
                  <c:v>0.27707799756450457</c:v>
                </c:pt>
                <c:pt idx="2142">
                  <c:v>0.27723247933545347</c:v>
                </c:pt>
                <c:pt idx="2143">
                  <c:v>0.27738690735071425</c:v>
                </c:pt>
                <c:pt idx="2144">
                  <c:v>0.27754128147311397</c:v>
                </c:pt>
                <c:pt idx="2145">
                  <c:v>0.27769560156552769</c:v>
                </c:pt>
                <c:pt idx="2146">
                  <c:v>0.27784986749087826</c:v>
                </c:pt>
                <c:pt idx="2147">
                  <c:v>0.27800407911213681</c:v>
                </c:pt>
                <c:pt idx="2148">
                  <c:v>0.27815823629232272</c:v>
                </c:pt>
                <c:pt idx="2149">
                  <c:v>0.27831233889450363</c:v>
                </c:pt>
                <c:pt idx="2150">
                  <c:v>0.27846638678179575</c:v>
                </c:pt>
                <c:pt idx="2151">
                  <c:v>0.27862037981736365</c:v>
                </c:pt>
                <c:pt idx="2152">
                  <c:v>0.27877431786442097</c:v>
                </c:pt>
                <c:pt idx="2153">
                  <c:v>0.27892820078622993</c:v>
                </c:pt>
                <c:pt idx="2154">
                  <c:v>0.27908202844610197</c:v>
                </c:pt>
                <c:pt idx="2155">
                  <c:v>0.27923580070739734</c:v>
                </c:pt>
                <c:pt idx="2156">
                  <c:v>0.27938951743352569</c:v>
                </c:pt>
                <c:pt idx="2157">
                  <c:v>0.27954317848794585</c:v>
                </c:pt>
                <c:pt idx="2158">
                  <c:v>0.27969678373416634</c:v>
                </c:pt>
                <c:pt idx="2159">
                  <c:v>0.27985033303574497</c:v>
                </c:pt>
                <c:pt idx="2160">
                  <c:v>0.28000382625628939</c:v>
                </c:pt>
                <c:pt idx="2161">
                  <c:v>0.280157263259457</c:v>
                </c:pt>
                <c:pt idx="2162">
                  <c:v>0.28031064390895533</c:v>
                </c:pt>
                <c:pt idx="2163">
                  <c:v>0.28046396806854174</c:v>
                </c:pt>
                <c:pt idx="2164">
                  <c:v>0.28061723560202378</c:v>
                </c:pt>
                <c:pt idx="2165">
                  <c:v>0.28077044637325943</c:v>
                </c:pt>
                <c:pt idx="2166">
                  <c:v>0.28092360024615709</c:v>
                </c:pt>
                <c:pt idx="2167">
                  <c:v>0.28107669708467564</c:v>
                </c:pt>
                <c:pt idx="2168">
                  <c:v>0.28122973675282448</c:v>
                </c:pt>
                <c:pt idx="2169">
                  <c:v>0.28138271911466395</c:v>
                </c:pt>
                <c:pt idx="2170">
                  <c:v>0.28153564403430537</c:v>
                </c:pt>
                <c:pt idx="2171">
                  <c:v>0.281688511375911</c:v>
                </c:pt>
                <c:pt idx="2172">
                  <c:v>0.28184132100369413</c:v>
                </c:pt>
                <c:pt idx="2173">
                  <c:v>0.28199407278191946</c:v>
                </c:pt>
                <c:pt idx="2174">
                  <c:v>0.28214676657490312</c:v>
                </c:pt>
                <c:pt idx="2175">
                  <c:v>0.28229940224701255</c:v>
                </c:pt>
                <c:pt idx="2176">
                  <c:v>0.282451979662667</c:v>
                </c:pt>
                <c:pt idx="2177">
                  <c:v>0.2826044986863373</c:v>
                </c:pt>
                <c:pt idx="2178">
                  <c:v>0.28275695918254629</c:v>
                </c:pt>
                <c:pt idx="2179">
                  <c:v>0.28290936101586883</c:v>
                </c:pt>
                <c:pt idx="2180">
                  <c:v>0.28306170405093167</c:v>
                </c:pt>
                <c:pt idx="2181">
                  <c:v>0.283213988152414</c:v>
                </c:pt>
                <c:pt idx="2182">
                  <c:v>0.28336621318504729</c:v>
                </c:pt>
                <c:pt idx="2183">
                  <c:v>0.28351837901361543</c:v>
                </c:pt>
                <c:pt idx="2184">
                  <c:v>0.28367048550295509</c:v>
                </c:pt>
                <c:pt idx="2185">
                  <c:v>0.28382253251795531</c:v>
                </c:pt>
                <c:pt idx="2186">
                  <c:v>0.28397451992355821</c:v>
                </c:pt>
                <c:pt idx="2187">
                  <c:v>0.28412644758475875</c:v>
                </c:pt>
                <c:pt idx="2188">
                  <c:v>0.28427831536660514</c:v>
                </c:pt>
                <c:pt idx="2189">
                  <c:v>0.28443012313419858</c:v>
                </c:pt>
                <c:pt idx="2190">
                  <c:v>0.28458187075269364</c:v>
                </c:pt>
                <c:pt idx="2191">
                  <c:v>0.28473355808729833</c:v>
                </c:pt>
                <c:pt idx="2192">
                  <c:v>0.2848851850032742</c:v>
                </c:pt>
                <c:pt idx="2193">
                  <c:v>0.28503675136593642</c:v>
                </c:pt>
                <c:pt idx="2194">
                  <c:v>0.28518825704065409</c:v>
                </c:pt>
                <c:pt idx="2195">
                  <c:v>0.28533970189285007</c:v>
                </c:pt>
                <c:pt idx="2196">
                  <c:v>0.28549108578800131</c:v>
                </c:pt>
                <c:pt idx="2197">
                  <c:v>0.28564240859163886</c:v>
                </c:pt>
                <c:pt idx="2198">
                  <c:v>0.28579367016934809</c:v>
                </c:pt>
                <c:pt idx="2199">
                  <c:v>0.2859448703867688</c:v>
                </c:pt>
                <c:pt idx="2200">
                  <c:v>0.28609600910959515</c:v>
                </c:pt>
                <c:pt idx="2201">
                  <c:v>0.28624708620357608</c:v>
                </c:pt>
                <c:pt idx="2202">
                  <c:v>0.28639810153451506</c:v>
                </c:pt>
                <c:pt idx="2203">
                  <c:v>0.28654905496827071</c:v>
                </c:pt>
                <c:pt idx="2204">
                  <c:v>0.28669994637075641</c:v>
                </c:pt>
                <c:pt idx="2205">
                  <c:v>0.28685077560794064</c:v>
                </c:pt>
                <c:pt idx="2206">
                  <c:v>0.28700154254584731</c:v>
                </c:pt>
                <c:pt idx="2207">
                  <c:v>0.28715224705055542</c:v>
                </c:pt>
                <c:pt idx="2208">
                  <c:v>0.28730288898819961</c:v>
                </c:pt>
                <c:pt idx="2209">
                  <c:v>0.28745346822497003</c:v>
                </c:pt>
                <c:pt idx="2210">
                  <c:v>0.2876039846271124</c:v>
                </c:pt>
                <c:pt idx="2211">
                  <c:v>0.28775443806092849</c:v>
                </c:pt>
                <c:pt idx="2212">
                  <c:v>0.28790482839277576</c:v>
                </c:pt>
                <c:pt idx="2213">
                  <c:v>0.28805515548906796</c:v>
                </c:pt>
                <c:pt idx="2214">
                  <c:v>0.28820541921627485</c:v>
                </c:pt>
                <c:pt idx="2215">
                  <c:v>0.28835561944092247</c:v>
                </c:pt>
                <c:pt idx="2216">
                  <c:v>0.28850575602959339</c:v>
                </c:pt>
                <c:pt idx="2217">
                  <c:v>0.2886558288489266</c:v>
                </c:pt>
                <c:pt idx="2218">
                  <c:v>0.28880583776561786</c:v>
                </c:pt>
                <c:pt idx="2219">
                  <c:v>0.28895578264641941</c:v>
                </c:pt>
                <c:pt idx="2220">
                  <c:v>0.2891056633581407</c:v>
                </c:pt>
                <c:pt idx="2221">
                  <c:v>0.28925547976764798</c:v>
                </c:pt>
                <c:pt idx="2222">
                  <c:v>0.28940523174186472</c:v>
                </c:pt>
                <c:pt idx="2223">
                  <c:v>0.28955491914777154</c:v>
                </c:pt>
                <c:pt idx="2224">
                  <c:v>0.28970454185240657</c:v>
                </c:pt>
                <c:pt idx="2225">
                  <c:v>0.28985409972286513</c:v>
                </c:pt>
                <c:pt idx="2226">
                  <c:v>0.29000359262630038</c:v>
                </c:pt>
                <c:pt idx="2227">
                  <c:v>0.29015302042992319</c:v>
                </c:pt>
                <c:pt idx="2228">
                  <c:v>0.29030238300100197</c:v>
                </c:pt>
                <c:pt idx="2229">
                  <c:v>0.29045168020686352</c:v>
                </c:pt>
                <c:pt idx="2230">
                  <c:v>0.29060091191489223</c:v>
                </c:pt>
                <c:pt idx="2231">
                  <c:v>0.29075007799253105</c:v>
                </c:pt>
                <c:pt idx="2232">
                  <c:v>0.29089917830728096</c:v>
                </c:pt>
                <c:pt idx="2233">
                  <c:v>0.29104821272670156</c:v>
                </c:pt>
                <c:pt idx="2234">
                  <c:v>0.29119718111841086</c:v>
                </c:pt>
                <c:pt idx="2235">
                  <c:v>0.29134608335008561</c:v>
                </c:pt>
                <c:pt idx="2236">
                  <c:v>0.29149491928946114</c:v>
                </c:pt>
                <c:pt idx="2237">
                  <c:v>0.29164368880433195</c:v>
                </c:pt>
                <c:pt idx="2238">
                  <c:v>0.29179239176255117</c:v>
                </c:pt>
                <c:pt idx="2239">
                  <c:v>0.29194102803203154</c:v>
                </c:pt>
                <c:pt idx="2240">
                  <c:v>0.29208959748074453</c:v>
                </c:pt>
                <c:pt idx="2241">
                  <c:v>0.29223809997672134</c:v>
                </c:pt>
                <c:pt idx="2242">
                  <c:v>0.29238653538805237</c:v>
                </c:pt>
                <c:pt idx="2243">
                  <c:v>0.29253490358288792</c:v>
                </c:pt>
                <c:pt idx="2244">
                  <c:v>0.29268320442943774</c:v>
                </c:pt>
                <c:pt idx="2245">
                  <c:v>0.29283143779597132</c:v>
                </c:pt>
                <c:pt idx="2246">
                  <c:v>0.29297960355081848</c:v>
                </c:pt>
                <c:pt idx="2247">
                  <c:v>0.29312770156236867</c:v>
                </c:pt>
                <c:pt idx="2248">
                  <c:v>0.29327573169907195</c:v>
                </c:pt>
                <c:pt idx="2249">
                  <c:v>0.29342369382943811</c:v>
                </c:pt>
                <c:pt idx="2250">
                  <c:v>0.2935715878220379</c:v>
                </c:pt>
                <c:pt idx="2251">
                  <c:v>0.29371941354550235</c:v>
                </c:pt>
                <c:pt idx="2252">
                  <c:v>0.2938671708685231</c:v>
                </c:pt>
                <c:pt idx="2253">
                  <c:v>0.29401485965985263</c:v>
                </c:pt>
                <c:pt idx="2254">
                  <c:v>0.29416247978830412</c:v>
                </c:pt>
                <c:pt idx="2255">
                  <c:v>0.29431003112275195</c:v>
                </c:pt>
                <c:pt idx="2256">
                  <c:v>0.29445751353213157</c:v>
                </c:pt>
                <c:pt idx="2257">
                  <c:v>0.2946049268854396</c:v>
                </c:pt>
                <c:pt idx="2258">
                  <c:v>0.29475227105173407</c:v>
                </c:pt>
                <c:pt idx="2259">
                  <c:v>0.29489954590013423</c:v>
                </c:pt>
                <c:pt idx="2260">
                  <c:v>0.29504675129982133</c:v>
                </c:pt>
                <c:pt idx="2261">
                  <c:v>0.29519388712003791</c:v>
                </c:pt>
                <c:pt idx="2262">
                  <c:v>0.29534095323008847</c:v>
                </c:pt>
                <c:pt idx="2263">
                  <c:v>0.29548794949933954</c:v>
                </c:pt>
                <c:pt idx="2264">
                  <c:v>0.29563487579721942</c:v>
                </c:pt>
                <c:pt idx="2265">
                  <c:v>0.29578173199321883</c:v>
                </c:pt>
                <c:pt idx="2266">
                  <c:v>0.29592851795689057</c:v>
                </c:pt>
                <c:pt idx="2267">
                  <c:v>0.29607523355784998</c:v>
                </c:pt>
                <c:pt idx="2268">
                  <c:v>0.29622187866577487</c:v>
                </c:pt>
                <c:pt idx="2269">
                  <c:v>0.29636845315040555</c:v>
                </c:pt>
                <c:pt idx="2270">
                  <c:v>0.29651495688154511</c:v>
                </c:pt>
                <c:pt idx="2271">
                  <c:v>0.29666138972905948</c:v>
                </c:pt>
                <c:pt idx="2272">
                  <c:v>0.29680775156287764</c:v>
                </c:pt>
                <c:pt idx="2273">
                  <c:v>0.29695404225299166</c:v>
                </c:pt>
                <c:pt idx="2274">
                  <c:v>0.29710026166945658</c:v>
                </c:pt>
                <c:pt idx="2275">
                  <c:v>0.29724640968239113</c:v>
                </c:pt>
                <c:pt idx="2276">
                  <c:v>0.297392486161977</c:v>
                </c:pt>
                <c:pt idx="2277">
                  <c:v>0.29753849097845986</c:v>
                </c:pt>
                <c:pt idx="2278">
                  <c:v>0.29768442400214873</c:v>
                </c:pt>
                <c:pt idx="2279">
                  <c:v>0.29783028510341647</c:v>
                </c:pt>
                <c:pt idx="2280">
                  <c:v>0.29797607415270005</c:v>
                </c:pt>
                <c:pt idx="2281">
                  <c:v>0.29812179102050002</c:v>
                </c:pt>
                <c:pt idx="2282">
                  <c:v>0.2982674355773815</c:v>
                </c:pt>
                <c:pt idx="2283">
                  <c:v>0.2984130076939735</c:v>
                </c:pt>
                <c:pt idx="2284">
                  <c:v>0.29855850724096955</c:v>
                </c:pt>
                <c:pt idx="2285">
                  <c:v>0.29870393408912749</c:v>
                </c:pt>
                <c:pt idx="2286">
                  <c:v>0.29884928810927003</c:v>
                </c:pt>
                <c:pt idx="2287">
                  <c:v>0.29899456917228429</c:v>
                </c:pt>
                <c:pt idx="2288">
                  <c:v>0.29913977714912215</c:v>
                </c:pt>
                <c:pt idx="2289">
                  <c:v>0.29928491191080064</c:v>
                </c:pt>
                <c:pt idx="2290">
                  <c:v>0.29942997332840188</c:v>
                </c:pt>
                <c:pt idx="2291">
                  <c:v>0.29957496127307276</c:v>
                </c:pt>
                <c:pt idx="2292">
                  <c:v>0.29971987561602581</c:v>
                </c:pt>
                <c:pt idx="2293">
                  <c:v>0.29986471622853866</c:v>
                </c:pt>
                <c:pt idx="2294">
                  <c:v>0.30000948298195473</c:v>
                </c:pt>
                <c:pt idx="2295">
                  <c:v>0.30015417574768277</c:v>
                </c:pt>
                <c:pt idx="2296">
                  <c:v>0.30029879439719726</c:v>
                </c:pt>
                <c:pt idx="2297">
                  <c:v>0.30044333880203883</c:v>
                </c:pt>
                <c:pt idx="2298">
                  <c:v>0.30058780883381364</c:v>
                </c:pt>
                <c:pt idx="2299">
                  <c:v>0.30073220436419429</c:v>
                </c:pt>
                <c:pt idx="2300">
                  <c:v>0.3008765252649192</c:v>
                </c:pt>
                <c:pt idx="2301">
                  <c:v>0.30102077140779343</c:v>
                </c:pt>
                <c:pt idx="2302">
                  <c:v>0.30116494266468818</c:v>
                </c:pt>
                <c:pt idx="2303">
                  <c:v>0.30130903890754129</c:v>
                </c:pt>
                <c:pt idx="2304">
                  <c:v>0.30145306000835725</c:v>
                </c:pt>
                <c:pt idx="2305">
                  <c:v>0.30159700583920712</c:v>
                </c:pt>
                <c:pt idx="2306">
                  <c:v>0.30174087627222912</c:v>
                </c:pt>
                <c:pt idx="2307">
                  <c:v>0.30188467117962814</c:v>
                </c:pt>
                <c:pt idx="2308">
                  <c:v>0.30202839043367635</c:v>
                </c:pt>
                <c:pt idx="2309">
                  <c:v>0.3021720339067131</c:v>
                </c:pt>
                <c:pt idx="2310">
                  <c:v>0.30231560147114495</c:v>
                </c:pt>
                <c:pt idx="2311">
                  <c:v>0.30245909299944607</c:v>
                </c:pt>
                <c:pt idx="2312">
                  <c:v>0.30260250836415792</c:v>
                </c:pt>
                <c:pt idx="2313">
                  <c:v>0.30274584743788974</c:v>
                </c:pt>
                <c:pt idx="2314">
                  <c:v>0.30288911009331865</c:v>
                </c:pt>
                <c:pt idx="2315">
                  <c:v>0.30303229620318944</c:v>
                </c:pt>
                <c:pt idx="2316">
                  <c:v>0.30317540564031514</c:v>
                </c:pt>
                <c:pt idx="2317">
                  <c:v>0.30331843827757654</c:v>
                </c:pt>
                <c:pt idx="2318">
                  <c:v>0.30346139398792304</c:v>
                </c:pt>
                <c:pt idx="2319">
                  <c:v>0.30360427264437206</c:v>
                </c:pt>
                <c:pt idx="2320">
                  <c:v>0.30374707412000967</c:v>
                </c:pt>
                <c:pt idx="2321">
                  <c:v>0.30388979828799034</c:v>
                </c:pt>
                <c:pt idx="2322">
                  <c:v>0.30403244502153731</c:v>
                </c:pt>
                <c:pt idx="2323">
                  <c:v>0.30417501419394261</c:v>
                </c:pt>
                <c:pt idx="2324">
                  <c:v>0.30431750567856702</c:v>
                </c:pt>
                <c:pt idx="2325">
                  <c:v>0.30445991934884054</c:v>
                </c:pt>
                <c:pt idx="2326">
                  <c:v>0.30460225507826222</c:v>
                </c:pt>
                <c:pt idx="2327">
                  <c:v>0.30474451274040015</c:v>
                </c:pt>
                <c:pt idx="2328">
                  <c:v>0.30488669220889214</c:v>
                </c:pt>
                <c:pt idx="2329">
                  <c:v>0.30502879335744509</c:v>
                </c:pt>
                <c:pt idx="2330">
                  <c:v>0.30517081605983559</c:v>
                </c:pt>
                <c:pt idx="2331">
                  <c:v>0.30531276018991005</c:v>
                </c:pt>
                <c:pt idx="2332">
                  <c:v>0.30545462562158449</c:v>
                </c:pt>
                <c:pt idx="2333">
                  <c:v>0.30559641222884498</c:v>
                </c:pt>
                <c:pt idx="2334">
                  <c:v>0.30573811988574739</c:v>
                </c:pt>
                <c:pt idx="2335">
                  <c:v>0.30587974846641802</c:v>
                </c:pt>
                <c:pt idx="2336">
                  <c:v>0.30602129784505316</c:v>
                </c:pt>
                <c:pt idx="2337">
                  <c:v>0.30616276789591962</c:v>
                </c:pt>
                <c:pt idx="2338">
                  <c:v>0.30630415849335457</c:v>
                </c:pt>
                <c:pt idx="2339">
                  <c:v>0.30644546951176566</c:v>
                </c:pt>
                <c:pt idx="2340">
                  <c:v>0.30658670082563155</c:v>
                </c:pt>
                <c:pt idx="2341">
                  <c:v>0.30672785230950139</c:v>
                </c:pt>
                <c:pt idx="2342">
                  <c:v>0.30686892383799541</c:v>
                </c:pt>
                <c:pt idx="2343">
                  <c:v>0.30700991528580474</c:v>
                </c:pt>
                <c:pt idx="2344">
                  <c:v>0.30715082652769166</c:v>
                </c:pt>
                <c:pt idx="2345">
                  <c:v>0.30729165743848996</c:v>
                </c:pt>
                <c:pt idx="2346">
                  <c:v>0.30743240789310439</c:v>
                </c:pt>
                <c:pt idx="2347">
                  <c:v>0.30757307776651133</c:v>
                </c:pt>
                <c:pt idx="2348">
                  <c:v>0.30771366693375884</c:v>
                </c:pt>
                <c:pt idx="2349">
                  <c:v>0.30785417526996645</c:v>
                </c:pt>
                <c:pt idx="2350">
                  <c:v>0.3079946026503258</c:v>
                </c:pt>
                <c:pt idx="2351">
                  <c:v>0.30813494895010007</c:v>
                </c:pt>
                <c:pt idx="2352">
                  <c:v>0.30827521404462477</c:v>
                </c:pt>
                <c:pt idx="2353">
                  <c:v>0.30841539780930738</c:v>
                </c:pt>
                <c:pt idx="2354">
                  <c:v>0.30855550011962768</c:v>
                </c:pt>
                <c:pt idx="2355">
                  <c:v>0.30869552085113777</c:v>
                </c:pt>
                <c:pt idx="2356">
                  <c:v>0.30883545987946215</c:v>
                </c:pt>
                <c:pt idx="2357">
                  <c:v>0.30897531708029818</c:v>
                </c:pt>
                <c:pt idx="2358">
                  <c:v>0.30911509232941548</c:v>
                </c:pt>
                <c:pt idx="2359">
                  <c:v>0.30925478550265678</c:v>
                </c:pt>
                <c:pt idx="2360">
                  <c:v>0.30939439647593758</c:v>
                </c:pt>
                <c:pt idx="2361">
                  <c:v>0.30953392512524647</c:v>
                </c:pt>
                <c:pt idx="2362">
                  <c:v>0.30967337132664519</c:v>
                </c:pt>
                <c:pt idx="2363">
                  <c:v>0.30981273495626854</c:v>
                </c:pt>
                <c:pt idx="2364">
                  <c:v>0.30995201589032484</c:v>
                </c:pt>
                <c:pt idx="2365">
                  <c:v>0.31009121400509576</c:v>
                </c:pt>
                <c:pt idx="2366">
                  <c:v>0.31023032917693655</c:v>
                </c:pt>
                <c:pt idx="2367">
                  <c:v>0.31036936128227632</c:v>
                </c:pt>
                <c:pt idx="2368">
                  <c:v>0.3105083101976176</c:v>
                </c:pt>
                <c:pt idx="2369">
                  <c:v>0.31064717579953721</c:v>
                </c:pt>
                <c:pt idx="2370">
                  <c:v>0.31078595796468567</c:v>
                </c:pt>
                <c:pt idx="2371">
                  <c:v>0.31092465656978779</c:v>
                </c:pt>
                <c:pt idx="2372">
                  <c:v>0.31106327149164259</c:v>
                </c:pt>
                <c:pt idx="2373">
                  <c:v>0.31120180260712327</c:v>
                </c:pt>
                <c:pt idx="2374">
                  <c:v>0.31134024979317765</c:v>
                </c:pt>
                <c:pt idx="2375">
                  <c:v>0.31147861292682794</c:v>
                </c:pt>
                <c:pt idx="2376">
                  <c:v>0.31161689188517128</c:v>
                </c:pt>
                <c:pt idx="2377">
                  <c:v>0.3117550865453792</c:v>
                </c:pt>
                <c:pt idx="2378">
                  <c:v>0.31189319678469851</c:v>
                </c:pt>
                <c:pt idx="2379">
                  <c:v>0.31203122248045068</c:v>
                </c:pt>
                <c:pt idx="2380">
                  <c:v>0.31216916351003249</c:v>
                </c:pt>
                <c:pt idx="2381">
                  <c:v>0.31230701975091579</c:v>
                </c:pt>
                <c:pt idx="2382">
                  <c:v>0.31244479108064771</c:v>
                </c:pt>
                <c:pt idx="2383">
                  <c:v>0.31258247737685102</c:v>
                </c:pt>
                <c:pt idx="2384">
                  <c:v>0.31272007851722394</c:v>
                </c:pt>
                <c:pt idx="2385">
                  <c:v>0.31285759437954008</c:v>
                </c:pt>
                <c:pt idx="2386">
                  <c:v>0.31299502484164926</c:v>
                </c:pt>
                <c:pt idx="2387">
                  <c:v>0.31313236978147668</c:v>
                </c:pt>
                <c:pt idx="2388">
                  <c:v>0.31326962907702394</c:v>
                </c:pt>
                <c:pt idx="2389">
                  <c:v>0.31340680260636833</c:v>
                </c:pt>
                <c:pt idx="2390">
                  <c:v>0.31354389024766349</c:v>
                </c:pt>
                <c:pt idx="2391">
                  <c:v>0.31368089187913956</c:v>
                </c:pt>
                <c:pt idx="2392">
                  <c:v>0.31381780737910259</c:v>
                </c:pt>
                <c:pt idx="2393">
                  <c:v>0.3139546366259357</c:v>
                </c:pt>
                <c:pt idx="2394">
                  <c:v>0.31409137949809812</c:v>
                </c:pt>
                <c:pt idx="2395">
                  <c:v>0.31422803587412623</c:v>
                </c:pt>
                <c:pt idx="2396">
                  <c:v>0.31436460563263291</c:v>
                </c:pt>
                <c:pt idx="2397">
                  <c:v>0.31450108865230819</c:v>
                </c:pt>
                <c:pt idx="2398">
                  <c:v>0.31463748481191905</c:v>
                </c:pt>
                <c:pt idx="2399">
                  <c:v>0.31477379399030958</c:v>
                </c:pt>
                <c:pt idx="2400">
                  <c:v>0.31491001606640134</c:v>
                </c:pt>
                <c:pt idx="2401">
                  <c:v>0.31504615091919291</c:v>
                </c:pt>
                <c:pt idx="2402">
                  <c:v>0.31518219842776074</c:v>
                </c:pt>
                <c:pt idx="2403">
                  <c:v>0.31531815847125866</c:v>
                </c:pt>
                <c:pt idx="2404">
                  <c:v>0.31545403092891816</c:v>
                </c:pt>
                <c:pt idx="2405">
                  <c:v>0.31558981568004862</c:v>
                </c:pt>
                <c:pt idx="2406">
                  <c:v>0.31572551260403725</c:v>
                </c:pt>
                <c:pt idx="2407">
                  <c:v>0.31586112158034929</c:v>
                </c:pt>
                <c:pt idx="2408">
                  <c:v>0.31599664248852827</c:v>
                </c:pt>
                <c:pt idx="2409">
                  <c:v>0.31613207520819564</c:v>
                </c:pt>
                <c:pt idx="2410">
                  <c:v>0.31626741961905136</c:v>
                </c:pt>
                <c:pt idx="2411">
                  <c:v>0.31640267560087387</c:v>
                </c:pt>
                <c:pt idx="2412">
                  <c:v>0.31653784303352017</c:v>
                </c:pt>
                <c:pt idx="2413">
                  <c:v>0.31667292179692569</c:v>
                </c:pt>
                <c:pt idx="2414">
                  <c:v>0.31680791177110496</c:v>
                </c:pt>
                <c:pt idx="2415">
                  <c:v>0.31694281283615106</c:v>
                </c:pt>
                <c:pt idx="2416">
                  <c:v>0.31707762487223623</c:v>
                </c:pt>
                <c:pt idx="2417">
                  <c:v>0.31721234775961177</c:v>
                </c:pt>
                <c:pt idx="2418">
                  <c:v>0.31734698137860806</c:v>
                </c:pt>
                <c:pt idx="2419">
                  <c:v>0.31748152560963494</c:v>
                </c:pt>
                <c:pt idx="2420">
                  <c:v>0.31761598033318161</c:v>
                </c:pt>
                <c:pt idx="2421">
                  <c:v>0.31775034542981667</c:v>
                </c:pt>
                <c:pt idx="2422">
                  <c:v>0.31788462078018848</c:v>
                </c:pt>
                <c:pt idx="2423">
                  <c:v>0.31801880626502488</c:v>
                </c:pt>
                <c:pt idx="2424">
                  <c:v>0.31815290176513372</c:v>
                </c:pt>
                <c:pt idx="2425">
                  <c:v>0.3182869071614029</c:v>
                </c:pt>
                <c:pt idx="2426">
                  <c:v>0.31842082233480007</c:v>
                </c:pt>
                <c:pt idx="2427">
                  <c:v>0.31855464716637322</c:v>
                </c:pt>
                <c:pt idx="2428">
                  <c:v>0.31868838153725043</c:v>
                </c:pt>
                <c:pt idx="2429">
                  <c:v>0.3188220253286404</c:v>
                </c:pt>
                <c:pt idx="2430">
                  <c:v>0.31895557842183198</c:v>
                </c:pt>
                <c:pt idx="2431">
                  <c:v>0.31908904069819477</c:v>
                </c:pt>
                <c:pt idx="2432">
                  <c:v>0.319222412039179</c:v>
                </c:pt>
                <c:pt idx="2433">
                  <c:v>0.31935569232631555</c:v>
                </c:pt>
                <c:pt idx="2434">
                  <c:v>0.31948888144121651</c:v>
                </c:pt>
                <c:pt idx="2435">
                  <c:v>0.31962197926557456</c:v>
                </c:pt>
                <c:pt idx="2436">
                  <c:v>0.31975498568116367</c:v>
                </c:pt>
                <c:pt idx="2437">
                  <c:v>0.31988790056983907</c:v>
                </c:pt>
                <c:pt idx="2438">
                  <c:v>0.32002072381353719</c:v>
                </c:pt>
                <c:pt idx="2439">
                  <c:v>0.32015345529427591</c:v>
                </c:pt>
                <c:pt idx="2440">
                  <c:v>0.32028609489415438</c:v>
                </c:pt>
                <c:pt idx="2441">
                  <c:v>0.32041864249535379</c:v>
                </c:pt>
                <c:pt idx="2442">
                  <c:v>0.32055109798013681</c:v>
                </c:pt>
                <c:pt idx="2443">
                  <c:v>0.3206834612308479</c:v>
                </c:pt>
                <c:pt idx="2444">
                  <c:v>0.32081573212991354</c:v>
                </c:pt>
                <c:pt idx="2445">
                  <c:v>0.32094791055984212</c:v>
                </c:pt>
                <c:pt idx="2446">
                  <c:v>0.32107999640322438</c:v>
                </c:pt>
                <c:pt idx="2447">
                  <c:v>0.32121198954273311</c:v>
                </c:pt>
                <c:pt idx="2448">
                  <c:v>0.32134388986112361</c:v>
                </c:pt>
                <c:pt idx="2449">
                  <c:v>0.32147569724123337</c:v>
                </c:pt>
                <c:pt idx="2450">
                  <c:v>0.32160741156598266</c:v>
                </c:pt>
                <c:pt idx="2451">
                  <c:v>0.32173903271837445</c:v>
                </c:pt>
                <c:pt idx="2452">
                  <c:v>0.32187056058149416</c:v>
                </c:pt>
                <c:pt idx="2453">
                  <c:v>0.32200199503851046</c:v>
                </c:pt>
                <c:pt idx="2454">
                  <c:v>0.32213333597267468</c:v>
                </c:pt>
                <c:pt idx="2455">
                  <c:v>0.32226458326732144</c:v>
                </c:pt>
                <c:pt idx="2456">
                  <c:v>0.32239573680586853</c:v>
                </c:pt>
                <c:pt idx="2457">
                  <c:v>0.32252679647181676</c:v>
                </c:pt>
                <c:pt idx="2458">
                  <c:v>0.32265776214875053</c:v>
                </c:pt>
                <c:pt idx="2459">
                  <c:v>0.32278863372033784</c:v>
                </c:pt>
                <c:pt idx="2460">
                  <c:v>0.32291941107033001</c:v>
                </c:pt>
                <c:pt idx="2461">
                  <c:v>0.32305009408256224</c:v>
                </c:pt>
                <c:pt idx="2462">
                  <c:v>0.32318068264095345</c:v>
                </c:pt>
                <c:pt idx="2463">
                  <c:v>0.32331117662950654</c:v>
                </c:pt>
                <c:pt idx="2464">
                  <c:v>0.32344157593230821</c:v>
                </c:pt>
                <c:pt idx="2465">
                  <c:v>0.32357188043352958</c:v>
                </c:pt>
                <c:pt idx="2466">
                  <c:v>0.32370209001742578</c:v>
                </c:pt>
                <c:pt idx="2467">
                  <c:v>0.32383220456833611</c:v>
                </c:pt>
                <c:pt idx="2468">
                  <c:v>0.32396222397068469</c:v>
                </c:pt>
                <c:pt idx="2469">
                  <c:v>0.32409214810897974</c:v>
                </c:pt>
                <c:pt idx="2470">
                  <c:v>0.3242219768678144</c:v>
                </c:pt>
                <c:pt idx="2471">
                  <c:v>0.32435171013186631</c:v>
                </c:pt>
                <c:pt idx="2472">
                  <c:v>0.32448134778589816</c:v>
                </c:pt>
                <c:pt idx="2473">
                  <c:v>0.32461088971475743</c:v>
                </c:pt>
                <c:pt idx="2474">
                  <c:v>0.32474033580337652</c:v>
                </c:pt>
                <c:pt idx="2475">
                  <c:v>0.32486968593677323</c:v>
                </c:pt>
                <c:pt idx="2476">
                  <c:v>0.32499894000005036</c:v>
                </c:pt>
                <c:pt idx="2477">
                  <c:v>0.32512809787839614</c:v>
                </c:pt>
                <c:pt idx="2478">
                  <c:v>0.32525715945708428</c:v>
                </c:pt>
                <c:pt idx="2479">
                  <c:v>0.32538612462147393</c:v>
                </c:pt>
                <c:pt idx="2480">
                  <c:v>0.32551499325701005</c:v>
                </c:pt>
                <c:pt idx="2481">
                  <c:v>0.32564376524922306</c:v>
                </c:pt>
                <c:pt idx="2482">
                  <c:v>0.32577244048372955</c:v>
                </c:pt>
                <c:pt idx="2483">
                  <c:v>0.32590101884623179</c:v>
                </c:pt>
                <c:pt idx="2484">
                  <c:v>0.3260295002225182</c:v>
                </c:pt>
                <c:pt idx="2485">
                  <c:v>0.3261578844984635</c:v>
                </c:pt>
                <c:pt idx="2486">
                  <c:v>0.32628617156002832</c:v>
                </c:pt>
                <c:pt idx="2487">
                  <c:v>0.32641436129326001</c:v>
                </c:pt>
                <c:pt idx="2488">
                  <c:v>0.32654245358429207</c:v>
                </c:pt>
                <c:pt idx="2489">
                  <c:v>0.32667044831934478</c:v>
                </c:pt>
                <c:pt idx="2490">
                  <c:v>0.32679834538472496</c:v>
                </c:pt>
                <c:pt idx="2491">
                  <c:v>0.32692614466682618</c:v>
                </c:pt>
                <c:pt idx="2492">
                  <c:v>0.32705384605212889</c:v>
                </c:pt>
                <c:pt idx="2493">
                  <c:v>0.32718144942720051</c:v>
                </c:pt>
                <c:pt idx="2494">
                  <c:v>0.32730895467869559</c:v>
                </c:pt>
                <c:pt idx="2495">
                  <c:v>0.32743636169335566</c:v>
                </c:pt>
                <c:pt idx="2496">
                  <c:v>0.32756367035800965</c:v>
                </c:pt>
                <c:pt idx="2497">
                  <c:v>0.32769088055957385</c:v>
                </c:pt>
                <c:pt idx="2498">
                  <c:v>0.32781799218505192</c:v>
                </c:pt>
                <c:pt idx="2499">
                  <c:v>0.32794500512153524</c:v>
                </c:pt>
                <c:pt idx="2500">
                  <c:v>0.32807191925620266</c:v>
                </c:pt>
                <c:pt idx="2501">
                  <c:v>0.32819873447632081</c:v>
                </c:pt>
                <c:pt idx="2502">
                  <c:v>0.3283254506692444</c:v>
                </c:pt>
                <c:pt idx="2503">
                  <c:v>0.32845206772241586</c:v>
                </c:pt>
                <c:pt idx="2504">
                  <c:v>0.32857858552336583</c:v>
                </c:pt>
                <c:pt idx="2505">
                  <c:v>0.32870500395971303</c:v>
                </c:pt>
                <c:pt idx="2506">
                  <c:v>0.3288313229191645</c:v>
                </c:pt>
                <c:pt idx="2507">
                  <c:v>0.32895754228951568</c:v>
                </c:pt>
                <c:pt idx="2508">
                  <c:v>0.32908366195865019</c:v>
                </c:pt>
                <c:pt idx="2509">
                  <c:v>0.32920968181454063</c:v>
                </c:pt>
                <c:pt idx="2510">
                  <c:v>0.32933560174524795</c:v>
                </c:pt>
                <c:pt idx="2511">
                  <c:v>0.329461421638922</c:v>
                </c:pt>
                <c:pt idx="2512">
                  <c:v>0.32958714138380146</c:v>
                </c:pt>
                <c:pt idx="2513">
                  <c:v>0.32971276086821399</c:v>
                </c:pt>
                <c:pt idx="2514">
                  <c:v>0.32983827998057624</c:v>
                </c:pt>
                <c:pt idx="2515">
                  <c:v>0.32996369860939412</c:v>
                </c:pt>
                <c:pt idx="2516">
                  <c:v>0.33008901664326268</c:v>
                </c:pt>
                <c:pt idx="2517">
                  <c:v>0.33021423397086641</c:v>
                </c:pt>
                <c:pt idx="2518">
                  <c:v>0.33033935048097918</c:v>
                </c:pt>
                <c:pt idx="2519">
                  <c:v>0.33046436606246449</c:v>
                </c:pt>
                <c:pt idx="2520">
                  <c:v>0.33058928060427539</c:v>
                </c:pt>
                <c:pt idx="2521">
                  <c:v>0.33071409399545493</c:v>
                </c:pt>
                <c:pt idx="2522">
                  <c:v>0.33083880612513561</c:v>
                </c:pt>
                <c:pt idx="2523">
                  <c:v>0.33096341688254027</c:v>
                </c:pt>
                <c:pt idx="2524">
                  <c:v>0.33108792615698146</c:v>
                </c:pt>
                <c:pt idx="2525">
                  <c:v>0.33121233383786219</c:v>
                </c:pt>
                <c:pt idx="2526">
                  <c:v>0.33133663981467548</c:v>
                </c:pt>
                <c:pt idx="2527">
                  <c:v>0.3314608439770047</c:v>
                </c:pt>
                <c:pt idx="2528">
                  <c:v>0.33158494621452383</c:v>
                </c:pt>
                <c:pt idx="2529">
                  <c:v>0.33170894641699722</c:v>
                </c:pt>
                <c:pt idx="2530">
                  <c:v>0.33183284447427991</c:v>
                </c:pt>
                <c:pt idx="2531">
                  <c:v>0.33195664027631777</c:v>
                </c:pt>
                <c:pt idx="2532">
                  <c:v>0.33208033371314721</c:v>
                </c:pt>
                <c:pt idx="2533">
                  <c:v>0.33220392467489601</c:v>
                </c:pt>
                <c:pt idx="2534">
                  <c:v>0.33232741305178254</c:v>
                </c:pt>
                <c:pt idx="2535">
                  <c:v>0.33245079873411654</c:v>
                </c:pt>
                <c:pt idx="2536">
                  <c:v>0.3325740816122989</c:v>
                </c:pt>
                <c:pt idx="2537">
                  <c:v>0.33269726157682183</c:v>
                </c:pt>
                <c:pt idx="2538">
                  <c:v>0.33282033851826898</c:v>
                </c:pt>
                <c:pt idx="2539">
                  <c:v>0.3329433123273155</c:v>
                </c:pt>
                <c:pt idx="2540">
                  <c:v>0.33306618289472817</c:v>
                </c:pt>
                <c:pt idx="2541">
                  <c:v>0.33318895011136529</c:v>
                </c:pt>
                <c:pt idx="2542">
                  <c:v>0.33331161386817737</c:v>
                </c:pt>
                <c:pt idx="2543">
                  <c:v>0.3334341740562064</c:v>
                </c:pt>
                <c:pt idx="2544">
                  <c:v>0.33355663056658652</c:v>
                </c:pt>
                <c:pt idx="2545">
                  <c:v>0.33367898329054413</c:v>
                </c:pt>
                <c:pt idx="2546">
                  <c:v>0.3338012321193975</c:v>
                </c:pt>
                <c:pt idx="2547">
                  <c:v>0.33392337694455743</c:v>
                </c:pt>
                <c:pt idx="2548">
                  <c:v>0.33404541765752704</c:v>
                </c:pt>
                <c:pt idx="2549">
                  <c:v>0.3341673541499019</c:v>
                </c:pt>
                <c:pt idx="2550">
                  <c:v>0.33428918631337029</c:v>
                </c:pt>
                <c:pt idx="2551">
                  <c:v>0.33441091403971279</c:v>
                </c:pt>
                <c:pt idx="2552">
                  <c:v>0.33453253722080323</c:v>
                </c:pt>
                <c:pt idx="2553">
                  <c:v>0.33465405574860796</c:v>
                </c:pt>
                <c:pt idx="2554">
                  <c:v>0.33477546951518644</c:v>
                </c:pt>
                <c:pt idx="2555">
                  <c:v>0.33489677841269117</c:v>
                </c:pt>
                <c:pt idx="2556">
                  <c:v>0.33501798233336771</c:v>
                </c:pt>
                <c:pt idx="2557">
                  <c:v>0.3351390811695551</c:v>
                </c:pt>
                <c:pt idx="2558">
                  <c:v>0.33526007481368536</c:v>
                </c:pt>
                <c:pt idx="2559">
                  <c:v>0.33538096315828431</c:v>
                </c:pt>
                <c:pt idx="2560">
                  <c:v>0.33550174609597111</c:v>
                </c:pt>
                <c:pt idx="2561">
                  <c:v>0.33562242351945848</c:v>
                </c:pt>
                <c:pt idx="2562">
                  <c:v>0.33574299532155311</c:v>
                </c:pt>
                <c:pt idx="2563">
                  <c:v>0.33586346139515527</c:v>
                </c:pt>
                <c:pt idx="2564">
                  <c:v>0.33598382163325935</c:v>
                </c:pt>
                <c:pt idx="2565">
                  <c:v>0.33610407592895353</c:v>
                </c:pt>
                <c:pt idx="2566">
                  <c:v>0.33622422417542019</c:v>
                </c:pt>
                <c:pt idx="2567">
                  <c:v>0.33634426626593616</c:v>
                </c:pt>
                <c:pt idx="2568">
                  <c:v>0.33646420209387207</c:v>
                </c:pt>
                <c:pt idx="2569">
                  <c:v>0.33658403155269323</c:v>
                </c:pt>
                <c:pt idx="2570">
                  <c:v>0.33670375453595958</c:v>
                </c:pt>
                <c:pt idx="2571">
                  <c:v>0.33682337093732528</c:v>
                </c:pt>
                <c:pt idx="2572">
                  <c:v>0.33694288065053951</c:v>
                </c:pt>
                <c:pt idx="2573">
                  <c:v>0.3370622835694459</c:v>
                </c:pt>
                <c:pt idx="2574">
                  <c:v>0.33718157958798328</c:v>
                </c:pt>
                <c:pt idx="2575">
                  <c:v>0.33730076860018499</c:v>
                </c:pt>
                <c:pt idx="2576">
                  <c:v>0.33741985050017997</c:v>
                </c:pt>
                <c:pt idx="2577">
                  <c:v>0.33753882518219186</c:v>
                </c:pt>
                <c:pt idx="2578">
                  <c:v>0.33765769254053962</c:v>
                </c:pt>
                <c:pt idx="2579">
                  <c:v>0.33777645246963778</c:v>
                </c:pt>
                <c:pt idx="2580">
                  <c:v>0.33789510486399599</c:v>
                </c:pt>
                <c:pt idx="2581">
                  <c:v>0.33801364961821972</c:v>
                </c:pt>
                <c:pt idx="2582">
                  <c:v>0.33813208662700972</c:v>
                </c:pt>
                <c:pt idx="2583">
                  <c:v>0.33825041578516268</c:v>
                </c:pt>
                <c:pt idx="2584">
                  <c:v>0.33836863698757119</c:v>
                </c:pt>
                <c:pt idx="2585">
                  <c:v>0.33848675012922336</c:v>
                </c:pt>
                <c:pt idx="2586">
                  <c:v>0.33860475510520355</c:v>
                </c:pt>
                <c:pt idx="2587">
                  <c:v>0.33872265181069217</c:v>
                </c:pt>
                <c:pt idx="2588">
                  <c:v>0.33884044014096582</c:v>
                </c:pt>
                <c:pt idx="2589">
                  <c:v>0.33895811999139724</c:v>
                </c:pt>
                <c:pt idx="2590">
                  <c:v>0.33907569125745568</c:v>
                </c:pt>
                <c:pt idx="2591">
                  <c:v>0.33919315383470683</c:v>
                </c:pt>
                <c:pt idx="2592">
                  <c:v>0.33931050761881276</c:v>
                </c:pt>
                <c:pt idx="2593">
                  <c:v>0.33942775250553237</c:v>
                </c:pt>
                <c:pt idx="2594">
                  <c:v>0.33954488839072117</c:v>
                </c:pt>
                <c:pt idx="2595">
                  <c:v>0.33966191517033145</c:v>
                </c:pt>
                <c:pt idx="2596">
                  <c:v>0.33977883274041271</c:v>
                </c:pt>
                <c:pt idx="2597">
                  <c:v>0.339895640997111</c:v>
                </c:pt>
                <c:pt idx="2598">
                  <c:v>0.34001233983666995</c:v>
                </c:pt>
                <c:pt idx="2599">
                  <c:v>0.34012892915542992</c:v>
                </c:pt>
                <c:pt idx="2600">
                  <c:v>0.34024540884982896</c:v>
                </c:pt>
                <c:pt idx="2601">
                  <c:v>0.34036177881640223</c:v>
                </c:pt>
                <c:pt idx="2602">
                  <c:v>0.34047803895178241</c:v>
                </c:pt>
                <c:pt idx="2603">
                  <c:v>0.34059418915269979</c:v>
                </c:pt>
                <c:pt idx="2604">
                  <c:v>0.34071022931598227</c:v>
                </c:pt>
                <c:pt idx="2605">
                  <c:v>0.34082615933855559</c:v>
                </c:pt>
                <c:pt idx="2606">
                  <c:v>0.34094197911744323</c:v>
                </c:pt>
                <c:pt idx="2607">
                  <c:v>0.34105768854976648</c:v>
                </c:pt>
                <c:pt idx="2608">
                  <c:v>0.34117328753274501</c:v>
                </c:pt>
                <c:pt idx="2609">
                  <c:v>0.34128877596369611</c:v>
                </c:pt>
                <c:pt idx="2610">
                  <c:v>0.34140415374003574</c:v>
                </c:pt>
                <c:pt idx="2611">
                  <c:v>0.34151942075927788</c:v>
                </c:pt>
                <c:pt idx="2612">
                  <c:v>0.34163457691903482</c:v>
                </c:pt>
                <c:pt idx="2613">
                  <c:v>0.34174962211701759</c:v>
                </c:pt>
                <c:pt idx="2614">
                  <c:v>0.34186455625103557</c:v>
                </c:pt>
                <c:pt idx="2615">
                  <c:v>0.34197937921899696</c:v>
                </c:pt>
                <c:pt idx="2616">
                  <c:v>0.34209409091890847</c:v>
                </c:pt>
                <c:pt idx="2617">
                  <c:v>0.34220869124887598</c:v>
                </c:pt>
                <c:pt idx="2618">
                  <c:v>0.34232318010710394</c:v>
                </c:pt>
                <c:pt idx="2619">
                  <c:v>0.34243755739189602</c:v>
                </c:pt>
                <c:pt idx="2620">
                  <c:v>0.34255182300165499</c:v>
                </c:pt>
                <c:pt idx="2621">
                  <c:v>0.34266597683488276</c:v>
                </c:pt>
                <c:pt idx="2622">
                  <c:v>0.34278001879018061</c:v>
                </c:pt>
                <c:pt idx="2623">
                  <c:v>0.34289394876624901</c:v>
                </c:pt>
                <c:pt idx="2624">
                  <c:v>0.34300776666188815</c:v>
                </c:pt>
                <c:pt idx="2625">
                  <c:v>0.34312147237599766</c:v>
                </c:pt>
                <c:pt idx="2626">
                  <c:v>0.34323506580757668</c:v>
                </c:pt>
                <c:pt idx="2627">
                  <c:v>0.34334854685572436</c:v>
                </c:pt>
                <c:pt idx="2628">
                  <c:v>0.34346191541963944</c:v>
                </c:pt>
                <c:pt idx="2629">
                  <c:v>0.3435751713986207</c:v>
                </c:pt>
                <c:pt idx="2630">
                  <c:v>0.3436883146920669</c:v>
                </c:pt>
                <c:pt idx="2631">
                  <c:v>0.3438013451994768</c:v>
                </c:pt>
                <c:pt idx="2632">
                  <c:v>0.34391426282044968</c:v>
                </c:pt>
                <c:pt idx="2633">
                  <c:v>0.34402706745468453</c:v>
                </c:pt>
                <c:pt idx="2634">
                  <c:v>0.34413975900198124</c:v>
                </c:pt>
                <c:pt idx="2635">
                  <c:v>0.34425233736223981</c:v>
                </c:pt>
                <c:pt idx="2636">
                  <c:v>0.34436480243546097</c:v>
                </c:pt>
                <c:pt idx="2637">
                  <c:v>0.34447715412174601</c:v>
                </c:pt>
                <c:pt idx="2638">
                  <c:v>0.34458939232129682</c:v>
                </c:pt>
                <c:pt idx="2639">
                  <c:v>0.34470151693441636</c:v>
                </c:pt>
                <c:pt idx="2640">
                  <c:v>0.34481352786150821</c:v>
                </c:pt>
                <c:pt idx="2641">
                  <c:v>0.3449254250030771</c:v>
                </c:pt>
                <c:pt idx="2642">
                  <c:v>0.34503720825972894</c:v>
                </c:pt>
                <c:pt idx="2643">
                  <c:v>0.34514887753217038</c:v>
                </c:pt>
                <c:pt idx="2644">
                  <c:v>0.34526043272120988</c:v>
                </c:pt>
                <c:pt idx="2645">
                  <c:v>0.34537187372775663</c:v>
                </c:pt>
                <c:pt idx="2646">
                  <c:v>0.34548320045282177</c:v>
                </c:pt>
                <c:pt idx="2647">
                  <c:v>0.34559441279751774</c:v>
                </c:pt>
                <c:pt idx="2648">
                  <c:v>0.34570551066305844</c:v>
                </c:pt>
                <c:pt idx="2649">
                  <c:v>0.34581649395075981</c:v>
                </c:pt>
                <c:pt idx="2650">
                  <c:v>0.34592736256203915</c:v>
                </c:pt>
                <c:pt idx="2651">
                  <c:v>0.34603811639841597</c:v>
                </c:pt>
                <c:pt idx="2652">
                  <c:v>0.34614875536151152</c:v>
                </c:pt>
                <c:pt idx="2653">
                  <c:v>0.34625927935304912</c:v>
                </c:pt>
                <c:pt idx="2654">
                  <c:v>0.34636968827485437</c:v>
                </c:pt>
                <c:pt idx="2655">
                  <c:v>0.34647998202885477</c:v>
                </c:pt>
                <c:pt idx="2656">
                  <c:v>0.34659016051708058</c:v>
                </c:pt>
                <c:pt idx="2657">
                  <c:v>0.34670022364166386</c:v>
                </c:pt>
                <c:pt idx="2658">
                  <c:v>0.34681017130483976</c:v>
                </c:pt>
                <c:pt idx="2659">
                  <c:v>0.34692000340894558</c:v>
                </c:pt>
                <c:pt idx="2660">
                  <c:v>0.34702971985642128</c:v>
                </c:pt>
                <c:pt idx="2661">
                  <c:v>0.34713932054980989</c:v>
                </c:pt>
                <c:pt idx="2662">
                  <c:v>0.34724880539175673</c:v>
                </c:pt>
                <c:pt idx="2663">
                  <c:v>0.34735817428501048</c:v>
                </c:pt>
                <c:pt idx="2664">
                  <c:v>0.34746742713242262</c:v>
                </c:pt>
                <c:pt idx="2665">
                  <c:v>0.34757656383694779</c:v>
                </c:pt>
                <c:pt idx="2666">
                  <c:v>0.34768558430164376</c:v>
                </c:pt>
                <c:pt idx="2667">
                  <c:v>0.34779448842967142</c:v>
                </c:pt>
                <c:pt idx="2668">
                  <c:v>0.34790327612429528</c:v>
                </c:pt>
                <c:pt idx="2669">
                  <c:v>0.34801194728888302</c:v>
                </c:pt>
                <c:pt idx="2670">
                  <c:v>0.3481205018269059</c:v>
                </c:pt>
                <c:pt idx="2671">
                  <c:v>0.3482289396419388</c:v>
                </c:pt>
                <c:pt idx="2672">
                  <c:v>0.34833726063766024</c:v>
                </c:pt>
                <c:pt idx="2673">
                  <c:v>0.34844546471785276</c:v>
                </c:pt>
                <c:pt idx="2674">
                  <c:v>0.34855355178640224</c:v>
                </c:pt>
                <c:pt idx="2675">
                  <c:v>0.34866152174729903</c:v>
                </c:pt>
                <c:pt idx="2676">
                  <c:v>0.34876937450463708</c:v>
                </c:pt>
                <c:pt idx="2677">
                  <c:v>0.34887710996261473</c:v>
                </c:pt>
                <c:pt idx="2678">
                  <c:v>0.34898472802553449</c:v>
                </c:pt>
                <c:pt idx="2679">
                  <c:v>0.34909222859780292</c:v>
                </c:pt>
                <c:pt idx="2680">
                  <c:v>0.3491996115839312</c:v>
                </c:pt>
                <c:pt idx="2681">
                  <c:v>0.34930687688853479</c:v>
                </c:pt>
                <c:pt idx="2682">
                  <c:v>0.34941402441633373</c:v>
                </c:pt>
                <c:pt idx="2683">
                  <c:v>0.34952105407215278</c:v>
                </c:pt>
                <c:pt idx="2684">
                  <c:v>0.34962796576092126</c:v>
                </c:pt>
                <c:pt idx="2685">
                  <c:v>0.34973475938767334</c:v>
                </c:pt>
                <c:pt idx="2686">
                  <c:v>0.34984143485754815</c:v>
                </c:pt>
                <c:pt idx="2687">
                  <c:v>0.34994799207578942</c:v>
                </c:pt>
                <c:pt idx="2688">
                  <c:v>0.35005443094774646</c:v>
                </c:pt>
                <c:pt idx="2689">
                  <c:v>0.35016075137887315</c:v>
                </c:pt>
                <c:pt idx="2690">
                  <c:v>0.35026695327472912</c:v>
                </c:pt>
                <c:pt idx="2691">
                  <c:v>0.35037303654097873</c:v>
                </c:pt>
                <c:pt idx="2692">
                  <c:v>0.35047900108339225</c:v>
                </c:pt>
                <c:pt idx="2693">
                  <c:v>0.35058484680784502</c:v>
                </c:pt>
                <c:pt idx="2694">
                  <c:v>0.35069057362031808</c:v>
                </c:pt>
                <c:pt idx="2695">
                  <c:v>0.35079618142689817</c:v>
                </c:pt>
                <c:pt idx="2696">
                  <c:v>0.35090167013377749</c:v>
                </c:pt>
                <c:pt idx="2697">
                  <c:v>0.35100703964725422</c:v>
                </c:pt>
                <c:pt idx="2698">
                  <c:v>0.35111228987373244</c:v>
                </c:pt>
                <c:pt idx="2699">
                  <c:v>0.35121742071972206</c:v>
                </c:pt>
                <c:pt idx="2700">
                  <c:v>0.35132243209183917</c:v>
                </c:pt>
                <c:pt idx="2701">
                  <c:v>0.35142732389680581</c:v>
                </c:pt>
                <c:pt idx="2702">
                  <c:v>0.35153209604145053</c:v>
                </c:pt>
                <c:pt idx="2703">
                  <c:v>0.35163674843270776</c:v>
                </c:pt>
                <c:pt idx="2704">
                  <c:v>0.35174128097761859</c:v>
                </c:pt>
                <c:pt idx="2705">
                  <c:v>0.35184569358333057</c:v>
                </c:pt>
                <c:pt idx="2706">
                  <c:v>0.35194998615709749</c:v>
                </c:pt>
                <c:pt idx="2707">
                  <c:v>0.35205415860628031</c:v>
                </c:pt>
                <c:pt idx="2708">
                  <c:v>0.35215821083834603</c:v>
                </c:pt>
                <c:pt idx="2709">
                  <c:v>0.35226214276086898</c:v>
                </c:pt>
                <c:pt idx="2710">
                  <c:v>0.35236595428152995</c:v>
                </c:pt>
                <c:pt idx="2711">
                  <c:v>0.35246964530811709</c:v>
                </c:pt>
                <c:pt idx="2712">
                  <c:v>0.35257321574852524</c:v>
                </c:pt>
                <c:pt idx="2713">
                  <c:v>0.35267666551075638</c:v>
                </c:pt>
                <c:pt idx="2714">
                  <c:v>0.35277999450292002</c:v>
                </c:pt>
                <c:pt idx="2715">
                  <c:v>0.35288320263323247</c:v>
                </c:pt>
                <c:pt idx="2716">
                  <c:v>0.35298628981001767</c:v>
                </c:pt>
                <c:pt idx="2717">
                  <c:v>0.35308925594170715</c:v>
                </c:pt>
                <c:pt idx="2718">
                  <c:v>0.3531921009368395</c:v>
                </c:pt>
                <c:pt idx="2719">
                  <c:v>0.35329482470406143</c:v>
                </c:pt>
                <c:pt idx="2720">
                  <c:v>0.35339742715212691</c:v>
                </c:pt>
                <c:pt idx="2721">
                  <c:v>0.35349990818989785</c:v>
                </c:pt>
                <c:pt idx="2722">
                  <c:v>0.35360226772634407</c:v>
                </c:pt>
                <c:pt idx="2723">
                  <c:v>0.35370450567054323</c:v>
                </c:pt>
                <c:pt idx="2724">
                  <c:v>0.353806621931681</c:v>
                </c:pt>
                <c:pt idx="2725">
                  <c:v>0.35390861641905108</c:v>
                </c:pt>
                <c:pt idx="2726">
                  <c:v>0.35401048904205557</c:v>
                </c:pt>
                <c:pt idx="2727">
                  <c:v>0.35411223971020445</c:v>
                </c:pt>
                <c:pt idx="2728">
                  <c:v>0.35421386833311641</c:v>
                </c:pt>
                <c:pt idx="2729">
                  <c:v>0.35431537482051834</c:v>
                </c:pt>
                <c:pt idx="2730">
                  <c:v>0.35441675908224546</c:v>
                </c:pt>
                <c:pt idx="2731">
                  <c:v>0.35451802102824204</c:v>
                </c:pt>
                <c:pt idx="2732">
                  <c:v>0.35461916056856041</c:v>
                </c:pt>
                <c:pt idx="2733">
                  <c:v>0.35472017761336216</c:v>
                </c:pt>
                <c:pt idx="2734">
                  <c:v>0.3548210720729173</c:v>
                </c:pt>
                <c:pt idx="2735">
                  <c:v>0.35492184385760495</c:v>
                </c:pt>
                <c:pt idx="2736">
                  <c:v>0.35502249287791315</c:v>
                </c:pt>
                <c:pt idx="2737">
                  <c:v>0.35512301904443899</c:v>
                </c:pt>
                <c:pt idx="2738">
                  <c:v>0.3552234222678885</c:v>
                </c:pt>
                <c:pt idx="2739">
                  <c:v>0.35532370245907724</c:v>
                </c:pt>
                <c:pt idx="2740">
                  <c:v>0.3554238595289298</c:v>
                </c:pt>
                <c:pt idx="2741">
                  <c:v>0.35552389338848034</c:v>
                </c:pt>
                <c:pt idx="2742">
                  <c:v>0.35562380394887216</c:v>
                </c:pt>
                <c:pt idx="2743">
                  <c:v>0.35572359112135843</c:v>
                </c:pt>
                <c:pt idx="2744">
                  <c:v>0.3558232548173017</c:v>
                </c:pt>
                <c:pt idx="2745">
                  <c:v>0.35592279494817441</c:v>
                </c:pt>
                <c:pt idx="2746">
                  <c:v>0.3560222114255584</c:v>
                </c:pt>
                <c:pt idx="2747">
                  <c:v>0.35612150416114563</c:v>
                </c:pt>
                <c:pt idx="2748">
                  <c:v>0.35622067306673799</c:v>
                </c:pt>
                <c:pt idx="2749">
                  <c:v>0.35631971805424711</c:v>
                </c:pt>
                <c:pt idx="2750">
                  <c:v>0.35641863903569504</c:v>
                </c:pt>
                <c:pt idx="2751">
                  <c:v>0.35651743592321372</c:v>
                </c:pt>
                <c:pt idx="2752">
                  <c:v>0.35661610862904536</c:v>
                </c:pt>
                <c:pt idx="2753">
                  <c:v>0.35671465706554262</c:v>
                </c:pt>
                <c:pt idx="2754">
                  <c:v>0.3568130811451683</c:v>
                </c:pt>
                <c:pt idx="2755">
                  <c:v>0.35691138078049589</c:v>
                </c:pt>
                <c:pt idx="2756">
                  <c:v>0.35700955588420935</c:v>
                </c:pt>
                <c:pt idx="2757">
                  <c:v>0.35710760636910316</c:v>
                </c:pt>
                <c:pt idx="2758">
                  <c:v>0.35720553214808265</c:v>
                </c:pt>
                <c:pt idx="2759">
                  <c:v>0.35730333313416379</c:v>
                </c:pt>
                <c:pt idx="2760">
                  <c:v>0.35740100924047347</c:v>
                </c:pt>
                <c:pt idx="2761">
                  <c:v>0.35749856038024952</c:v>
                </c:pt>
                <c:pt idx="2762">
                  <c:v>0.35759598646684071</c:v>
                </c:pt>
                <c:pt idx="2763">
                  <c:v>0.35769328741370687</c:v>
                </c:pt>
                <c:pt idx="2764">
                  <c:v>0.35779046313441915</c:v>
                </c:pt>
                <c:pt idx="2765">
                  <c:v>0.3578875135426598</c:v>
                </c:pt>
                <c:pt idx="2766">
                  <c:v>0.35798443855222228</c:v>
                </c:pt>
                <c:pt idx="2767">
                  <c:v>0.3580812380770117</c:v>
                </c:pt>
                <c:pt idx="2768">
                  <c:v>0.35817791203104443</c:v>
                </c:pt>
                <c:pt idx="2769">
                  <c:v>0.35827446032844845</c:v>
                </c:pt>
                <c:pt idx="2770">
                  <c:v>0.35837088288346342</c:v>
                </c:pt>
                <c:pt idx="2771">
                  <c:v>0.3584671796104405</c:v>
                </c:pt>
                <c:pt idx="2772">
                  <c:v>0.35856335042384291</c:v>
                </c:pt>
                <c:pt idx="2773">
                  <c:v>0.35865939523824536</c:v>
                </c:pt>
                <c:pt idx="2774">
                  <c:v>0.35875531396833471</c:v>
                </c:pt>
                <c:pt idx="2775">
                  <c:v>0.35885110652890995</c:v>
                </c:pt>
                <c:pt idx="2776">
                  <c:v>0.35894677283488174</c:v>
                </c:pt>
                <c:pt idx="2777">
                  <c:v>0.35904231280127324</c:v>
                </c:pt>
                <c:pt idx="2778">
                  <c:v>0.35913772634321961</c:v>
                </c:pt>
                <c:pt idx="2779">
                  <c:v>0.35923301337596858</c:v>
                </c:pt>
                <c:pt idx="2780">
                  <c:v>0.35932817381487991</c:v>
                </c:pt>
                <c:pt idx="2781">
                  <c:v>0.35942320757542601</c:v>
                </c:pt>
                <c:pt idx="2782">
                  <c:v>0.35951811457319183</c:v>
                </c:pt>
                <c:pt idx="2783">
                  <c:v>0.35961289472387481</c:v>
                </c:pt>
                <c:pt idx="2784">
                  <c:v>0.35970754794328519</c:v>
                </c:pt>
                <c:pt idx="2785">
                  <c:v>0.35980207414734577</c:v>
                </c:pt>
                <c:pt idx="2786">
                  <c:v>0.35989647325209245</c:v>
                </c:pt>
                <c:pt idx="2787">
                  <c:v>0.3599907451736738</c:v>
                </c:pt>
                <c:pt idx="2788">
                  <c:v>0.36008488982835141</c:v>
                </c:pt>
                <c:pt idx="2789">
                  <c:v>0.3601789071325</c:v>
                </c:pt>
                <c:pt idx="2790">
                  <c:v>0.36027279700260728</c:v>
                </c:pt>
                <c:pt idx="2791">
                  <c:v>0.36036655935527429</c:v>
                </c:pt>
                <c:pt idx="2792">
                  <c:v>0.36046019410721519</c:v>
                </c:pt>
                <c:pt idx="2793">
                  <c:v>0.3605537011752577</c:v>
                </c:pt>
                <c:pt idx="2794">
                  <c:v>0.36064708047634275</c:v>
                </c:pt>
                <c:pt idx="2795">
                  <c:v>0.36074033192752486</c:v>
                </c:pt>
                <c:pt idx="2796">
                  <c:v>0.36083345544597212</c:v>
                </c:pt>
                <c:pt idx="2797">
                  <c:v>0.36092645094896614</c:v>
                </c:pt>
                <c:pt idx="2798">
                  <c:v>0.36101931835390233</c:v>
                </c:pt>
                <c:pt idx="2799">
                  <c:v>0.36111205757829001</c:v>
                </c:pt>
                <c:pt idx="2800">
                  <c:v>0.36120466853975208</c:v>
                </c:pt>
                <c:pt idx="2801">
                  <c:v>0.36129715115602568</c:v>
                </c:pt>
                <c:pt idx="2802">
                  <c:v>0.36138950534496173</c:v>
                </c:pt>
                <c:pt idx="2803">
                  <c:v>0.3614817310245253</c:v>
                </c:pt>
                <c:pt idx="2804">
                  <c:v>0.36157382811279559</c:v>
                </c:pt>
                <c:pt idx="2805">
                  <c:v>0.36166579652796604</c:v>
                </c:pt>
                <c:pt idx="2806">
                  <c:v>0.3617576361883445</c:v>
                </c:pt>
                <c:pt idx="2807">
                  <c:v>0.36184934701235288</c:v>
                </c:pt>
                <c:pt idx="2808">
                  <c:v>0.36194092891852786</c:v>
                </c:pt>
                <c:pt idx="2809">
                  <c:v>0.36203238182552044</c:v>
                </c:pt>
                <c:pt idx="2810">
                  <c:v>0.36212370565209628</c:v>
                </c:pt>
                <c:pt idx="2811">
                  <c:v>0.36221490031713577</c:v>
                </c:pt>
                <c:pt idx="2812">
                  <c:v>0.36230596573963381</c:v>
                </c:pt>
                <c:pt idx="2813">
                  <c:v>0.36239690183870032</c:v>
                </c:pt>
                <c:pt idx="2814">
                  <c:v>0.36248770853355999</c:v>
                </c:pt>
                <c:pt idx="2815">
                  <c:v>0.36257838574355239</c:v>
                </c:pt>
                <c:pt idx="2816">
                  <c:v>0.36266893338813233</c:v>
                </c:pt>
                <c:pt idx="2817">
                  <c:v>0.36275935138686943</c:v>
                </c:pt>
                <c:pt idx="2818">
                  <c:v>0.36284963965944872</c:v>
                </c:pt>
                <c:pt idx="2819">
                  <c:v>0.36293979812567029</c:v>
                </c:pt>
                <c:pt idx="2820">
                  <c:v>0.36302982670544959</c:v>
                </c:pt>
                <c:pt idx="2821">
                  <c:v>0.36311972531881742</c:v>
                </c:pt>
                <c:pt idx="2822">
                  <c:v>0.36320949388592016</c:v>
                </c:pt>
                <c:pt idx="2823">
                  <c:v>0.36329913232701949</c:v>
                </c:pt>
                <c:pt idx="2824">
                  <c:v>0.36338864056249276</c:v>
                </c:pt>
                <c:pt idx="2825">
                  <c:v>0.36347801851283312</c:v>
                </c:pt>
                <c:pt idx="2826">
                  <c:v>0.3635672660986492</c:v>
                </c:pt>
                <c:pt idx="2827">
                  <c:v>0.36365638324066557</c:v>
                </c:pt>
                <c:pt idx="2828">
                  <c:v>0.36374536985972272</c:v>
                </c:pt>
                <c:pt idx="2829">
                  <c:v>0.36383422587677694</c:v>
                </c:pt>
                <c:pt idx="2830">
                  <c:v>0.36392295121290069</c:v>
                </c:pt>
                <c:pt idx="2831">
                  <c:v>0.36401154578928235</c:v>
                </c:pt>
                <c:pt idx="2832">
                  <c:v>0.36410000952722654</c:v>
                </c:pt>
                <c:pt idx="2833">
                  <c:v>0.364188342348154</c:v>
                </c:pt>
                <c:pt idx="2834">
                  <c:v>0.36427654417360195</c:v>
                </c:pt>
                <c:pt idx="2835">
                  <c:v>0.36436461492522376</c:v>
                </c:pt>
                <c:pt idx="2836">
                  <c:v>0.36445255452478942</c:v>
                </c:pt>
                <c:pt idx="2837">
                  <c:v>0.36454036289418529</c:v>
                </c:pt>
                <c:pt idx="2838">
                  <c:v>0.36462803995541426</c:v>
                </c:pt>
                <c:pt idx="2839">
                  <c:v>0.36471558563059597</c:v>
                </c:pt>
                <c:pt idx="2840">
                  <c:v>0.36480299984196674</c:v>
                </c:pt>
                <c:pt idx="2841">
                  <c:v>0.3648902825118796</c:v>
                </c:pt>
                <c:pt idx="2842">
                  <c:v>0.36497743356280454</c:v>
                </c:pt>
                <c:pt idx="2843">
                  <c:v>0.36506445291732831</c:v>
                </c:pt>
                <c:pt idx="2844">
                  <c:v>0.36515134049815479</c:v>
                </c:pt>
                <c:pt idx="2845">
                  <c:v>0.36523809622810477</c:v>
                </c:pt>
                <c:pt idx="2846">
                  <c:v>0.36532472003011623</c:v>
                </c:pt>
                <c:pt idx="2847">
                  <c:v>0.36541121182724445</c:v>
                </c:pt>
                <c:pt idx="2848">
                  <c:v>0.36549757154266171</c:v>
                </c:pt>
                <c:pt idx="2849">
                  <c:v>0.36558379909965788</c:v>
                </c:pt>
                <c:pt idx="2850">
                  <c:v>0.36566989442164</c:v>
                </c:pt>
                <c:pt idx="2851">
                  <c:v>0.36575585743213268</c:v>
                </c:pt>
                <c:pt idx="2852">
                  <c:v>0.36584168805477812</c:v>
                </c:pt>
                <c:pt idx="2853">
                  <c:v>0.36592738621333587</c:v>
                </c:pt>
                <c:pt idx="2854">
                  <c:v>0.36601295183168359</c:v>
                </c:pt>
                <c:pt idx="2855">
                  <c:v>0.36609838483381607</c:v>
                </c:pt>
                <c:pt idx="2856">
                  <c:v>0.36618368514384653</c:v>
                </c:pt>
                <c:pt idx="2857">
                  <c:v>0.36626885268600551</c:v>
                </c:pt>
                <c:pt idx="2858">
                  <c:v>0.36635388738464181</c:v>
                </c:pt>
                <c:pt idx="2859">
                  <c:v>0.36643878916422223</c:v>
                </c:pt>
                <c:pt idx="2860">
                  <c:v>0.36652355794933134</c:v>
                </c:pt>
                <c:pt idx="2861">
                  <c:v>0.36660819366467223</c:v>
                </c:pt>
                <c:pt idx="2862">
                  <c:v>0.36669269623506595</c:v>
                </c:pt>
                <c:pt idx="2863">
                  <c:v>0.36677706558545187</c:v>
                </c:pt>
                <c:pt idx="2864">
                  <c:v>0.3668613016408877</c:v>
                </c:pt>
                <c:pt idx="2865">
                  <c:v>0.36694540432654965</c:v>
                </c:pt>
                <c:pt idx="2866">
                  <c:v>0.36702937356773219</c:v>
                </c:pt>
                <c:pt idx="2867">
                  <c:v>0.36711320928984847</c:v>
                </c:pt>
                <c:pt idx="2868">
                  <c:v>0.36719691141843019</c:v>
                </c:pt>
                <c:pt idx="2869">
                  <c:v>0.36728047987912782</c:v>
                </c:pt>
                <c:pt idx="2870">
                  <c:v>0.36736391459771034</c:v>
                </c:pt>
                <c:pt idx="2871">
                  <c:v>0.36744721550006582</c:v>
                </c:pt>
                <c:pt idx="2872">
                  <c:v>0.36753038251220094</c:v>
                </c:pt>
                <c:pt idx="2873">
                  <c:v>0.36761341556024141</c:v>
                </c:pt>
                <c:pt idx="2874">
                  <c:v>0.367696314570432</c:v>
                </c:pt>
                <c:pt idx="2875">
                  <c:v>0.36777907946913641</c:v>
                </c:pt>
                <c:pt idx="2876">
                  <c:v>0.36786171018283753</c:v>
                </c:pt>
                <c:pt idx="2877">
                  <c:v>0.36794420663813754</c:v>
                </c:pt>
                <c:pt idx="2878">
                  <c:v>0.36802656876175766</c:v>
                </c:pt>
                <c:pt idx="2879">
                  <c:v>0.36810879648053862</c:v>
                </c:pt>
                <c:pt idx="2880">
                  <c:v>0.36819088972144048</c:v>
                </c:pt>
                <c:pt idx="2881">
                  <c:v>0.36827284841154273</c:v>
                </c:pt>
                <c:pt idx="2882">
                  <c:v>0.36835467247804432</c:v>
                </c:pt>
                <c:pt idx="2883">
                  <c:v>0.368436361848264</c:v>
                </c:pt>
                <c:pt idx="2884">
                  <c:v>0.36851791644963983</c:v>
                </c:pt>
                <c:pt idx="2885">
                  <c:v>0.36859933620972984</c:v>
                </c:pt>
                <c:pt idx="2886">
                  <c:v>0.36868062105621191</c:v>
                </c:pt>
                <c:pt idx="2887">
                  <c:v>0.36876177091688339</c:v>
                </c:pt>
                <c:pt idx="2888">
                  <c:v>0.36884278571966189</c:v>
                </c:pt>
                <c:pt idx="2889">
                  <c:v>0.36892366539258481</c:v>
                </c:pt>
                <c:pt idx="2890">
                  <c:v>0.36900440986380956</c:v>
                </c:pt>
                <c:pt idx="2891">
                  <c:v>0.36908501906161384</c:v>
                </c:pt>
                <c:pt idx="2892">
                  <c:v>0.36916549291439527</c:v>
                </c:pt>
                <c:pt idx="2893">
                  <c:v>0.36924583135067179</c:v>
                </c:pt>
                <c:pt idx="2894">
                  <c:v>0.36932603429908173</c:v>
                </c:pt>
                <c:pt idx="2895">
                  <c:v>0.36940610168838356</c:v>
                </c:pt>
                <c:pt idx="2896">
                  <c:v>0.36948603344745634</c:v>
                </c:pt>
                <c:pt idx="2897">
                  <c:v>0.36956582950529959</c:v>
                </c:pt>
                <c:pt idx="2898">
                  <c:v>0.36964548979103318</c:v>
                </c:pt>
                <c:pt idx="2899">
                  <c:v>0.36972501423389781</c:v>
                </c:pt>
                <c:pt idx="2900">
                  <c:v>0.36980440276325477</c:v>
                </c:pt>
                <c:pt idx="2901">
                  <c:v>0.36988365530858597</c:v>
                </c:pt>
                <c:pt idx="2902">
                  <c:v>0.36996277179949433</c:v>
                </c:pt>
                <c:pt idx="2903">
                  <c:v>0.37004175216570334</c:v>
                </c:pt>
                <c:pt idx="2904">
                  <c:v>0.37012059633705763</c:v>
                </c:pt>
                <c:pt idx="2905">
                  <c:v>0.37019930424352282</c:v>
                </c:pt>
                <c:pt idx="2906">
                  <c:v>0.37027787581518534</c:v>
                </c:pt>
                <c:pt idx="2907">
                  <c:v>0.37035631098225302</c:v>
                </c:pt>
                <c:pt idx="2908">
                  <c:v>0.37043460967505459</c:v>
                </c:pt>
                <c:pt idx="2909">
                  <c:v>0.37051277182404008</c:v>
                </c:pt>
                <c:pt idx="2910">
                  <c:v>0.37059079735978095</c:v>
                </c:pt>
                <c:pt idx="2911">
                  <c:v>0.37066868621296989</c:v>
                </c:pt>
                <c:pt idx="2912">
                  <c:v>0.37074643831442089</c:v>
                </c:pt>
                <c:pt idx="2913">
                  <c:v>0.37082405359506965</c:v>
                </c:pt>
                <c:pt idx="2914">
                  <c:v>0.37090153198597325</c:v>
                </c:pt>
                <c:pt idx="2915">
                  <c:v>0.37097887341831037</c:v>
                </c:pt>
                <c:pt idx="2916">
                  <c:v>0.3710560778233814</c:v>
                </c:pt>
                <c:pt idx="2917">
                  <c:v>0.37113314513260842</c:v>
                </c:pt>
                <c:pt idx="2918">
                  <c:v>0.37121007527753525</c:v>
                </c:pt>
                <c:pt idx="2919">
                  <c:v>0.3712868681898277</c:v>
                </c:pt>
                <c:pt idx="2920">
                  <c:v>0.37136352380127324</c:v>
                </c:pt>
                <c:pt idx="2921">
                  <c:v>0.37144004204378145</c:v>
                </c:pt>
                <c:pt idx="2922">
                  <c:v>0.37151642284938402</c:v>
                </c:pt>
                <c:pt idx="2923">
                  <c:v>0.37159266615023445</c:v>
                </c:pt>
                <c:pt idx="2924">
                  <c:v>0.37166877187860858</c:v>
                </c:pt>
                <c:pt idx="2925">
                  <c:v>0.37174473996690449</c:v>
                </c:pt>
                <c:pt idx="2926">
                  <c:v>0.37182057034764232</c:v>
                </c:pt>
                <c:pt idx="2927">
                  <c:v>0.37189626295346473</c:v>
                </c:pt>
                <c:pt idx="2928">
                  <c:v>0.37197181771713661</c:v>
                </c:pt>
                <c:pt idx="2929">
                  <c:v>0.37204723457154543</c:v>
                </c:pt>
                <c:pt idx="2930">
                  <c:v>0.37212251344970104</c:v>
                </c:pt>
                <c:pt idx="2931">
                  <c:v>0.37219765428473589</c:v>
                </c:pt>
                <c:pt idx="2932">
                  <c:v>0.37227265700990508</c:v>
                </c:pt>
                <c:pt idx="2933">
                  <c:v>0.37234752155858641</c:v>
                </c:pt>
                <c:pt idx="2934">
                  <c:v>0.37242224786428035</c:v>
                </c:pt>
                <c:pt idx="2935">
                  <c:v>0.37249683586061005</c:v>
                </c:pt>
                <c:pt idx="2936">
                  <c:v>0.37257128548132185</c:v>
                </c:pt>
                <c:pt idx="2937">
                  <c:v>0.37264559666028468</c:v>
                </c:pt>
                <c:pt idx="2938">
                  <c:v>0.37271976933149065</c:v>
                </c:pt>
                <c:pt idx="2939">
                  <c:v>0.37279380342905477</c:v>
                </c:pt>
                <c:pt idx="2940">
                  <c:v>0.37286769888721516</c:v>
                </c:pt>
                <c:pt idx="2941">
                  <c:v>0.37294145564033321</c:v>
                </c:pt>
                <c:pt idx="2942">
                  <c:v>0.37301507362289343</c:v>
                </c:pt>
                <c:pt idx="2943">
                  <c:v>0.37308855276950348</c:v>
                </c:pt>
                <c:pt idx="2944">
                  <c:v>0.37316189301489455</c:v>
                </c:pt>
                <c:pt idx="2945">
                  <c:v>0.3732350942939211</c:v>
                </c:pt>
                <c:pt idx="2946">
                  <c:v>0.37330815654156102</c:v>
                </c:pt>
                <c:pt idx="2947">
                  <c:v>0.37338107969291573</c:v>
                </c:pt>
                <c:pt idx="2948">
                  <c:v>0.37345386368321021</c:v>
                </c:pt>
                <c:pt idx="2949">
                  <c:v>0.373526508447793</c:v>
                </c:pt>
                <c:pt idx="2950">
                  <c:v>0.37359901392213646</c:v>
                </c:pt>
                <c:pt idx="2951">
                  <c:v>0.37367138004183642</c:v>
                </c:pt>
                <c:pt idx="2952">
                  <c:v>0.37374360674261264</c:v>
                </c:pt>
                <c:pt idx="2953">
                  <c:v>0.37381569396030884</c:v>
                </c:pt>
                <c:pt idx="2954">
                  <c:v>0.37388764163089244</c:v>
                </c:pt>
                <c:pt idx="2955">
                  <c:v>0.37395944969045491</c:v>
                </c:pt>
                <c:pt idx="2956">
                  <c:v>0.37403111807521167</c:v>
                </c:pt>
                <c:pt idx="2957">
                  <c:v>0.37410264672150229</c:v>
                </c:pt>
                <c:pt idx="2958">
                  <c:v>0.37417403556579043</c:v>
                </c:pt>
                <c:pt idx="2959">
                  <c:v>0.37424528454466388</c:v>
                </c:pt>
                <c:pt idx="2960">
                  <c:v>0.37431639359483482</c:v>
                </c:pt>
                <c:pt idx="2961">
                  <c:v>0.37438736265313949</c:v>
                </c:pt>
                <c:pt idx="2962">
                  <c:v>0.37445819165653865</c:v>
                </c:pt>
                <c:pt idx="2963">
                  <c:v>0.37452888054211747</c:v>
                </c:pt>
                <c:pt idx="2964">
                  <c:v>0.37459942924708545</c:v>
                </c:pt>
                <c:pt idx="2965">
                  <c:v>0.37466983770877682</c:v>
                </c:pt>
                <c:pt idx="2966">
                  <c:v>0.37474010586465012</c:v>
                </c:pt>
                <c:pt idx="2967">
                  <c:v>0.37481023365228872</c:v>
                </c:pt>
                <c:pt idx="2968">
                  <c:v>0.37488022100940055</c:v>
                </c:pt>
                <c:pt idx="2969">
                  <c:v>0.37495006787381846</c:v>
                </c:pt>
                <c:pt idx="2970">
                  <c:v>0.37501977418349985</c:v>
                </c:pt>
                <c:pt idx="2971">
                  <c:v>0.37508933987652715</c:v>
                </c:pt>
                <c:pt idx="2972">
                  <c:v>0.37515876489110761</c:v>
                </c:pt>
                <c:pt idx="2973">
                  <c:v>0.37522804916557351</c:v>
                </c:pt>
                <c:pt idx="2974">
                  <c:v>0.37529719263838202</c:v>
                </c:pt>
                <c:pt idx="2975">
                  <c:v>0.37536619524811554</c:v>
                </c:pt>
                <c:pt idx="2976">
                  <c:v>0.37543505693348145</c:v>
                </c:pt>
                <c:pt idx="2977">
                  <c:v>0.37550377763331244</c:v>
                </c:pt>
                <c:pt idx="2978">
                  <c:v>0.37557235728656629</c:v>
                </c:pt>
                <c:pt idx="2979">
                  <c:v>0.37564079583232618</c:v>
                </c:pt>
                <c:pt idx="2980">
                  <c:v>0.37570909320980062</c:v>
                </c:pt>
                <c:pt idx="2981">
                  <c:v>0.37577724935832346</c:v>
                </c:pt>
                <c:pt idx="2982">
                  <c:v>0.37584526421735398</c:v>
                </c:pt>
                <c:pt idx="2983">
                  <c:v>0.37591313772647705</c:v>
                </c:pt>
                <c:pt idx="2984">
                  <c:v>0.37598086982540302</c:v>
                </c:pt>
                <c:pt idx="2985">
                  <c:v>0.376048460453968</c:v>
                </c:pt>
                <c:pt idx="2986">
                  <c:v>0.37611590955213348</c:v>
                </c:pt>
                <c:pt idx="2987">
                  <c:v>0.37618321705998692</c:v>
                </c:pt>
                <c:pt idx="2988">
                  <c:v>0.37625038291774149</c:v>
                </c:pt>
                <c:pt idx="2989">
                  <c:v>0.37631740706573602</c:v>
                </c:pt>
                <c:pt idx="2990">
                  <c:v>0.37638428944443553</c:v>
                </c:pt>
                <c:pt idx="2991">
                  <c:v>0.3764510299944307</c:v>
                </c:pt>
                <c:pt idx="2992">
                  <c:v>0.37651762865643823</c:v>
                </c:pt>
                <c:pt idx="2993">
                  <c:v>0.37658408537130095</c:v>
                </c:pt>
                <c:pt idx="2994">
                  <c:v>0.37665040007998785</c:v>
                </c:pt>
                <c:pt idx="2995">
                  <c:v>0.37671657272359371</c:v>
                </c:pt>
                <c:pt idx="2996">
                  <c:v>0.37678260324333984</c:v>
                </c:pt>
                <c:pt idx="2997">
                  <c:v>0.37684849158057376</c:v>
                </c:pt>
                <c:pt idx="2998">
                  <c:v>0.37691423767676913</c:v>
                </c:pt>
                <c:pt idx="2999">
                  <c:v>0.37697984147352603</c:v>
                </c:pt>
                <c:pt idx="3000">
                  <c:v>0.37704530291257093</c:v>
                </c:pt>
                <c:pt idx="3001">
                  <c:v>0.37711062193575684</c:v>
                </c:pt>
                <c:pt idx="3002">
                  <c:v>0.37717579848506322</c:v>
                </c:pt>
                <c:pt idx="3003">
                  <c:v>0.37724083250259594</c:v>
                </c:pt>
                <c:pt idx="3004">
                  <c:v>0.3773057239305877</c:v>
                </c:pt>
                <c:pt idx="3005">
                  <c:v>0.37737047271139773</c:v>
                </c:pt>
                <c:pt idx="3006">
                  <c:v>0.37743507878751203</c:v>
                </c:pt>
                <c:pt idx="3007">
                  <c:v>0.3774995421015433</c:v>
                </c:pt>
                <c:pt idx="3008">
                  <c:v>0.37756386259623104</c:v>
                </c:pt>
                <c:pt idx="3009">
                  <c:v>0.37762804021444168</c:v>
                </c:pt>
                <c:pt idx="3010">
                  <c:v>0.37769207489916856</c:v>
                </c:pt>
                <c:pt idx="3011">
                  <c:v>0.37775596659353194</c:v>
                </c:pt>
                <c:pt idx="3012">
                  <c:v>0.37781971524077906</c:v>
                </c:pt>
                <c:pt idx="3013">
                  <c:v>0.37788332078428444</c:v>
                </c:pt>
                <c:pt idx="3014">
                  <c:v>0.37794678316754926</c:v>
                </c:pt>
                <c:pt idx="3015">
                  <c:v>0.37801010233420229</c:v>
                </c:pt>
                <c:pt idx="3016">
                  <c:v>0.37807327822799952</c:v>
                </c:pt>
                <c:pt idx="3017">
                  <c:v>0.37813631079282384</c:v>
                </c:pt>
                <c:pt idx="3018">
                  <c:v>0.3781991999726857</c:v>
                </c:pt>
                <c:pt idx="3019">
                  <c:v>0.378261945711723</c:v>
                </c:pt>
                <c:pt idx="3020">
                  <c:v>0.3783245479542009</c:v>
                </c:pt>
                <c:pt idx="3021">
                  <c:v>0.37838700664451203</c:v>
                </c:pt>
                <c:pt idx="3022">
                  <c:v>0.37844932172717649</c:v>
                </c:pt>
                <c:pt idx="3023">
                  <c:v>0.37851149314684218</c:v>
                </c:pt>
                <c:pt idx="3024">
                  <c:v>0.37857352084828433</c:v>
                </c:pt>
                <c:pt idx="3025">
                  <c:v>0.37863540477640595</c:v>
                </c:pt>
                <c:pt idx="3026">
                  <c:v>0.37869714487623779</c:v>
                </c:pt>
                <c:pt idx="3027">
                  <c:v>0.37875874109293833</c:v>
                </c:pt>
                <c:pt idx="3028">
                  <c:v>0.37882019337179385</c:v>
                </c:pt>
                <c:pt idx="3029">
                  <c:v>0.37888150165821843</c:v>
                </c:pt>
                <c:pt idx="3030">
                  <c:v>0.37894266589775416</c:v>
                </c:pt>
                <c:pt idx="3031">
                  <c:v>0.37900368603607093</c:v>
                </c:pt>
                <c:pt idx="3032">
                  <c:v>0.37906456201896688</c:v>
                </c:pt>
                <c:pt idx="3033">
                  <c:v>0.37912529379236792</c:v>
                </c:pt>
                <c:pt idx="3034">
                  <c:v>0.37918588130232822</c:v>
                </c:pt>
                <c:pt idx="3035">
                  <c:v>0.37924632449503015</c:v>
                </c:pt>
                <c:pt idx="3036">
                  <c:v>0.379306623316784</c:v>
                </c:pt>
                <c:pt idx="3037">
                  <c:v>0.3793667777140286</c:v>
                </c:pt>
                <c:pt idx="3038">
                  <c:v>0.37942678763333093</c:v>
                </c:pt>
                <c:pt idx="3039">
                  <c:v>0.37948665302138629</c:v>
                </c:pt>
                <c:pt idx="3040">
                  <c:v>0.37954637382501843</c:v>
                </c:pt>
                <c:pt idx="3041">
                  <c:v>0.37960594999117947</c:v>
                </c:pt>
                <c:pt idx="3042">
                  <c:v>0.37966538146695006</c:v>
                </c:pt>
                <c:pt idx="3043">
                  <c:v>0.37972466819953921</c:v>
                </c:pt>
                <c:pt idx="3044">
                  <c:v>0.37978381013628482</c:v>
                </c:pt>
                <c:pt idx="3045">
                  <c:v>0.37984280722465302</c:v>
                </c:pt>
                <c:pt idx="3046">
                  <c:v>0.37990165941223897</c:v>
                </c:pt>
                <c:pt idx="3047">
                  <c:v>0.3799603666467663</c:v>
                </c:pt>
                <c:pt idx="3048">
                  <c:v>0.38001892887608746</c:v>
                </c:pt>
                <c:pt idx="3049">
                  <c:v>0.38007734604818366</c:v>
                </c:pt>
                <c:pt idx="3050">
                  <c:v>0.38013561811116514</c:v>
                </c:pt>
                <c:pt idx="3051">
                  <c:v>0.3801937450132708</c:v>
                </c:pt>
                <c:pt idx="3052">
                  <c:v>0.38025172670286866</c:v>
                </c:pt>
                <c:pt idx="3053">
                  <c:v>0.38030956312845565</c:v>
                </c:pt>
                <c:pt idx="3054">
                  <c:v>0.38036725423865758</c:v>
                </c:pt>
                <c:pt idx="3055">
                  <c:v>0.38042479998222972</c:v>
                </c:pt>
                <c:pt idx="3056">
                  <c:v>0.38048220030805613</c:v>
                </c:pt>
                <c:pt idx="3057">
                  <c:v>0.38053945516515009</c:v>
                </c:pt>
                <c:pt idx="3058">
                  <c:v>0.38059656450265422</c:v>
                </c:pt>
                <c:pt idx="3059">
                  <c:v>0.38065352826984039</c:v>
                </c:pt>
                <c:pt idx="3060">
                  <c:v>0.38071034641610957</c:v>
                </c:pt>
                <c:pt idx="3061">
                  <c:v>0.3807670188909924</c:v>
                </c:pt>
                <c:pt idx="3062">
                  <c:v>0.38082354564414866</c:v>
                </c:pt>
                <c:pt idx="3063">
                  <c:v>0.38087992662536757</c:v>
                </c:pt>
                <c:pt idx="3064">
                  <c:v>0.38093616178456802</c:v>
                </c:pt>
                <c:pt idx="3065">
                  <c:v>0.38099225107179835</c:v>
                </c:pt>
                <c:pt idx="3066">
                  <c:v>0.38104819443723631</c:v>
                </c:pt>
                <c:pt idx="3067">
                  <c:v>0.38110399183118948</c:v>
                </c:pt>
                <c:pt idx="3068">
                  <c:v>0.38115964320409512</c:v>
                </c:pt>
                <c:pt idx="3069">
                  <c:v>0.38121514850651994</c:v>
                </c:pt>
                <c:pt idx="3070">
                  <c:v>0.38127050768916071</c:v>
                </c:pt>
                <c:pt idx="3071">
                  <c:v>0.38132572070284365</c:v>
                </c:pt>
                <c:pt idx="3072">
                  <c:v>0.38138078749852522</c:v>
                </c:pt>
                <c:pt idx="3073">
                  <c:v>0.38143570802729143</c:v>
                </c:pt>
                <c:pt idx="3074">
                  <c:v>0.38149048224035831</c:v>
                </c:pt>
                <c:pt idx="3075">
                  <c:v>0.38154511008907199</c:v>
                </c:pt>
                <c:pt idx="3076">
                  <c:v>0.38159959152490841</c:v>
                </c:pt>
                <c:pt idx="3077">
                  <c:v>0.38165392649947366</c:v>
                </c:pt>
                <c:pt idx="3078">
                  <c:v>0.38170811496450396</c:v>
                </c:pt>
                <c:pt idx="3079">
                  <c:v>0.38176215687186565</c:v>
                </c:pt>
                <c:pt idx="3080">
                  <c:v>0.38181605217355513</c:v>
                </c:pt>
                <c:pt idx="3081">
                  <c:v>0.38186980082169919</c:v>
                </c:pt>
                <c:pt idx="3082">
                  <c:v>0.38192340276855485</c:v>
                </c:pt>
                <c:pt idx="3083">
                  <c:v>0.38197685796650938</c:v>
                </c:pt>
                <c:pt idx="3084">
                  <c:v>0.38203016636808046</c:v>
                </c:pt>
                <c:pt idx="3085">
                  <c:v>0.38208332792591609</c:v>
                </c:pt>
                <c:pt idx="3086">
                  <c:v>0.38213634259279478</c:v>
                </c:pt>
                <c:pt idx="3087">
                  <c:v>0.38218921032162551</c:v>
                </c:pt>
                <c:pt idx="3088">
                  <c:v>0.38224193106544779</c:v>
                </c:pt>
                <c:pt idx="3089">
                  <c:v>0.38229450477743154</c:v>
                </c:pt>
                <c:pt idx="3090">
                  <c:v>0.3823469314108775</c:v>
                </c:pt>
                <c:pt idx="3091">
                  <c:v>0.38239921091921697</c:v>
                </c:pt>
                <c:pt idx="3092">
                  <c:v>0.38245134325601188</c:v>
                </c:pt>
                <c:pt idx="3093">
                  <c:v>0.38250332837495499</c:v>
                </c:pt>
                <c:pt idx="3094">
                  <c:v>0.38255516622986974</c:v>
                </c:pt>
                <c:pt idx="3095">
                  <c:v>0.3826068567747104</c:v>
                </c:pt>
                <c:pt idx="3096">
                  <c:v>0.3826583999635621</c:v>
                </c:pt>
                <c:pt idx="3097">
                  <c:v>0.3827097957506409</c:v>
                </c:pt>
                <c:pt idx="3098">
                  <c:v>0.38276104409029377</c:v>
                </c:pt>
                <c:pt idx="3099">
                  <c:v>0.38281214493699856</c:v>
                </c:pt>
                <c:pt idx="3100">
                  <c:v>0.38286309824536435</c:v>
                </c:pt>
                <c:pt idx="3101">
                  <c:v>0.38291390397013092</c:v>
                </c:pt>
                <c:pt idx="3102">
                  <c:v>0.38296456206616958</c:v>
                </c:pt>
                <c:pt idx="3103">
                  <c:v>0.38301507248848232</c:v>
                </c:pt>
                <c:pt idx="3104">
                  <c:v>0.38306543519220282</c:v>
                </c:pt>
                <c:pt idx="3105">
                  <c:v>0.38311565013259541</c:v>
                </c:pt>
                <c:pt idx="3106">
                  <c:v>0.3831657172650561</c:v>
                </c:pt>
                <c:pt idx="3107">
                  <c:v>0.38321563654511204</c:v>
                </c:pt>
                <c:pt idx="3108">
                  <c:v>0.38326540792842168</c:v>
                </c:pt>
                <c:pt idx="3109">
                  <c:v>0.38331503137077483</c:v>
                </c:pt>
                <c:pt idx="3110">
                  <c:v>0.38336450682809287</c:v>
                </c:pt>
                <c:pt idx="3111">
                  <c:v>0.38341383425642839</c:v>
                </c:pt>
                <c:pt idx="3112">
                  <c:v>0.38346301361196566</c:v>
                </c:pt>
                <c:pt idx="3113">
                  <c:v>0.38351204485102042</c:v>
                </c:pt>
                <c:pt idx="3114">
                  <c:v>0.38356092793003999</c:v>
                </c:pt>
                <c:pt idx="3115">
                  <c:v>0.38360966280560327</c:v>
                </c:pt>
                <c:pt idx="3116">
                  <c:v>0.38365824943442073</c:v>
                </c:pt>
                <c:pt idx="3117">
                  <c:v>0.38370668777333461</c:v>
                </c:pt>
                <c:pt idx="3118">
                  <c:v>0.383754977779319</c:v>
                </c:pt>
                <c:pt idx="3119">
                  <c:v>0.38380311940947942</c:v>
                </c:pt>
                <c:pt idx="3120">
                  <c:v>0.38385111262105354</c:v>
                </c:pt>
                <c:pt idx="3121">
                  <c:v>0.38389895737141061</c:v>
                </c:pt>
                <c:pt idx="3122">
                  <c:v>0.38394665361805191</c:v>
                </c:pt>
                <c:pt idx="3123">
                  <c:v>0.3839942013186104</c:v>
                </c:pt>
                <c:pt idx="3124">
                  <c:v>0.38404160043085139</c:v>
                </c:pt>
                <c:pt idx="3125">
                  <c:v>0.38408885091267175</c:v>
                </c:pt>
                <c:pt idx="3126">
                  <c:v>0.38413595272210066</c:v>
                </c:pt>
                <c:pt idx="3127">
                  <c:v>0.3841829058172993</c:v>
                </c:pt>
                <c:pt idx="3128">
                  <c:v>0.38422971015656082</c:v>
                </c:pt>
                <c:pt idx="3129">
                  <c:v>0.38427636569831058</c:v>
                </c:pt>
                <c:pt idx="3130">
                  <c:v>0.3843228724011063</c:v>
                </c:pt>
                <c:pt idx="3131">
                  <c:v>0.38436923022363745</c:v>
                </c:pt>
                <c:pt idx="3132">
                  <c:v>0.38441543912472631</c:v>
                </c:pt>
                <c:pt idx="3133">
                  <c:v>0.38446149906332694</c:v>
                </c:pt>
                <c:pt idx="3134">
                  <c:v>0.38450740999852612</c:v>
                </c:pt>
                <c:pt idx="3135">
                  <c:v>0.38455317188954263</c:v>
                </c:pt>
                <c:pt idx="3136">
                  <c:v>0.384598784695728</c:v>
                </c:pt>
                <c:pt idx="3137">
                  <c:v>0.38464424837656586</c:v>
                </c:pt>
                <c:pt idx="3138">
                  <c:v>0.38468956289167255</c:v>
                </c:pt>
                <c:pt idx="3139">
                  <c:v>0.38473472820079668</c:v>
                </c:pt>
                <c:pt idx="3140">
                  <c:v>0.38477974426381961</c:v>
                </c:pt>
                <c:pt idx="3141">
                  <c:v>0.38482461104075516</c:v>
                </c:pt>
                <c:pt idx="3142">
                  <c:v>0.38486932849174971</c:v>
                </c:pt>
                <c:pt idx="3143">
                  <c:v>0.38491389657708242</c:v>
                </c:pt>
                <c:pt idx="3144">
                  <c:v>0.38495831525716506</c:v>
                </c:pt>
                <c:pt idx="3145">
                  <c:v>0.38500258449254199</c:v>
                </c:pt>
                <c:pt idx="3146">
                  <c:v>0.38504670424389059</c:v>
                </c:pt>
                <c:pt idx="3147">
                  <c:v>0.38509067447202072</c:v>
                </c:pt>
                <c:pt idx="3148">
                  <c:v>0.38513449513787523</c:v>
                </c:pt>
                <c:pt idx="3149">
                  <c:v>0.38517816620252987</c:v>
                </c:pt>
                <c:pt idx="3150">
                  <c:v>0.38522168762719305</c:v>
                </c:pt>
                <c:pt idx="3151">
                  <c:v>0.38526505937320632</c:v>
                </c:pt>
                <c:pt idx="3152">
                  <c:v>0.38530828140204409</c:v>
                </c:pt>
                <c:pt idx="3153">
                  <c:v>0.38535135367531381</c:v>
                </c:pt>
                <c:pt idx="3154">
                  <c:v>0.38539427615475591</c:v>
                </c:pt>
                <c:pt idx="3155">
                  <c:v>0.38543704880224383</c:v>
                </c:pt>
                <c:pt idx="3156">
                  <c:v>0.38547967157978424</c:v>
                </c:pt>
                <c:pt idx="3157">
                  <c:v>0.38552214444951671</c:v>
                </c:pt>
                <c:pt idx="3158">
                  <c:v>0.38556446737371419</c:v>
                </c:pt>
                <c:pt idx="3159">
                  <c:v>0.38560664031478276</c:v>
                </c:pt>
                <c:pt idx="3160">
                  <c:v>0.3856486632352617</c:v>
                </c:pt>
                <c:pt idx="3161">
                  <c:v>0.38569053609782344</c:v>
                </c:pt>
                <c:pt idx="3162">
                  <c:v>0.38573225886527396</c:v>
                </c:pt>
                <c:pt idx="3163">
                  <c:v>0.38577383150055233</c:v>
                </c:pt>
                <c:pt idx="3164">
                  <c:v>0.38581525396673105</c:v>
                </c:pt>
                <c:pt idx="3165">
                  <c:v>0.38585652622701605</c:v>
                </c:pt>
                <c:pt idx="3166">
                  <c:v>0.3858976482447467</c:v>
                </c:pt>
                <c:pt idx="3167">
                  <c:v>0.38593861998339563</c:v>
                </c:pt>
                <c:pt idx="3168">
                  <c:v>0.38597944140656926</c:v>
                </c:pt>
                <c:pt idx="3169">
                  <c:v>0.38602011247800733</c:v>
                </c:pt>
                <c:pt idx="3170">
                  <c:v>0.38606063316158318</c:v>
                </c:pt>
                <c:pt idx="3171">
                  <c:v>0.38610100342130366</c:v>
                </c:pt>
                <c:pt idx="3172">
                  <c:v>0.38614122322130939</c:v>
                </c:pt>
                <c:pt idx="3173">
                  <c:v>0.38618129252587463</c:v>
                </c:pt>
                <c:pt idx="3174">
                  <c:v>0.38622121129940701</c:v>
                </c:pt>
                <c:pt idx="3175">
                  <c:v>0.38626097950644833</c:v>
                </c:pt>
                <c:pt idx="3176">
                  <c:v>0.3863005971116738</c:v>
                </c:pt>
                <c:pt idx="3177">
                  <c:v>0.38634006407989252</c:v>
                </c:pt>
                <c:pt idx="3178">
                  <c:v>0.38637938037604747</c:v>
                </c:pt>
                <c:pt idx="3179">
                  <c:v>0.3864185459652153</c:v>
                </c:pt>
                <c:pt idx="3180">
                  <c:v>0.38645756081260663</c:v>
                </c:pt>
                <c:pt idx="3181">
                  <c:v>0.386496424883566</c:v>
                </c:pt>
                <c:pt idx="3182">
                  <c:v>0.38653513814357177</c:v>
                </c:pt>
                <c:pt idx="3183">
                  <c:v>0.38657370055823642</c:v>
                </c:pt>
                <c:pt idx="3184">
                  <c:v>0.38661211209330626</c:v>
                </c:pt>
                <c:pt idx="3185">
                  <c:v>0.38665037271466174</c:v>
                </c:pt>
                <c:pt idx="3186">
                  <c:v>0.38668848238831732</c:v>
                </c:pt>
                <c:pt idx="3187">
                  <c:v>0.38672644108042153</c:v>
                </c:pt>
                <c:pt idx="3188">
                  <c:v>0.38676424875725701</c:v>
                </c:pt>
                <c:pt idx="3189">
                  <c:v>0.38680190538524051</c:v>
                </c:pt>
                <c:pt idx="3190">
                  <c:v>0.386839410930923</c:v>
                </c:pt>
                <c:pt idx="3191">
                  <c:v>0.38687676536098969</c:v>
                </c:pt>
                <c:pt idx="3192">
                  <c:v>0.38691396864225996</c:v>
                </c:pt>
                <c:pt idx="3193">
                  <c:v>0.38695102074168741</c:v>
                </c:pt>
                <c:pt idx="3194">
                  <c:v>0.38698792162636009</c:v>
                </c:pt>
                <c:pt idx="3195">
                  <c:v>0.38702467126350015</c:v>
                </c:pt>
                <c:pt idx="3196">
                  <c:v>0.38706126962046428</c:v>
                </c:pt>
                <c:pt idx="3197">
                  <c:v>0.38709771666474335</c:v>
                </c:pt>
                <c:pt idx="3198">
                  <c:v>0.38713401236396294</c:v>
                </c:pt>
                <c:pt idx="3199">
                  <c:v>0.38717015668588262</c:v>
                </c:pt>
                <c:pt idx="3200">
                  <c:v>0.38720614959839694</c:v>
                </c:pt>
                <c:pt idx="3201">
                  <c:v>0.3872419910695345</c:v>
                </c:pt>
                <c:pt idx="3202">
                  <c:v>0.38727768106745863</c:v>
                </c:pt>
                <c:pt idx="3203">
                  <c:v>0.38731321956046727</c:v>
                </c:pt>
                <c:pt idx="3204">
                  <c:v>0.38734860651699277</c:v>
                </c:pt>
                <c:pt idx="3205">
                  <c:v>0.38738384190560216</c:v>
                </c:pt>
                <c:pt idx="3206">
                  <c:v>0.38741892569499703</c:v>
                </c:pt>
                <c:pt idx="3207">
                  <c:v>0.38745385785401387</c:v>
                </c:pt>
                <c:pt idx="3208">
                  <c:v>0.38748863835162362</c:v>
                </c:pt>
                <c:pt idx="3209">
                  <c:v>0.38752326715693197</c:v>
                </c:pt>
                <c:pt idx="3210">
                  <c:v>0.38755774423917932</c:v>
                </c:pt>
                <c:pt idx="3211">
                  <c:v>0.38759206956774112</c:v>
                </c:pt>
                <c:pt idx="3212">
                  <c:v>0.38762624311212723</c:v>
                </c:pt>
                <c:pt idx="3213">
                  <c:v>0.38766026484198246</c:v>
                </c:pt>
                <c:pt idx="3214">
                  <c:v>0.38769413472708675</c:v>
                </c:pt>
                <c:pt idx="3215">
                  <c:v>0.38772785273735449</c:v>
                </c:pt>
                <c:pt idx="3216">
                  <c:v>0.38776141884283521</c:v>
                </c:pt>
                <c:pt idx="3217">
                  <c:v>0.38779483301371342</c:v>
                </c:pt>
                <c:pt idx="3218">
                  <c:v>0.38782809522030848</c:v>
                </c:pt>
                <c:pt idx="3219">
                  <c:v>0.38786120543307467</c:v>
                </c:pt>
                <c:pt idx="3220">
                  <c:v>0.38789416362260143</c:v>
                </c:pt>
                <c:pt idx="3221">
                  <c:v>0.38792696975961316</c:v>
                </c:pt>
                <c:pt idx="3222">
                  <c:v>0.3879596238149694</c:v>
                </c:pt>
                <c:pt idx="3223">
                  <c:v>0.38799212575966457</c:v>
                </c:pt>
                <c:pt idx="3224">
                  <c:v>0.38802447556482855</c:v>
                </c:pt>
                <c:pt idx="3225">
                  <c:v>0.38805667320172604</c:v>
                </c:pt>
                <c:pt idx="3226">
                  <c:v>0.38808871864175709</c:v>
                </c:pt>
                <c:pt idx="3227">
                  <c:v>0.38812061185645674</c:v>
                </c:pt>
                <c:pt idx="3228">
                  <c:v>0.38815235281749555</c:v>
                </c:pt>
                <c:pt idx="3229">
                  <c:v>0.38818394149667912</c:v>
                </c:pt>
                <c:pt idx="3230">
                  <c:v>0.38821537786594823</c:v>
                </c:pt>
                <c:pt idx="3231">
                  <c:v>0.38824666189737922</c:v>
                </c:pt>
                <c:pt idx="3232">
                  <c:v>0.38827779356318354</c:v>
                </c:pt>
                <c:pt idx="3233">
                  <c:v>0.38830877283570808</c:v>
                </c:pt>
                <c:pt idx="3234">
                  <c:v>0.38833959968743498</c:v>
                </c:pt>
                <c:pt idx="3235">
                  <c:v>0.3883702740909819</c:v>
                </c:pt>
                <c:pt idx="3236">
                  <c:v>0.38840079601910193</c:v>
                </c:pt>
                <c:pt idx="3237">
                  <c:v>0.38843116544468337</c:v>
                </c:pt>
                <c:pt idx="3238">
                  <c:v>0.38846138234075023</c:v>
                </c:pt>
                <c:pt idx="3239">
                  <c:v>0.38849144668046198</c:v>
                </c:pt>
                <c:pt idx="3240">
                  <c:v>0.38852135843711344</c:v>
                </c:pt>
                <c:pt idx="3241">
                  <c:v>0.38855111758413508</c:v>
                </c:pt>
                <c:pt idx="3242">
                  <c:v>0.38858072409509292</c:v>
                </c:pt>
                <c:pt idx="3243">
                  <c:v>0.38861017794368863</c:v>
                </c:pt>
                <c:pt idx="3244">
                  <c:v>0.38863947910375929</c:v>
                </c:pt>
                <c:pt idx="3245">
                  <c:v>0.38866862754927783</c:v>
                </c:pt>
                <c:pt idx="3246">
                  <c:v>0.38869762325435264</c:v>
                </c:pt>
                <c:pt idx="3247">
                  <c:v>0.38872646619322787</c:v>
                </c:pt>
                <c:pt idx="3248">
                  <c:v>0.38875515634028346</c:v>
                </c:pt>
                <c:pt idx="3249">
                  <c:v>0.38878369367003485</c:v>
                </c:pt>
                <c:pt idx="3250">
                  <c:v>0.38881207815713342</c:v>
                </c:pt>
                <c:pt idx="3251">
                  <c:v>0.38884030977636624</c:v>
                </c:pt>
                <c:pt idx="3252">
                  <c:v>0.38886838850265615</c:v>
                </c:pt>
                <c:pt idx="3253">
                  <c:v>0.38889631431106186</c:v>
                </c:pt>
                <c:pt idx="3254">
                  <c:v>0.38892408717677784</c:v>
                </c:pt>
                <c:pt idx="3255">
                  <c:v>0.38895170707513449</c:v>
                </c:pt>
                <c:pt idx="3256">
                  <c:v>0.38897917398159793</c:v>
                </c:pt>
                <c:pt idx="3257">
                  <c:v>0.38900648787177039</c:v>
                </c:pt>
                <c:pt idx="3258">
                  <c:v>0.38903364872138985</c:v>
                </c:pt>
                <c:pt idx="3259">
                  <c:v>0.38906065650633032</c:v>
                </c:pt>
                <c:pt idx="3260">
                  <c:v>0.38908751120260177</c:v>
                </c:pt>
                <c:pt idx="3261">
                  <c:v>0.38911421278635011</c:v>
                </c:pt>
                <c:pt idx="3262">
                  <c:v>0.38914076123385727</c:v>
                </c:pt>
                <c:pt idx="3263">
                  <c:v>0.38916715652154121</c:v>
                </c:pt>
                <c:pt idx="3264">
                  <c:v>0.38919339862595598</c:v>
                </c:pt>
                <c:pt idx="3265">
                  <c:v>0.38921948752379165</c:v>
                </c:pt>
                <c:pt idx="3266">
                  <c:v>0.38924542319187427</c:v>
                </c:pt>
                <c:pt idx="3267">
                  <c:v>0.38927120560716627</c:v>
                </c:pt>
                <c:pt idx="3268">
                  <c:v>0.38929683474676591</c:v>
                </c:pt>
                <c:pt idx="3269">
                  <c:v>0.38932231058790789</c:v>
                </c:pt>
                <c:pt idx="3270">
                  <c:v>0.38934763310796278</c:v>
                </c:pt>
                <c:pt idx="3271">
                  <c:v>0.38937280228443755</c:v>
                </c:pt>
                <c:pt idx="3272">
                  <c:v>0.38939781809497531</c:v>
                </c:pt>
                <c:pt idx="3273">
                  <c:v>0.38942268051735546</c:v>
                </c:pt>
                <c:pt idx="3274">
                  <c:v>0.38944738952949354</c:v>
                </c:pt>
                <c:pt idx="3275">
                  <c:v>0.38947194510944144</c:v>
                </c:pt>
                <c:pt idx="3276">
                  <c:v>0.38949634723538729</c:v>
                </c:pt>
                <c:pt idx="3277">
                  <c:v>0.38952059588565557</c:v>
                </c:pt>
                <c:pt idx="3278">
                  <c:v>0.38954469103870715</c:v>
                </c:pt>
                <c:pt idx="3279">
                  <c:v>0.38956863267313901</c:v>
                </c:pt>
                <c:pt idx="3280">
                  <c:v>0.38959242076768469</c:v>
                </c:pt>
                <c:pt idx="3281">
                  <c:v>0.38961605530121413</c:v>
                </c:pt>
                <c:pt idx="3282">
                  <c:v>0.38963953625273362</c:v>
                </c:pt>
                <c:pt idx="3283">
                  <c:v>0.3896628636013858</c:v>
                </c:pt>
                <c:pt idx="3284">
                  <c:v>0.38968603732644991</c:v>
                </c:pt>
                <c:pt idx="3285">
                  <c:v>0.38970905740734152</c:v>
                </c:pt>
                <c:pt idx="3286">
                  <c:v>0.38973192382361266</c:v>
                </c:pt>
                <c:pt idx="3287">
                  <c:v>0.38975463655495191</c:v>
                </c:pt>
                <c:pt idx="3288">
                  <c:v>0.38977719558118451</c:v>
                </c:pt>
                <c:pt idx="3289">
                  <c:v>0.38979960088227184</c:v>
                </c:pt>
                <c:pt idx="3290">
                  <c:v>0.38982185243831224</c:v>
                </c:pt>
                <c:pt idx="3291">
                  <c:v>0.38984395022954044</c:v>
                </c:pt>
                <c:pt idx="3292">
                  <c:v>0.38986589423632778</c:v>
                </c:pt>
                <c:pt idx="3293">
                  <c:v>0.38988768443918204</c:v>
                </c:pt>
                <c:pt idx="3294">
                  <c:v>0.38990932081874785</c:v>
                </c:pt>
                <c:pt idx="3295">
                  <c:v>0.38993080335580643</c:v>
                </c:pt>
                <c:pt idx="3296">
                  <c:v>0.38995213203127554</c:v>
                </c:pt>
                <c:pt idx="3297">
                  <c:v>0.38997330682620968</c:v>
                </c:pt>
                <c:pt idx="3298">
                  <c:v>0.38999432772180009</c:v>
                </c:pt>
                <c:pt idx="3299">
                  <c:v>0.39001519469937462</c:v>
                </c:pt>
                <c:pt idx="3300">
                  <c:v>0.39003590774039792</c:v>
                </c:pt>
                <c:pt idx="3301">
                  <c:v>0.39005646682647122</c:v>
                </c:pt>
                <c:pt idx="3302">
                  <c:v>0.39007687193933277</c:v>
                </c:pt>
                <c:pt idx="3303">
                  <c:v>0.39009712306085731</c:v>
                </c:pt>
                <c:pt idx="3304">
                  <c:v>0.39011722017305661</c:v>
                </c:pt>
                <c:pt idx="3305">
                  <c:v>0.39013716325807896</c:v>
                </c:pt>
                <c:pt idx="3306">
                  <c:v>0.39015695229820979</c:v>
                </c:pt>
                <c:pt idx="3307">
                  <c:v>0.39017658727587112</c:v>
                </c:pt>
                <c:pt idx="3308">
                  <c:v>0.3901960681736219</c:v>
                </c:pt>
                <c:pt idx="3309">
                  <c:v>0.39021539497415791</c:v>
                </c:pt>
                <c:pt idx="3310">
                  <c:v>0.39023456766031195</c:v>
                </c:pt>
                <c:pt idx="3311">
                  <c:v>0.39025358621505357</c:v>
                </c:pt>
                <c:pt idx="3312">
                  <c:v>0.39027245062148919</c:v>
                </c:pt>
                <c:pt idx="3313">
                  <c:v>0.39029116086286231</c:v>
                </c:pt>
                <c:pt idx="3314">
                  <c:v>0.39030971692255328</c:v>
                </c:pt>
                <c:pt idx="3315">
                  <c:v>0.39032811878407941</c:v>
                </c:pt>
                <c:pt idx="3316">
                  <c:v>0.39034636643109494</c:v>
                </c:pt>
                <c:pt idx="3317">
                  <c:v>0.39036445984739115</c:v>
                </c:pt>
                <c:pt idx="3318">
                  <c:v>0.39038239901689631</c:v>
                </c:pt>
                <c:pt idx="3319">
                  <c:v>0.39040018392367581</c:v>
                </c:pt>
                <c:pt idx="3320">
                  <c:v>0.3904178145519317</c:v>
                </c:pt>
                <c:pt idx="3321">
                  <c:v>0.39043529088600359</c:v>
                </c:pt>
                <c:pt idx="3322">
                  <c:v>0.3904526129103677</c:v>
                </c:pt>
                <c:pt idx="3323">
                  <c:v>0.39046978060963755</c:v>
                </c:pt>
                <c:pt idx="3324">
                  <c:v>0.39048679396856367</c:v>
                </c:pt>
                <c:pt idx="3325">
                  <c:v>0.39050365297203377</c:v>
                </c:pt>
                <c:pt idx="3326">
                  <c:v>0.39052035760507253</c:v>
                </c:pt>
                <c:pt idx="3327">
                  <c:v>0.39053690785284179</c:v>
                </c:pt>
                <c:pt idx="3328">
                  <c:v>0.39055330370064062</c:v>
                </c:pt>
                <c:pt idx="3329">
                  <c:v>0.39056954513390518</c:v>
                </c:pt>
                <c:pt idx="3330">
                  <c:v>0.39058563213820868</c:v>
                </c:pt>
                <c:pt idx="3331">
                  <c:v>0.39060156469926177</c:v>
                </c:pt>
                <c:pt idx="3332">
                  <c:v>0.39061734280291194</c:v>
                </c:pt>
                <c:pt idx="3333">
                  <c:v>0.39063296643514422</c:v>
                </c:pt>
                <c:pt idx="3334">
                  <c:v>0.39064843558208068</c:v>
                </c:pt>
                <c:pt idx="3335">
                  <c:v>0.39066375022998057</c:v>
                </c:pt>
                <c:pt idx="3336">
                  <c:v>0.39067891036524038</c:v>
                </c:pt>
                <c:pt idx="3337">
                  <c:v>0.39069391597439407</c:v>
                </c:pt>
                <c:pt idx="3338">
                  <c:v>0.3907087670441125</c:v>
                </c:pt>
                <c:pt idx="3339">
                  <c:v>0.39072346356120413</c:v>
                </c:pt>
                <c:pt idx="3340">
                  <c:v>0.39073800551261451</c:v>
                </c:pt>
                <c:pt idx="3341">
                  <c:v>0.39075239288542657</c:v>
                </c:pt>
                <c:pt idx="3342">
                  <c:v>0.39076662566686049</c:v>
                </c:pt>
                <c:pt idx="3343">
                  <c:v>0.39078070384427388</c:v>
                </c:pt>
                <c:pt idx="3344">
                  <c:v>0.39079462740516147</c:v>
                </c:pt>
                <c:pt idx="3345">
                  <c:v>0.39080839633715558</c:v>
                </c:pt>
                <c:pt idx="3346">
                  <c:v>0.39082201062802568</c:v>
                </c:pt>
                <c:pt idx="3347">
                  <c:v>0.39083547026567866</c:v>
                </c:pt>
                <c:pt idx="3348">
                  <c:v>0.39084877523815886</c:v>
                </c:pt>
                <c:pt idx="3349">
                  <c:v>0.39086192553364801</c:v>
                </c:pt>
                <c:pt idx="3350">
                  <c:v>0.39087492114046501</c:v>
                </c:pt>
                <c:pt idx="3351">
                  <c:v>0.39088776204706649</c:v>
                </c:pt>
                <c:pt idx="3352">
                  <c:v>0.39090044824204617</c:v>
                </c:pt>
                <c:pt idx="3353">
                  <c:v>0.39091297971413552</c:v>
                </c:pt>
                <c:pt idx="3354">
                  <c:v>0.39092535645220317</c:v>
                </c:pt>
                <c:pt idx="3355">
                  <c:v>0.39093757844525528</c:v>
                </c:pt>
                <c:pt idx="3356">
                  <c:v>0.39094964568243556</c:v>
                </c:pt>
                <c:pt idx="3357">
                  <c:v>0.39096155815302513</c:v>
                </c:pt>
                <c:pt idx="3358">
                  <c:v>0.39097331584644257</c:v>
                </c:pt>
                <c:pt idx="3359">
                  <c:v>0.39098491875224384</c:v>
                </c:pt>
                <c:pt idx="3360">
                  <c:v>0.39099636686012251</c:v>
                </c:pt>
                <c:pt idx="3361">
                  <c:v>0.39100766015990979</c:v>
                </c:pt>
                <c:pt idx="3362">
                  <c:v>0.39101879864157407</c:v>
                </c:pt>
                <c:pt idx="3363">
                  <c:v>0.39102978229522151</c:v>
                </c:pt>
                <c:pt idx="3364">
                  <c:v>0.39104061111109578</c:v>
                </c:pt>
                <c:pt idx="3365">
                  <c:v>0.39105128507957787</c:v>
                </c:pt>
                <c:pt idx="3366">
                  <c:v>0.39106180419118658</c:v>
                </c:pt>
                <c:pt idx="3367">
                  <c:v>0.39107216843657816</c:v>
                </c:pt>
                <c:pt idx="3368">
                  <c:v>0.39108237780654642</c:v>
                </c:pt>
                <c:pt idx="3369">
                  <c:v>0.39109243229202273</c:v>
                </c:pt>
                <c:pt idx="3370">
                  <c:v>0.391102331884076</c:v>
                </c:pt>
                <c:pt idx="3371">
                  <c:v>0.39111207657391284</c:v>
                </c:pt>
                <c:pt idx="3372">
                  <c:v>0.39112166635287737</c:v>
                </c:pt>
                <c:pt idx="3373">
                  <c:v>0.39113110121245132</c:v>
                </c:pt>
                <c:pt idx="3374">
                  <c:v>0.39114038114425409</c:v>
                </c:pt>
                <c:pt idx="3375">
                  <c:v>0.39114950614004262</c:v>
                </c:pt>
                <c:pt idx="3376">
                  <c:v>0.3911584761917114</c:v>
                </c:pt>
                <c:pt idx="3377">
                  <c:v>0.39116729129129285</c:v>
                </c:pt>
                <c:pt idx="3378">
                  <c:v>0.39117595143095663</c:v>
                </c:pt>
                <c:pt idx="3379">
                  <c:v>0.39118445660301043</c:v>
                </c:pt>
                <c:pt idx="3380">
                  <c:v>0.39119280679989926</c:v>
                </c:pt>
                <c:pt idx="3381">
                  <c:v>0.39120100201420605</c:v>
                </c:pt>
                <c:pt idx="3382">
                  <c:v>0.39120904223865116</c:v>
                </c:pt>
                <c:pt idx="3383">
                  <c:v>0.39121692746609293</c:v>
                </c:pt>
                <c:pt idx="3384">
                  <c:v>0.39122465768952697</c:v>
                </c:pt>
                <c:pt idx="3385">
                  <c:v>0.39123223290208697</c:v>
                </c:pt>
                <c:pt idx="3386">
                  <c:v>0.39123965309704406</c:v>
                </c:pt>
                <c:pt idx="3387">
                  <c:v>0.39124691826780716</c:v>
                </c:pt>
                <c:pt idx="3388">
                  <c:v>0.39125402840792289</c:v>
                </c:pt>
                <c:pt idx="3389">
                  <c:v>0.39126098351107558</c:v>
                </c:pt>
                <c:pt idx="3390">
                  <c:v>0.39126778357108721</c:v>
                </c:pt>
                <c:pt idx="3391">
                  <c:v>0.39127442858191758</c:v>
                </c:pt>
                <c:pt idx="3392">
                  <c:v>0.39128091853766411</c:v>
                </c:pt>
                <c:pt idx="3393">
                  <c:v>0.3912872534325621</c:v>
                </c:pt>
                <c:pt idx="3394">
                  <c:v>0.39129343326098437</c:v>
                </c:pt>
                <c:pt idx="3395">
                  <c:v>0.39129945801744165</c:v>
                </c:pt>
                <c:pt idx="3396">
                  <c:v>0.39130532769658238</c:v>
                </c:pt>
                <c:pt idx="3397">
                  <c:v>0.39131104229319269</c:v>
                </c:pt>
                <c:pt idx="3398">
                  <c:v>0.39131660180219663</c:v>
                </c:pt>
                <c:pt idx="3399">
                  <c:v>0.3913220062186557</c:v>
                </c:pt>
                <c:pt idx="3400">
                  <c:v>0.39132725553776948</c:v>
                </c:pt>
                <c:pt idx="3401">
                  <c:v>0.39133234975487519</c:v>
                </c:pt>
                <c:pt idx="3402">
                  <c:v>0.39133728886544772</c:v>
                </c:pt>
                <c:pt idx="3403">
                  <c:v>0.39134207286509992</c:v>
                </c:pt>
                <c:pt idx="3404">
                  <c:v>0.3913467017495823</c:v>
                </c:pt>
                <c:pt idx="3405">
                  <c:v>0.39135117551478316</c:v>
                </c:pt>
                <c:pt idx="3406">
                  <c:v>0.39135549415672871</c:v>
                </c:pt>
                <c:pt idx="3407">
                  <c:v>0.39135965767158276</c:v>
                </c:pt>
                <c:pt idx="3408">
                  <c:v>0.3913636660556471</c:v>
                </c:pt>
                <c:pt idx="3409">
                  <c:v>0.39136751930536107</c:v>
                </c:pt>
                <c:pt idx="3410">
                  <c:v>0.39137121741730213</c:v>
                </c:pt>
                <c:pt idx="3411">
                  <c:v>0.39137476038818531</c:v>
                </c:pt>
                <c:pt idx="3412">
                  <c:v>0.3913781482148635</c:v>
                </c:pt>
                <c:pt idx="3413">
                  <c:v>0.39138138089432739</c:v>
                </c:pt>
                <c:pt idx="3414">
                  <c:v>0.39138445842370562</c:v>
                </c:pt>
                <c:pt idx="3415">
                  <c:v>0.39138738080026442</c:v>
                </c:pt>
                <c:pt idx="3416">
                  <c:v>0.39139014802140798</c:v>
                </c:pt>
                <c:pt idx="3417">
                  <c:v>0.39139276008467827</c:v>
                </c:pt>
                <c:pt idx="3418">
                  <c:v>0.39139521698775515</c:v>
                </c:pt>
                <c:pt idx="3419">
                  <c:v>0.39139751872845618</c:v>
                </c:pt>
                <c:pt idx="3420">
                  <c:v>0.3913996653047368</c:v>
                </c:pt>
                <c:pt idx="3421">
                  <c:v>0.39140165671469029</c:v>
                </c:pt>
                <c:pt idx="3422">
                  <c:v>0.39140349295654775</c:v>
                </c:pt>
                <c:pt idx="3423">
                  <c:v>0.39140517402867814</c:v>
                </c:pt>
                <c:pt idx="3424">
                  <c:v>0.39140669992958821</c:v>
                </c:pt>
                <c:pt idx="3425">
                  <c:v>0.39140807065792255</c:v>
                </c:pt>
                <c:pt idx="3426">
                  <c:v>0.39140928621246363</c:v>
                </c:pt>
                <c:pt idx="3427">
                  <c:v>0.39141034659213159</c:v>
                </c:pt>
                <c:pt idx="3428">
                  <c:v>0.39141125179598468</c:v>
                </c:pt>
                <c:pt idx="3429">
                  <c:v>0.39141200182321878</c:v>
                </c:pt>
                <c:pt idx="3430">
                  <c:v>0.39141259667316763</c:v>
                </c:pt>
                <c:pt idx="3431">
                  <c:v>0.39141303634530289</c:v>
                </c:pt>
                <c:pt idx="3432">
                  <c:v>0.39141332083923408</c:v>
                </c:pt>
                <c:pt idx="3433">
                  <c:v>0.39141345015470841</c:v>
                </c:pt>
                <c:pt idx="3434">
                  <c:v>0.39141342429161097</c:v>
                </c:pt>
                <c:pt idx="3435">
                  <c:v>0.39141324324996485</c:v>
                </c:pt>
                <c:pt idx="3436">
                  <c:v>0.3914129070299307</c:v>
                </c:pt>
                <c:pt idx="3437">
                  <c:v>0.3914124156318074</c:v>
                </c:pt>
                <c:pt idx="3438">
                  <c:v>0.39141176905603126</c:v>
                </c:pt>
                <c:pt idx="3439">
                  <c:v>0.39141096730317665</c:v>
                </c:pt>
                <c:pt idx="3440">
                  <c:v>0.39141001037395579</c:v>
                </c:pt>
                <c:pt idx="3441">
                  <c:v>0.39140889826921865</c:v>
                </c:pt>
                <c:pt idx="3442">
                  <c:v>0.39140763098995301</c:v>
                </c:pt>
                <c:pt idx="3443">
                  <c:v>0.39140620853728469</c:v>
                </c:pt>
                <c:pt idx="3444">
                  <c:v>0.39140463091247713</c:v>
                </c:pt>
                <c:pt idx="3445">
                  <c:v>0.39140289811693163</c:v>
                </c:pt>
                <c:pt idx="3446">
                  <c:v>0.39140101015218742</c:v>
                </c:pt>
                <c:pt idx="3447">
                  <c:v>0.39139896701992161</c:v>
                </c:pt>
                <c:pt idx="3448">
                  <c:v>0.39139676872194884</c:v>
                </c:pt>
                <c:pt idx="3449">
                  <c:v>0.3913944152602219</c:v>
                </c:pt>
                <c:pt idx="3450">
                  <c:v>0.39139190663683121</c:v>
                </c:pt>
                <c:pt idx="3451">
                  <c:v>0.39138924285400523</c:v>
                </c:pt>
                <c:pt idx="3452">
                  <c:v>0.39138642391410999</c:v>
                </c:pt>
                <c:pt idx="3453">
                  <c:v>0.39138344981964945</c:v>
                </c:pt>
                <c:pt idx="3454">
                  <c:v>0.39138032057326544</c:v>
                </c:pt>
                <c:pt idx="3455">
                  <c:v>0.39137703617773756</c:v>
                </c:pt>
                <c:pt idx="3456">
                  <c:v>0.39137359663598326</c:v>
                </c:pt>
                <c:pt idx="3457">
                  <c:v>0.39137000195105764</c:v>
                </c:pt>
                <c:pt idx="3458">
                  <c:v>0.39136625212615384</c:v>
                </c:pt>
                <c:pt idx="3459">
                  <c:v>0.39136234716460261</c:v>
                </c:pt>
                <c:pt idx="3460">
                  <c:v>0.39135828706987263</c:v>
                </c:pt>
                <c:pt idx="3461">
                  <c:v>0.39135407184557036</c:v>
                </c:pt>
                <c:pt idx="3462">
                  <c:v>0.39134970149544002</c:v>
                </c:pt>
                <c:pt idx="3463">
                  <c:v>0.39134517602336361</c:v>
                </c:pt>
                <c:pt idx="3464">
                  <c:v>0.39134049543336091</c:v>
                </c:pt>
                <c:pt idx="3465">
                  <c:v>0.39133565972958961</c:v>
                </c:pt>
                <c:pt idx="3466">
                  <c:v>0.3913306689163451</c:v>
                </c:pt>
                <c:pt idx="3467">
                  <c:v>0.39132552299806045</c:v>
                </c:pt>
                <c:pt idx="3468">
                  <c:v>0.39132022197930671</c:v>
                </c:pt>
                <c:pt idx="3469">
                  <c:v>0.39131476586479247</c:v>
                </c:pt>
                <c:pt idx="3470">
                  <c:v>0.39130915465936428</c:v>
                </c:pt>
                <c:pt idx="3471">
                  <c:v>0.39130338836800632</c:v>
                </c:pt>
                <c:pt idx="3472">
                  <c:v>0.39129746699584061</c:v>
                </c:pt>
                <c:pt idx="3473">
                  <c:v>0.39129139054812689</c:v>
                </c:pt>
                <c:pt idx="3474">
                  <c:v>0.39128515903026267</c:v>
                </c:pt>
                <c:pt idx="3475">
                  <c:v>0.39127877244778314</c:v>
                </c:pt>
                <c:pt idx="3476">
                  <c:v>0.39127223080636131</c:v>
                </c:pt>
                <c:pt idx="3477">
                  <c:v>0.39126553411180787</c:v>
                </c:pt>
                <c:pt idx="3478">
                  <c:v>0.39125868237007133</c:v>
                </c:pt>
                <c:pt idx="3479">
                  <c:v>0.39125167558723772</c:v>
                </c:pt>
                <c:pt idx="3480">
                  <c:v>0.39124451376953095</c:v>
                </c:pt>
                <c:pt idx="3481">
                  <c:v>0.39123719692331271</c:v>
                </c:pt>
                <c:pt idx="3482">
                  <c:v>0.39122972505508213</c:v>
                </c:pt>
                <c:pt idx="3483">
                  <c:v>0.39122209817147635</c:v>
                </c:pt>
                <c:pt idx="3484">
                  <c:v>0.39121431627926995</c:v>
                </c:pt>
                <c:pt idx="3485">
                  <c:v>0.39120637938537539</c:v>
                </c:pt>
                <c:pt idx="3486">
                  <c:v>0.39119828749684271</c:v>
                </c:pt>
                <c:pt idx="3487">
                  <c:v>0.3911900406208596</c:v>
                </c:pt>
                <c:pt idx="3488">
                  <c:v>0.39118163876475154</c:v>
                </c:pt>
                <c:pt idx="3489">
                  <c:v>0.39117308193598155</c:v>
                </c:pt>
                <c:pt idx="3490">
                  <c:v>0.39116437014215033</c:v>
                </c:pt>
                <c:pt idx="3491">
                  <c:v>0.39115550339099625</c:v>
                </c:pt>
                <c:pt idx="3492">
                  <c:v>0.39114648169039545</c:v>
                </c:pt>
                <c:pt idx="3493">
                  <c:v>0.39113730504836147</c:v>
                </c:pt>
                <c:pt idx="3494">
                  <c:v>0.39112797347304562</c:v>
                </c:pt>
                <c:pt idx="3495">
                  <c:v>0.39111848697273682</c:v>
                </c:pt>
                <c:pt idx="3496">
                  <c:v>0.39110884555586156</c:v>
                </c:pt>
                <c:pt idx="3497">
                  <c:v>0.39109904923098404</c:v>
                </c:pt>
                <c:pt idx="3498">
                  <c:v>0.39108909800680591</c:v>
                </c:pt>
                <c:pt idx="3499">
                  <c:v>0.39107899189216644</c:v>
                </c:pt>
                <c:pt idx="3500">
                  <c:v>0.39106873089604266</c:v>
                </c:pt>
                <c:pt idx="3501">
                  <c:v>0.39105831502754901</c:v>
                </c:pt>
                <c:pt idx="3502">
                  <c:v>0.39104774429593747</c:v>
                </c:pt>
                <c:pt idx="3503">
                  <c:v>0.39103701871059771</c:v>
                </c:pt>
                <c:pt idx="3504">
                  <c:v>0.39102613828105692</c:v>
                </c:pt>
                <c:pt idx="3505">
                  <c:v>0.39101510301697961</c:v>
                </c:pt>
                <c:pt idx="3506">
                  <c:v>0.39100391292816827</c:v>
                </c:pt>
                <c:pt idx="3507">
                  <c:v>0.39099256802456245</c:v>
                </c:pt>
                <c:pt idx="3508">
                  <c:v>0.39098106831623952</c:v>
                </c:pt>
                <c:pt idx="3509">
                  <c:v>0.39096941381341427</c:v>
                </c:pt>
                <c:pt idx="3510">
                  <c:v>0.39095760452643891</c:v>
                </c:pt>
                <c:pt idx="3511">
                  <c:v>0.39094564046580327</c:v>
                </c:pt>
                <c:pt idx="3512">
                  <c:v>0.39093352164213457</c:v>
                </c:pt>
                <c:pt idx="3513">
                  <c:v>0.39092124806619755</c:v>
                </c:pt>
                <c:pt idx="3514">
                  <c:v>0.39090881974889435</c:v>
                </c:pt>
                <c:pt idx="3515">
                  <c:v>0.39089623670126467</c:v>
                </c:pt>
                <c:pt idx="3516">
                  <c:v>0.39088349893448548</c:v>
                </c:pt>
                <c:pt idx="3517">
                  <c:v>0.39087060645987137</c:v>
                </c:pt>
                <c:pt idx="3518">
                  <c:v>0.39085755928887428</c:v>
                </c:pt>
                <c:pt idx="3519">
                  <c:v>0.39084435743308343</c:v>
                </c:pt>
                <c:pt idx="3520">
                  <c:v>0.39083100090422573</c:v>
                </c:pt>
                <c:pt idx="3521">
                  <c:v>0.39081748971416513</c:v>
                </c:pt>
                <c:pt idx="3522">
                  <c:v>0.3908038238749032</c:v>
                </c:pt>
                <c:pt idx="3523">
                  <c:v>0.39079000339857894</c:v>
                </c:pt>
                <c:pt idx="3524">
                  <c:v>0.39077602829746838</c:v>
                </c:pt>
                <c:pt idx="3525">
                  <c:v>0.39076189858398525</c:v>
                </c:pt>
                <c:pt idx="3526">
                  <c:v>0.39074761427068044</c:v>
                </c:pt>
                <c:pt idx="3527">
                  <c:v>0.39073317537024221</c:v>
                </c:pt>
                <c:pt idx="3528">
                  <c:v>0.39071858189549602</c:v>
                </c:pt>
                <c:pt idx="3529">
                  <c:v>0.39070383385940488</c:v>
                </c:pt>
                <c:pt idx="3530">
                  <c:v>0.39068893127506882</c:v>
                </c:pt>
                <c:pt idx="3531">
                  <c:v>0.39067387415572535</c:v>
                </c:pt>
                <c:pt idx="3532">
                  <c:v>0.39065866251474912</c:v>
                </c:pt>
                <c:pt idx="3533">
                  <c:v>0.39064329636565209</c:v>
                </c:pt>
                <c:pt idx="3534">
                  <c:v>0.39062777572208357</c:v>
                </c:pt>
                <c:pt idx="3535">
                  <c:v>0.39061210059782986</c:v>
                </c:pt>
                <c:pt idx="3536">
                  <c:v>0.39059627100681471</c:v>
                </c:pt>
                <c:pt idx="3537">
                  <c:v>0.39058028696309888</c:v>
                </c:pt>
                <c:pt idx="3538">
                  <c:v>0.3905641484808805</c:v>
                </c:pt>
                <c:pt idx="3539">
                  <c:v>0.39054785557449478</c:v>
                </c:pt>
                <c:pt idx="3540">
                  <c:v>0.39053140825841415</c:v>
                </c:pt>
                <c:pt idx="3541">
                  <c:v>0.39051480654724818</c:v>
                </c:pt>
                <c:pt idx="3542">
                  <c:v>0.39049805045574348</c:v>
                </c:pt>
                <c:pt idx="3543">
                  <c:v>0.39048113999878409</c:v>
                </c:pt>
                <c:pt idx="3544">
                  <c:v>0.39046407519139076</c:v>
                </c:pt>
                <c:pt idx="3545">
                  <c:v>0.39044685604872165</c:v>
                </c:pt>
                <c:pt idx="3546">
                  <c:v>0.39042948258607191</c:v>
                </c:pt>
                <c:pt idx="3547">
                  <c:v>0.39041195481887381</c:v>
                </c:pt>
                <c:pt idx="3548">
                  <c:v>0.39039427276269645</c:v>
                </c:pt>
                <c:pt idx="3549">
                  <c:v>0.39037643643324638</c:v>
                </c:pt>
                <c:pt idx="3550">
                  <c:v>0.39035844584636692</c:v>
                </c:pt>
                <c:pt idx="3551">
                  <c:v>0.3903403010180384</c:v>
                </c:pt>
                <c:pt idx="3552">
                  <c:v>0.39032200196437827</c:v>
                </c:pt>
                <c:pt idx="3553">
                  <c:v>0.39030354870164086</c:v>
                </c:pt>
                <c:pt idx="3554">
                  <c:v>0.39028494124621771</c:v>
                </c:pt>
                <c:pt idx="3555">
                  <c:v>0.39026617961463705</c:v>
                </c:pt>
                <c:pt idx="3556">
                  <c:v>0.39024726382356412</c:v>
                </c:pt>
                <c:pt idx="3557">
                  <c:v>0.39022819388980123</c:v>
                </c:pt>
                <c:pt idx="3558">
                  <c:v>0.39020896983028752</c:v>
                </c:pt>
                <c:pt idx="3559">
                  <c:v>0.39018959166209899</c:v>
                </c:pt>
                <c:pt idx="3560">
                  <c:v>0.39017005940244853</c:v>
                </c:pt>
                <c:pt idx="3561">
                  <c:v>0.39015037306868605</c:v>
                </c:pt>
                <c:pt idx="3562">
                  <c:v>0.39013053267829823</c:v>
                </c:pt>
                <c:pt idx="3563">
                  <c:v>0.39011053824890846</c:v>
                </c:pt>
                <c:pt idx="3564">
                  <c:v>0.39009038979827715</c:v>
                </c:pt>
                <c:pt idx="3565">
                  <c:v>0.39007008734430149</c:v>
                </c:pt>
                <c:pt idx="3566">
                  <c:v>0.39004963090501538</c:v>
                </c:pt>
                <c:pt idx="3567">
                  <c:v>0.39002902049858956</c:v>
                </c:pt>
                <c:pt idx="3568">
                  <c:v>0.39000825614333146</c:v>
                </c:pt>
                <c:pt idx="3569">
                  <c:v>0.38998733785768541</c:v>
                </c:pt>
                <c:pt idx="3570">
                  <c:v>0.38996626566023229</c:v>
                </c:pt>
                <c:pt idx="3571">
                  <c:v>0.38994503956968984</c:v>
                </c:pt>
                <c:pt idx="3572">
                  <c:v>0.38992365960491249</c:v>
                </c:pt>
                <c:pt idx="3573">
                  <c:v>0.38990212578489114</c:v>
                </c:pt>
                <c:pt idx="3574">
                  <c:v>0.38988043812875367</c:v>
                </c:pt>
                <c:pt idx="3575">
                  <c:v>0.38985859665576439</c:v>
                </c:pt>
                <c:pt idx="3576">
                  <c:v>0.38983660138532422</c:v>
                </c:pt>
                <c:pt idx="3577">
                  <c:v>0.38981445233697093</c:v>
                </c:pt>
                <c:pt idx="3578">
                  <c:v>0.38979214953037861</c:v>
                </c:pt>
                <c:pt idx="3579">
                  <c:v>0.38976969298535813</c:v>
                </c:pt>
                <c:pt idx="3580">
                  <c:v>0.38974708272185676</c:v>
                </c:pt>
                <c:pt idx="3581">
                  <c:v>0.3897243187599585</c:v>
                </c:pt>
                <c:pt idx="3582">
                  <c:v>0.38970140111988361</c:v>
                </c:pt>
                <c:pt idx="3583">
                  <c:v>0.38967832982198913</c:v>
                </c:pt>
                <c:pt idx="3584">
                  <c:v>0.38965510488676847</c:v>
                </c:pt>
                <c:pt idx="3585">
                  <c:v>0.38963172633485144</c:v>
                </c:pt>
                <c:pt idx="3586">
                  <c:v>0.38960819418700443</c:v>
                </c:pt>
                <c:pt idx="3587">
                  <c:v>0.38958450846413017</c:v>
                </c:pt>
                <c:pt idx="3588">
                  <c:v>0.38956066918726784</c:v>
                </c:pt>
                <c:pt idx="3589">
                  <c:v>0.38953667637759309</c:v>
                </c:pt>
                <c:pt idx="3590">
                  <c:v>0.38951253005641784</c:v>
                </c:pt>
                <c:pt idx="3591">
                  <c:v>0.38948823024519036</c:v>
                </c:pt>
                <c:pt idx="3592">
                  <c:v>0.38946377696549539</c:v>
                </c:pt>
                <c:pt idx="3593">
                  <c:v>0.38943917023905378</c:v>
                </c:pt>
                <c:pt idx="3594">
                  <c:v>0.38941441008772293</c:v>
                </c:pt>
                <c:pt idx="3595">
                  <c:v>0.38938949653349636</c:v>
                </c:pt>
                <c:pt idx="3596">
                  <c:v>0.38936442959850387</c:v>
                </c:pt>
                <c:pt idx="3597">
                  <c:v>0.38933920930501154</c:v>
                </c:pt>
                <c:pt idx="3598">
                  <c:v>0.38931383567542166</c:v>
                </c:pt>
                <c:pt idx="3599">
                  <c:v>0.38928830873227277</c:v>
                </c:pt>
                <c:pt idx="3600">
                  <c:v>0.38926262849823945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4EF-42A3-AFA9-ADFBA60F2D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33654560"/>
        <c:axId val="481878288"/>
      </c:scatterChart>
      <c:valAx>
        <c:axId val="347279768"/>
        <c:scaling>
          <c:orientation val="minMax"/>
          <c:max val="5.0000000000000012E-4"/>
          <c:min val="-5.0000000000000012E-4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E+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7280096"/>
        <c:crosses val="autoZero"/>
        <c:crossBetween val="midCat"/>
      </c:valAx>
      <c:valAx>
        <c:axId val="347280096"/>
        <c:scaling>
          <c:orientation val="minMax"/>
          <c:max val="0.96000000000000008"/>
          <c:min val="0.9520000000000000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 [GeV/c]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00E+00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7279768"/>
        <c:crosses val="autoZero"/>
        <c:crossBetween val="midCat"/>
      </c:valAx>
      <c:valAx>
        <c:axId val="481878288"/>
        <c:scaling>
          <c:orientation val="minMax"/>
          <c:max val="4.2200000000000008E-2"/>
          <c:min val="4.1800000000000011E-2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average B [T]</a:t>
                </a:r>
              </a:p>
            </c:rich>
          </c:tx>
          <c:layout>
            <c:manualLayout>
              <c:xMode val="edge"/>
              <c:yMode val="edge"/>
              <c:x val="0.93955008219128322"/>
              <c:y val="0.4384378608413055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00E+0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3654560"/>
        <c:crosses val="max"/>
        <c:crossBetween val="midCat"/>
      </c:valAx>
      <c:valAx>
        <c:axId val="433654560"/>
        <c:scaling>
          <c:orientation val="minMax"/>
        </c:scaling>
        <c:delete val="1"/>
        <c:axPos val="b"/>
        <c:numFmt formatCode="0.0000E+00" sourceLinked="1"/>
        <c:majorTickMark val="out"/>
        <c:minorTickMark val="none"/>
        <c:tickLblPos val="nextTo"/>
        <c:crossAx val="48187828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Corrector current and slew rate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'400MeV'!$P$1</c:f>
              <c:strCache>
                <c:ptCount val="1"/>
                <c:pt idx="0">
                  <c:v>Icorr[A]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'400MeV'!$K$2:$K$3602</c:f>
              <c:numCache>
                <c:formatCode>0.0000E+00</c:formatCode>
                <c:ptCount val="3601"/>
                <c:pt idx="0">
                  <c:v>-1E-3</c:v>
                </c:pt>
                <c:pt idx="1">
                  <c:v>-9.8999999999999999E-4</c:v>
                </c:pt>
                <c:pt idx="2">
                  <c:v>-9.7999999999999997E-4</c:v>
                </c:pt>
                <c:pt idx="3">
                  <c:v>-9.7000000000000005E-4</c:v>
                </c:pt>
                <c:pt idx="4">
                  <c:v>-9.6000000000000002E-4</c:v>
                </c:pt>
                <c:pt idx="5">
                  <c:v>-9.5E-4</c:v>
                </c:pt>
                <c:pt idx="6">
                  <c:v>-9.3999999999999997E-4</c:v>
                </c:pt>
                <c:pt idx="7">
                  <c:v>-9.3000000000000005E-4</c:v>
                </c:pt>
                <c:pt idx="8">
                  <c:v>-9.2000000000000003E-4</c:v>
                </c:pt>
                <c:pt idx="9">
                  <c:v>-9.1E-4</c:v>
                </c:pt>
                <c:pt idx="10">
                  <c:v>-8.9999999999999998E-4</c:v>
                </c:pt>
                <c:pt idx="11">
                  <c:v>-8.8999999999999995E-4</c:v>
                </c:pt>
                <c:pt idx="12">
                  <c:v>-8.8000000000000003E-4</c:v>
                </c:pt>
                <c:pt idx="13">
                  <c:v>-8.7000000000000001E-4</c:v>
                </c:pt>
                <c:pt idx="14">
                  <c:v>-8.5999999999999998E-4</c:v>
                </c:pt>
                <c:pt idx="15">
                  <c:v>-8.4999999999999995E-4</c:v>
                </c:pt>
                <c:pt idx="16">
                  <c:v>-8.4000000000000003E-4</c:v>
                </c:pt>
                <c:pt idx="17">
                  <c:v>-8.3000000000000001E-4</c:v>
                </c:pt>
                <c:pt idx="18">
                  <c:v>-8.1999999999999998E-4</c:v>
                </c:pt>
                <c:pt idx="19">
                  <c:v>-8.0999999999999996E-4</c:v>
                </c:pt>
                <c:pt idx="20">
                  <c:v>-7.9999999999999895E-4</c:v>
                </c:pt>
                <c:pt idx="21">
                  <c:v>-7.8999999999999904E-4</c:v>
                </c:pt>
                <c:pt idx="22">
                  <c:v>-7.7999999999999901E-4</c:v>
                </c:pt>
                <c:pt idx="23">
                  <c:v>-7.6999999999999898E-4</c:v>
                </c:pt>
                <c:pt idx="24">
                  <c:v>-7.5999999999999896E-4</c:v>
                </c:pt>
                <c:pt idx="25">
                  <c:v>-7.4999999999999904E-4</c:v>
                </c:pt>
                <c:pt idx="26">
                  <c:v>-7.3999999999999901E-4</c:v>
                </c:pt>
                <c:pt idx="27">
                  <c:v>-7.2999999999999899E-4</c:v>
                </c:pt>
                <c:pt idx="28">
                  <c:v>-7.1999999999999896E-4</c:v>
                </c:pt>
                <c:pt idx="29">
                  <c:v>-7.0999999999999904E-4</c:v>
                </c:pt>
                <c:pt idx="30">
                  <c:v>-6.9999999999999902E-4</c:v>
                </c:pt>
                <c:pt idx="31">
                  <c:v>-6.8999999999999899E-4</c:v>
                </c:pt>
                <c:pt idx="32">
                  <c:v>-6.7999999999999896E-4</c:v>
                </c:pt>
                <c:pt idx="33">
                  <c:v>-6.6999999999999905E-4</c:v>
                </c:pt>
                <c:pt idx="34">
                  <c:v>-6.5999999999999902E-4</c:v>
                </c:pt>
                <c:pt idx="35">
                  <c:v>-6.4999999999999899E-4</c:v>
                </c:pt>
                <c:pt idx="36">
                  <c:v>-6.3999999999999897E-4</c:v>
                </c:pt>
                <c:pt idx="37">
                  <c:v>-6.2999999999999905E-4</c:v>
                </c:pt>
                <c:pt idx="38">
                  <c:v>-6.1999999999999902E-4</c:v>
                </c:pt>
                <c:pt idx="39">
                  <c:v>-6.09999999999999E-4</c:v>
                </c:pt>
                <c:pt idx="40">
                  <c:v>-5.9999999999999897E-4</c:v>
                </c:pt>
                <c:pt idx="41">
                  <c:v>-5.8999999999999905E-4</c:v>
                </c:pt>
                <c:pt idx="42">
                  <c:v>-5.7999999999999903E-4</c:v>
                </c:pt>
                <c:pt idx="43">
                  <c:v>-5.69999999999999E-4</c:v>
                </c:pt>
                <c:pt idx="44">
                  <c:v>-5.5999999999999898E-4</c:v>
                </c:pt>
                <c:pt idx="45">
                  <c:v>-5.4999999999999895E-4</c:v>
                </c:pt>
                <c:pt idx="46">
                  <c:v>-5.3999999999999903E-4</c:v>
                </c:pt>
                <c:pt idx="47">
                  <c:v>-5.29999999999999E-4</c:v>
                </c:pt>
                <c:pt idx="48">
                  <c:v>-5.1999999999999898E-4</c:v>
                </c:pt>
                <c:pt idx="49">
                  <c:v>-5.0999999999999895E-4</c:v>
                </c:pt>
                <c:pt idx="50">
                  <c:v>-4.9999999999999903E-4</c:v>
                </c:pt>
                <c:pt idx="51">
                  <c:v>-4.8999999999999901E-4</c:v>
                </c:pt>
                <c:pt idx="52">
                  <c:v>-4.7999999999999898E-4</c:v>
                </c:pt>
                <c:pt idx="53">
                  <c:v>-4.6999999999999901E-4</c:v>
                </c:pt>
                <c:pt idx="54">
                  <c:v>-4.5999999999999898E-4</c:v>
                </c:pt>
                <c:pt idx="55">
                  <c:v>-4.4999999999999901E-4</c:v>
                </c:pt>
                <c:pt idx="56">
                  <c:v>-4.3999999999999899E-4</c:v>
                </c:pt>
                <c:pt idx="57">
                  <c:v>-4.2999999999999901E-4</c:v>
                </c:pt>
                <c:pt idx="58">
                  <c:v>-4.1999999999999801E-4</c:v>
                </c:pt>
                <c:pt idx="59">
                  <c:v>-4.0999999999999799E-4</c:v>
                </c:pt>
                <c:pt idx="60">
                  <c:v>-3.9999999999999801E-4</c:v>
                </c:pt>
                <c:pt idx="61">
                  <c:v>-3.8999999999999799E-4</c:v>
                </c:pt>
                <c:pt idx="62">
                  <c:v>-3.7999999999999802E-4</c:v>
                </c:pt>
                <c:pt idx="63">
                  <c:v>-3.6999999999999799E-4</c:v>
                </c:pt>
                <c:pt idx="64">
                  <c:v>-3.5999999999999802E-4</c:v>
                </c:pt>
                <c:pt idx="65">
                  <c:v>-3.4999999999999799E-4</c:v>
                </c:pt>
                <c:pt idx="66">
                  <c:v>-3.3999999999999802E-4</c:v>
                </c:pt>
                <c:pt idx="67">
                  <c:v>-3.2999999999999799E-4</c:v>
                </c:pt>
                <c:pt idx="68">
                  <c:v>-3.1999999999999802E-4</c:v>
                </c:pt>
                <c:pt idx="69">
                  <c:v>-3.0999999999999799E-4</c:v>
                </c:pt>
                <c:pt idx="70">
                  <c:v>-2.9999999999999802E-4</c:v>
                </c:pt>
                <c:pt idx="71">
                  <c:v>-2.89999999999998E-4</c:v>
                </c:pt>
                <c:pt idx="72">
                  <c:v>-2.7999999999999802E-4</c:v>
                </c:pt>
                <c:pt idx="73">
                  <c:v>-2.69999999999998E-4</c:v>
                </c:pt>
                <c:pt idx="74">
                  <c:v>-2.5999999999999803E-4</c:v>
                </c:pt>
                <c:pt idx="75">
                  <c:v>-2.49999999999998E-4</c:v>
                </c:pt>
                <c:pt idx="76">
                  <c:v>-2.39999999999998E-4</c:v>
                </c:pt>
                <c:pt idx="77">
                  <c:v>-2.29999999999998E-4</c:v>
                </c:pt>
                <c:pt idx="78">
                  <c:v>-2.19999999999998E-4</c:v>
                </c:pt>
                <c:pt idx="79">
                  <c:v>-2.09999999999998E-4</c:v>
                </c:pt>
                <c:pt idx="80">
                  <c:v>-1.99999999999998E-4</c:v>
                </c:pt>
                <c:pt idx="81">
                  <c:v>-1.89999999999998E-4</c:v>
                </c:pt>
                <c:pt idx="82">
                  <c:v>-1.7999999999999801E-4</c:v>
                </c:pt>
                <c:pt idx="83">
                  <c:v>-1.6999999999999801E-4</c:v>
                </c:pt>
                <c:pt idx="84">
                  <c:v>-1.5999999999999801E-4</c:v>
                </c:pt>
                <c:pt idx="85">
                  <c:v>-1.4999999999999801E-4</c:v>
                </c:pt>
                <c:pt idx="86">
                  <c:v>-1.3999999999999801E-4</c:v>
                </c:pt>
                <c:pt idx="87">
                  <c:v>-1.2999999999999801E-4</c:v>
                </c:pt>
                <c:pt idx="88">
                  <c:v>-1.19999999999998E-4</c:v>
                </c:pt>
                <c:pt idx="89">
                  <c:v>-1.09999999999998E-4</c:v>
                </c:pt>
                <c:pt idx="90">
                  <c:v>-9.9999999999997999E-5</c:v>
                </c:pt>
                <c:pt idx="91">
                  <c:v>-8.9999999999998095E-5</c:v>
                </c:pt>
                <c:pt idx="92">
                  <c:v>-7.9999999999998001E-5</c:v>
                </c:pt>
                <c:pt idx="93">
                  <c:v>-6.9999999999998002E-5</c:v>
                </c:pt>
                <c:pt idx="94">
                  <c:v>-5.9999999999998003E-5</c:v>
                </c:pt>
                <c:pt idx="95">
                  <c:v>-4.9999999999998098E-5</c:v>
                </c:pt>
                <c:pt idx="96">
                  <c:v>-3.9999999999997103E-5</c:v>
                </c:pt>
                <c:pt idx="97">
                  <c:v>-2.9999999999996999E-5</c:v>
                </c:pt>
                <c:pt idx="98">
                  <c:v>-1.9999999999997E-5</c:v>
                </c:pt>
                <c:pt idx="99">
                  <c:v>-9.9999999999969905E-6</c:v>
                </c:pt>
                <c:pt idx="100">
                  <c:v>0</c:v>
                </c:pt>
                <c:pt idx="101">
                  <c:v>1.0000000000000001E-5</c:v>
                </c:pt>
                <c:pt idx="102">
                  <c:v>2.00000000000001E-5</c:v>
                </c:pt>
                <c:pt idx="103">
                  <c:v>3.0000000000000099E-5</c:v>
                </c:pt>
                <c:pt idx="104">
                  <c:v>3.9999999999999902E-5</c:v>
                </c:pt>
                <c:pt idx="105">
                  <c:v>4.9999999999999901E-5</c:v>
                </c:pt>
                <c:pt idx="106">
                  <c:v>5.99999999999999E-5</c:v>
                </c:pt>
                <c:pt idx="107">
                  <c:v>6.9999999999999994E-5</c:v>
                </c:pt>
                <c:pt idx="108">
                  <c:v>8.0000000000000007E-5</c:v>
                </c:pt>
                <c:pt idx="109">
                  <c:v>9.0000000000000006E-5</c:v>
                </c:pt>
                <c:pt idx="110">
                  <c:v>1E-4</c:v>
                </c:pt>
                <c:pt idx="111">
                  <c:v>1.1E-4</c:v>
                </c:pt>
                <c:pt idx="112">
                  <c:v>1.2E-4</c:v>
                </c:pt>
                <c:pt idx="113">
                  <c:v>1.2999999999999999E-4</c:v>
                </c:pt>
                <c:pt idx="114">
                  <c:v>1.3999999999999999E-4</c:v>
                </c:pt>
                <c:pt idx="115">
                  <c:v>1.4999999999999999E-4</c:v>
                </c:pt>
                <c:pt idx="116">
                  <c:v>1.6000000000000001E-4</c:v>
                </c:pt>
                <c:pt idx="117">
                  <c:v>1.7000000000000001E-4</c:v>
                </c:pt>
                <c:pt idx="118">
                  <c:v>1.8000000000000001E-4</c:v>
                </c:pt>
                <c:pt idx="119">
                  <c:v>1.9000000000000001E-4</c:v>
                </c:pt>
                <c:pt idx="120">
                  <c:v>2.0000000000000001E-4</c:v>
                </c:pt>
                <c:pt idx="121">
                  <c:v>2.1000000000000001E-4</c:v>
                </c:pt>
                <c:pt idx="122">
                  <c:v>2.2000000000000001E-4</c:v>
                </c:pt>
                <c:pt idx="123">
                  <c:v>2.3000000000000001E-4</c:v>
                </c:pt>
                <c:pt idx="124">
                  <c:v>2.4000000000000001E-4</c:v>
                </c:pt>
                <c:pt idx="125">
                  <c:v>2.5000000000000001E-4</c:v>
                </c:pt>
                <c:pt idx="126">
                  <c:v>2.5999999999999998E-4</c:v>
                </c:pt>
                <c:pt idx="127">
                  <c:v>2.7E-4</c:v>
                </c:pt>
                <c:pt idx="128">
                  <c:v>2.7999999999999998E-4</c:v>
                </c:pt>
                <c:pt idx="129">
                  <c:v>2.9E-4</c:v>
                </c:pt>
                <c:pt idx="130">
                  <c:v>2.9999999999999997E-4</c:v>
                </c:pt>
                <c:pt idx="131">
                  <c:v>3.1E-4</c:v>
                </c:pt>
                <c:pt idx="132">
                  <c:v>3.2000000000000003E-4</c:v>
                </c:pt>
                <c:pt idx="133">
                  <c:v>3.3E-4</c:v>
                </c:pt>
                <c:pt idx="134">
                  <c:v>3.4000000000000002E-4</c:v>
                </c:pt>
                <c:pt idx="135">
                  <c:v>3.5E-4</c:v>
                </c:pt>
                <c:pt idx="136">
                  <c:v>3.6000000000000002E-4</c:v>
                </c:pt>
                <c:pt idx="137">
                  <c:v>3.6999999999999999E-4</c:v>
                </c:pt>
                <c:pt idx="138">
                  <c:v>3.8000000000000002E-4</c:v>
                </c:pt>
                <c:pt idx="139">
                  <c:v>3.8999999999999999E-4</c:v>
                </c:pt>
                <c:pt idx="140">
                  <c:v>4.0000000000000002E-4</c:v>
                </c:pt>
                <c:pt idx="141">
                  <c:v>4.0999999999999999E-4</c:v>
                </c:pt>
                <c:pt idx="142">
                  <c:v>4.2000000000000002E-4</c:v>
                </c:pt>
                <c:pt idx="143">
                  <c:v>4.2999999999999999E-4</c:v>
                </c:pt>
                <c:pt idx="144">
                  <c:v>4.4000000000000002E-4</c:v>
                </c:pt>
                <c:pt idx="145">
                  <c:v>4.4999999999999999E-4</c:v>
                </c:pt>
                <c:pt idx="146">
                  <c:v>4.6000000000000001E-4</c:v>
                </c:pt>
                <c:pt idx="147">
                  <c:v>4.6999999999999999E-4</c:v>
                </c:pt>
                <c:pt idx="148">
                  <c:v>4.8000000000000001E-4</c:v>
                </c:pt>
                <c:pt idx="149">
                  <c:v>4.8999999999999998E-4</c:v>
                </c:pt>
                <c:pt idx="150">
                  <c:v>5.0000000000000001E-4</c:v>
                </c:pt>
                <c:pt idx="151">
                  <c:v>5.1000000000000004E-4</c:v>
                </c:pt>
                <c:pt idx="152">
                  <c:v>5.1999999999999995E-4</c:v>
                </c:pt>
                <c:pt idx="153">
                  <c:v>5.2999999999999998E-4</c:v>
                </c:pt>
                <c:pt idx="154">
                  <c:v>5.4000000000000001E-4</c:v>
                </c:pt>
                <c:pt idx="155">
                  <c:v>5.5000000000000003E-4</c:v>
                </c:pt>
                <c:pt idx="156">
                  <c:v>5.5999999999999995E-4</c:v>
                </c:pt>
                <c:pt idx="157">
                  <c:v>5.6999999999999998E-4</c:v>
                </c:pt>
                <c:pt idx="158">
                  <c:v>5.8E-4</c:v>
                </c:pt>
                <c:pt idx="159">
                  <c:v>5.9000000000000003E-4</c:v>
                </c:pt>
                <c:pt idx="160">
                  <c:v>5.9999999999999995E-4</c:v>
                </c:pt>
                <c:pt idx="161">
                  <c:v>6.0999999999999997E-4</c:v>
                </c:pt>
                <c:pt idx="162">
                  <c:v>6.2E-4</c:v>
                </c:pt>
                <c:pt idx="163">
                  <c:v>6.3000000000000003E-4</c:v>
                </c:pt>
                <c:pt idx="164">
                  <c:v>6.4000000000000005E-4</c:v>
                </c:pt>
                <c:pt idx="165">
                  <c:v>6.4999999999999997E-4</c:v>
                </c:pt>
                <c:pt idx="166">
                  <c:v>6.6E-4</c:v>
                </c:pt>
                <c:pt idx="167">
                  <c:v>6.7000000000000002E-4</c:v>
                </c:pt>
                <c:pt idx="168">
                  <c:v>6.8000000000000005E-4</c:v>
                </c:pt>
                <c:pt idx="169">
                  <c:v>6.8999999999999997E-4</c:v>
                </c:pt>
                <c:pt idx="170">
                  <c:v>6.9999999999999999E-4</c:v>
                </c:pt>
                <c:pt idx="171">
                  <c:v>7.1000000000000002E-4</c:v>
                </c:pt>
                <c:pt idx="172">
                  <c:v>7.2000000000000005E-4</c:v>
                </c:pt>
                <c:pt idx="173">
                  <c:v>7.2999999999999996E-4</c:v>
                </c:pt>
                <c:pt idx="174">
                  <c:v>7.3999999999999999E-4</c:v>
                </c:pt>
                <c:pt idx="175">
                  <c:v>7.5000000000000002E-4</c:v>
                </c:pt>
                <c:pt idx="176">
                  <c:v>7.6000000000000004E-4</c:v>
                </c:pt>
                <c:pt idx="177">
                  <c:v>7.6999999999999996E-4</c:v>
                </c:pt>
                <c:pt idx="178">
                  <c:v>7.7999999999999999E-4</c:v>
                </c:pt>
                <c:pt idx="179">
                  <c:v>7.9000000000000001E-4</c:v>
                </c:pt>
                <c:pt idx="180">
                  <c:v>8.0000000000000004E-4</c:v>
                </c:pt>
                <c:pt idx="181">
                  <c:v>8.0999999999999996E-4</c:v>
                </c:pt>
                <c:pt idx="182">
                  <c:v>8.1999999999999998E-4</c:v>
                </c:pt>
                <c:pt idx="183">
                  <c:v>8.3000000000000001E-4</c:v>
                </c:pt>
                <c:pt idx="184">
                  <c:v>8.4000000000000003E-4</c:v>
                </c:pt>
                <c:pt idx="185">
                  <c:v>8.4999999999999995E-4</c:v>
                </c:pt>
                <c:pt idx="186">
                  <c:v>8.5999999999999998E-4</c:v>
                </c:pt>
                <c:pt idx="187">
                  <c:v>8.7000000000000001E-4</c:v>
                </c:pt>
                <c:pt idx="188">
                  <c:v>8.8000000000000003E-4</c:v>
                </c:pt>
                <c:pt idx="189">
                  <c:v>8.8999999999999995E-4</c:v>
                </c:pt>
                <c:pt idx="190">
                  <c:v>8.9999999999999998E-4</c:v>
                </c:pt>
                <c:pt idx="191">
                  <c:v>9.1000000000000998E-4</c:v>
                </c:pt>
                <c:pt idx="192">
                  <c:v>9.2000000000001E-4</c:v>
                </c:pt>
                <c:pt idx="193">
                  <c:v>9.3000000000001003E-4</c:v>
                </c:pt>
                <c:pt idx="194">
                  <c:v>9.4000000000000995E-4</c:v>
                </c:pt>
                <c:pt idx="195">
                  <c:v>9.5000000000000997E-4</c:v>
                </c:pt>
                <c:pt idx="196">
                  <c:v>9.6000000000001E-4</c:v>
                </c:pt>
                <c:pt idx="197">
                  <c:v>9.7000000000001003E-4</c:v>
                </c:pt>
                <c:pt idx="198">
                  <c:v>9.8000000000000994E-4</c:v>
                </c:pt>
                <c:pt idx="199">
                  <c:v>9.9000000000000997E-4</c:v>
                </c:pt>
                <c:pt idx="200">
                  <c:v>1.00000000000001E-3</c:v>
                </c:pt>
                <c:pt idx="201">
                  <c:v>1.01000000000001E-3</c:v>
                </c:pt>
                <c:pt idx="202">
                  <c:v>1.02000000000001E-3</c:v>
                </c:pt>
                <c:pt idx="203">
                  <c:v>1.0300000000000101E-3</c:v>
                </c:pt>
                <c:pt idx="204">
                  <c:v>1.0400000000000101E-3</c:v>
                </c:pt>
                <c:pt idx="205">
                  <c:v>1.0500000000000099E-3</c:v>
                </c:pt>
                <c:pt idx="206">
                  <c:v>1.0600000000000099E-3</c:v>
                </c:pt>
                <c:pt idx="207">
                  <c:v>1.07000000000001E-3</c:v>
                </c:pt>
                <c:pt idx="208">
                  <c:v>1.08000000000001E-3</c:v>
                </c:pt>
                <c:pt idx="209">
                  <c:v>1.09000000000001E-3</c:v>
                </c:pt>
                <c:pt idx="210">
                  <c:v>1.10000000000001E-3</c:v>
                </c:pt>
                <c:pt idx="211">
                  <c:v>1.1100000000000101E-3</c:v>
                </c:pt>
                <c:pt idx="212">
                  <c:v>1.1200000000000101E-3</c:v>
                </c:pt>
                <c:pt idx="213">
                  <c:v>1.1300000000000099E-3</c:v>
                </c:pt>
                <c:pt idx="214">
                  <c:v>1.1400000000000099E-3</c:v>
                </c:pt>
                <c:pt idx="215">
                  <c:v>1.15000000000001E-3</c:v>
                </c:pt>
                <c:pt idx="216">
                  <c:v>1.16000000000001E-3</c:v>
                </c:pt>
                <c:pt idx="217">
                  <c:v>1.17000000000001E-3</c:v>
                </c:pt>
                <c:pt idx="218">
                  <c:v>1.18000000000001E-3</c:v>
                </c:pt>
                <c:pt idx="219">
                  <c:v>1.1900000000000101E-3</c:v>
                </c:pt>
                <c:pt idx="220">
                  <c:v>1.2000000000000101E-3</c:v>
                </c:pt>
                <c:pt idx="221">
                  <c:v>1.2100000000000099E-3</c:v>
                </c:pt>
                <c:pt idx="222">
                  <c:v>1.2200000000000099E-3</c:v>
                </c:pt>
                <c:pt idx="223">
                  <c:v>1.2300000000000099E-3</c:v>
                </c:pt>
                <c:pt idx="224">
                  <c:v>1.24000000000001E-3</c:v>
                </c:pt>
                <c:pt idx="225">
                  <c:v>1.25000000000001E-3</c:v>
                </c:pt>
                <c:pt idx="226">
                  <c:v>1.26000000000001E-3</c:v>
                </c:pt>
                <c:pt idx="227">
                  <c:v>1.2700000000000101E-3</c:v>
                </c:pt>
                <c:pt idx="228">
                  <c:v>1.2800000000000101E-3</c:v>
                </c:pt>
                <c:pt idx="229">
                  <c:v>1.2900000000000101E-3</c:v>
                </c:pt>
                <c:pt idx="230">
                  <c:v>1.3000000000000099E-3</c:v>
                </c:pt>
                <c:pt idx="231">
                  <c:v>1.3100000000000099E-3</c:v>
                </c:pt>
                <c:pt idx="232">
                  <c:v>1.32000000000001E-3</c:v>
                </c:pt>
                <c:pt idx="233">
                  <c:v>1.33000000000001E-3</c:v>
                </c:pt>
                <c:pt idx="234">
                  <c:v>1.34000000000001E-3</c:v>
                </c:pt>
                <c:pt idx="235">
                  <c:v>1.35000000000001E-3</c:v>
                </c:pt>
                <c:pt idx="236">
                  <c:v>1.3600000000000101E-3</c:v>
                </c:pt>
                <c:pt idx="237">
                  <c:v>1.3700000000000101E-3</c:v>
                </c:pt>
                <c:pt idx="238">
                  <c:v>1.3800000000000099E-3</c:v>
                </c:pt>
                <c:pt idx="239">
                  <c:v>1.3900000000000099E-3</c:v>
                </c:pt>
                <c:pt idx="240">
                  <c:v>1.40000000000001E-3</c:v>
                </c:pt>
                <c:pt idx="241">
                  <c:v>1.41000000000001E-3</c:v>
                </c:pt>
                <c:pt idx="242">
                  <c:v>1.42000000000001E-3</c:v>
                </c:pt>
                <c:pt idx="243">
                  <c:v>1.43000000000001E-3</c:v>
                </c:pt>
                <c:pt idx="244">
                  <c:v>1.4400000000000101E-3</c:v>
                </c:pt>
                <c:pt idx="245">
                  <c:v>1.4500000000000101E-3</c:v>
                </c:pt>
                <c:pt idx="246">
                  <c:v>1.4600000000000099E-3</c:v>
                </c:pt>
                <c:pt idx="247">
                  <c:v>1.4700000000000099E-3</c:v>
                </c:pt>
                <c:pt idx="248">
                  <c:v>1.48000000000001E-3</c:v>
                </c:pt>
                <c:pt idx="249">
                  <c:v>1.49000000000001E-3</c:v>
                </c:pt>
                <c:pt idx="250">
                  <c:v>1.50000000000001E-3</c:v>
                </c:pt>
                <c:pt idx="251">
                  <c:v>1.51000000000001E-3</c:v>
                </c:pt>
                <c:pt idx="252">
                  <c:v>1.5200000000000101E-3</c:v>
                </c:pt>
                <c:pt idx="253">
                  <c:v>1.5300000000000101E-3</c:v>
                </c:pt>
                <c:pt idx="254">
                  <c:v>1.5400000000000099E-3</c:v>
                </c:pt>
                <c:pt idx="255">
                  <c:v>1.5500000000000099E-3</c:v>
                </c:pt>
                <c:pt idx="256">
                  <c:v>1.5600000000000099E-3</c:v>
                </c:pt>
                <c:pt idx="257">
                  <c:v>1.57000000000001E-3</c:v>
                </c:pt>
                <c:pt idx="258">
                  <c:v>1.58000000000001E-3</c:v>
                </c:pt>
                <c:pt idx="259">
                  <c:v>1.59000000000001E-3</c:v>
                </c:pt>
                <c:pt idx="260">
                  <c:v>1.6000000000000101E-3</c:v>
                </c:pt>
                <c:pt idx="261">
                  <c:v>1.6100000000000101E-3</c:v>
                </c:pt>
                <c:pt idx="262">
                  <c:v>1.6200000000000101E-3</c:v>
                </c:pt>
                <c:pt idx="263">
                  <c:v>1.6300000000000099E-3</c:v>
                </c:pt>
                <c:pt idx="264">
                  <c:v>1.6400000000000099E-3</c:v>
                </c:pt>
                <c:pt idx="265">
                  <c:v>1.65000000000001E-3</c:v>
                </c:pt>
                <c:pt idx="266">
                  <c:v>1.66000000000001E-3</c:v>
                </c:pt>
                <c:pt idx="267">
                  <c:v>1.67000000000001E-3</c:v>
                </c:pt>
                <c:pt idx="268">
                  <c:v>1.68000000000001E-3</c:v>
                </c:pt>
                <c:pt idx="269">
                  <c:v>1.6900000000000101E-3</c:v>
                </c:pt>
                <c:pt idx="270">
                  <c:v>1.7000000000000101E-3</c:v>
                </c:pt>
                <c:pt idx="271">
                  <c:v>1.7100000000000099E-3</c:v>
                </c:pt>
                <c:pt idx="272">
                  <c:v>1.7200000000000099E-3</c:v>
                </c:pt>
                <c:pt idx="273">
                  <c:v>1.73000000000001E-3</c:v>
                </c:pt>
                <c:pt idx="274">
                  <c:v>1.74000000000001E-3</c:v>
                </c:pt>
                <c:pt idx="275">
                  <c:v>1.75000000000001E-3</c:v>
                </c:pt>
                <c:pt idx="276">
                  <c:v>1.76000000000001E-3</c:v>
                </c:pt>
                <c:pt idx="277">
                  <c:v>1.7700000000000101E-3</c:v>
                </c:pt>
                <c:pt idx="278">
                  <c:v>1.7800000000000101E-3</c:v>
                </c:pt>
                <c:pt idx="279">
                  <c:v>1.7900000000000099E-3</c:v>
                </c:pt>
                <c:pt idx="280">
                  <c:v>1.8000000000000099E-3</c:v>
                </c:pt>
                <c:pt idx="281">
                  <c:v>1.81000000000001E-3</c:v>
                </c:pt>
                <c:pt idx="282">
                  <c:v>1.82000000000001E-3</c:v>
                </c:pt>
                <c:pt idx="283">
                  <c:v>1.83000000000001E-3</c:v>
                </c:pt>
                <c:pt idx="284">
                  <c:v>1.84000000000001E-3</c:v>
                </c:pt>
                <c:pt idx="285">
                  <c:v>1.8500000000000101E-3</c:v>
                </c:pt>
                <c:pt idx="286">
                  <c:v>1.8600000000000101E-3</c:v>
                </c:pt>
                <c:pt idx="287">
                  <c:v>1.8700000000000099E-3</c:v>
                </c:pt>
                <c:pt idx="288">
                  <c:v>1.8800000000000099E-3</c:v>
                </c:pt>
                <c:pt idx="289">
                  <c:v>1.8900000000000099E-3</c:v>
                </c:pt>
                <c:pt idx="290">
                  <c:v>1.90000000000001E-3</c:v>
                </c:pt>
                <c:pt idx="291">
                  <c:v>1.91000000000001E-3</c:v>
                </c:pt>
                <c:pt idx="292">
                  <c:v>1.92000000000001E-3</c:v>
                </c:pt>
                <c:pt idx="293">
                  <c:v>1.93000000000001E-3</c:v>
                </c:pt>
                <c:pt idx="294">
                  <c:v>1.9400000000000101E-3</c:v>
                </c:pt>
                <c:pt idx="295">
                  <c:v>1.9500000000000101E-3</c:v>
                </c:pt>
                <c:pt idx="296">
                  <c:v>1.9600000000000099E-3</c:v>
                </c:pt>
                <c:pt idx="297">
                  <c:v>1.9700000000000099E-3</c:v>
                </c:pt>
                <c:pt idx="298">
                  <c:v>1.98000000000001E-3</c:v>
                </c:pt>
                <c:pt idx="299">
                  <c:v>1.99000000000001E-3</c:v>
                </c:pt>
                <c:pt idx="300">
                  <c:v>2.00000000000001E-3</c:v>
                </c:pt>
                <c:pt idx="301">
                  <c:v>2.01000000000001E-3</c:v>
                </c:pt>
                <c:pt idx="302">
                  <c:v>2.0200000000000101E-3</c:v>
                </c:pt>
                <c:pt idx="303">
                  <c:v>2.0300000000000101E-3</c:v>
                </c:pt>
                <c:pt idx="304">
                  <c:v>2.0400000000000101E-3</c:v>
                </c:pt>
                <c:pt idx="305">
                  <c:v>2.0500000000000101E-3</c:v>
                </c:pt>
                <c:pt idx="306">
                  <c:v>2.0600000000000102E-3</c:v>
                </c:pt>
                <c:pt idx="307">
                  <c:v>2.0700000000000102E-3</c:v>
                </c:pt>
                <c:pt idx="308">
                  <c:v>2.0800000000000098E-3</c:v>
                </c:pt>
                <c:pt idx="309">
                  <c:v>2.0900000000000098E-3</c:v>
                </c:pt>
                <c:pt idx="310">
                  <c:v>2.1000000000000098E-3</c:v>
                </c:pt>
                <c:pt idx="311">
                  <c:v>2.1100000000000099E-3</c:v>
                </c:pt>
                <c:pt idx="312">
                  <c:v>2.1200000000000099E-3</c:v>
                </c:pt>
                <c:pt idx="313">
                  <c:v>2.1300000000000099E-3</c:v>
                </c:pt>
                <c:pt idx="314">
                  <c:v>2.1400000000000099E-3</c:v>
                </c:pt>
                <c:pt idx="315">
                  <c:v>2.15000000000001E-3</c:v>
                </c:pt>
                <c:pt idx="316">
                  <c:v>2.16000000000001E-3</c:v>
                </c:pt>
                <c:pt idx="317">
                  <c:v>2.17000000000001E-3</c:v>
                </c:pt>
                <c:pt idx="318">
                  <c:v>2.1800000000000101E-3</c:v>
                </c:pt>
                <c:pt idx="319">
                  <c:v>2.1900000000000101E-3</c:v>
                </c:pt>
                <c:pt idx="320">
                  <c:v>2.2000000000000101E-3</c:v>
                </c:pt>
                <c:pt idx="321">
                  <c:v>2.2100000000000101E-3</c:v>
                </c:pt>
                <c:pt idx="322">
                  <c:v>2.2200000000000102E-3</c:v>
                </c:pt>
                <c:pt idx="323">
                  <c:v>2.2300000000000102E-3</c:v>
                </c:pt>
                <c:pt idx="324">
                  <c:v>2.2400000000000102E-3</c:v>
                </c:pt>
                <c:pt idx="325">
                  <c:v>2.2500000000000098E-3</c:v>
                </c:pt>
                <c:pt idx="326">
                  <c:v>2.2600000000000098E-3</c:v>
                </c:pt>
                <c:pt idx="327">
                  <c:v>2.2700000000000099E-3</c:v>
                </c:pt>
                <c:pt idx="328">
                  <c:v>2.2800000000000099E-3</c:v>
                </c:pt>
                <c:pt idx="329">
                  <c:v>2.2900000000000099E-3</c:v>
                </c:pt>
                <c:pt idx="330">
                  <c:v>2.3000000000000099E-3</c:v>
                </c:pt>
                <c:pt idx="331">
                  <c:v>2.31000000000001E-3</c:v>
                </c:pt>
                <c:pt idx="332">
                  <c:v>2.32000000000001E-3</c:v>
                </c:pt>
                <c:pt idx="333">
                  <c:v>2.33000000000001E-3</c:v>
                </c:pt>
                <c:pt idx="334">
                  <c:v>2.34000000000001E-3</c:v>
                </c:pt>
                <c:pt idx="335">
                  <c:v>2.3500000000000101E-3</c:v>
                </c:pt>
                <c:pt idx="336">
                  <c:v>2.3600000000000101E-3</c:v>
                </c:pt>
                <c:pt idx="337">
                  <c:v>2.3700000000000101E-3</c:v>
                </c:pt>
                <c:pt idx="338">
                  <c:v>2.3800000000000101E-3</c:v>
                </c:pt>
                <c:pt idx="339">
                  <c:v>2.3900000000000102E-3</c:v>
                </c:pt>
                <c:pt idx="340">
                  <c:v>2.4000000000000102E-3</c:v>
                </c:pt>
                <c:pt idx="341">
                  <c:v>2.4100000000000098E-3</c:v>
                </c:pt>
                <c:pt idx="342">
                  <c:v>2.4200000000000098E-3</c:v>
                </c:pt>
                <c:pt idx="343">
                  <c:v>2.4300000000000098E-3</c:v>
                </c:pt>
                <c:pt idx="344">
                  <c:v>2.4400000000000099E-3</c:v>
                </c:pt>
                <c:pt idx="345">
                  <c:v>2.4500000000000099E-3</c:v>
                </c:pt>
                <c:pt idx="346">
                  <c:v>2.4600000000000099E-3</c:v>
                </c:pt>
                <c:pt idx="347">
                  <c:v>2.4700000000000099E-3</c:v>
                </c:pt>
                <c:pt idx="348">
                  <c:v>2.48000000000001E-3</c:v>
                </c:pt>
                <c:pt idx="349">
                  <c:v>2.49000000000001E-3</c:v>
                </c:pt>
                <c:pt idx="350">
                  <c:v>2.50000000000001E-3</c:v>
                </c:pt>
                <c:pt idx="351">
                  <c:v>2.5100000000000101E-3</c:v>
                </c:pt>
                <c:pt idx="352">
                  <c:v>2.5200000000000101E-3</c:v>
                </c:pt>
                <c:pt idx="353">
                  <c:v>2.5300000000000101E-3</c:v>
                </c:pt>
                <c:pt idx="354">
                  <c:v>2.5400000000000101E-3</c:v>
                </c:pt>
                <c:pt idx="355">
                  <c:v>2.5500000000000102E-3</c:v>
                </c:pt>
                <c:pt idx="356">
                  <c:v>2.5600000000000102E-3</c:v>
                </c:pt>
                <c:pt idx="357">
                  <c:v>2.5700000000000102E-3</c:v>
                </c:pt>
                <c:pt idx="358">
                  <c:v>2.5800000000000098E-3</c:v>
                </c:pt>
                <c:pt idx="359">
                  <c:v>2.5900000000000098E-3</c:v>
                </c:pt>
                <c:pt idx="360">
                  <c:v>2.6000000000000099E-3</c:v>
                </c:pt>
                <c:pt idx="361">
                  <c:v>2.6100000000000099E-3</c:v>
                </c:pt>
                <c:pt idx="362">
                  <c:v>2.6200000000000099E-3</c:v>
                </c:pt>
                <c:pt idx="363">
                  <c:v>2.6300000000000099E-3</c:v>
                </c:pt>
                <c:pt idx="364">
                  <c:v>2.64000000000001E-3</c:v>
                </c:pt>
                <c:pt idx="365">
                  <c:v>2.65000000000001E-3</c:v>
                </c:pt>
                <c:pt idx="366">
                  <c:v>2.66000000000001E-3</c:v>
                </c:pt>
                <c:pt idx="367">
                  <c:v>2.67000000000001E-3</c:v>
                </c:pt>
                <c:pt idx="368">
                  <c:v>2.6800000000000101E-3</c:v>
                </c:pt>
                <c:pt idx="369">
                  <c:v>2.6900000000000101E-3</c:v>
                </c:pt>
                <c:pt idx="370">
                  <c:v>2.7000000000000101E-3</c:v>
                </c:pt>
                <c:pt idx="371">
                  <c:v>2.7100000000000101E-3</c:v>
                </c:pt>
                <c:pt idx="372">
                  <c:v>2.7200000000000102E-3</c:v>
                </c:pt>
                <c:pt idx="373">
                  <c:v>2.7300000000000102E-3</c:v>
                </c:pt>
                <c:pt idx="374">
                  <c:v>2.7400000000000098E-3</c:v>
                </c:pt>
                <c:pt idx="375">
                  <c:v>2.7500000000000098E-3</c:v>
                </c:pt>
                <c:pt idx="376">
                  <c:v>2.7600000000000098E-3</c:v>
                </c:pt>
                <c:pt idx="377">
                  <c:v>2.7700000000000099E-3</c:v>
                </c:pt>
                <c:pt idx="378">
                  <c:v>2.7800000000000099E-3</c:v>
                </c:pt>
                <c:pt idx="379">
                  <c:v>2.7900000000000099E-3</c:v>
                </c:pt>
                <c:pt idx="380">
                  <c:v>2.8000000000000099E-3</c:v>
                </c:pt>
                <c:pt idx="381">
                  <c:v>2.81000000000001E-3</c:v>
                </c:pt>
                <c:pt idx="382">
                  <c:v>2.82000000000001E-3</c:v>
                </c:pt>
                <c:pt idx="383">
                  <c:v>2.83000000000001E-3</c:v>
                </c:pt>
                <c:pt idx="384">
                  <c:v>2.8400000000000101E-3</c:v>
                </c:pt>
                <c:pt idx="385">
                  <c:v>2.8500000000000101E-3</c:v>
                </c:pt>
                <c:pt idx="386">
                  <c:v>2.8600000000000101E-3</c:v>
                </c:pt>
                <c:pt idx="387">
                  <c:v>2.8700000000000101E-3</c:v>
                </c:pt>
                <c:pt idx="388">
                  <c:v>2.8800000000000102E-3</c:v>
                </c:pt>
                <c:pt idx="389">
                  <c:v>2.8900000000000102E-3</c:v>
                </c:pt>
                <c:pt idx="390">
                  <c:v>2.9000000000000102E-3</c:v>
                </c:pt>
                <c:pt idx="391">
                  <c:v>2.9100000000000098E-3</c:v>
                </c:pt>
                <c:pt idx="392">
                  <c:v>2.9200000000000098E-3</c:v>
                </c:pt>
                <c:pt idx="393">
                  <c:v>2.9300000000000099E-3</c:v>
                </c:pt>
                <c:pt idx="394">
                  <c:v>2.9400000000000099E-3</c:v>
                </c:pt>
                <c:pt idx="395">
                  <c:v>2.9500000000000099E-3</c:v>
                </c:pt>
                <c:pt idx="396">
                  <c:v>2.9600000000000099E-3</c:v>
                </c:pt>
                <c:pt idx="397">
                  <c:v>2.97000000000001E-3</c:v>
                </c:pt>
                <c:pt idx="398">
                  <c:v>2.98000000000001E-3</c:v>
                </c:pt>
                <c:pt idx="399">
                  <c:v>2.99000000000001E-3</c:v>
                </c:pt>
                <c:pt idx="400">
                  <c:v>3.00000000000001E-3</c:v>
                </c:pt>
                <c:pt idx="401">
                  <c:v>3.0100000000000101E-3</c:v>
                </c:pt>
                <c:pt idx="402">
                  <c:v>3.0200000000000101E-3</c:v>
                </c:pt>
                <c:pt idx="403">
                  <c:v>3.0300000000000101E-3</c:v>
                </c:pt>
                <c:pt idx="404">
                  <c:v>3.0400000000000101E-3</c:v>
                </c:pt>
                <c:pt idx="405">
                  <c:v>3.0500000000000102E-3</c:v>
                </c:pt>
                <c:pt idx="406">
                  <c:v>3.0600000000000102E-3</c:v>
                </c:pt>
                <c:pt idx="407">
                  <c:v>3.0700000000000098E-3</c:v>
                </c:pt>
                <c:pt idx="408">
                  <c:v>3.0800000000000098E-3</c:v>
                </c:pt>
                <c:pt idx="409">
                  <c:v>3.0900000000000098E-3</c:v>
                </c:pt>
                <c:pt idx="410">
                  <c:v>3.1000000000000099E-3</c:v>
                </c:pt>
                <c:pt idx="411">
                  <c:v>3.1100000000000099E-3</c:v>
                </c:pt>
                <c:pt idx="412">
                  <c:v>3.1200000000000099E-3</c:v>
                </c:pt>
                <c:pt idx="413">
                  <c:v>3.1300000000000099E-3</c:v>
                </c:pt>
                <c:pt idx="414">
                  <c:v>3.14000000000001E-3</c:v>
                </c:pt>
                <c:pt idx="415">
                  <c:v>3.15000000000001E-3</c:v>
                </c:pt>
                <c:pt idx="416">
                  <c:v>3.16000000000001E-3</c:v>
                </c:pt>
                <c:pt idx="417">
                  <c:v>3.17000000000001E-3</c:v>
                </c:pt>
                <c:pt idx="418">
                  <c:v>3.1800000000000101E-3</c:v>
                </c:pt>
                <c:pt idx="419">
                  <c:v>3.1900000000000101E-3</c:v>
                </c:pt>
                <c:pt idx="420">
                  <c:v>3.2000000000000101E-3</c:v>
                </c:pt>
                <c:pt idx="421">
                  <c:v>3.2100000000000102E-3</c:v>
                </c:pt>
                <c:pt idx="422">
                  <c:v>3.2200000000000102E-3</c:v>
                </c:pt>
                <c:pt idx="423">
                  <c:v>3.2300000000000102E-3</c:v>
                </c:pt>
                <c:pt idx="424">
                  <c:v>3.2400000000000098E-3</c:v>
                </c:pt>
                <c:pt idx="425">
                  <c:v>3.2500000000000098E-3</c:v>
                </c:pt>
                <c:pt idx="426">
                  <c:v>3.2600000000000099E-3</c:v>
                </c:pt>
                <c:pt idx="427">
                  <c:v>3.2700000000000099E-3</c:v>
                </c:pt>
                <c:pt idx="428">
                  <c:v>3.2800000000000099E-3</c:v>
                </c:pt>
                <c:pt idx="429">
                  <c:v>3.2900000000000099E-3</c:v>
                </c:pt>
                <c:pt idx="430">
                  <c:v>3.30000000000001E-3</c:v>
                </c:pt>
                <c:pt idx="431">
                  <c:v>3.31000000000001E-3</c:v>
                </c:pt>
                <c:pt idx="432">
                  <c:v>3.32000000000001E-3</c:v>
                </c:pt>
                <c:pt idx="433">
                  <c:v>3.33000000000001E-3</c:v>
                </c:pt>
                <c:pt idx="434">
                  <c:v>3.3400000000000101E-3</c:v>
                </c:pt>
                <c:pt idx="435">
                  <c:v>3.3500000000000101E-3</c:v>
                </c:pt>
                <c:pt idx="436">
                  <c:v>3.3600000000000101E-3</c:v>
                </c:pt>
                <c:pt idx="437">
                  <c:v>3.3700000000000101E-3</c:v>
                </c:pt>
                <c:pt idx="438">
                  <c:v>3.3800000000000102E-3</c:v>
                </c:pt>
                <c:pt idx="439">
                  <c:v>3.3900000000000102E-3</c:v>
                </c:pt>
                <c:pt idx="440">
                  <c:v>3.4000000000000098E-3</c:v>
                </c:pt>
                <c:pt idx="441">
                  <c:v>3.4100000000000098E-3</c:v>
                </c:pt>
                <c:pt idx="442">
                  <c:v>3.4200000000000098E-3</c:v>
                </c:pt>
                <c:pt idx="443">
                  <c:v>3.4300000000000099E-3</c:v>
                </c:pt>
                <c:pt idx="444">
                  <c:v>3.4400000000000099E-3</c:v>
                </c:pt>
                <c:pt idx="445">
                  <c:v>3.4500000000000099E-3</c:v>
                </c:pt>
                <c:pt idx="446">
                  <c:v>3.4600000000000099E-3</c:v>
                </c:pt>
                <c:pt idx="447">
                  <c:v>3.47000000000001E-3</c:v>
                </c:pt>
                <c:pt idx="448">
                  <c:v>3.48000000000001E-3</c:v>
                </c:pt>
                <c:pt idx="449">
                  <c:v>3.49000000000001E-3</c:v>
                </c:pt>
                <c:pt idx="450">
                  <c:v>3.50000000000001E-3</c:v>
                </c:pt>
                <c:pt idx="451">
                  <c:v>3.5100000000000101E-3</c:v>
                </c:pt>
                <c:pt idx="452">
                  <c:v>3.5200000000000101E-3</c:v>
                </c:pt>
                <c:pt idx="453">
                  <c:v>3.5300000000000101E-3</c:v>
                </c:pt>
                <c:pt idx="454">
                  <c:v>3.5400000000000102E-3</c:v>
                </c:pt>
                <c:pt idx="455">
                  <c:v>3.5500000000000102E-3</c:v>
                </c:pt>
                <c:pt idx="456">
                  <c:v>3.5600000000000102E-3</c:v>
                </c:pt>
                <c:pt idx="457">
                  <c:v>3.5700000000000098E-3</c:v>
                </c:pt>
                <c:pt idx="458">
                  <c:v>3.5800000000000098E-3</c:v>
                </c:pt>
                <c:pt idx="459">
                  <c:v>3.5900000000000098E-3</c:v>
                </c:pt>
                <c:pt idx="460">
                  <c:v>3.6000000000000099E-3</c:v>
                </c:pt>
                <c:pt idx="461">
                  <c:v>3.6100000000000099E-3</c:v>
                </c:pt>
                <c:pt idx="462">
                  <c:v>3.6200000000000099E-3</c:v>
                </c:pt>
                <c:pt idx="463">
                  <c:v>3.63000000000001E-3</c:v>
                </c:pt>
                <c:pt idx="464">
                  <c:v>3.64000000000001E-3</c:v>
                </c:pt>
                <c:pt idx="465">
                  <c:v>3.65000000000001E-3</c:v>
                </c:pt>
                <c:pt idx="466">
                  <c:v>3.66000000000001E-3</c:v>
                </c:pt>
                <c:pt idx="467">
                  <c:v>3.6700000000000101E-3</c:v>
                </c:pt>
                <c:pt idx="468">
                  <c:v>3.6800000000000101E-3</c:v>
                </c:pt>
                <c:pt idx="469">
                  <c:v>3.6900000000000101E-3</c:v>
                </c:pt>
                <c:pt idx="470">
                  <c:v>3.7000000000000101E-3</c:v>
                </c:pt>
                <c:pt idx="471">
                  <c:v>3.7100000000000102E-3</c:v>
                </c:pt>
                <c:pt idx="472">
                  <c:v>3.7200000000000102E-3</c:v>
                </c:pt>
                <c:pt idx="473">
                  <c:v>3.7300000000000102E-3</c:v>
                </c:pt>
                <c:pt idx="474">
                  <c:v>3.7400000000000098E-3</c:v>
                </c:pt>
                <c:pt idx="475">
                  <c:v>3.7500000000000098E-3</c:v>
                </c:pt>
                <c:pt idx="476">
                  <c:v>3.7600000000000099E-3</c:v>
                </c:pt>
                <c:pt idx="477">
                  <c:v>3.7700000000000099E-3</c:v>
                </c:pt>
                <c:pt idx="478">
                  <c:v>3.7800000000000099E-3</c:v>
                </c:pt>
                <c:pt idx="479">
                  <c:v>3.7900000000000099E-3</c:v>
                </c:pt>
                <c:pt idx="480">
                  <c:v>3.80000000000001E-3</c:v>
                </c:pt>
                <c:pt idx="481">
                  <c:v>3.81000000000001E-3</c:v>
                </c:pt>
                <c:pt idx="482">
                  <c:v>3.82000000000001E-3</c:v>
                </c:pt>
                <c:pt idx="483">
                  <c:v>3.83000000000001E-3</c:v>
                </c:pt>
                <c:pt idx="484">
                  <c:v>3.8400000000000101E-3</c:v>
                </c:pt>
                <c:pt idx="485">
                  <c:v>3.8500000000000101E-3</c:v>
                </c:pt>
                <c:pt idx="486">
                  <c:v>3.8600000000000101E-3</c:v>
                </c:pt>
                <c:pt idx="487">
                  <c:v>3.8700000000000102E-3</c:v>
                </c:pt>
                <c:pt idx="488">
                  <c:v>3.8800000000000102E-3</c:v>
                </c:pt>
                <c:pt idx="489">
                  <c:v>3.8900000000000102E-3</c:v>
                </c:pt>
                <c:pt idx="490">
                  <c:v>3.9000000000000098E-3</c:v>
                </c:pt>
                <c:pt idx="491">
                  <c:v>3.9100000000000098E-3</c:v>
                </c:pt>
                <c:pt idx="492">
                  <c:v>3.9200000000000103E-3</c:v>
                </c:pt>
                <c:pt idx="493">
                  <c:v>3.9300000000000099E-3</c:v>
                </c:pt>
                <c:pt idx="494">
                  <c:v>3.9400000000000103E-3</c:v>
                </c:pt>
                <c:pt idx="495">
                  <c:v>3.9500000000000099E-3</c:v>
                </c:pt>
                <c:pt idx="496">
                  <c:v>3.9600000000000104E-3</c:v>
                </c:pt>
                <c:pt idx="497">
                  <c:v>3.97000000000001E-3</c:v>
                </c:pt>
                <c:pt idx="498">
                  <c:v>3.9800000000000096E-3</c:v>
                </c:pt>
                <c:pt idx="499">
                  <c:v>3.99000000000001E-3</c:v>
                </c:pt>
                <c:pt idx="500">
                  <c:v>4.0000000000000096E-3</c:v>
                </c:pt>
                <c:pt idx="501">
                  <c:v>4.0100000000000101E-3</c:v>
                </c:pt>
                <c:pt idx="502">
                  <c:v>4.0200000000000097E-3</c:v>
                </c:pt>
                <c:pt idx="503">
                  <c:v>4.0300000000000101E-3</c:v>
                </c:pt>
                <c:pt idx="504">
                  <c:v>4.0400000000000097E-3</c:v>
                </c:pt>
                <c:pt idx="505">
                  <c:v>4.0500000000000102E-3</c:v>
                </c:pt>
                <c:pt idx="506">
                  <c:v>4.0600000000000098E-3</c:v>
                </c:pt>
                <c:pt idx="507">
                  <c:v>4.0700000000000102E-3</c:v>
                </c:pt>
                <c:pt idx="508">
                  <c:v>4.0800000000000098E-3</c:v>
                </c:pt>
                <c:pt idx="509">
                  <c:v>4.0900000000000103E-3</c:v>
                </c:pt>
                <c:pt idx="510">
                  <c:v>4.1000000000000099E-3</c:v>
                </c:pt>
                <c:pt idx="511">
                  <c:v>4.1100000000000103E-3</c:v>
                </c:pt>
                <c:pt idx="512">
                  <c:v>4.1200000000000099E-3</c:v>
                </c:pt>
                <c:pt idx="513">
                  <c:v>4.1300000000000104E-3</c:v>
                </c:pt>
                <c:pt idx="514">
                  <c:v>4.14000000000001E-3</c:v>
                </c:pt>
                <c:pt idx="515">
                  <c:v>4.1500000000000096E-3</c:v>
                </c:pt>
                <c:pt idx="516">
                  <c:v>4.16000000000001E-3</c:v>
                </c:pt>
                <c:pt idx="517">
                  <c:v>4.1700000000000096E-3</c:v>
                </c:pt>
                <c:pt idx="518">
                  <c:v>4.1800000000000101E-3</c:v>
                </c:pt>
                <c:pt idx="519">
                  <c:v>4.1900000000000097E-3</c:v>
                </c:pt>
                <c:pt idx="520">
                  <c:v>4.2000000000000101E-3</c:v>
                </c:pt>
                <c:pt idx="521">
                  <c:v>4.2100000000000097E-3</c:v>
                </c:pt>
                <c:pt idx="522">
                  <c:v>4.2200000000000102E-3</c:v>
                </c:pt>
                <c:pt idx="523">
                  <c:v>4.2300000000000098E-3</c:v>
                </c:pt>
                <c:pt idx="524">
                  <c:v>4.2400000000000103E-3</c:v>
                </c:pt>
                <c:pt idx="525">
                  <c:v>4.2500000000000098E-3</c:v>
                </c:pt>
                <c:pt idx="526">
                  <c:v>4.2600000000000103E-3</c:v>
                </c:pt>
                <c:pt idx="527">
                  <c:v>4.2700000000000099E-3</c:v>
                </c:pt>
                <c:pt idx="528">
                  <c:v>4.2800000000000104E-3</c:v>
                </c:pt>
                <c:pt idx="529">
                  <c:v>4.29000000000001E-3</c:v>
                </c:pt>
                <c:pt idx="530">
                  <c:v>4.3000000000000104E-3</c:v>
                </c:pt>
                <c:pt idx="531">
                  <c:v>4.31000000000001E-3</c:v>
                </c:pt>
                <c:pt idx="532">
                  <c:v>4.3200000000000096E-3</c:v>
                </c:pt>
                <c:pt idx="533">
                  <c:v>4.3300000000000101E-3</c:v>
                </c:pt>
                <c:pt idx="534">
                  <c:v>4.3400000000000096E-3</c:v>
                </c:pt>
                <c:pt idx="535">
                  <c:v>4.3500000000000101E-3</c:v>
                </c:pt>
                <c:pt idx="536">
                  <c:v>4.3600000000000097E-3</c:v>
                </c:pt>
                <c:pt idx="537">
                  <c:v>4.3700000000000102E-3</c:v>
                </c:pt>
                <c:pt idx="538">
                  <c:v>4.3800000000000098E-3</c:v>
                </c:pt>
                <c:pt idx="539">
                  <c:v>4.3900000000000102E-3</c:v>
                </c:pt>
                <c:pt idx="540">
                  <c:v>4.4000000000000098E-3</c:v>
                </c:pt>
                <c:pt idx="541">
                  <c:v>4.4100000000000103E-3</c:v>
                </c:pt>
                <c:pt idx="542">
                  <c:v>4.4200000000000099E-3</c:v>
                </c:pt>
                <c:pt idx="543">
                  <c:v>4.4300000000000103E-3</c:v>
                </c:pt>
                <c:pt idx="544">
                  <c:v>4.4400000000000099E-3</c:v>
                </c:pt>
                <c:pt idx="545">
                  <c:v>4.4500000000000104E-3</c:v>
                </c:pt>
                <c:pt idx="546">
                  <c:v>4.46000000000001E-3</c:v>
                </c:pt>
                <c:pt idx="547">
                  <c:v>4.4700000000000104E-3</c:v>
                </c:pt>
                <c:pt idx="548">
                  <c:v>4.48000000000001E-3</c:v>
                </c:pt>
                <c:pt idx="549">
                  <c:v>4.4900000000000096E-3</c:v>
                </c:pt>
                <c:pt idx="550">
                  <c:v>4.5000000000000101E-3</c:v>
                </c:pt>
                <c:pt idx="551">
                  <c:v>4.5100000000000097E-3</c:v>
                </c:pt>
                <c:pt idx="552">
                  <c:v>4.5200000000000101E-3</c:v>
                </c:pt>
                <c:pt idx="553">
                  <c:v>4.5300000000000097E-3</c:v>
                </c:pt>
                <c:pt idx="554">
                  <c:v>4.5400000000000102E-3</c:v>
                </c:pt>
                <c:pt idx="555">
                  <c:v>4.5500000000000098E-3</c:v>
                </c:pt>
                <c:pt idx="556">
                  <c:v>4.5600000000000102E-3</c:v>
                </c:pt>
                <c:pt idx="557">
                  <c:v>4.5700000000000098E-3</c:v>
                </c:pt>
                <c:pt idx="558">
                  <c:v>4.5800000000000103E-3</c:v>
                </c:pt>
                <c:pt idx="559">
                  <c:v>4.5900000000000203E-3</c:v>
                </c:pt>
                <c:pt idx="560">
                  <c:v>4.6000000000000103E-3</c:v>
                </c:pt>
                <c:pt idx="561">
                  <c:v>4.6100000000000099E-3</c:v>
                </c:pt>
                <c:pt idx="562">
                  <c:v>4.6200000000000104E-3</c:v>
                </c:pt>
                <c:pt idx="563">
                  <c:v>4.6300000000000204E-3</c:v>
                </c:pt>
                <c:pt idx="564">
                  <c:v>4.6400000000000096E-3</c:v>
                </c:pt>
                <c:pt idx="565">
                  <c:v>4.65000000000001E-3</c:v>
                </c:pt>
                <c:pt idx="566">
                  <c:v>4.6600000000000096E-3</c:v>
                </c:pt>
                <c:pt idx="567">
                  <c:v>4.6700000000000196E-3</c:v>
                </c:pt>
                <c:pt idx="568">
                  <c:v>4.6800000000000097E-3</c:v>
                </c:pt>
                <c:pt idx="569">
                  <c:v>4.6900000000000101E-3</c:v>
                </c:pt>
                <c:pt idx="570">
                  <c:v>4.7000000000000097E-3</c:v>
                </c:pt>
                <c:pt idx="571">
                  <c:v>4.7100000000000197E-3</c:v>
                </c:pt>
                <c:pt idx="572">
                  <c:v>4.7200000000000202E-3</c:v>
                </c:pt>
                <c:pt idx="573">
                  <c:v>4.7300000000000102E-3</c:v>
                </c:pt>
                <c:pt idx="574">
                  <c:v>4.7400000000000202E-3</c:v>
                </c:pt>
                <c:pt idx="575">
                  <c:v>4.7500000000000198E-3</c:v>
                </c:pt>
                <c:pt idx="576">
                  <c:v>4.7600000000000203E-3</c:v>
                </c:pt>
                <c:pt idx="577">
                  <c:v>4.7700000000000103E-3</c:v>
                </c:pt>
                <c:pt idx="578">
                  <c:v>4.7800000000000203E-3</c:v>
                </c:pt>
                <c:pt idx="579">
                  <c:v>4.7900000000000199E-3</c:v>
                </c:pt>
                <c:pt idx="580">
                  <c:v>4.8000000000000204E-3</c:v>
                </c:pt>
                <c:pt idx="581">
                  <c:v>4.8100000000000096E-3</c:v>
                </c:pt>
                <c:pt idx="582">
                  <c:v>4.8200000000000196E-3</c:v>
                </c:pt>
                <c:pt idx="583">
                  <c:v>4.83000000000002E-3</c:v>
                </c:pt>
                <c:pt idx="584">
                  <c:v>4.8400000000000196E-3</c:v>
                </c:pt>
                <c:pt idx="585">
                  <c:v>4.8500000000000097E-3</c:v>
                </c:pt>
                <c:pt idx="586">
                  <c:v>4.8600000000000197E-3</c:v>
                </c:pt>
                <c:pt idx="587">
                  <c:v>4.8700000000000201E-3</c:v>
                </c:pt>
                <c:pt idx="588">
                  <c:v>4.8800000000000197E-3</c:v>
                </c:pt>
                <c:pt idx="589">
                  <c:v>4.8900000000000202E-3</c:v>
                </c:pt>
                <c:pt idx="590">
                  <c:v>4.9000000000000198E-3</c:v>
                </c:pt>
                <c:pt idx="591">
                  <c:v>4.9100000000000203E-3</c:v>
                </c:pt>
                <c:pt idx="592">
                  <c:v>4.9200000000000198E-3</c:v>
                </c:pt>
                <c:pt idx="593">
                  <c:v>4.9300000000000203E-3</c:v>
                </c:pt>
                <c:pt idx="594">
                  <c:v>4.9400000000000199E-3</c:v>
                </c:pt>
                <c:pt idx="595">
                  <c:v>4.9500000000000204E-3</c:v>
                </c:pt>
                <c:pt idx="596">
                  <c:v>4.9600000000000199E-3</c:v>
                </c:pt>
                <c:pt idx="597">
                  <c:v>4.9700000000000204E-3</c:v>
                </c:pt>
                <c:pt idx="598">
                  <c:v>4.98000000000002E-3</c:v>
                </c:pt>
                <c:pt idx="599">
                  <c:v>4.9900000000000196E-3</c:v>
                </c:pt>
                <c:pt idx="600">
                  <c:v>5.0000000000000201E-3</c:v>
                </c:pt>
                <c:pt idx="601">
                  <c:v>5.0100000000000196E-3</c:v>
                </c:pt>
                <c:pt idx="602">
                  <c:v>5.0200000000000201E-3</c:v>
                </c:pt>
                <c:pt idx="603">
                  <c:v>5.0300000000000197E-3</c:v>
                </c:pt>
                <c:pt idx="604">
                  <c:v>5.0400000000000202E-3</c:v>
                </c:pt>
                <c:pt idx="605">
                  <c:v>5.0500000000000198E-3</c:v>
                </c:pt>
                <c:pt idx="606">
                  <c:v>5.0600000000000202E-3</c:v>
                </c:pt>
                <c:pt idx="607">
                  <c:v>5.0700000000000198E-3</c:v>
                </c:pt>
                <c:pt idx="608">
                  <c:v>5.0800000000000203E-3</c:v>
                </c:pt>
                <c:pt idx="609">
                  <c:v>5.0900000000000199E-3</c:v>
                </c:pt>
                <c:pt idx="610">
                  <c:v>5.1000000000000203E-3</c:v>
                </c:pt>
                <c:pt idx="611">
                  <c:v>5.1100000000000199E-3</c:v>
                </c:pt>
                <c:pt idx="612">
                  <c:v>5.1200000000000204E-3</c:v>
                </c:pt>
                <c:pt idx="613">
                  <c:v>5.13000000000002E-3</c:v>
                </c:pt>
                <c:pt idx="614">
                  <c:v>5.1400000000000204E-3</c:v>
                </c:pt>
                <c:pt idx="615">
                  <c:v>5.15000000000002E-3</c:v>
                </c:pt>
                <c:pt idx="616">
                  <c:v>5.1600000000000196E-3</c:v>
                </c:pt>
                <c:pt idx="617">
                  <c:v>5.1700000000000201E-3</c:v>
                </c:pt>
                <c:pt idx="618">
                  <c:v>5.1800000000000197E-3</c:v>
                </c:pt>
                <c:pt idx="619">
                  <c:v>5.1900000000000201E-3</c:v>
                </c:pt>
                <c:pt idx="620">
                  <c:v>5.2000000000000197E-3</c:v>
                </c:pt>
                <c:pt idx="621">
                  <c:v>5.2100000000000202E-3</c:v>
                </c:pt>
                <c:pt idx="622">
                  <c:v>5.2200000000000198E-3</c:v>
                </c:pt>
                <c:pt idx="623">
                  <c:v>5.2300000000000202E-3</c:v>
                </c:pt>
                <c:pt idx="624">
                  <c:v>5.2400000000000198E-3</c:v>
                </c:pt>
                <c:pt idx="625">
                  <c:v>5.2500000000000203E-3</c:v>
                </c:pt>
                <c:pt idx="626">
                  <c:v>5.2600000000000199E-3</c:v>
                </c:pt>
                <c:pt idx="627">
                  <c:v>5.2700000000000203E-3</c:v>
                </c:pt>
                <c:pt idx="628">
                  <c:v>5.2800000000000199E-3</c:v>
                </c:pt>
                <c:pt idx="629">
                  <c:v>5.2900000000000204E-3</c:v>
                </c:pt>
                <c:pt idx="630">
                  <c:v>5.30000000000002E-3</c:v>
                </c:pt>
                <c:pt idx="631">
                  <c:v>5.3100000000000204E-3</c:v>
                </c:pt>
                <c:pt idx="632">
                  <c:v>5.32000000000002E-3</c:v>
                </c:pt>
                <c:pt idx="633">
                  <c:v>5.3300000000000196E-3</c:v>
                </c:pt>
                <c:pt idx="634">
                  <c:v>5.3400000000000201E-3</c:v>
                </c:pt>
                <c:pt idx="635">
                  <c:v>5.3500000000000197E-3</c:v>
                </c:pt>
                <c:pt idx="636">
                  <c:v>5.3600000000000201E-3</c:v>
                </c:pt>
                <c:pt idx="637">
                  <c:v>5.3700000000000197E-3</c:v>
                </c:pt>
                <c:pt idx="638">
                  <c:v>5.3800000000000202E-3</c:v>
                </c:pt>
                <c:pt idx="639">
                  <c:v>5.3900000000000198E-3</c:v>
                </c:pt>
                <c:pt idx="640">
                  <c:v>5.4000000000000202E-3</c:v>
                </c:pt>
                <c:pt idx="641">
                  <c:v>5.4100000000000198E-3</c:v>
                </c:pt>
                <c:pt idx="642">
                  <c:v>5.4200000000000203E-3</c:v>
                </c:pt>
                <c:pt idx="643">
                  <c:v>5.4300000000000199E-3</c:v>
                </c:pt>
                <c:pt idx="644">
                  <c:v>5.4400000000000203E-3</c:v>
                </c:pt>
                <c:pt idx="645">
                  <c:v>5.4500000000000199E-3</c:v>
                </c:pt>
                <c:pt idx="646">
                  <c:v>5.4600000000000204E-3</c:v>
                </c:pt>
                <c:pt idx="647">
                  <c:v>5.47000000000002E-3</c:v>
                </c:pt>
                <c:pt idx="648">
                  <c:v>5.4800000000000196E-3</c:v>
                </c:pt>
                <c:pt idx="649">
                  <c:v>5.49000000000002E-3</c:v>
                </c:pt>
                <c:pt idx="650">
                  <c:v>5.5000000000000196E-3</c:v>
                </c:pt>
                <c:pt idx="651">
                  <c:v>5.5100000000000201E-3</c:v>
                </c:pt>
                <c:pt idx="652">
                  <c:v>5.5200000000000197E-3</c:v>
                </c:pt>
                <c:pt idx="653">
                  <c:v>5.5300000000000201E-3</c:v>
                </c:pt>
                <c:pt idx="654">
                  <c:v>5.5400000000000197E-3</c:v>
                </c:pt>
                <c:pt idx="655">
                  <c:v>5.5500000000000202E-3</c:v>
                </c:pt>
                <c:pt idx="656">
                  <c:v>5.5600000000000198E-3</c:v>
                </c:pt>
                <c:pt idx="657">
                  <c:v>5.5700000000000202E-3</c:v>
                </c:pt>
                <c:pt idx="658">
                  <c:v>5.5800000000000198E-3</c:v>
                </c:pt>
                <c:pt idx="659">
                  <c:v>5.5900000000000203E-3</c:v>
                </c:pt>
                <c:pt idx="660">
                  <c:v>5.6000000000000199E-3</c:v>
                </c:pt>
                <c:pt idx="661">
                  <c:v>5.6100000000000204E-3</c:v>
                </c:pt>
                <c:pt idx="662">
                  <c:v>5.6200000000000199E-3</c:v>
                </c:pt>
                <c:pt idx="663">
                  <c:v>5.6300000000000204E-3</c:v>
                </c:pt>
                <c:pt idx="664">
                  <c:v>5.64000000000002E-3</c:v>
                </c:pt>
                <c:pt idx="665">
                  <c:v>5.6500000000000196E-3</c:v>
                </c:pt>
                <c:pt idx="666">
                  <c:v>5.66000000000002E-3</c:v>
                </c:pt>
                <c:pt idx="667">
                  <c:v>5.6700000000000196E-3</c:v>
                </c:pt>
                <c:pt idx="668">
                  <c:v>5.6800000000000201E-3</c:v>
                </c:pt>
                <c:pt idx="669">
                  <c:v>5.6900000000000197E-3</c:v>
                </c:pt>
                <c:pt idx="670">
                  <c:v>5.7000000000000202E-3</c:v>
                </c:pt>
                <c:pt idx="671">
                  <c:v>5.7100000000000197E-3</c:v>
                </c:pt>
                <c:pt idx="672">
                  <c:v>5.7200000000000202E-3</c:v>
                </c:pt>
                <c:pt idx="673">
                  <c:v>5.7300000000000198E-3</c:v>
                </c:pt>
                <c:pt idx="674">
                  <c:v>5.7400000000000203E-3</c:v>
                </c:pt>
                <c:pt idx="675">
                  <c:v>5.7500000000000199E-3</c:v>
                </c:pt>
                <c:pt idx="676">
                  <c:v>5.7600000000000203E-3</c:v>
                </c:pt>
                <c:pt idx="677">
                  <c:v>5.7700000000000199E-3</c:v>
                </c:pt>
                <c:pt idx="678">
                  <c:v>5.7800000000000204E-3</c:v>
                </c:pt>
                <c:pt idx="679">
                  <c:v>5.79000000000002E-3</c:v>
                </c:pt>
                <c:pt idx="680">
                  <c:v>5.8000000000000204E-3</c:v>
                </c:pt>
                <c:pt idx="681">
                  <c:v>5.81000000000002E-3</c:v>
                </c:pt>
                <c:pt idx="682">
                  <c:v>5.8200000000000196E-3</c:v>
                </c:pt>
                <c:pt idx="683">
                  <c:v>5.8300000000000201E-3</c:v>
                </c:pt>
                <c:pt idx="684">
                  <c:v>5.8400000000000197E-3</c:v>
                </c:pt>
                <c:pt idx="685">
                  <c:v>5.8500000000000201E-3</c:v>
                </c:pt>
                <c:pt idx="686">
                  <c:v>5.8600000000000197E-3</c:v>
                </c:pt>
                <c:pt idx="687">
                  <c:v>5.8700000000000202E-3</c:v>
                </c:pt>
                <c:pt idx="688">
                  <c:v>5.8800000000000198E-3</c:v>
                </c:pt>
                <c:pt idx="689">
                  <c:v>5.8900000000000202E-3</c:v>
                </c:pt>
                <c:pt idx="690">
                  <c:v>5.9000000000000198E-3</c:v>
                </c:pt>
                <c:pt idx="691">
                  <c:v>5.9100000000000203E-3</c:v>
                </c:pt>
                <c:pt idx="692">
                  <c:v>5.9200000000000199E-3</c:v>
                </c:pt>
                <c:pt idx="693">
                  <c:v>5.9300000000000203E-3</c:v>
                </c:pt>
                <c:pt idx="694">
                  <c:v>5.9400000000000199E-3</c:v>
                </c:pt>
                <c:pt idx="695">
                  <c:v>5.9500000000000204E-3</c:v>
                </c:pt>
                <c:pt idx="696">
                  <c:v>5.96000000000002E-3</c:v>
                </c:pt>
                <c:pt idx="697">
                  <c:v>5.9700000000000204E-3</c:v>
                </c:pt>
                <c:pt idx="698">
                  <c:v>5.98000000000002E-3</c:v>
                </c:pt>
                <c:pt idx="699">
                  <c:v>5.9900000000000196E-3</c:v>
                </c:pt>
                <c:pt idx="700">
                  <c:v>6.0000000000000201E-3</c:v>
                </c:pt>
                <c:pt idx="701">
                  <c:v>6.0100000000000197E-3</c:v>
                </c:pt>
                <c:pt idx="702">
                  <c:v>6.0200000000000201E-3</c:v>
                </c:pt>
                <c:pt idx="703">
                  <c:v>6.0300000000000197E-3</c:v>
                </c:pt>
                <c:pt idx="704">
                  <c:v>6.0400000000000202E-3</c:v>
                </c:pt>
                <c:pt idx="705">
                  <c:v>6.0500000000000198E-3</c:v>
                </c:pt>
                <c:pt idx="706">
                  <c:v>6.0600000000000202E-3</c:v>
                </c:pt>
                <c:pt idx="707">
                  <c:v>6.0700000000000198E-3</c:v>
                </c:pt>
                <c:pt idx="708">
                  <c:v>6.0800000000000203E-3</c:v>
                </c:pt>
                <c:pt idx="709">
                  <c:v>6.0900000000000199E-3</c:v>
                </c:pt>
                <c:pt idx="710">
                  <c:v>6.1000000000000203E-3</c:v>
                </c:pt>
                <c:pt idx="711">
                  <c:v>6.1100000000000199E-3</c:v>
                </c:pt>
                <c:pt idx="712">
                  <c:v>6.1200000000000204E-3</c:v>
                </c:pt>
                <c:pt idx="713">
                  <c:v>6.13000000000002E-3</c:v>
                </c:pt>
                <c:pt idx="714">
                  <c:v>6.1400000000000196E-3</c:v>
                </c:pt>
                <c:pt idx="715">
                  <c:v>6.15000000000002E-3</c:v>
                </c:pt>
                <c:pt idx="716">
                  <c:v>6.1600000000000196E-3</c:v>
                </c:pt>
                <c:pt idx="717">
                  <c:v>6.1700000000000201E-3</c:v>
                </c:pt>
                <c:pt idx="718">
                  <c:v>6.1800000000000197E-3</c:v>
                </c:pt>
                <c:pt idx="719">
                  <c:v>6.1900000000000201E-3</c:v>
                </c:pt>
                <c:pt idx="720">
                  <c:v>6.2000000000000197E-3</c:v>
                </c:pt>
                <c:pt idx="721">
                  <c:v>6.2100000000000202E-3</c:v>
                </c:pt>
                <c:pt idx="722">
                  <c:v>6.2200000000000198E-3</c:v>
                </c:pt>
                <c:pt idx="723">
                  <c:v>6.2300000000000202E-3</c:v>
                </c:pt>
                <c:pt idx="724">
                  <c:v>6.2400000000000198E-3</c:v>
                </c:pt>
                <c:pt idx="725">
                  <c:v>6.2500000000000203E-3</c:v>
                </c:pt>
                <c:pt idx="726">
                  <c:v>6.2600000000000199E-3</c:v>
                </c:pt>
                <c:pt idx="727">
                  <c:v>6.2700000000000203E-3</c:v>
                </c:pt>
                <c:pt idx="728">
                  <c:v>6.2800000000000199E-3</c:v>
                </c:pt>
                <c:pt idx="729">
                  <c:v>6.2900000000000204E-3</c:v>
                </c:pt>
                <c:pt idx="730">
                  <c:v>6.30000000000002E-3</c:v>
                </c:pt>
                <c:pt idx="731">
                  <c:v>6.3100000000000196E-3</c:v>
                </c:pt>
                <c:pt idx="732">
                  <c:v>6.32000000000002E-3</c:v>
                </c:pt>
                <c:pt idx="733">
                  <c:v>6.3300000000000196E-3</c:v>
                </c:pt>
                <c:pt idx="734">
                  <c:v>6.3400000000000201E-3</c:v>
                </c:pt>
                <c:pt idx="735">
                  <c:v>6.3500000000000197E-3</c:v>
                </c:pt>
                <c:pt idx="736">
                  <c:v>6.3600000000000202E-3</c:v>
                </c:pt>
                <c:pt idx="737">
                  <c:v>6.3700000000000197E-3</c:v>
                </c:pt>
                <c:pt idx="738">
                  <c:v>6.3800000000000202E-3</c:v>
                </c:pt>
                <c:pt idx="739">
                  <c:v>6.3900000000000198E-3</c:v>
                </c:pt>
                <c:pt idx="740">
                  <c:v>6.4000000000000203E-3</c:v>
                </c:pt>
                <c:pt idx="741">
                  <c:v>6.4100000000000198E-3</c:v>
                </c:pt>
                <c:pt idx="742">
                  <c:v>6.4200000000000203E-3</c:v>
                </c:pt>
                <c:pt idx="743">
                  <c:v>6.4300000000000199E-3</c:v>
                </c:pt>
                <c:pt idx="744">
                  <c:v>6.4400000000000204E-3</c:v>
                </c:pt>
                <c:pt idx="745">
                  <c:v>6.45000000000002E-3</c:v>
                </c:pt>
                <c:pt idx="746">
                  <c:v>6.4600000000000204E-3</c:v>
                </c:pt>
                <c:pt idx="747">
                  <c:v>6.47000000000002E-3</c:v>
                </c:pt>
                <c:pt idx="748">
                  <c:v>6.4800000000000196E-3</c:v>
                </c:pt>
                <c:pt idx="749">
                  <c:v>6.4900000000000201E-3</c:v>
                </c:pt>
                <c:pt idx="750">
                  <c:v>6.5000000000000197E-3</c:v>
                </c:pt>
                <c:pt idx="751">
                  <c:v>6.5100000000000201E-3</c:v>
                </c:pt>
                <c:pt idx="752">
                  <c:v>6.5200000000000197E-3</c:v>
                </c:pt>
                <c:pt idx="753">
                  <c:v>6.5300000000000202E-3</c:v>
                </c:pt>
                <c:pt idx="754">
                  <c:v>6.5400000000000198E-3</c:v>
                </c:pt>
                <c:pt idx="755">
                  <c:v>6.5500000000000202E-3</c:v>
                </c:pt>
                <c:pt idx="756">
                  <c:v>6.5600000000000198E-3</c:v>
                </c:pt>
                <c:pt idx="757">
                  <c:v>6.5700000000000203E-3</c:v>
                </c:pt>
                <c:pt idx="758">
                  <c:v>6.5800000000000199E-3</c:v>
                </c:pt>
                <c:pt idx="759">
                  <c:v>6.5900000000000203E-3</c:v>
                </c:pt>
                <c:pt idx="760">
                  <c:v>6.6000000000000199E-3</c:v>
                </c:pt>
                <c:pt idx="761">
                  <c:v>6.6100000000000204E-3</c:v>
                </c:pt>
                <c:pt idx="762">
                  <c:v>6.62000000000002E-3</c:v>
                </c:pt>
                <c:pt idx="763">
                  <c:v>6.6300000000000204E-3</c:v>
                </c:pt>
                <c:pt idx="764">
                  <c:v>6.64000000000002E-3</c:v>
                </c:pt>
                <c:pt idx="765">
                  <c:v>6.6500000000000196E-3</c:v>
                </c:pt>
                <c:pt idx="766">
                  <c:v>6.6600000000000201E-3</c:v>
                </c:pt>
                <c:pt idx="767">
                  <c:v>6.6700000000000197E-3</c:v>
                </c:pt>
                <c:pt idx="768">
                  <c:v>6.6800000000000201E-3</c:v>
                </c:pt>
                <c:pt idx="769">
                  <c:v>6.6900000000000197E-3</c:v>
                </c:pt>
                <c:pt idx="770">
                  <c:v>6.7000000000000202E-3</c:v>
                </c:pt>
                <c:pt idx="771">
                  <c:v>6.7100000000000198E-3</c:v>
                </c:pt>
                <c:pt idx="772">
                  <c:v>6.7200000000000202E-3</c:v>
                </c:pt>
                <c:pt idx="773">
                  <c:v>6.7300000000000198E-3</c:v>
                </c:pt>
                <c:pt idx="774">
                  <c:v>6.7400000000000203E-3</c:v>
                </c:pt>
                <c:pt idx="775">
                  <c:v>6.7500000000000199E-3</c:v>
                </c:pt>
                <c:pt idx="776">
                  <c:v>6.7600000000000203E-3</c:v>
                </c:pt>
                <c:pt idx="777">
                  <c:v>6.7700000000000199E-3</c:v>
                </c:pt>
                <c:pt idx="778">
                  <c:v>6.7800000000000204E-3</c:v>
                </c:pt>
                <c:pt idx="779">
                  <c:v>6.79000000000002E-3</c:v>
                </c:pt>
                <c:pt idx="780">
                  <c:v>6.8000000000000196E-3</c:v>
                </c:pt>
                <c:pt idx="781">
                  <c:v>6.81000000000002E-3</c:v>
                </c:pt>
                <c:pt idx="782">
                  <c:v>6.8200000000000196E-3</c:v>
                </c:pt>
                <c:pt idx="783">
                  <c:v>6.8300000000000201E-3</c:v>
                </c:pt>
                <c:pt idx="784">
                  <c:v>6.8400000000000197E-3</c:v>
                </c:pt>
                <c:pt idx="785">
                  <c:v>6.8500000000000201E-3</c:v>
                </c:pt>
                <c:pt idx="786">
                  <c:v>6.8600000000000197E-3</c:v>
                </c:pt>
                <c:pt idx="787">
                  <c:v>6.8700000000000202E-3</c:v>
                </c:pt>
                <c:pt idx="788">
                  <c:v>6.8800000000000198E-3</c:v>
                </c:pt>
                <c:pt idx="789">
                  <c:v>6.8900000000000202E-3</c:v>
                </c:pt>
                <c:pt idx="790">
                  <c:v>6.9000000000000198E-3</c:v>
                </c:pt>
                <c:pt idx="791">
                  <c:v>6.9100000000000203E-3</c:v>
                </c:pt>
                <c:pt idx="792">
                  <c:v>6.9200000000000199E-3</c:v>
                </c:pt>
                <c:pt idx="793">
                  <c:v>6.9300000000000203E-3</c:v>
                </c:pt>
                <c:pt idx="794">
                  <c:v>6.9400000000000199E-3</c:v>
                </c:pt>
                <c:pt idx="795">
                  <c:v>6.9500000000000204E-3</c:v>
                </c:pt>
                <c:pt idx="796">
                  <c:v>6.96000000000002E-3</c:v>
                </c:pt>
                <c:pt idx="797">
                  <c:v>6.9700000000000196E-3</c:v>
                </c:pt>
                <c:pt idx="798">
                  <c:v>6.98000000000002E-3</c:v>
                </c:pt>
                <c:pt idx="799">
                  <c:v>6.9900000000000196E-3</c:v>
                </c:pt>
                <c:pt idx="800">
                  <c:v>7.0000000000000201E-3</c:v>
                </c:pt>
                <c:pt idx="801">
                  <c:v>7.0100000000000197E-3</c:v>
                </c:pt>
                <c:pt idx="802">
                  <c:v>7.0200000000000201E-3</c:v>
                </c:pt>
                <c:pt idx="803">
                  <c:v>7.0300000000000197E-3</c:v>
                </c:pt>
                <c:pt idx="804">
                  <c:v>7.0400000000000202E-3</c:v>
                </c:pt>
                <c:pt idx="805">
                  <c:v>7.0500000000000198E-3</c:v>
                </c:pt>
                <c:pt idx="806">
                  <c:v>7.0600000000000203E-3</c:v>
                </c:pt>
                <c:pt idx="807">
                  <c:v>7.0700000000000198E-3</c:v>
                </c:pt>
                <c:pt idx="808">
                  <c:v>7.0800000000000203E-3</c:v>
                </c:pt>
                <c:pt idx="809">
                  <c:v>7.0900000000000199E-3</c:v>
                </c:pt>
                <c:pt idx="810">
                  <c:v>7.1000000000000204E-3</c:v>
                </c:pt>
                <c:pt idx="811">
                  <c:v>7.1100000000000199E-3</c:v>
                </c:pt>
                <c:pt idx="812">
                  <c:v>7.1200000000000204E-3</c:v>
                </c:pt>
                <c:pt idx="813">
                  <c:v>7.13000000000002E-3</c:v>
                </c:pt>
                <c:pt idx="814">
                  <c:v>7.1400000000000196E-3</c:v>
                </c:pt>
                <c:pt idx="815">
                  <c:v>7.1500000000000201E-3</c:v>
                </c:pt>
                <c:pt idx="816">
                  <c:v>7.1600000000000196E-3</c:v>
                </c:pt>
                <c:pt idx="817">
                  <c:v>7.1700000000000201E-3</c:v>
                </c:pt>
                <c:pt idx="818">
                  <c:v>7.1800000000000197E-3</c:v>
                </c:pt>
                <c:pt idx="819">
                  <c:v>7.1900000000000202E-3</c:v>
                </c:pt>
                <c:pt idx="820">
                  <c:v>7.2000000000000198E-3</c:v>
                </c:pt>
                <c:pt idx="821">
                  <c:v>7.2100000000000202E-3</c:v>
                </c:pt>
                <c:pt idx="822">
                  <c:v>7.2200000000000198E-3</c:v>
                </c:pt>
                <c:pt idx="823">
                  <c:v>7.2300000000000203E-3</c:v>
                </c:pt>
                <c:pt idx="824">
                  <c:v>7.2400000000000199E-3</c:v>
                </c:pt>
                <c:pt idx="825">
                  <c:v>7.2500000000000203E-3</c:v>
                </c:pt>
                <c:pt idx="826">
                  <c:v>7.2600000000000199E-3</c:v>
                </c:pt>
                <c:pt idx="827">
                  <c:v>7.2700000000000204E-3</c:v>
                </c:pt>
                <c:pt idx="828">
                  <c:v>7.28000000000002E-3</c:v>
                </c:pt>
                <c:pt idx="829">
                  <c:v>7.2900000000000204E-3</c:v>
                </c:pt>
                <c:pt idx="830">
                  <c:v>7.30000000000002E-3</c:v>
                </c:pt>
                <c:pt idx="831">
                  <c:v>7.3100000000000196E-3</c:v>
                </c:pt>
                <c:pt idx="832">
                  <c:v>7.3200000000000201E-3</c:v>
                </c:pt>
                <c:pt idx="833">
                  <c:v>7.3300000000000197E-3</c:v>
                </c:pt>
                <c:pt idx="834">
                  <c:v>7.3400000000000201E-3</c:v>
                </c:pt>
                <c:pt idx="835">
                  <c:v>7.3500000000000197E-3</c:v>
                </c:pt>
                <c:pt idx="836">
                  <c:v>7.3600000000000202E-3</c:v>
                </c:pt>
                <c:pt idx="837">
                  <c:v>7.3700000000000198E-3</c:v>
                </c:pt>
                <c:pt idx="838">
                  <c:v>7.3800000000000202E-3</c:v>
                </c:pt>
                <c:pt idx="839">
                  <c:v>7.3900000000000198E-3</c:v>
                </c:pt>
                <c:pt idx="840">
                  <c:v>7.4000000000000203E-3</c:v>
                </c:pt>
                <c:pt idx="841">
                  <c:v>7.4100000000000199E-3</c:v>
                </c:pt>
                <c:pt idx="842">
                  <c:v>7.4200000000000203E-3</c:v>
                </c:pt>
                <c:pt idx="843">
                  <c:v>7.4300000000000199E-3</c:v>
                </c:pt>
                <c:pt idx="844">
                  <c:v>7.4400000000000204E-3</c:v>
                </c:pt>
                <c:pt idx="845">
                  <c:v>7.45000000000002E-3</c:v>
                </c:pt>
                <c:pt idx="846">
                  <c:v>7.4600000000000204E-3</c:v>
                </c:pt>
                <c:pt idx="847">
                  <c:v>7.47000000000002E-3</c:v>
                </c:pt>
                <c:pt idx="848">
                  <c:v>7.4800000000000196E-3</c:v>
                </c:pt>
                <c:pt idx="849">
                  <c:v>7.4900000000000201E-3</c:v>
                </c:pt>
                <c:pt idx="850">
                  <c:v>7.5000000000000197E-3</c:v>
                </c:pt>
                <c:pt idx="851">
                  <c:v>7.5100000000000201E-3</c:v>
                </c:pt>
                <c:pt idx="852">
                  <c:v>7.5200000000000197E-3</c:v>
                </c:pt>
                <c:pt idx="853">
                  <c:v>7.5300000000000202E-3</c:v>
                </c:pt>
                <c:pt idx="854">
                  <c:v>7.5400000000000198E-3</c:v>
                </c:pt>
                <c:pt idx="855">
                  <c:v>7.5500000000000202E-3</c:v>
                </c:pt>
                <c:pt idx="856">
                  <c:v>7.5600000000000198E-3</c:v>
                </c:pt>
                <c:pt idx="857">
                  <c:v>7.5700000000000203E-3</c:v>
                </c:pt>
                <c:pt idx="858">
                  <c:v>7.5800000000000199E-3</c:v>
                </c:pt>
                <c:pt idx="859">
                  <c:v>7.5900000000000203E-3</c:v>
                </c:pt>
                <c:pt idx="860">
                  <c:v>7.6000000000000199E-3</c:v>
                </c:pt>
                <c:pt idx="861">
                  <c:v>7.6100000000000204E-3</c:v>
                </c:pt>
                <c:pt idx="862">
                  <c:v>7.62000000000002E-3</c:v>
                </c:pt>
                <c:pt idx="863">
                  <c:v>7.6300000000000196E-3</c:v>
                </c:pt>
                <c:pt idx="864">
                  <c:v>7.64000000000002E-3</c:v>
                </c:pt>
                <c:pt idx="865">
                  <c:v>7.6500000000000196E-3</c:v>
                </c:pt>
                <c:pt idx="866">
                  <c:v>7.6600000000000201E-3</c:v>
                </c:pt>
                <c:pt idx="867">
                  <c:v>7.6700000000000197E-3</c:v>
                </c:pt>
                <c:pt idx="868">
                  <c:v>7.6800000000000201E-3</c:v>
                </c:pt>
                <c:pt idx="869">
                  <c:v>7.6900000000000197E-3</c:v>
                </c:pt>
                <c:pt idx="870">
                  <c:v>7.7000000000000202E-3</c:v>
                </c:pt>
                <c:pt idx="871">
                  <c:v>7.7100000000000198E-3</c:v>
                </c:pt>
                <c:pt idx="872">
                  <c:v>7.7200000000000202E-3</c:v>
                </c:pt>
                <c:pt idx="873">
                  <c:v>7.7300000000000198E-3</c:v>
                </c:pt>
                <c:pt idx="874">
                  <c:v>7.7400000000000203E-3</c:v>
                </c:pt>
                <c:pt idx="875">
                  <c:v>7.7500000000000199E-3</c:v>
                </c:pt>
                <c:pt idx="876">
                  <c:v>7.7600000000000204E-3</c:v>
                </c:pt>
                <c:pt idx="877">
                  <c:v>7.7700000000000199E-3</c:v>
                </c:pt>
                <c:pt idx="878">
                  <c:v>7.7800000000000204E-3</c:v>
                </c:pt>
                <c:pt idx="879">
                  <c:v>7.79000000000002E-3</c:v>
                </c:pt>
                <c:pt idx="880">
                  <c:v>7.8000000000000196E-3</c:v>
                </c:pt>
                <c:pt idx="881">
                  <c:v>7.8100000000000201E-3</c:v>
                </c:pt>
                <c:pt idx="882">
                  <c:v>7.8200000000000196E-3</c:v>
                </c:pt>
                <c:pt idx="883">
                  <c:v>7.8300000000000192E-3</c:v>
                </c:pt>
                <c:pt idx="884">
                  <c:v>7.8400000000000206E-3</c:v>
                </c:pt>
                <c:pt idx="885">
                  <c:v>7.8500000000000202E-3</c:v>
                </c:pt>
                <c:pt idx="886">
                  <c:v>7.8600000000000197E-3</c:v>
                </c:pt>
                <c:pt idx="887">
                  <c:v>7.8700000000000193E-3</c:v>
                </c:pt>
                <c:pt idx="888">
                  <c:v>7.8800000000000207E-3</c:v>
                </c:pt>
                <c:pt idx="889">
                  <c:v>7.8900000000000203E-3</c:v>
                </c:pt>
                <c:pt idx="890">
                  <c:v>7.9000000000000199E-3</c:v>
                </c:pt>
                <c:pt idx="891">
                  <c:v>7.9100000000000194E-3</c:v>
                </c:pt>
                <c:pt idx="892">
                  <c:v>7.9200000000000208E-3</c:v>
                </c:pt>
                <c:pt idx="893">
                  <c:v>7.9300000000000204E-3</c:v>
                </c:pt>
                <c:pt idx="894">
                  <c:v>7.94000000000002E-3</c:v>
                </c:pt>
                <c:pt idx="895">
                  <c:v>7.9500000000000196E-3</c:v>
                </c:pt>
                <c:pt idx="896">
                  <c:v>7.9600000000000191E-3</c:v>
                </c:pt>
                <c:pt idx="897">
                  <c:v>7.9700000000000205E-3</c:v>
                </c:pt>
                <c:pt idx="898">
                  <c:v>7.9800000000000201E-3</c:v>
                </c:pt>
                <c:pt idx="899">
                  <c:v>7.9900000000000197E-3</c:v>
                </c:pt>
                <c:pt idx="900">
                  <c:v>8.0000000000000192E-3</c:v>
                </c:pt>
                <c:pt idx="901">
                  <c:v>8.0100000000000206E-3</c:v>
                </c:pt>
                <c:pt idx="902">
                  <c:v>8.0200000000000202E-3</c:v>
                </c:pt>
                <c:pt idx="903">
                  <c:v>8.0300000000000198E-3</c:v>
                </c:pt>
                <c:pt idx="904">
                  <c:v>8.0400000000000194E-3</c:v>
                </c:pt>
                <c:pt idx="905">
                  <c:v>8.0500000000000207E-3</c:v>
                </c:pt>
                <c:pt idx="906">
                  <c:v>8.0600000000000203E-3</c:v>
                </c:pt>
                <c:pt idx="907">
                  <c:v>8.0700000000000199E-3</c:v>
                </c:pt>
                <c:pt idx="908">
                  <c:v>8.0800000000000195E-3</c:v>
                </c:pt>
                <c:pt idx="909">
                  <c:v>8.0900000000000208E-3</c:v>
                </c:pt>
                <c:pt idx="910">
                  <c:v>8.1000000000000204E-3</c:v>
                </c:pt>
                <c:pt idx="911">
                  <c:v>8.11000000000002E-3</c:v>
                </c:pt>
                <c:pt idx="912">
                  <c:v>8.1200000000000196E-3</c:v>
                </c:pt>
                <c:pt idx="913">
                  <c:v>8.1300000000000192E-3</c:v>
                </c:pt>
                <c:pt idx="914">
                  <c:v>8.1400000000000205E-3</c:v>
                </c:pt>
                <c:pt idx="915">
                  <c:v>8.1500000000000201E-3</c:v>
                </c:pt>
                <c:pt idx="916">
                  <c:v>8.1600000000000197E-3</c:v>
                </c:pt>
                <c:pt idx="917">
                  <c:v>8.1700000000000193E-3</c:v>
                </c:pt>
                <c:pt idx="918">
                  <c:v>8.1800000000000206E-3</c:v>
                </c:pt>
                <c:pt idx="919">
                  <c:v>8.1900000000000202E-3</c:v>
                </c:pt>
                <c:pt idx="920">
                  <c:v>8.2000000000000198E-3</c:v>
                </c:pt>
                <c:pt idx="921">
                  <c:v>8.2100000000000194E-3</c:v>
                </c:pt>
                <c:pt idx="922">
                  <c:v>8.2200000000000207E-3</c:v>
                </c:pt>
                <c:pt idx="923">
                  <c:v>8.2300000000000203E-3</c:v>
                </c:pt>
                <c:pt idx="924">
                  <c:v>8.2400000000000199E-3</c:v>
                </c:pt>
                <c:pt idx="925">
                  <c:v>8.2500000000000195E-3</c:v>
                </c:pt>
                <c:pt idx="926">
                  <c:v>8.2600000000000295E-3</c:v>
                </c:pt>
                <c:pt idx="927">
                  <c:v>8.2700000000000204E-3</c:v>
                </c:pt>
                <c:pt idx="928">
                  <c:v>8.28000000000002E-3</c:v>
                </c:pt>
                <c:pt idx="929">
                  <c:v>8.2900000000000196E-3</c:v>
                </c:pt>
                <c:pt idx="930">
                  <c:v>8.3000000000000192E-3</c:v>
                </c:pt>
                <c:pt idx="931">
                  <c:v>8.3100000000000205E-3</c:v>
                </c:pt>
                <c:pt idx="932">
                  <c:v>8.3200000000000201E-3</c:v>
                </c:pt>
                <c:pt idx="933">
                  <c:v>8.3300000000000197E-3</c:v>
                </c:pt>
                <c:pt idx="934">
                  <c:v>8.3400000000000297E-3</c:v>
                </c:pt>
                <c:pt idx="935">
                  <c:v>8.3500000000000206E-3</c:v>
                </c:pt>
                <c:pt idx="936">
                  <c:v>8.3600000000000202E-3</c:v>
                </c:pt>
                <c:pt idx="937">
                  <c:v>8.3700000000000198E-3</c:v>
                </c:pt>
                <c:pt idx="938">
                  <c:v>8.3800000000000194E-3</c:v>
                </c:pt>
                <c:pt idx="939">
                  <c:v>8.3900000000000294E-3</c:v>
                </c:pt>
                <c:pt idx="940">
                  <c:v>8.4000000000000203E-3</c:v>
                </c:pt>
                <c:pt idx="941">
                  <c:v>8.4100000000000199E-3</c:v>
                </c:pt>
                <c:pt idx="942">
                  <c:v>8.4200000000000299E-3</c:v>
                </c:pt>
                <c:pt idx="943">
                  <c:v>8.4300000000000295E-3</c:v>
                </c:pt>
                <c:pt idx="944">
                  <c:v>8.4400000000000204E-3</c:v>
                </c:pt>
                <c:pt idx="945">
                  <c:v>8.45000000000002E-3</c:v>
                </c:pt>
                <c:pt idx="946">
                  <c:v>8.4600000000000196E-3</c:v>
                </c:pt>
                <c:pt idx="947">
                  <c:v>8.4700000000000296E-3</c:v>
                </c:pt>
                <c:pt idx="948">
                  <c:v>8.4800000000000205E-3</c:v>
                </c:pt>
                <c:pt idx="949">
                  <c:v>8.4900000000000201E-3</c:v>
                </c:pt>
                <c:pt idx="950">
                  <c:v>8.5000000000000301E-3</c:v>
                </c:pt>
                <c:pt idx="951">
                  <c:v>8.5100000000000297E-3</c:v>
                </c:pt>
                <c:pt idx="952">
                  <c:v>8.5200000000000206E-3</c:v>
                </c:pt>
                <c:pt idx="953">
                  <c:v>8.5300000000000202E-3</c:v>
                </c:pt>
                <c:pt idx="954">
                  <c:v>8.5400000000000198E-3</c:v>
                </c:pt>
                <c:pt idx="955">
                  <c:v>8.5500000000000298E-3</c:v>
                </c:pt>
                <c:pt idx="956">
                  <c:v>8.5600000000000294E-3</c:v>
                </c:pt>
                <c:pt idx="957">
                  <c:v>8.5700000000000203E-3</c:v>
                </c:pt>
                <c:pt idx="958">
                  <c:v>8.5800000000000303E-3</c:v>
                </c:pt>
                <c:pt idx="959">
                  <c:v>8.5900000000000299E-3</c:v>
                </c:pt>
                <c:pt idx="960">
                  <c:v>8.6000000000000295E-3</c:v>
                </c:pt>
                <c:pt idx="961">
                  <c:v>8.6100000000000204E-3</c:v>
                </c:pt>
                <c:pt idx="962">
                  <c:v>8.62000000000002E-3</c:v>
                </c:pt>
                <c:pt idx="963">
                  <c:v>8.63000000000003E-3</c:v>
                </c:pt>
                <c:pt idx="964">
                  <c:v>8.6400000000000296E-3</c:v>
                </c:pt>
                <c:pt idx="965">
                  <c:v>8.6500000000000205E-3</c:v>
                </c:pt>
                <c:pt idx="966">
                  <c:v>8.6600000000000305E-3</c:v>
                </c:pt>
                <c:pt idx="967">
                  <c:v>8.6700000000000301E-3</c:v>
                </c:pt>
                <c:pt idx="968">
                  <c:v>8.6800000000000297E-3</c:v>
                </c:pt>
                <c:pt idx="969">
                  <c:v>8.6900000000000206E-3</c:v>
                </c:pt>
                <c:pt idx="970">
                  <c:v>8.7000000000000202E-3</c:v>
                </c:pt>
                <c:pt idx="971">
                  <c:v>8.7100000000000302E-3</c:v>
                </c:pt>
                <c:pt idx="972">
                  <c:v>8.7200000000000298E-3</c:v>
                </c:pt>
                <c:pt idx="973">
                  <c:v>8.7300000000000294E-3</c:v>
                </c:pt>
                <c:pt idx="974">
                  <c:v>8.7400000000000307E-3</c:v>
                </c:pt>
                <c:pt idx="975">
                  <c:v>8.7500000000000303E-3</c:v>
                </c:pt>
                <c:pt idx="976">
                  <c:v>8.7600000000000299E-3</c:v>
                </c:pt>
                <c:pt idx="977">
                  <c:v>8.7700000000000295E-3</c:v>
                </c:pt>
                <c:pt idx="978">
                  <c:v>8.7800000000000204E-3</c:v>
                </c:pt>
                <c:pt idx="979">
                  <c:v>8.7900000000000304E-3</c:v>
                </c:pt>
                <c:pt idx="980">
                  <c:v>8.80000000000003E-3</c:v>
                </c:pt>
                <c:pt idx="981">
                  <c:v>8.8100000000000296E-3</c:v>
                </c:pt>
                <c:pt idx="982">
                  <c:v>8.8200000000000292E-3</c:v>
                </c:pt>
                <c:pt idx="983">
                  <c:v>8.8300000000000305E-3</c:v>
                </c:pt>
                <c:pt idx="984">
                  <c:v>8.8400000000000301E-3</c:v>
                </c:pt>
                <c:pt idx="985">
                  <c:v>8.8500000000000297E-3</c:v>
                </c:pt>
                <c:pt idx="986">
                  <c:v>8.8600000000000206E-3</c:v>
                </c:pt>
                <c:pt idx="987">
                  <c:v>8.8700000000000306E-3</c:v>
                </c:pt>
                <c:pt idx="988">
                  <c:v>8.8800000000000302E-3</c:v>
                </c:pt>
                <c:pt idx="989">
                  <c:v>8.8900000000000298E-3</c:v>
                </c:pt>
                <c:pt idx="990">
                  <c:v>8.9000000000000294E-3</c:v>
                </c:pt>
                <c:pt idx="991">
                  <c:v>8.9100000000000307E-3</c:v>
                </c:pt>
                <c:pt idx="992">
                  <c:v>8.9200000000000303E-3</c:v>
                </c:pt>
                <c:pt idx="993">
                  <c:v>8.9300000000000299E-3</c:v>
                </c:pt>
                <c:pt idx="994">
                  <c:v>8.9400000000000295E-3</c:v>
                </c:pt>
                <c:pt idx="995">
                  <c:v>8.9500000000000308E-3</c:v>
                </c:pt>
                <c:pt idx="996">
                  <c:v>8.9600000000000304E-3</c:v>
                </c:pt>
                <c:pt idx="997">
                  <c:v>8.97000000000003E-3</c:v>
                </c:pt>
                <c:pt idx="998">
                  <c:v>8.9800000000000296E-3</c:v>
                </c:pt>
                <c:pt idx="999">
                  <c:v>8.9900000000000292E-3</c:v>
                </c:pt>
                <c:pt idx="1000">
                  <c:v>8.9999999999999993E-3</c:v>
                </c:pt>
                <c:pt idx="1001">
                  <c:v>9.0100000000000006E-3</c:v>
                </c:pt>
                <c:pt idx="1002">
                  <c:v>9.0200000000000002E-3</c:v>
                </c:pt>
                <c:pt idx="1003">
                  <c:v>9.0299999999999998E-3</c:v>
                </c:pt>
                <c:pt idx="1004">
                  <c:v>9.0399999999999994E-3</c:v>
                </c:pt>
                <c:pt idx="1005">
                  <c:v>9.0500000000000008E-3</c:v>
                </c:pt>
                <c:pt idx="1006">
                  <c:v>9.0600000000000003E-3</c:v>
                </c:pt>
                <c:pt idx="1007">
                  <c:v>9.0699999999999999E-3</c:v>
                </c:pt>
                <c:pt idx="1008">
                  <c:v>9.0799999999999995E-3</c:v>
                </c:pt>
                <c:pt idx="1009">
                  <c:v>9.0900000000000009E-3</c:v>
                </c:pt>
                <c:pt idx="1010">
                  <c:v>9.1000000000000004E-3</c:v>
                </c:pt>
                <c:pt idx="1011">
                  <c:v>9.11E-3</c:v>
                </c:pt>
                <c:pt idx="1012">
                  <c:v>9.1199999999999996E-3</c:v>
                </c:pt>
                <c:pt idx="1013">
                  <c:v>9.1299999999999992E-3</c:v>
                </c:pt>
                <c:pt idx="1014">
                  <c:v>9.1400000000000006E-3</c:v>
                </c:pt>
                <c:pt idx="1015">
                  <c:v>9.1500000000000001E-3</c:v>
                </c:pt>
                <c:pt idx="1016">
                  <c:v>9.1599999999999997E-3</c:v>
                </c:pt>
                <c:pt idx="1017">
                  <c:v>9.1699999999999993E-3</c:v>
                </c:pt>
                <c:pt idx="1018">
                  <c:v>9.1800000000000007E-3</c:v>
                </c:pt>
                <c:pt idx="1019">
                  <c:v>9.1900000000000003E-3</c:v>
                </c:pt>
                <c:pt idx="1020">
                  <c:v>9.1999999999999998E-3</c:v>
                </c:pt>
                <c:pt idx="1021">
                  <c:v>9.2099999999999994E-3</c:v>
                </c:pt>
                <c:pt idx="1022">
                  <c:v>9.2200000000000008E-3</c:v>
                </c:pt>
                <c:pt idx="1023">
                  <c:v>9.2300000000000004E-3</c:v>
                </c:pt>
                <c:pt idx="1024">
                  <c:v>9.2399999999999999E-3</c:v>
                </c:pt>
                <c:pt idx="1025">
                  <c:v>9.2499999999999995E-3</c:v>
                </c:pt>
                <c:pt idx="1026">
                  <c:v>9.2599999999999991E-3</c:v>
                </c:pt>
                <c:pt idx="1027">
                  <c:v>9.2700000000000005E-3</c:v>
                </c:pt>
                <c:pt idx="1028">
                  <c:v>9.2800000000000001E-3</c:v>
                </c:pt>
                <c:pt idx="1029">
                  <c:v>9.2899999999999996E-3</c:v>
                </c:pt>
                <c:pt idx="1030">
                  <c:v>9.2999999999999992E-3</c:v>
                </c:pt>
                <c:pt idx="1031">
                  <c:v>9.3100000000000006E-3</c:v>
                </c:pt>
                <c:pt idx="1032">
                  <c:v>9.3200000000000002E-3</c:v>
                </c:pt>
                <c:pt idx="1033">
                  <c:v>9.3299999999999998E-3</c:v>
                </c:pt>
                <c:pt idx="1034">
                  <c:v>9.3399999999999993E-3</c:v>
                </c:pt>
                <c:pt idx="1035">
                  <c:v>9.3500000000000007E-3</c:v>
                </c:pt>
                <c:pt idx="1036">
                  <c:v>9.3600000000000003E-3</c:v>
                </c:pt>
                <c:pt idx="1037">
                  <c:v>9.3699999999999999E-3</c:v>
                </c:pt>
                <c:pt idx="1038">
                  <c:v>9.3799999999999994E-3</c:v>
                </c:pt>
                <c:pt idx="1039">
                  <c:v>9.3900000000000008E-3</c:v>
                </c:pt>
                <c:pt idx="1040">
                  <c:v>9.4000000000000004E-3</c:v>
                </c:pt>
                <c:pt idx="1041">
                  <c:v>9.41E-3</c:v>
                </c:pt>
                <c:pt idx="1042">
                  <c:v>9.4199999999999996E-3</c:v>
                </c:pt>
                <c:pt idx="1043">
                  <c:v>9.4299999999999991E-3</c:v>
                </c:pt>
                <c:pt idx="1044">
                  <c:v>9.4400000000000005E-3</c:v>
                </c:pt>
                <c:pt idx="1045">
                  <c:v>9.4500000000000001E-3</c:v>
                </c:pt>
                <c:pt idx="1046">
                  <c:v>9.4599999999999997E-3</c:v>
                </c:pt>
                <c:pt idx="1047">
                  <c:v>9.4699999999999993E-3</c:v>
                </c:pt>
                <c:pt idx="1048">
                  <c:v>9.4800000000000006E-3</c:v>
                </c:pt>
                <c:pt idx="1049">
                  <c:v>9.4900000000000002E-3</c:v>
                </c:pt>
                <c:pt idx="1050">
                  <c:v>9.4999999999999998E-3</c:v>
                </c:pt>
                <c:pt idx="1051">
                  <c:v>9.5099999999999994E-3</c:v>
                </c:pt>
                <c:pt idx="1052">
                  <c:v>9.5200000000000007E-3</c:v>
                </c:pt>
                <c:pt idx="1053">
                  <c:v>9.5300000000000003E-3</c:v>
                </c:pt>
                <c:pt idx="1054">
                  <c:v>9.5399999999999999E-3</c:v>
                </c:pt>
                <c:pt idx="1055">
                  <c:v>9.5499999999999995E-3</c:v>
                </c:pt>
                <c:pt idx="1056">
                  <c:v>9.5600000000000008E-3</c:v>
                </c:pt>
                <c:pt idx="1057">
                  <c:v>9.5700000000000004E-3</c:v>
                </c:pt>
                <c:pt idx="1058">
                  <c:v>9.58E-3</c:v>
                </c:pt>
                <c:pt idx="1059">
                  <c:v>9.5899999999999996E-3</c:v>
                </c:pt>
                <c:pt idx="1060">
                  <c:v>9.5999999999999992E-3</c:v>
                </c:pt>
                <c:pt idx="1061">
                  <c:v>9.6100000000000005E-3</c:v>
                </c:pt>
                <c:pt idx="1062">
                  <c:v>9.6200000000000001E-3</c:v>
                </c:pt>
                <c:pt idx="1063">
                  <c:v>9.6299999999999997E-3</c:v>
                </c:pt>
                <c:pt idx="1064">
                  <c:v>9.6399999999999993E-3</c:v>
                </c:pt>
                <c:pt idx="1065">
                  <c:v>9.6500000000000006E-3</c:v>
                </c:pt>
                <c:pt idx="1066">
                  <c:v>9.6600000000000002E-3</c:v>
                </c:pt>
                <c:pt idx="1067">
                  <c:v>9.6699999999999998E-3</c:v>
                </c:pt>
                <c:pt idx="1068">
                  <c:v>9.6799999999999994E-3</c:v>
                </c:pt>
                <c:pt idx="1069">
                  <c:v>9.6900000000000007E-3</c:v>
                </c:pt>
                <c:pt idx="1070">
                  <c:v>9.7000000000000003E-3</c:v>
                </c:pt>
                <c:pt idx="1071">
                  <c:v>9.7099999999999999E-3</c:v>
                </c:pt>
                <c:pt idx="1072">
                  <c:v>9.7199999999999995E-3</c:v>
                </c:pt>
                <c:pt idx="1073">
                  <c:v>9.7300000000000008E-3</c:v>
                </c:pt>
                <c:pt idx="1074">
                  <c:v>9.7400000000000004E-3</c:v>
                </c:pt>
                <c:pt idx="1075">
                  <c:v>9.75E-3</c:v>
                </c:pt>
                <c:pt idx="1076">
                  <c:v>9.7599999999999996E-3</c:v>
                </c:pt>
                <c:pt idx="1077">
                  <c:v>9.7699999999999992E-3</c:v>
                </c:pt>
                <c:pt idx="1078">
                  <c:v>9.7800000000000005E-3</c:v>
                </c:pt>
                <c:pt idx="1079">
                  <c:v>9.7900000000000001E-3</c:v>
                </c:pt>
                <c:pt idx="1080">
                  <c:v>9.7999999999999997E-3</c:v>
                </c:pt>
                <c:pt idx="1081">
                  <c:v>9.8099999999999993E-3</c:v>
                </c:pt>
                <c:pt idx="1082">
                  <c:v>9.8200000000000006E-3</c:v>
                </c:pt>
                <c:pt idx="1083">
                  <c:v>9.8300000000000002E-3</c:v>
                </c:pt>
                <c:pt idx="1084">
                  <c:v>9.8399999999999998E-3</c:v>
                </c:pt>
                <c:pt idx="1085">
                  <c:v>9.8499999999999994E-3</c:v>
                </c:pt>
                <c:pt idx="1086">
                  <c:v>9.8600000000000007E-3</c:v>
                </c:pt>
                <c:pt idx="1087">
                  <c:v>9.8700000000000003E-3</c:v>
                </c:pt>
                <c:pt idx="1088">
                  <c:v>9.8799999999999999E-3</c:v>
                </c:pt>
                <c:pt idx="1089">
                  <c:v>9.8899999999999995E-3</c:v>
                </c:pt>
                <c:pt idx="1090">
                  <c:v>9.9000000000000008E-3</c:v>
                </c:pt>
                <c:pt idx="1091">
                  <c:v>9.9100000000000004E-3</c:v>
                </c:pt>
                <c:pt idx="1092">
                  <c:v>9.92E-3</c:v>
                </c:pt>
                <c:pt idx="1093">
                  <c:v>9.9299999999999996E-3</c:v>
                </c:pt>
                <c:pt idx="1094">
                  <c:v>9.9399999999999992E-3</c:v>
                </c:pt>
                <c:pt idx="1095">
                  <c:v>9.9500000000000005E-3</c:v>
                </c:pt>
                <c:pt idx="1096">
                  <c:v>9.9600000000000001E-3</c:v>
                </c:pt>
                <c:pt idx="1097">
                  <c:v>9.9699999999999997E-3</c:v>
                </c:pt>
                <c:pt idx="1098">
                  <c:v>9.9799999999999993E-3</c:v>
                </c:pt>
                <c:pt idx="1099">
                  <c:v>9.9900000000000006E-3</c:v>
                </c:pt>
                <c:pt idx="1100">
                  <c:v>0.01</c:v>
                </c:pt>
                <c:pt idx="1101">
                  <c:v>1.001E-2</c:v>
                </c:pt>
                <c:pt idx="1102">
                  <c:v>1.0019999999999999E-2</c:v>
                </c:pt>
                <c:pt idx="1103">
                  <c:v>1.0030000000000001E-2</c:v>
                </c:pt>
                <c:pt idx="1104">
                  <c:v>1.004E-2</c:v>
                </c:pt>
                <c:pt idx="1105">
                  <c:v>1.005E-2</c:v>
                </c:pt>
                <c:pt idx="1106">
                  <c:v>1.0059999999999999E-2</c:v>
                </c:pt>
                <c:pt idx="1107">
                  <c:v>1.0070000000000001E-2</c:v>
                </c:pt>
                <c:pt idx="1108">
                  <c:v>1.008E-2</c:v>
                </c:pt>
                <c:pt idx="1109">
                  <c:v>1.009E-2</c:v>
                </c:pt>
                <c:pt idx="1110">
                  <c:v>1.01E-2</c:v>
                </c:pt>
                <c:pt idx="1111">
                  <c:v>1.0109999999999999E-2</c:v>
                </c:pt>
                <c:pt idx="1112">
                  <c:v>1.0120000000000001E-2</c:v>
                </c:pt>
                <c:pt idx="1113">
                  <c:v>1.013E-2</c:v>
                </c:pt>
                <c:pt idx="1114">
                  <c:v>1.014E-2</c:v>
                </c:pt>
                <c:pt idx="1115">
                  <c:v>1.0149999999999999E-2</c:v>
                </c:pt>
                <c:pt idx="1116">
                  <c:v>1.0160000000000001E-2</c:v>
                </c:pt>
                <c:pt idx="1117">
                  <c:v>1.017E-2</c:v>
                </c:pt>
                <c:pt idx="1118">
                  <c:v>1.018E-2</c:v>
                </c:pt>
                <c:pt idx="1119">
                  <c:v>1.0189999999999999E-2</c:v>
                </c:pt>
                <c:pt idx="1120">
                  <c:v>1.0200000000000001E-2</c:v>
                </c:pt>
                <c:pt idx="1121">
                  <c:v>1.021E-2</c:v>
                </c:pt>
                <c:pt idx="1122">
                  <c:v>1.022E-2</c:v>
                </c:pt>
                <c:pt idx="1123">
                  <c:v>1.023E-2</c:v>
                </c:pt>
                <c:pt idx="1124">
                  <c:v>1.0240000000000001E-2</c:v>
                </c:pt>
                <c:pt idx="1125">
                  <c:v>1.025E-2</c:v>
                </c:pt>
                <c:pt idx="1126">
                  <c:v>1.026E-2</c:v>
                </c:pt>
                <c:pt idx="1127">
                  <c:v>1.027E-2</c:v>
                </c:pt>
                <c:pt idx="1128">
                  <c:v>1.0279999999999999E-2</c:v>
                </c:pt>
                <c:pt idx="1129">
                  <c:v>1.0290000000000001E-2</c:v>
                </c:pt>
                <c:pt idx="1130">
                  <c:v>1.03E-2</c:v>
                </c:pt>
                <c:pt idx="1131">
                  <c:v>1.031E-2</c:v>
                </c:pt>
                <c:pt idx="1132">
                  <c:v>1.0319999999999999E-2</c:v>
                </c:pt>
                <c:pt idx="1133">
                  <c:v>1.0330000000000001E-2</c:v>
                </c:pt>
                <c:pt idx="1134">
                  <c:v>1.034E-2</c:v>
                </c:pt>
                <c:pt idx="1135">
                  <c:v>1.035E-2</c:v>
                </c:pt>
                <c:pt idx="1136">
                  <c:v>1.0359999999999999E-2</c:v>
                </c:pt>
                <c:pt idx="1137">
                  <c:v>1.0370000000000001E-2</c:v>
                </c:pt>
                <c:pt idx="1138">
                  <c:v>1.038E-2</c:v>
                </c:pt>
                <c:pt idx="1139">
                  <c:v>1.039E-2</c:v>
                </c:pt>
                <c:pt idx="1140">
                  <c:v>1.04E-2</c:v>
                </c:pt>
                <c:pt idx="1141">
                  <c:v>1.0410000000000001E-2</c:v>
                </c:pt>
                <c:pt idx="1142">
                  <c:v>1.042E-2</c:v>
                </c:pt>
                <c:pt idx="1143">
                  <c:v>1.043E-2</c:v>
                </c:pt>
                <c:pt idx="1144">
                  <c:v>1.044E-2</c:v>
                </c:pt>
                <c:pt idx="1145">
                  <c:v>1.0449999999999999E-2</c:v>
                </c:pt>
                <c:pt idx="1146">
                  <c:v>1.0460000000000001E-2</c:v>
                </c:pt>
                <c:pt idx="1147">
                  <c:v>1.047E-2</c:v>
                </c:pt>
                <c:pt idx="1148">
                  <c:v>1.048E-2</c:v>
                </c:pt>
                <c:pt idx="1149">
                  <c:v>1.0489999999999999E-2</c:v>
                </c:pt>
                <c:pt idx="1150">
                  <c:v>1.0500000000000001E-2</c:v>
                </c:pt>
                <c:pt idx="1151">
                  <c:v>1.051E-2</c:v>
                </c:pt>
                <c:pt idx="1152">
                  <c:v>1.052E-2</c:v>
                </c:pt>
                <c:pt idx="1153">
                  <c:v>1.0529999999999999E-2</c:v>
                </c:pt>
                <c:pt idx="1154">
                  <c:v>1.0540000000000001E-2</c:v>
                </c:pt>
                <c:pt idx="1155">
                  <c:v>1.055E-2</c:v>
                </c:pt>
                <c:pt idx="1156">
                  <c:v>1.056E-2</c:v>
                </c:pt>
                <c:pt idx="1157">
                  <c:v>1.057E-2</c:v>
                </c:pt>
                <c:pt idx="1158">
                  <c:v>1.0580000000000001E-2</c:v>
                </c:pt>
                <c:pt idx="1159">
                  <c:v>1.059E-2</c:v>
                </c:pt>
                <c:pt idx="1160">
                  <c:v>1.06E-2</c:v>
                </c:pt>
                <c:pt idx="1161">
                  <c:v>1.061E-2</c:v>
                </c:pt>
                <c:pt idx="1162">
                  <c:v>1.0619999999999999E-2</c:v>
                </c:pt>
                <c:pt idx="1163">
                  <c:v>1.0630000000000001E-2</c:v>
                </c:pt>
                <c:pt idx="1164">
                  <c:v>1.064E-2</c:v>
                </c:pt>
                <c:pt idx="1165">
                  <c:v>1.065E-2</c:v>
                </c:pt>
                <c:pt idx="1166">
                  <c:v>1.0659999999999999E-2</c:v>
                </c:pt>
                <c:pt idx="1167">
                  <c:v>1.0670000000000001E-2</c:v>
                </c:pt>
                <c:pt idx="1168">
                  <c:v>1.068E-2</c:v>
                </c:pt>
                <c:pt idx="1169">
                  <c:v>1.069E-2</c:v>
                </c:pt>
                <c:pt idx="1170">
                  <c:v>1.0699999999999999E-2</c:v>
                </c:pt>
                <c:pt idx="1171">
                  <c:v>1.0710000000000001E-2</c:v>
                </c:pt>
                <c:pt idx="1172">
                  <c:v>1.072E-2</c:v>
                </c:pt>
                <c:pt idx="1173">
                  <c:v>1.073E-2</c:v>
                </c:pt>
                <c:pt idx="1174">
                  <c:v>1.074E-2</c:v>
                </c:pt>
                <c:pt idx="1175">
                  <c:v>1.0749999999999999E-2</c:v>
                </c:pt>
                <c:pt idx="1176">
                  <c:v>1.076E-2</c:v>
                </c:pt>
                <c:pt idx="1177">
                  <c:v>1.077E-2</c:v>
                </c:pt>
                <c:pt idx="1178">
                  <c:v>1.078E-2</c:v>
                </c:pt>
                <c:pt idx="1179">
                  <c:v>1.0789999999999999E-2</c:v>
                </c:pt>
                <c:pt idx="1180">
                  <c:v>1.0800000000000001E-2</c:v>
                </c:pt>
                <c:pt idx="1181">
                  <c:v>1.081E-2</c:v>
                </c:pt>
                <c:pt idx="1182">
                  <c:v>1.082E-2</c:v>
                </c:pt>
                <c:pt idx="1183">
                  <c:v>1.0829999999999999E-2</c:v>
                </c:pt>
                <c:pt idx="1184">
                  <c:v>1.0840000000000001E-2</c:v>
                </c:pt>
                <c:pt idx="1185">
                  <c:v>1.085E-2</c:v>
                </c:pt>
                <c:pt idx="1186">
                  <c:v>1.086E-2</c:v>
                </c:pt>
                <c:pt idx="1187">
                  <c:v>1.0869999999999999E-2</c:v>
                </c:pt>
                <c:pt idx="1188">
                  <c:v>1.0880000000000001E-2</c:v>
                </c:pt>
                <c:pt idx="1189">
                  <c:v>1.089E-2</c:v>
                </c:pt>
                <c:pt idx="1190">
                  <c:v>1.09E-2</c:v>
                </c:pt>
                <c:pt idx="1191">
                  <c:v>1.091E-2</c:v>
                </c:pt>
                <c:pt idx="1192">
                  <c:v>1.0919999999999999E-2</c:v>
                </c:pt>
                <c:pt idx="1193">
                  <c:v>1.093E-2</c:v>
                </c:pt>
                <c:pt idx="1194">
                  <c:v>1.094E-2</c:v>
                </c:pt>
                <c:pt idx="1195">
                  <c:v>1.095E-2</c:v>
                </c:pt>
                <c:pt idx="1196">
                  <c:v>1.0959999999999999E-2</c:v>
                </c:pt>
                <c:pt idx="1197">
                  <c:v>1.0970000000000001E-2</c:v>
                </c:pt>
                <c:pt idx="1198">
                  <c:v>1.098E-2</c:v>
                </c:pt>
                <c:pt idx="1199">
                  <c:v>1.099E-2</c:v>
                </c:pt>
                <c:pt idx="1200">
                  <c:v>1.0999999999999999E-2</c:v>
                </c:pt>
                <c:pt idx="1201">
                  <c:v>1.1010000000000001E-2</c:v>
                </c:pt>
                <c:pt idx="1202">
                  <c:v>1.102E-2</c:v>
                </c:pt>
                <c:pt idx="1203">
                  <c:v>1.103E-2</c:v>
                </c:pt>
                <c:pt idx="1204">
                  <c:v>1.1039999999999999E-2</c:v>
                </c:pt>
                <c:pt idx="1205">
                  <c:v>1.1050000000000001E-2</c:v>
                </c:pt>
                <c:pt idx="1206">
                  <c:v>1.106E-2</c:v>
                </c:pt>
                <c:pt idx="1207">
                  <c:v>1.107E-2</c:v>
                </c:pt>
                <c:pt idx="1208">
                  <c:v>1.108E-2</c:v>
                </c:pt>
                <c:pt idx="1209">
                  <c:v>1.1089999999999999E-2</c:v>
                </c:pt>
                <c:pt idx="1210">
                  <c:v>1.11E-2</c:v>
                </c:pt>
                <c:pt idx="1211">
                  <c:v>1.111E-2</c:v>
                </c:pt>
                <c:pt idx="1212">
                  <c:v>1.112E-2</c:v>
                </c:pt>
                <c:pt idx="1213">
                  <c:v>1.1129999999999999E-2</c:v>
                </c:pt>
                <c:pt idx="1214">
                  <c:v>1.1140000000000001E-2</c:v>
                </c:pt>
                <c:pt idx="1215">
                  <c:v>1.115E-2</c:v>
                </c:pt>
                <c:pt idx="1216">
                  <c:v>1.116E-2</c:v>
                </c:pt>
                <c:pt idx="1217">
                  <c:v>1.1169999999999999E-2</c:v>
                </c:pt>
                <c:pt idx="1218">
                  <c:v>1.1180000000000001E-2</c:v>
                </c:pt>
                <c:pt idx="1219">
                  <c:v>1.119E-2</c:v>
                </c:pt>
                <c:pt idx="1220">
                  <c:v>1.12E-2</c:v>
                </c:pt>
                <c:pt idx="1221">
                  <c:v>1.1209999999999999E-2</c:v>
                </c:pt>
                <c:pt idx="1222">
                  <c:v>1.1220000000000001E-2</c:v>
                </c:pt>
                <c:pt idx="1223">
                  <c:v>1.123E-2</c:v>
                </c:pt>
                <c:pt idx="1224">
                  <c:v>1.124E-2</c:v>
                </c:pt>
                <c:pt idx="1225">
                  <c:v>1.125E-2</c:v>
                </c:pt>
                <c:pt idx="1226">
                  <c:v>1.1259999999999999E-2</c:v>
                </c:pt>
                <c:pt idx="1227">
                  <c:v>1.1270000000000001E-2</c:v>
                </c:pt>
                <c:pt idx="1228">
                  <c:v>1.128E-2</c:v>
                </c:pt>
                <c:pt idx="1229">
                  <c:v>1.129E-2</c:v>
                </c:pt>
                <c:pt idx="1230">
                  <c:v>1.1299999999999999E-2</c:v>
                </c:pt>
                <c:pt idx="1231">
                  <c:v>1.1310000000000001E-2</c:v>
                </c:pt>
                <c:pt idx="1232">
                  <c:v>1.132E-2</c:v>
                </c:pt>
                <c:pt idx="1233">
                  <c:v>1.133E-2</c:v>
                </c:pt>
                <c:pt idx="1234">
                  <c:v>1.1339999999999999E-2</c:v>
                </c:pt>
                <c:pt idx="1235">
                  <c:v>1.1350000000000001E-2</c:v>
                </c:pt>
                <c:pt idx="1236">
                  <c:v>1.136E-2</c:v>
                </c:pt>
                <c:pt idx="1237">
                  <c:v>1.137E-2</c:v>
                </c:pt>
                <c:pt idx="1238">
                  <c:v>1.1379999999999999E-2</c:v>
                </c:pt>
                <c:pt idx="1239">
                  <c:v>1.1390000000000001E-2</c:v>
                </c:pt>
                <c:pt idx="1240">
                  <c:v>1.14E-2</c:v>
                </c:pt>
                <c:pt idx="1241">
                  <c:v>1.141E-2</c:v>
                </c:pt>
                <c:pt idx="1242">
                  <c:v>1.142E-2</c:v>
                </c:pt>
                <c:pt idx="1243">
                  <c:v>1.1429999999999999E-2</c:v>
                </c:pt>
                <c:pt idx="1244">
                  <c:v>1.1440000000000001E-2</c:v>
                </c:pt>
                <c:pt idx="1245">
                  <c:v>1.145E-2</c:v>
                </c:pt>
                <c:pt idx="1246">
                  <c:v>1.146E-2</c:v>
                </c:pt>
                <c:pt idx="1247">
                  <c:v>1.1469999999999999E-2</c:v>
                </c:pt>
                <c:pt idx="1248">
                  <c:v>1.1480000000000001E-2</c:v>
                </c:pt>
                <c:pt idx="1249">
                  <c:v>1.149E-2</c:v>
                </c:pt>
                <c:pt idx="1250">
                  <c:v>1.15E-2</c:v>
                </c:pt>
                <c:pt idx="1251">
                  <c:v>1.1509999999999999E-2</c:v>
                </c:pt>
                <c:pt idx="1252">
                  <c:v>1.1520000000000001E-2</c:v>
                </c:pt>
                <c:pt idx="1253">
                  <c:v>1.153E-2</c:v>
                </c:pt>
                <c:pt idx="1254">
                  <c:v>1.154E-2</c:v>
                </c:pt>
                <c:pt idx="1255">
                  <c:v>1.155E-2</c:v>
                </c:pt>
                <c:pt idx="1256">
                  <c:v>1.1560000000000001E-2</c:v>
                </c:pt>
                <c:pt idx="1257">
                  <c:v>1.157E-2</c:v>
                </c:pt>
                <c:pt idx="1258">
                  <c:v>1.158E-2</c:v>
                </c:pt>
                <c:pt idx="1259">
                  <c:v>1.159E-2</c:v>
                </c:pt>
                <c:pt idx="1260">
                  <c:v>1.1599999999999999E-2</c:v>
                </c:pt>
                <c:pt idx="1261">
                  <c:v>1.1610000000000001E-2</c:v>
                </c:pt>
                <c:pt idx="1262">
                  <c:v>1.162E-2</c:v>
                </c:pt>
                <c:pt idx="1263">
                  <c:v>1.163E-2</c:v>
                </c:pt>
                <c:pt idx="1264">
                  <c:v>1.1639999999999999E-2</c:v>
                </c:pt>
                <c:pt idx="1265">
                  <c:v>1.1650000000000001E-2</c:v>
                </c:pt>
                <c:pt idx="1266">
                  <c:v>1.166E-2</c:v>
                </c:pt>
                <c:pt idx="1267">
                  <c:v>1.167E-2</c:v>
                </c:pt>
                <c:pt idx="1268">
                  <c:v>1.1679999999999999E-2</c:v>
                </c:pt>
                <c:pt idx="1269">
                  <c:v>1.1690000000000001E-2</c:v>
                </c:pt>
                <c:pt idx="1270">
                  <c:v>1.17E-2</c:v>
                </c:pt>
                <c:pt idx="1271">
                  <c:v>1.171E-2</c:v>
                </c:pt>
                <c:pt idx="1272">
                  <c:v>1.172E-2</c:v>
                </c:pt>
                <c:pt idx="1273">
                  <c:v>1.1730000000000001E-2</c:v>
                </c:pt>
                <c:pt idx="1274">
                  <c:v>1.174E-2</c:v>
                </c:pt>
                <c:pt idx="1275">
                  <c:v>1.175E-2</c:v>
                </c:pt>
                <c:pt idx="1276">
                  <c:v>1.176E-2</c:v>
                </c:pt>
                <c:pt idx="1277">
                  <c:v>1.1769999999999999E-2</c:v>
                </c:pt>
                <c:pt idx="1278">
                  <c:v>1.1780000000000001E-2</c:v>
                </c:pt>
                <c:pt idx="1279">
                  <c:v>1.179E-2</c:v>
                </c:pt>
                <c:pt idx="1280">
                  <c:v>1.18E-2</c:v>
                </c:pt>
                <c:pt idx="1281">
                  <c:v>1.1809999999999999E-2</c:v>
                </c:pt>
                <c:pt idx="1282">
                  <c:v>1.1820000000000001E-2</c:v>
                </c:pt>
                <c:pt idx="1283">
                  <c:v>1.183E-2</c:v>
                </c:pt>
                <c:pt idx="1284">
                  <c:v>1.184E-2</c:v>
                </c:pt>
                <c:pt idx="1285">
                  <c:v>1.1849999999999999E-2</c:v>
                </c:pt>
                <c:pt idx="1286">
                  <c:v>1.1860000000000001E-2</c:v>
                </c:pt>
                <c:pt idx="1287">
                  <c:v>1.187E-2</c:v>
                </c:pt>
                <c:pt idx="1288">
                  <c:v>1.188E-2</c:v>
                </c:pt>
                <c:pt idx="1289">
                  <c:v>1.189E-2</c:v>
                </c:pt>
                <c:pt idx="1290">
                  <c:v>1.1900000000000001E-2</c:v>
                </c:pt>
                <c:pt idx="1291">
                  <c:v>1.191E-2</c:v>
                </c:pt>
                <c:pt idx="1292">
                  <c:v>1.192E-2</c:v>
                </c:pt>
                <c:pt idx="1293">
                  <c:v>1.193E-2</c:v>
                </c:pt>
                <c:pt idx="1294">
                  <c:v>1.1939999999999999E-2</c:v>
                </c:pt>
                <c:pt idx="1295">
                  <c:v>1.1950000000000001E-2</c:v>
                </c:pt>
                <c:pt idx="1296">
                  <c:v>1.196E-2</c:v>
                </c:pt>
                <c:pt idx="1297">
                  <c:v>1.197E-2</c:v>
                </c:pt>
                <c:pt idx="1298">
                  <c:v>1.1979999999999999E-2</c:v>
                </c:pt>
                <c:pt idx="1299">
                  <c:v>1.1990000000000001E-2</c:v>
                </c:pt>
                <c:pt idx="1300">
                  <c:v>1.2E-2</c:v>
                </c:pt>
                <c:pt idx="1301">
                  <c:v>1.201E-2</c:v>
                </c:pt>
                <c:pt idx="1302">
                  <c:v>1.2019999999999999E-2</c:v>
                </c:pt>
                <c:pt idx="1303">
                  <c:v>1.2030000000000001E-2</c:v>
                </c:pt>
                <c:pt idx="1304">
                  <c:v>1.204E-2</c:v>
                </c:pt>
                <c:pt idx="1305">
                  <c:v>1.205E-2</c:v>
                </c:pt>
                <c:pt idx="1306">
                  <c:v>1.206E-2</c:v>
                </c:pt>
                <c:pt idx="1307">
                  <c:v>1.2070000000000001E-2</c:v>
                </c:pt>
                <c:pt idx="1308">
                  <c:v>1.208E-2</c:v>
                </c:pt>
                <c:pt idx="1309">
                  <c:v>1.209E-2</c:v>
                </c:pt>
                <c:pt idx="1310">
                  <c:v>1.21E-2</c:v>
                </c:pt>
                <c:pt idx="1311">
                  <c:v>1.2109999999999999E-2</c:v>
                </c:pt>
                <c:pt idx="1312">
                  <c:v>1.2120000000000001E-2</c:v>
                </c:pt>
                <c:pt idx="1313">
                  <c:v>1.213E-2</c:v>
                </c:pt>
                <c:pt idx="1314">
                  <c:v>1.214E-2</c:v>
                </c:pt>
                <c:pt idx="1315">
                  <c:v>1.2149999999999999E-2</c:v>
                </c:pt>
                <c:pt idx="1316">
                  <c:v>1.2160000000000001E-2</c:v>
                </c:pt>
                <c:pt idx="1317">
                  <c:v>1.217E-2</c:v>
                </c:pt>
                <c:pt idx="1318">
                  <c:v>1.218E-2</c:v>
                </c:pt>
                <c:pt idx="1319">
                  <c:v>1.2189999999999999E-2</c:v>
                </c:pt>
                <c:pt idx="1320">
                  <c:v>1.2200000000000001E-2</c:v>
                </c:pt>
                <c:pt idx="1321">
                  <c:v>1.221E-2</c:v>
                </c:pt>
                <c:pt idx="1322">
                  <c:v>1.222E-2</c:v>
                </c:pt>
                <c:pt idx="1323">
                  <c:v>1.223E-2</c:v>
                </c:pt>
                <c:pt idx="1324">
                  <c:v>1.2239999999999999E-2</c:v>
                </c:pt>
                <c:pt idx="1325">
                  <c:v>1.225E-2</c:v>
                </c:pt>
                <c:pt idx="1326">
                  <c:v>1.226E-2</c:v>
                </c:pt>
                <c:pt idx="1327">
                  <c:v>1.227E-2</c:v>
                </c:pt>
                <c:pt idx="1328">
                  <c:v>1.2279999999999999E-2</c:v>
                </c:pt>
                <c:pt idx="1329">
                  <c:v>1.2290000000000001E-2</c:v>
                </c:pt>
                <c:pt idx="1330">
                  <c:v>1.23E-2</c:v>
                </c:pt>
                <c:pt idx="1331">
                  <c:v>1.231E-2</c:v>
                </c:pt>
                <c:pt idx="1332">
                  <c:v>1.2319999999999999E-2</c:v>
                </c:pt>
                <c:pt idx="1333">
                  <c:v>1.2330000000000001E-2</c:v>
                </c:pt>
                <c:pt idx="1334">
                  <c:v>1.234E-2</c:v>
                </c:pt>
                <c:pt idx="1335">
                  <c:v>1.235E-2</c:v>
                </c:pt>
                <c:pt idx="1336">
                  <c:v>1.2359999999999999E-2</c:v>
                </c:pt>
                <c:pt idx="1337">
                  <c:v>1.2370000000000001E-2</c:v>
                </c:pt>
                <c:pt idx="1338">
                  <c:v>1.238E-2</c:v>
                </c:pt>
                <c:pt idx="1339">
                  <c:v>1.239E-2</c:v>
                </c:pt>
                <c:pt idx="1340">
                  <c:v>1.24E-2</c:v>
                </c:pt>
                <c:pt idx="1341">
                  <c:v>1.2409999999999999E-2</c:v>
                </c:pt>
                <c:pt idx="1342">
                  <c:v>1.242E-2</c:v>
                </c:pt>
                <c:pt idx="1343">
                  <c:v>1.243E-2</c:v>
                </c:pt>
                <c:pt idx="1344">
                  <c:v>1.244E-2</c:v>
                </c:pt>
                <c:pt idx="1345">
                  <c:v>1.2449999999999999E-2</c:v>
                </c:pt>
                <c:pt idx="1346">
                  <c:v>1.2460000000000001E-2</c:v>
                </c:pt>
                <c:pt idx="1347">
                  <c:v>1.247E-2</c:v>
                </c:pt>
                <c:pt idx="1348">
                  <c:v>1.248E-2</c:v>
                </c:pt>
                <c:pt idx="1349">
                  <c:v>1.2489999999999999E-2</c:v>
                </c:pt>
                <c:pt idx="1350">
                  <c:v>1.2500000000000001E-2</c:v>
                </c:pt>
                <c:pt idx="1351">
                  <c:v>1.251E-2</c:v>
                </c:pt>
                <c:pt idx="1352">
                  <c:v>1.252E-2</c:v>
                </c:pt>
                <c:pt idx="1353">
                  <c:v>1.2529999999999999E-2</c:v>
                </c:pt>
                <c:pt idx="1354">
                  <c:v>1.2540000000000001E-2</c:v>
                </c:pt>
                <c:pt idx="1355">
                  <c:v>1.255E-2</c:v>
                </c:pt>
                <c:pt idx="1356">
                  <c:v>1.256E-2</c:v>
                </c:pt>
                <c:pt idx="1357">
                  <c:v>1.257E-2</c:v>
                </c:pt>
                <c:pt idx="1358">
                  <c:v>1.2579999999999999E-2</c:v>
                </c:pt>
                <c:pt idx="1359">
                  <c:v>1.259E-2</c:v>
                </c:pt>
                <c:pt idx="1360">
                  <c:v>1.26E-2</c:v>
                </c:pt>
                <c:pt idx="1361">
                  <c:v>1.261E-2</c:v>
                </c:pt>
                <c:pt idx="1362">
                  <c:v>1.2619999999999999E-2</c:v>
                </c:pt>
                <c:pt idx="1363">
                  <c:v>1.2630000000000001E-2</c:v>
                </c:pt>
                <c:pt idx="1364">
                  <c:v>1.264E-2</c:v>
                </c:pt>
                <c:pt idx="1365">
                  <c:v>1.265E-2</c:v>
                </c:pt>
                <c:pt idx="1366">
                  <c:v>1.2659999999999999E-2</c:v>
                </c:pt>
                <c:pt idx="1367">
                  <c:v>1.2670000000000001E-2</c:v>
                </c:pt>
                <c:pt idx="1368">
                  <c:v>1.268E-2</c:v>
                </c:pt>
                <c:pt idx="1369">
                  <c:v>1.269E-2</c:v>
                </c:pt>
                <c:pt idx="1370">
                  <c:v>1.2699999999999999E-2</c:v>
                </c:pt>
                <c:pt idx="1371">
                  <c:v>1.2710000000000001E-2</c:v>
                </c:pt>
                <c:pt idx="1372">
                  <c:v>1.272E-2</c:v>
                </c:pt>
                <c:pt idx="1373">
                  <c:v>1.273E-2</c:v>
                </c:pt>
                <c:pt idx="1374">
                  <c:v>1.274E-2</c:v>
                </c:pt>
                <c:pt idx="1375">
                  <c:v>1.2749999999999999E-2</c:v>
                </c:pt>
                <c:pt idx="1376">
                  <c:v>1.2760000000000001E-2</c:v>
                </c:pt>
                <c:pt idx="1377">
                  <c:v>1.277E-2</c:v>
                </c:pt>
                <c:pt idx="1378">
                  <c:v>1.278E-2</c:v>
                </c:pt>
                <c:pt idx="1379">
                  <c:v>1.2789999999999999E-2</c:v>
                </c:pt>
                <c:pt idx="1380">
                  <c:v>1.2800000000000001E-2</c:v>
                </c:pt>
                <c:pt idx="1381">
                  <c:v>1.281E-2</c:v>
                </c:pt>
                <c:pt idx="1382">
                  <c:v>1.282E-2</c:v>
                </c:pt>
                <c:pt idx="1383">
                  <c:v>1.2829999999999999E-2</c:v>
                </c:pt>
                <c:pt idx="1384">
                  <c:v>1.2840000000000001E-2</c:v>
                </c:pt>
                <c:pt idx="1385">
                  <c:v>1.285E-2</c:v>
                </c:pt>
                <c:pt idx="1386">
                  <c:v>1.286E-2</c:v>
                </c:pt>
                <c:pt idx="1387">
                  <c:v>1.2869999999999999E-2</c:v>
                </c:pt>
                <c:pt idx="1388">
                  <c:v>1.2880000000000001E-2</c:v>
                </c:pt>
                <c:pt idx="1389">
                  <c:v>1.289E-2</c:v>
                </c:pt>
                <c:pt idx="1390">
                  <c:v>1.29E-2</c:v>
                </c:pt>
                <c:pt idx="1391">
                  <c:v>1.291E-2</c:v>
                </c:pt>
                <c:pt idx="1392">
                  <c:v>1.2919999999999999E-2</c:v>
                </c:pt>
                <c:pt idx="1393">
                  <c:v>1.2930000000000001E-2</c:v>
                </c:pt>
                <c:pt idx="1394">
                  <c:v>1.294E-2</c:v>
                </c:pt>
                <c:pt idx="1395">
                  <c:v>1.295E-2</c:v>
                </c:pt>
                <c:pt idx="1396">
                  <c:v>1.2959999999999999E-2</c:v>
                </c:pt>
                <c:pt idx="1397">
                  <c:v>1.2970000000000001E-2</c:v>
                </c:pt>
                <c:pt idx="1398">
                  <c:v>1.298E-2</c:v>
                </c:pt>
                <c:pt idx="1399">
                  <c:v>1.299E-2</c:v>
                </c:pt>
                <c:pt idx="1400">
                  <c:v>1.2999999999999999E-2</c:v>
                </c:pt>
                <c:pt idx="1401">
                  <c:v>1.3010000000000001E-2</c:v>
                </c:pt>
                <c:pt idx="1402">
                  <c:v>1.302E-2</c:v>
                </c:pt>
                <c:pt idx="1403">
                  <c:v>1.303E-2</c:v>
                </c:pt>
                <c:pt idx="1404">
                  <c:v>1.304E-2</c:v>
                </c:pt>
                <c:pt idx="1405">
                  <c:v>1.3050000000000001E-2</c:v>
                </c:pt>
                <c:pt idx="1406">
                  <c:v>1.306E-2</c:v>
                </c:pt>
                <c:pt idx="1407">
                  <c:v>1.307E-2</c:v>
                </c:pt>
                <c:pt idx="1408">
                  <c:v>1.308E-2</c:v>
                </c:pt>
                <c:pt idx="1409">
                  <c:v>1.3089999999999999E-2</c:v>
                </c:pt>
                <c:pt idx="1410">
                  <c:v>1.3100000000000001E-2</c:v>
                </c:pt>
                <c:pt idx="1411">
                  <c:v>1.311E-2</c:v>
                </c:pt>
                <c:pt idx="1412">
                  <c:v>1.312E-2</c:v>
                </c:pt>
                <c:pt idx="1413">
                  <c:v>1.3129999999999999E-2</c:v>
                </c:pt>
                <c:pt idx="1414">
                  <c:v>1.3140000000000001E-2</c:v>
                </c:pt>
                <c:pt idx="1415">
                  <c:v>1.315E-2</c:v>
                </c:pt>
                <c:pt idx="1416">
                  <c:v>1.316E-2</c:v>
                </c:pt>
                <c:pt idx="1417">
                  <c:v>1.3169999999999999E-2</c:v>
                </c:pt>
                <c:pt idx="1418">
                  <c:v>1.3180000000000001E-2</c:v>
                </c:pt>
                <c:pt idx="1419">
                  <c:v>1.319E-2</c:v>
                </c:pt>
                <c:pt idx="1420">
                  <c:v>1.32E-2</c:v>
                </c:pt>
                <c:pt idx="1421">
                  <c:v>1.321E-2</c:v>
                </c:pt>
                <c:pt idx="1422">
                  <c:v>1.3220000000000001E-2</c:v>
                </c:pt>
                <c:pt idx="1423">
                  <c:v>1.323E-2</c:v>
                </c:pt>
                <c:pt idx="1424">
                  <c:v>1.324E-2</c:v>
                </c:pt>
                <c:pt idx="1425">
                  <c:v>1.325E-2</c:v>
                </c:pt>
                <c:pt idx="1426">
                  <c:v>1.3259999999999999E-2</c:v>
                </c:pt>
                <c:pt idx="1427">
                  <c:v>1.3270000000000001E-2</c:v>
                </c:pt>
                <c:pt idx="1428">
                  <c:v>1.328E-2</c:v>
                </c:pt>
                <c:pt idx="1429">
                  <c:v>1.329E-2</c:v>
                </c:pt>
                <c:pt idx="1430">
                  <c:v>1.3299999999999999E-2</c:v>
                </c:pt>
                <c:pt idx="1431">
                  <c:v>1.3310000000000001E-2</c:v>
                </c:pt>
                <c:pt idx="1432">
                  <c:v>1.332E-2</c:v>
                </c:pt>
                <c:pt idx="1433">
                  <c:v>1.333E-2</c:v>
                </c:pt>
                <c:pt idx="1434">
                  <c:v>1.3339999999999999E-2</c:v>
                </c:pt>
                <c:pt idx="1435">
                  <c:v>1.3350000000000001E-2</c:v>
                </c:pt>
                <c:pt idx="1436">
                  <c:v>1.336E-2</c:v>
                </c:pt>
                <c:pt idx="1437">
                  <c:v>1.337E-2</c:v>
                </c:pt>
                <c:pt idx="1438">
                  <c:v>1.338E-2</c:v>
                </c:pt>
                <c:pt idx="1439">
                  <c:v>1.3390000000000001E-2</c:v>
                </c:pt>
                <c:pt idx="1440">
                  <c:v>1.34E-2</c:v>
                </c:pt>
                <c:pt idx="1441">
                  <c:v>1.341E-2</c:v>
                </c:pt>
                <c:pt idx="1442">
                  <c:v>1.342E-2</c:v>
                </c:pt>
                <c:pt idx="1443">
                  <c:v>1.3429999999999999E-2</c:v>
                </c:pt>
                <c:pt idx="1444">
                  <c:v>1.3440000000000001E-2</c:v>
                </c:pt>
                <c:pt idx="1445">
                  <c:v>1.345E-2</c:v>
                </c:pt>
                <c:pt idx="1446">
                  <c:v>1.346E-2</c:v>
                </c:pt>
                <c:pt idx="1447">
                  <c:v>1.3469999999999999E-2</c:v>
                </c:pt>
                <c:pt idx="1448">
                  <c:v>1.3480000000000001E-2</c:v>
                </c:pt>
                <c:pt idx="1449">
                  <c:v>1.349E-2</c:v>
                </c:pt>
                <c:pt idx="1450">
                  <c:v>1.35E-2</c:v>
                </c:pt>
                <c:pt idx="1451">
                  <c:v>1.3509999999999999E-2</c:v>
                </c:pt>
                <c:pt idx="1452">
                  <c:v>1.3520000000000001E-2</c:v>
                </c:pt>
                <c:pt idx="1453">
                  <c:v>1.353E-2</c:v>
                </c:pt>
                <c:pt idx="1454">
                  <c:v>1.354E-2</c:v>
                </c:pt>
                <c:pt idx="1455">
                  <c:v>1.355E-2</c:v>
                </c:pt>
                <c:pt idx="1456">
                  <c:v>1.3559999999999999E-2</c:v>
                </c:pt>
                <c:pt idx="1457">
                  <c:v>1.357E-2</c:v>
                </c:pt>
                <c:pt idx="1458">
                  <c:v>1.358E-2</c:v>
                </c:pt>
                <c:pt idx="1459">
                  <c:v>1.359E-2</c:v>
                </c:pt>
                <c:pt idx="1460">
                  <c:v>1.3599999999999999E-2</c:v>
                </c:pt>
                <c:pt idx="1461">
                  <c:v>1.3610000000000001E-2</c:v>
                </c:pt>
                <c:pt idx="1462">
                  <c:v>1.362E-2</c:v>
                </c:pt>
                <c:pt idx="1463">
                  <c:v>1.363E-2</c:v>
                </c:pt>
                <c:pt idx="1464">
                  <c:v>1.3639999999999999E-2</c:v>
                </c:pt>
                <c:pt idx="1465">
                  <c:v>1.3650000000000001E-2</c:v>
                </c:pt>
                <c:pt idx="1466">
                  <c:v>1.366E-2</c:v>
                </c:pt>
                <c:pt idx="1467">
                  <c:v>1.367E-2</c:v>
                </c:pt>
                <c:pt idx="1468">
                  <c:v>1.3679999999999999E-2</c:v>
                </c:pt>
                <c:pt idx="1469">
                  <c:v>1.3690000000000001E-2</c:v>
                </c:pt>
                <c:pt idx="1470">
                  <c:v>1.37E-2</c:v>
                </c:pt>
                <c:pt idx="1471">
                  <c:v>1.371E-2</c:v>
                </c:pt>
                <c:pt idx="1472">
                  <c:v>1.372E-2</c:v>
                </c:pt>
                <c:pt idx="1473">
                  <c:v>1.3729999999999999E-2</c:v>
                </c:pt>
                <c:pt idx="1474">
                  <c:v>1.374E-2</c:v>
                </c:pt>
                <c:pt idx="1475">
                  <c:v>1.375E-2</c:v>
                </c:pt>
                <c:pt idx="1476">
                  <c:v>1.376E-2</c:v>
                </c:pt>
                <c:pt idx="1477">
                  <c:v>1.3769999999999999E-2</c:v>
                </c:pt>
                <c:pt idx="1478">
                  <c:v>1.3780000000000001E-2</c:v>
                </c:pt>
                <c:pt idx="1479">
                  <c:v>1.379E-2</c:v>
                </c:pt>
                <c:pt idx="1480">
                  <c:v>1.38E-2</c:v>
                </c:pt>
                <c:pt idx="1481">
                  <c:v>1.3809999999999999E-2</c:v>
                </c:pt>
                <c:pt idx="1482">
                  <c:v>1.3820000000000001E-2</c:v>
                </c:pt>
                <c:pt idx="1483">
                  <c:v>1.383E-2</c:v>
                </c:pt>
                <c:pt idx="1484">
                  <c:v>1.384E-2</c:v>
                </c:pt>
                <c:pt idx="1485">
                  <c:v>1.3849999999999999E-2</c:v>
                </c:pt>
                <c:pt idx="1486">
                  <c:v>1.3860000000000001E-2</c:v>
                </c:pt>
                <c:pt idx="1487">
                  <c:v>1.387E-2</c:v>
                </c:pt>
                <c:pt idx="1488">
                  <c:v>1.388E-2</c:v>
                </c:pt>
                <c:pt idx="1489">
                  <c:v>1.389E-2</c:v>
                </c:pt>
                <c:pt idx="1490">
                  <c:v>1.3899999999999999E-2</c:v>
                </c:pt>
                <c:pt idx="1491">
                  <c:v>1.391E-2</c:v>
                </c:pt>
                <c:pt idx="1492">
                  <c:v>1.392E-2</c:v>
                </c:pt>
                <c:pt idx="1493">
                  <c:v>1.393E-2</c:v>
                </c:pt>
                <c:pt idx="1494">
                  <c:v>1.3939999999999999E-2</c:v>
                </c:pt>
                <c:pt idx="1495">
                  <c:v>1.3950000000000001E-2</c:v>
                </c:pt>
                <c:pt idx="1496">
                  <c:v>1.396E-2</c:v>
                </c:pt>
                <c:pt idx="1497">
                  <c:v>1.397E-2</c:v>
                </c:pt>
                <c:pt idx="1498">
                  <c:v>1.3979999999999999E-2</c:v>
                </c:pt>
                <c:pt idx="1499">
                  <c:v>1.3990000000000001E-2</c:v>
                </c:pt>
                <c:pt idx="1500">
                  <c:v>1.4E-2</c:v>
                </c:pt>
                <c:pt idx="1501">
                  <c:v>1.401E-2</c:v>
                </c:pt>
                <c:pt idx="1502">
                  <c:v>1.4019999999999999E-2</c:v>
                </c:pt>
                <c:pt idx="1503">
                  <c:v>1.4030000000000001E-2</c:v>
                </c:pt>
                <c:pt idx="1504">
                  <c:v>1.404E-2</c:v>
                </c:pt>
                <c:pt idx="1505">
                  <c:v>1.405E-2</c:v>
                </c:pt>
                <c:pt idx="1506">
                  <c:v>1.406E-2</c:v>
                </c:pt>
                <c:pt idx="1507">
                  <c:v>1.4069999999999999E-2</c:v>
                </c:pt>
                <c:pt idx="1508">
                  <c:v>1.4080000000000001E-2</c:v>
                </c:pt>
                <c:pt idx="1509">
                  <c:v>1.409E-2</c:v>
                </c:pt>
                <c:pt idx="1510">
                  <c:v>1.41E-2</c:v>
                </c:pt>
                <c:pt idx="1511">
                  <c:v>1.4109999999999999E-2</c:v>
                </c:pt>
                <c:pt idx="1512">
                  <c:v>1.4120000000000001E-2</c:v>
                </c:pt>
                <c:pt idx="1513">
                  <c:v>1.413E-2</c:v>
                </c:pt>
                <c:pt idx="1514">
                  <c:v>1.414E-2</c:v>
                </c:pt>
                <c:pt idx="1515">
                  <c:v>1.4149999999999999E-2</c:v>
                </c:pt>
                <c:pt idx="1516">
                  <c:v>1.4160000000000001E-2</c:v>
                </c:pt>
                <c:pt idx="1517">
                  <c:v>1.417E-2</c:v>
                </c:pt>
                <c:pt idx="1518">
                  <c:v>1.418E-2</c:v>
                </c:pt>
                <c:pt idx="1519">
                  <c:v>1.4189999999999999E-2</c:v>
                </c:pt>
                <c:pt idx="1520">
                  <c:v>1.4200000000000001E-2</c:v>
                </c:pt>
                <c:pt idx="1521">
                  <c:v>1.421E-2</c:v>
                </c:pt>
                <c:pt idx="1522">
                  <c:v>1.422E-2</c:v>
                </c:pt>
                <c:pt idx="1523">
                  <c:v>1.423E-2</c:v>
                </c:pt>
                <c:pt idx="1524">
                  <c:v>1.4239999999999999E-2</c:v>
                </c:pt>
                <c:pt idx="1525">
                  <c:v>1.4250000000000001E-2</c:v>
                </c:pt>
                <c:pt idx="1526">
                  <c:v>1.426E-2</c:v>
                </c:pt>
                <c:pt idx="1527">
                  <c:v>1.427E-2</c:v>
                </c:pt>
                <c:pt idx="1528">
                  <c:v>1.4279999999999999E-2</c:v>
                </c:pt>
                <c:pt idx="1529">
                  <c:v>1.4290000000000001E-2</c:v>
                </c:pt>
                <c:pt idx="1530">
                  <c:v>1.43E-2</c:v>
                </c:pt>
                <c:pt idx="1531">
                  <c:v>1.431E-2</c:v>
                </c:pt>
                <c:pt idx="1532">
                  <c:v>1.4319999999999999E-2</c:v>
                </c:pt>
                <c:pt idx="1533">
                  <c:v>1.4330000000000001E-2</c:v>
                </c:pt>
                <c:pt idx="1534">
                  <c:v>1.434E-2</c:v>
                </c:pt>
                <c:pt idx="1535">
                  <c:v>1.435E-2</c:v>
                </c:pt>
                <c:pt idx="1536">
                  <c:v>1.436E-2</c:v>
                </c:pt>
                <c:pt idx="1537">
                  <c:v>1.4370000000000001E-2</c:v>
                </c:pt>
                <c:pt idx="1538">
                  <c:v>1.438E-2</c:v>
                </c:pt>
                <c:pt idx="1539">
                  <c:v>1.439E-2</c:v>
                </c:pt>
                <c:pt idx="1540">
                  <c:v>1.44E-2</c:v>
                </c:pt>
                <c:pt idx="1541">
                  <c:v>1.4409999999999999E-2</c:v>
                </c:pt>
                <c:pt idx="1542">
                  <c:v>1.4420000000000001E-2</c:v>
                </c:pt>
                <c:pt idx="1543">
                  <c:v>1.443E-2</c:v>
                </c:pt>
                <c:pt idx="1544">
                  <c:v>1.444E-2</c:v>
                </c:pt>
                <c:pt idx="1545">
                  <c:v>1.4449999999999999E-2</c:v>
                </c:pt>
                <c:pt idx="1546">
                  <c:v>1.4460000000000001E-2</c:v>
                </c:pt>
                <c:pt idx="1547">
                  <c:v>1.447E-2</c:v>
                </c:pt>
                <c:pt idx="1548">
                  <c:v>1.448E-2</c:v>
                </c:pt>
                <c:pt idx="1549">
                  <c:v>1.4489999999999999E-2</c:v>
                </c:pt>
                <c:pt idx="1550">
                  <c:v>1.4500000000000001E-2</c:v>
                </c:pt>
                <c:pt idx="1551">
                  <c:v>1.451E-2</c:v>
                </c:pt>
                <c:pt idx="1552">
                  <c:v>1.452E-2</c:v>
                </c:pt>
                <c:pt idx="1553">
                  <c:v>1.453E-2</c:v>
                </c:pt>
                <c:pt idx="1554">
                  <c:v>1.4540000000000001E-2</c:v>
                </c:pt>
                <c:pt idx="1555">
                  <c:v>1.455E-2</c:v>
                </c:pt>
                <c:pt idx="1556">
                  <c:v>1.456E-2</c:v>
                </c:pt>
                <c:pt idx="1557">
                  <c:v>1.457E-2</c:v>
                </c:pt>
                <c:pt idx="1558">
                  <c:v>1.4579999999999999E-2</c:v>
                </c:pt>
                <c:pt idx="1559">
                  <c:v>1.4590000000000001E-2</c:v>
                </c:pt>
                <c:pt idx="1560">
                  <c:v>1.46E-2</c:v>
                </c:pt>
                <c:pt idx="1561">
                  <c:v>1.461E-2</c:v>
                </c:pt>
                <c:pt idx="1562">
                  <c:v>1.4619999999999999E-2</c:v>
                </c:pt>
                <c:pt idx="1563">
                  <c:v>1.4630000000000001E-2</c:v>
                </c:pt>
                <c:pt idx="1564">
                  <c:v>1.464E-2</c:v>
                </c:pt>
                <c:pt idx="1565">
                  <c:v>1.465E-2</c:v>
                </c:pt>
                <c:pt idx="1566">
                  <c:v>1.4659999999999999E-2</c:v>
                </c:pt>
                <c:pt idx="1567">
                  <c:v>1.4670000000000001E-2</c:v>
                </c:pt>
                <c:pt idx="1568">
                  <c:v>1.468E-2</c:v>
                </c:pt>
                <c:pt idx="1569">
                  <c:v>1.469E-2</c:v>
                </c:pt>
                <c:pt idx="1570">
                  <c:v>1.47E-2</c:v>
                </c:pt>
                <c:pt idx="1571">
                  <c:v>1.4710000000000001E-2</c:v>
                </c:pt>
                <c:pt idx="1572">
                  <c:v>1.472E-2</c:v>
                </c:pt>
                <c:pt idx="1573">
                  <c:v>1.473E-2</c:v>
                </c:pt>
                <c:pt idx="1574">
                  <c:v>1.474E-2</c:v>
                </c:pt>
                <c:pt idx="1575">
                  <c:v>1.4749999999999999E-2</c:v>
                </c:pt>
                <c:pt idx="1576">
                  <c:v>1.4760000000000001E-2</c:v>
                </c:pt>
                <c:pt idx="1577">
                  <c:v>1.477E-2</c:v>
                </c:pt>
                <c:pt idx="1578">
                  <c:v>1.478E-2</c:v>
                </c:pt>
                <c:pt idx="1579">
                  <c:v>1.4789999999999999E-2</c:v>
                </c:pt>
                <c:pt idx="1580">
                  <c:v>1.4800000000000001E-2</c:v>
                </c:pt>
                <c:pt idx="1581">
                  <c:v>1.481E-2</c:v>
                </c:pt>
                <c:pt idx="1582">
                  <c:v>1.482E-2</c:v>
                </c:pt>
                <c:pt idx="1583">
                  <c:v>1.4829999999999999E-2</c:v>
                </c:pt>
                <c:pt idx="1584">
                  <c:v>1.4840000000000001E-2</c:v>
                </c:pt>
                <c:pt idx="1585">
                  <c:v>1.485E-2</c:v>
                </c:pt>
                <c:pt idx="1586">
                  <c:v>1.486E-2</c:v>
                </c:pt>
                <c:pt idx="1587">
                  <c:v>1.487E-2</c:v>
                </c:pt>
                <c:pt idx="1588">
                  <c:v>1.4880000000000001E-2</c:v>
                </c:pt>
                <c:pt idx="1589">
                  <c:v>1.489E-2</c:v>
                </c:pt>
                <c:pt idx="1590">
                  <c:v>1.49E-2</c:v>
                </c:pt>
                <c:pt idx="1591">
                  <c:v>1.491E-2</c:v>
                </c:pt>
                <c:pt idx="1592">
                  <c:v>1.4919999999999999E-2</c:v>
                </c:pt>
                <c:pt idx="1593">
                  <c:v>1.4930000000000001E-2</c:v>
                </c:pt>
                <c:pt idx="1594">
                  <c:v>1.494E-2</c:v>
                </c:pt>
                <c:pt idx="1595">
                  <c:v>1.495E-2</c:v>
                </c:pt>
                <c:pt idx="1596">
                  <c:v>1.4959999999999999E-2</c:v>
                </c:pt>
                <c:pt idx="1597">
                  <c:v>1.4970000000000001E-2</c:v>
                </c:pt>
                <c:pt idx="1598">
                  <c:v>1.498E-2</c:v>
                </c:pt>
                <c:pt idx="1599">
                  <c:v>1.499E-2</c:v>
                </c:pt>
                <c:pt idx="1600">
                  <c:v>1.4999999999999999E-2</c:v>
                </c:pt>
                <c:pt idx="1601">
                  <c:v>1.5010000000000001E-2</c:v>
                </c:pt>
                <c:pt idx="1602">
                  <c:v>1.502E-2</c:v>
                </c:pt>
                <c:pt idx="1603">
                  <c:v>1.503E-2</c:v>
                </c:pt>
                <c:pt idx="1604">
                  <c:v>1.504E-2</c:v>
                </c:pt>
                <c:pt idx="1605">
                  <c:v>1.5049999999999999E-2</c:v>
                </c:pt>
                <c:pt idx="1606">
                  <c:v>1.506E-2</c:v>
                </c:pt>
                <c:pt idx="1607">
                  <c:v>1.507E-2</c:v>
                </c:pt>
                <c:pt idx="1608">
                  <c:v>1.508E-2</c:v>
                </c:pt>
                <c:pt idx="1609">
                  <c:v>1.5089999999999999E-2</c:v>
                </c:pt>
                <c:pt idx="1610">
                  <c:v>1.5100000000000001E-2</c:v>
                </c:pt>
                <c:pt idx="1611">
                  <c:v>1.511E-2</c:v>
                </c:pt>
                <c:pt idx="1612">
                  <c:v>1.512E-2</c:v>
                </c:pt>
                <c:pt idx="1613">
                  <c:v>1.5129999999999999E-2</c:v>
                </c:pt>
                <c:pt idx="1614">
                  <c:v>1.5140000000000001E-2</c:v>
                </c:pt>
                <c:pt idx="1615">
                  <c:v>1.515E-2</c:v>
                </c:pt>
                <c:pt idx="1616">
                  <c:v>1.516E-2</c:v>
                </c:pt>
                <c:pt idx="1617">
                  <c:v>1.5169999999999999E-2</c:v>
                </c:pt>
                <c:pt idx="1618">
                  <c:v>1.5180000000000001E-2</c:v>
                </c:pt>
                <c:pt idx="1619">
                  <c:v>1.519E-2</c:v>
                </c:pt>
                <c:pt idx="1620">
                  <c:v>1.52E-2</c:v>
                </c:pt>
                <c:pt idx="1621">
                  <c:v>1.521E-2</c:v>
                </c:pt>
                <c:pt idx="1622">
                  <c:v>1.5219999999999999E-2</c:v>
                </c:pt>
                <c:pt idx="1623">
                  <c:v>1.523E-2</c:v>
                </c:pt>
                <c:pt idx="1624">
                  <c:v>1.524E-2</c:v>
                </c:pt>
                <c:pt idx="1625">
                  <c:v>1.525E-2</c:v>
                </c:pt>
                <c:pt idx="1626">
                  <c:v>1.5259999999999999E-2</c:v>
                </c:pt>
                <c:pt idx="1627">
                  <c:v>1.5270000000000001E-2</c:v>
                </c:pt>
                <c:pt idx="1628">
                  <c:v>1.528E-2</c:v>
                </c:pt>
                <c:pt idx="1629">
                  <c:v>1.529E-2</c:v>
                </c:pt>
                <c:pt idx="1630">
                  <c:v>1.5299999999999999E-2</c:v>
                </c:pt>
                <c:pt idx="1631">
                  <c:v>1.5310000000000001E-2</c:v>
                </c:pt>
                <c:pt idx="1632">
                  <c:v>1.532E-2</c:v>
                </c:pt>
                <c:pt idx="1633">
                  <c:v>1.533E-2</c:v>
                </c:pt>
                <c:pt idx="1634">
                  <c:v>1.5339999999999999E-2</c:v>
                </c:pt>
                <c:pt idx="1635">
                  <c:v>1.5350000000000001E-2</c:v>
                </c:pt>
                <c:pt idx="1636">
                  <c:v>1.536E-2</c:v>
                </c:pt>
                <c:pt idx="1637">
                  <c:v>1.537E-2</c:v>
                </c:pt>
                <c:pt idx="1638">
                  <c:v>1.538E-2</c:v>
                </c:pt>
                <c:pt idx="1639">
                  <c:v>1.5389999999999999E-2</c:v>
                </c:pt>
                <c:pt idx="1640">
                  <c:v>1.54E-2</c:v>
                </c:pt>
                <c:pt idx="1641">
                  <c:v>1.541E-2</c:v>
                </c:pt>
                <c:pt idx="1642">
                  <c:v>1.542E-2</c:v>
                </c:pt>
                <c:pt idx="1643">
                  <c:v>1.5429999999999999E-2</c:v>
                </c:pt>
                <c:pt idx="1644">
                  <c:v>1.5440000000000001E-2</c:v>
                </c:pt>
                <c:pt idx="1645">
                  <c:v>1.545E-2</c:v>
                </c:pt>
                <c:pt idx="1646">
                  <c:v>1.546E-2</c:v>
                </c:pt>
                <c:pt idx="1647">
                  <c:v>1.5469999999999999E-2</c:v>
                </c:pt>
                <c:pt idx="1648">
                  <c:v>1.5480000000000001E-2</c:v>
                </c:pt>
                <c:pt idx="1649">
                  <c:v>1.549E-2</c:v>
                </c:pt>
                <c:pt idx="1650">
                  <c:v>1.55E-2</c:v>
                </c:pt>
                <c:pt idx="1651">
                  <c:v>1.5509999999999999E-2</c:v>
                </c:pt>
                <c:pt idx="1652">
                  <c:v>1.5520000000000001E-2</c:v>
                </c:pt>
                <c:pt idx="1653">
                  <c:v>1.553E-2</c:v>
                </c:pt>
                <c:pt idx="1654">
                  <c:v>1.554E-2</c:v>
                </c:pt>
                <c:pt idx="1655">
                  <c:v>1.555E-2</c:v>
                </c:pt>
                <c:pt idx="1656">
                  <c:v>1.5559999999999999E-2</c:v>
                </c:pt>
                <c:pt idx="1657">
                  <c:v>1.5570000000000001E-2</c:v>
                </c:pt>
                <c:pt idx="1658">
                  <c:v>1.558E-2</c:v>
                </c:pt>
                <c:pt idx="1659">
                  <c:v>1.559E-2</c:v>
                </c:pt>
                <c:pt idx="1660">
                  <c:v>1.5599999999999999E-2</c:v>
                </c:pt>
                <c:pt idx="1661">
                  <c:v>1.5610000000000001E-2</c:v>
                </c:pt>
                <c:pt idx="1662">
                  <c:v>1.562E-2</c:v>
                </c:pt>
                <c:pt idx="1663">
                  <c:v>1.5630000000000002E-2</c:v>
                </c:pt>
                <c:pt idx="1664">
                  <c:v>1.5640000000000001E-2</c:v>
                </c:pt>
                <c:pt idx="1665">
                  <c:v>1.5650000000000001E-2</c:v>
                </c:pt>
                <c:pt idx="1666">
                  <c:v>1.566E-2</c:v>
                </c:pt>
                <c:pt idx="1667">
                  <c:v>1.567E-2</c:v>
                </c:pt>
                <c:pt idx="1668">
                  <c:v>1.5679999999999999E-2</c:v>
                </c:pt>
                <c:pt idx="1669">
                  <c:v>1.5689999999999999E-2</c:v>
                </c:pt>
                <c:pt idx="1670">
                  <c:v>1.5699999999999999E-2</c:v>
                </c:pt>
                <c:pt idx="1671">
                  <c:v>1.5709999999999998E-2</c:v>
                </c:pt>
                <c:pt idx="1672">
                  <c:v>1.5720000000000001E-2</c:v>
                </c:pt>
                <c:pt idx="1673">
                  <c:v>1.5730000000000001E-2</c:v>
                </c:pt>
                <c:pt idx="1674">
                  <c:v>1.5740000000000001E-2</c:v>
                </c:pt>
                <c:pt idx="1675">
                  <c:v>1.575E-2</c:v>
                </c:pt>
                <c:pt idx="1676">
                  <c:v>1.576E-2</c:v>
                </c:pt>
                <c:pt idx="1677">
                  <c:v>1.5769999999999999E-2</c:v>
                </c:pt>
                <c:pt idx="1678">
                  <c:v>1.5779999999999999E-2</c:v>
                </c:pt>
                <c:pt idx="1679">
                  <c:v>1.5789999999999998E-2</c:v>
                </c:pt>
                <c:pt idx="1680">
                  <c:v>1.5800000000000002E-2</c:v>
                </c:pt>
                <c:pt idx="1681">
                  <c:v>1.5810000000000001E-2</c:v>
                </c:pt>
                <c:pt idx="1682">
                  <c:v>1.5820000000000001E-2</c:v>
                </c:pt>
                <c:pt idx="1683">
                  <c:v>1.583E-2</c:v>
                </c:pt>
                <c:pt idx="1684">
                  <c:v>1.584E-2</c:v>
                </c:pt>
                <c:pt idx="1685">
                  <c:v>1.585E-2</c:v>
                </c:pt>
                <c:pt idx="1686">
                  <c:v>1.5859999999999999E-2</c:v>
                </c:pt>
                <c:pt idx="1687">
                  <c:v>1.5869999999999999E-2</c:v>
                </c:pt>
                <c:pt idx="1688">
                  <c:v>1.5879999999999998E-2</c:v>
                </c:pt>
                <c:pt idx="1689">
                  <c:v>1.5890000000000001E-2</c:v>
                </c:pt>
                <c:pt idx="1690">
                  <c:v>1.5900000000000001E-2</c:v>
                </c:pt>
                <c:pt idx="1691">
                  <c:v>1.5910000000000001E-2</c:v>
                </c:pt>
                <c:pt idx="1692">
                  <c:v>1.592E-2</c:v>
                </c:pt>
                <c:pt idx="1693">
                  <c:v>1.593E-2</c:v>
                </c:pt>
                <c:pt idx="1694">
                  <c:v>1.5939999999999999E-2</c:v>
                </c:pt>
                <c:pt idx="1695">
                  <c:v>1.5949999999999999E-2</c:v>
                </c:pt>
                <c:pt idx="1696">
                  <c:v>1.5959999999999998E-2</c:v>
                </c:pt>
                <c:pt idx="1697">
                  <c:v>1.5970000000000002E-2</c:v>
                </c:pt>
                <c:pt idx="1698">
                  <c:v>1.5980000000000001E-2</c:v>
                </c:pt>
                <c:pt idx="1699">
                  <c:v>1.5990000000000001E-2</c:v>
                </c:pt>
                <c:pt idx="1700">
                  <c:v>1.6E-2</c:v>
                </c:pt>
                <c:pt idx="1701">
                  <c:v>1.601E-2</c:v>
                </c:pt>
                <c:pt idx="1702">
                  <c:v>1.602E-2</c:v>
                </c:pt>
                <c:pt idx="1703">
                  <c:v>1.6029999999999999E-2</c:v>
                </c:pt>
                <c:pt idx="1704">
                  <c:v>1.6039999999999999E-2</c:v>
                </c:pt>
                <c:pt idx="1705">
                  <c:v>1.6049999999999998E-2</c:v>
                </c:pt>
                <c:pt idx="1706">
                  <c:v>1.6060000000000001E-2</c:v>
                </c:pt>
                <c:pt idx="1707">
                  <c:v>1.6070000000000001E-2</c:v>
                </c:pt>
                <c:pt idx="1708">
                  <c:v>1.6080000000000001E-2</c:v>
                </c:pt>
                <c:pt idx="1709">
                  <c:v>1.609E-2</c:v>
                </c:pt>
                <c:pt idx="1710">
                  <c:v>1.61E-2</c:v>
                </c:pt>
                <c:pt idx="1711">
                  <c:v>1.6109999999999999E-2</c:v>
                </c:pt>
                <c:pt idx="1712">
                  <c:v>1.6119999999999999E-2</c:v>
                </c:pt>
                <c:pt idx="1713">
                  <c:v>1.6129999999999999E-2</c:v>
                </c:pt>
                <c:pt idx="1714">
                  <c:v>1.6140000000000002E-2</c:v>
                </c:pt>
                <c:pt idx="1715">
                  <c:v>1.6150000000000001E-2</c:v>
                </c:pt>
                <c:pt idx="1716">
                  <c:v>1.6160000000000001E-2</c:v>
                </c:pt>
                <c:pt idx="1717">
                  <c:v>1.617E-2</c:v>
                </c:pt>
                <c:pt idx="1718">
                  <c:v>1.618E-2</c:v>
                </c:pt>
                <c:pt idx="1719">
                  <c:v>1.619E-2</c:v>
                </c:pt>
                <c:pt idx="1720">
                  <c:v>1.6199999999999999E-2</c:v>
                </c:pt>
                <c:pt idx="1721">
                  <c:v>1.6209999999999999E-2</c:v>
                </c:pt>
                <c:pt idx="1722">
                  <c:v>1.6219999999999998E-2</c:v>
                </c:pt>
                <c:pt idx="1723">
                  <c:v>1.6230000000000001E-2</c:v>
                </c:pt>
                <c:pt idx="1724">
                  <c:v>1.6240000000000001E-2</c:v>
                </c:pt>
                <c:pt idx="1725">
                  <c:v>1.6250000000000001E-2</c:v>
                </c:pt>
                <c:pt idx="1726">
                  <c:v>1.626E-2</c:v>
                </c:pt>
                <c:pt idx="1727">
                  <c:v>1.627E-2</c:v>
                </c:pt>
                <c:pt idx="1728">
                  <c:v>1.6279999999999999E-2</c:v>
                </c:pt>
                <c:pt idx="1729">
                  <c:v>1.6289999999999999E-2</c:v>
                </c:pt>
                <c:pt idx="1730">
                  <c:v>1.6299999999999999E-2</c:v>
                </c:pt>
                <c:pt idx="1731">
                  <c:v>1.6310000000000002E-2</c:v>
                </c:pt>
                <c:pt idx="1732">
                  <c:v>1.6320000000000001E-2</c:v>
                </c:pt>
                <c:pt idx="1733">
                  <c:v>1.6330000000000001E-2</c:v>
                </c:pt>
                <c:pt idx="1734">
                  <c:v>1.634E-2</c:v>
                </c:pt>
                <c:pt idx="1735">
                  <c:v>1.635E-2</c:v>
                </c:pt>
                <c:pt idx="1736">
                  <c:v>1.636E-2</c:v>
                </c:pt>
                <c:pt idx="1737">
                  <c:v>1.6369999999999999E-2</c:v>
                </c:pt>
                <c:pt idx="1738">
                  <c:v>1.6379999999999999E-2</c:v>
                </c:pt>
                <c:pt idx="1739">
                  <c:v>1.6389999999999998E-2</c:v>
                </c:pt>
                <c:pt idx="1740">
                  <c:v>1.6400000000000001E-2</c:v>
                </c:pt>
                <c:pt idx="1741">
                  <c:v>1.6410000000000001E-2</c:v>
                </c:pt>
                <c:pt idx="1742">
                  <c:v>1.6420000000000001E-2</c:v>
                </c:pt>
                <c:pt idx="1743">
                  <c:v>1.643E-2</c:v>
                </c:pt>
                <c:pt idx="1744">
                  <c:v>1.644E-2</c:v>
                </c:pt>
                <c:pt idx="1745">
                  <c:v>1.6449999999999999E-2</c:v>
                </c:pt>
                <c:pt idx="1746">
                  <c:v>1.6459999999999999E-2</c:v>
                </c:pt>
                <c:pt idx="1747">
                  <c:v>1.6469999999999999E-2</c:v>
                </c:pt>
                <c:pt idx="1748">
                  <c:v>1.6480000000000002E-2</c:v>
                </c:pt>
                <c:pt idx="1749">
                  <c:v>1.6490000000000001E-2</c:v>
                </c:pt>
                <c:pt idx="1750">
                  <c:v>1.6500000000000001E-2</c:v>
                </c:pt>
                <c:pt idx="1751">
                  <c:v>1.651E-2</c:v>
                </c:pt>
                <c:pt idx="1752">
                  <c:v>1.652E-2</c:v>
                </c:pt>
                <c:pt idx="1753">
                  <c:v>1.653E-2</c:v>
                </c:pt>
                <c:pt idx="1754">
                  <c:v>1.6539999999999999E-2</c:v>
                </c:pt>
                <c:pt idx="1755">
                  <c:v>1.6549999999999999E-2</c:v>
                </c:pt>
                <c:pt idx="1756">
                  <c:v>1.6559999999999998E-2</c:v>
                </c:pt>
                <c:pt idx="1757">
                  <c:v>1.6570000000000001E-2</c:v>
                </c:pt>
                <c:pt idx="1758">
                  <c:v>1.6580000000000001E-2</c:v>
                </c:pt>
                <c:pt idx="1759">
                  <c:v>1.6590000000000001E-2</c:v>
                </c:pt>
                <c:pt idx="1760">
                  <c:v>1.66E-2</c:v>
                </c:pt>
                <c:pt idx="1761">
                  <c:v>1.661E-2</c:v>
                </c:pt>
                <c:pt idx="1762">
                  <c:v>1.6619999999999999E-2</c:v>
                </c:pt>
                <c:pt idx="1763">
                  <c:v>1.6629999999999999E-2</c:v>
                </c:pt>
                <c:pt idx="1764">
                  <c:v>1.6639999999999999E-2</c:v>
                </c:pt>
                <c:pt idx="1765">
                  <c:v>1.6650000000000002E-2</c:v>
                </c:pt>
                <c:pt idx="1766">
                  <c:v>1.6660000000000001E-2</c:v>
                </c:pt>
                <c:pt idx="1767">
                  <c:v>1.6670000000000001E-2</c:v>
                </c:pt>
                <c:pt idx="1768">
                  <c:v>1.668E-2</c:v>
                </c:pt>
                <c:pt idx="1769">
                  <c:v>1.669E-2</c:v>
                </c:pt>
                <c:pt idx="1770">
                  <c:v>1.67E-2</c:v>
                </c:pt>
                <c:pt idx="1771">
                  <c:v>1.6709999999999999E-2</c:v>
                </c:pt>
                <c:pt idx="1772">
                  <c:v>1.6719999999999999E-2</c:v>
                </c:pt>
                <c:pt idx="1773">
                  <c:v>1.6729999999999998E-2</c:v>
                </c:pt>
                <c:pt idx="1774">
                  <c:v>1.6740000000000001E-2</c:v>
                </c:pt>
                <c:pt idx="1775">
                  <c:v>1.6750000000000001E-2</c:v>
                </c:pt>
                <c:pt idx="1776">
                  <c:v>1.6760000000000001E-2</c:v>
                </c:pt>
                <c:pt idx="1777">
                  <c:v>1.677E-2</c:v>
                </c:pt>
                <c:pt idx="1778">
                  <c:v>1.678E-2</c:v>
                </c:pt>
                <c:pt idx="1779">
                  <c:v>1.6789999999999999E-2</c:v>
                </c:pt>
                <c:pt idx="1780">
                  <c:v>1.6799999999999999E-2</c:v>
                </c:pt>
                <c:pt idx="1781">
                  <c:v>1.6809999999999999E-2</c:v>
                </c:pt>
                <c:pt idx="1782">
                  <c:v>1.6820000000000002E-2</c:v>
                </c:pt>
                <c:pt idx="1783">
                  <c:v>1.6830000000000001E-2</c:v>
                </c:pt>
                <c:pt idx="1784">
                  <c:v>1.6840000000000001E-2</c:v>
                </c:pt>
                <c:pt idx="1785">
                  <c:v>1.685E-2</c:v>
                </c:pt>
                <c:pt idx="1786">
                  <c:v>1.686E-2</c:v>
                </c:pt>
                <c:pt idx="1787">
                  <c:v>1.687E-2</c:v>
                </c:pt>
                <c:pt idx="1788">
                  <c:v>1.6879999999999999E-2</c:v>
                </c:pt>
                <c:pt idx="1789">
                  <c:v>1.6889999999999999E-2</c:v>
                </c:pt>
                <c:pt idx="1790">
                  <c:v>1.6899999999999998E-2</c:v>
                </c:pt>
                <c:pt idx="1791">
                  <c:v>1.6910000000000001E-2</c:v>
                </c:pt>
                <c:pt idx="1792">
                  <c:v>1.6920000000000001E-2</c:v>
                </c:pt>
                <c:pt idx="1793">
                  <c:v>1.6930000000000001E-2</c:v>
                </c:pt>
                <c:pt idx="1794">
                  <c:v>1.694E-2</c:v>
                </c:pt>
                <c:pt idx="1795">
                  <c:v>1.695E-2</c:v>
                </c:pt>
                <c:pt idx="1796">
                  <c:v>1.6959999999999999E-2</c:v>
                </c:pt>
                <c:pt idx="1797">
                  <c:v>1.6969999999999999E-2</c:v>
                </c:pt>
                <c:pt idx="1798">
                  <c:v>1.6979999999999999E-2</c:v>
                </c:pt>
                <c:pt idx="1799">
                  <c:v>1.6990000000000002E-2</c:v>
                </c:pt>
                <c:pt idx="1800">
                  <c:v>1.7000000000000001E-2</c:v>
                </c:pt>
                <c:pt idx="1801">
                  <c:v>1.7010000000000001E-2</c:v>
                </c:pt>
                <c:pt idx="1802">
                  <c:v>1.702E-2</c:v>
                </c:pt>
                <c:pt idx="1803">
                  <c:v>1.703E-2</c:v>
                </c:pt>
                <c:pt idx="1804">
                  <c:v>1.704E-2</c:v>
                </c:pt>
                <c:pt idx="1805">
                  <c:v>1.7049999999999999E-2</c:v>
                </c:pt>
                <c:pt idx="1806">
                  <c:v>1.7059999999999999E-2</c:v>
                </c:pt>
                <c:pt idx="1807">
                  <c:v>1.7069999999999998E-2</c:v>
                </c:pt>
                <c:pt idx="1808">
                  <c:v>1.7080000000000001E-2</c:v>
                </c:pt>
                <c:pt idx="1809">
                  <c:v>1.7090000000000001E-2</c:v>
                </c:pt>
                <c:pt idx="1810">
                  <c:v>1.7100000000000001E-2</c:v>
                </c:pt>
                <c:pt idx="1811">
                  <c:v>1.711E-2</c:v>
                </c:pt>
                <c:pt idx="1812">
                  <c:v>1.712E-2</c:v>
                </c:pt>
                <c:pt idx="1813">
                  <c:v>1.7129999999999999E-2</c:v>
                </c:pt>
                <c:pt idx="1814">
                  <c:v>1.7139999999999999E-2</c:v>
                </c:pt>
                <c:pt idx="1815">
                  <c:v>1.7149999999999999E-2</c:v>
                </c:pt>
                <c:pt idx="1816">
                  <c:v>1.7160000000000002E-2</c:v>
                </c:pt>
                <c:pt idx="1817">
                  <c:v>1.7170000000000001E-2</c:v>
                </c:pt>
                <c:pt idx="1818">
                  <c:v>1.7180000000000001E-2</c:v>
                </c:pt>
                <c:pt idx="1819">
                  <c:v>1.719E-2</c:v>
                </c:pt>
                <c:pt idx="1820">
                  <c:v>1.72E-2</c:v>
                </c:pt>
                <c:pt idx="1821">
                  <c:v>1.721E-2</c:v>
                </c:pt>
                <c:pt idx="1822">
                  <c:v>1.7219999999999999E-2</c:v>
                </c:pt>
                <c:pt idx="1823">
                  <c:v>1.7229999999999999E-2</c:v>
                </c:pt>
                <c:pt idx="1824">
                  <c:v>1.7239999999999998E-2</c:v>
                </c:pt>
                <c:pt idx="1825">
                  <c:v>1.7250000000000001E-2</c:v>
                </c:pt>
                <c:pt idx="1826">
                  <c:v>1.7260000000000001E-2</c:v>
                </c:pt>
                <c:pt idx="1827">
                  <c:v>1.7270000000000001E-2</c:v>
                </c:pt>
                <c:pt idx="1828">
                  <c:v>1.728E-2</c:v>
                </c:pt>
                <c:pt idx="1829">
                  <c:v>1.729E-2</c:v>
                </c:pt>
                <c:pt idx="1830">
                  <c:v>1.7299999999999999E-2</c:v>
                </c:pt>
                <c:pt idx="1831">
                  <c:v>1.7309999999999999E-2</c:v>
                </c:pt>
                <c:pt idx="1832">
                  <c:v>1.7319999999999999E-2</c:v>
                </c:pt>
                <c:pt idx="1833">
                  <c:v>1.7330000000000002E-2</c:v>
                </c:pt>
                <c:pt idx="1834">
                  <c:v>1.7340000000000001E-2</c:v>
                </c:pt>
                <c:pt idx="1835">
                  <c:v>1.7350000000000001E-2</c:v>
                </c:pt>
                <c:pt idx="1836">
                  <c:v>1.736E-2</c:v>
                </c:pt>
                <c:pt idx="1837">
                  <c:v>1.737E-2</c:v>
                </c:pt>
                <c:pt idx="1838">
                  <c:v>1.738E-2</c:v>
                </c:pt>
                <c:pt idx="1839">
                  <c:v>1.7389999999999999E-2</c:v>
                </c:pt>
                <c:pt idx="1840">
                  <c:v>1.7399999999999999E-2</c:v>
                </c:pt>
                <c:pt idx="1841">
                  <c:v>1.7409999999999998E-2</c:v>
                </c:pt>
                <c:pt idx="1842">
                  <c:v>1.7420000000000001E-2</c:v>
                </c:pt>
                <c:pt idx="1843">
                  <c:v>1.7430000000000001E-2</c:v>
                </c:pt>
                <c:pt idx="1844">
                  <c:v>1.7440000000000001E-2</c:v>
                </c:pt>
                <c:pt idx="1845">
                  <c:v>1.745E-2</c:v>
                </c:pt>
                <c:pt idx="1846">
                  <c:v>1.746E-2</c:v>
                </c:pt>
                <c:pt idx="1847">
                  <c:v>1.7469999999999999E-2</c:v>
                </c:pt>
                <c:pt idx="1848">
                  <c:v>1.7479999999999999E-2</c:v>
                </c:pt>
                <c:pt idx="1849">
                  <c:v>1.7489999999999999E-2</c:v>
                </c:pt>
                <c:pt idx="1850">
                  <c:v>1.7500000000000002E-2</c:v>
                </c:pt>
                <c:pt idx="1851">
                  <c:v>1.7510000000000001E-2</c:v>
                </c:pt>
                <c:pt idx="1852">
                  <c:v>1.7520000000000101E-2</c:v>
                </c:pt>
                <c:pt idx="1853">
                  <c:v>1.753E-2</c:v>
                </c:pt>
                <c:pt idx="1854">
                  <c:v>1.754E-2</c:v>
                </c:pt>
                <c:pt idx="1855">
                  <c:v>1.755E-2</c:v>
                </c:pt>
                <c:pt idx="1856">
                  <c:v>1.7559999999999999E-2</c:v>
                </c:pt>
                <c:pt idx="1857">
                  <c:v>1.7569999999999999E-2</c:v>
                </c:pt>
                <c:pt idx="1858">
                  <c:v>1.7579999999999998E-2</c:v>
                </c:pt>
                <c:pt idx="1859">
                  <c:v>1.7590000000000001E-2</c:v>
                </c:pt>
                <c:pt idx="1860">
                  <c:v>1.7600000000000001E-2</c:v>
                </c:pt>
                <c:pt idx="1861">
                  <c:v>1.7610000000000101E-2</c:v>
                </c:pt>
                <c:pt idx="1862">
                  <c:v>1.762E-2</c:v>
                </c:pt>
                <c:pt idx="1863">
                  <c:v>1.763E-2</c:v>
                </c:pt>
                <c:pt idx="1864">
                  <c:v>1.7639999999999999E-2</c:v>
                </c:pt>
                <c:pt idx="1865">
                  <c:v>1.7649999999999999E-2</c:v>
                </c:pt>
                <c:pt idx="1866">
                  <c:v>1.7659999999999999E-2</c:v>
                </c:pt>
                <c:pt idx="1867">
                  <c:v>1.7670000000000002E-2</c:v>
                </c:pt>
                <c:pt idx="1868">
                  <c:v>1.7680000000000098E-2</c:v>
                </c:pt>
                <c:pt idx="1869">
                  <c:v>1.7690000000000101E-2</c:v>
                </c:pt>
                <c:pt idx="1870">
                  <c:v>1.77E-2</c:v>
                </c:pt>
                <c:pt idx="1871">
                  <c:v>1.771E-2</c:v>
                </c:pt>
                <c:pt idx="1872">
                  <c:v>1.772E-2</c:v>
                </c:pt>
                <c:pt idx="1873">
                  <c:v>1.7729999999999999E-2</c:v>
                </c:pt>
                <c:pt idx="1874">
                  <c:v>1.7739999999999999E-2</c:v>
                </c:pt>
                <c:pt idx="1875">
                  <c:v>1.7749999999999998E-2</c:v>
                </c:pt>
                <c:pt idx="1876">
                  <c:v>1.7760000000000001E-2</c:v>
                </c:pt>
                <c:pt idx="1877">
                  <c:v>1.7770000000000102E-2</c:v>
                </c:pt>
                <c:pt idx="1878">
                  <c:v>1.7780000000000101E-2</c:v>
                </c:pt>
                <c:pt idx="1879">
                  <c:v>1.779E-2</c:v>
                </c:pt>
                <c:pt idx="1880">
                  <c:v>1.78E-2</c:v>
                </c:pt>
                <c:pt idx="1881">
                  <c:v>1.7809999999999999E-2</c:v>
                </c:pt>
                <c:pt idx="1882">
                  <c:v>1.7819999999999999E-2</c:v>
                </c:pt>
                <c:pt idx="1883">
                  <c:v>1.7829999999999999E-2</c:v>
                </c:pt>
                <c:pt idx="1884">
                  <c:v>1.7840000000000099E-2</c:v>
                </c:pt>
                <c:pt idx="1885">
                  <c:v>1.7850000000000098E-2</c:v>
                </c:pt>
                <c:pt idx="1886">
                  <c:v>1.7860000000000101E-2</c:v>
                </c:pt>
                <c:pt idx="1887">
                  <c:v>1.787E-2</c:v>
                </c:pt>
                <c:pt idx="1888">
                  <c:v>1.788E-2</c:v>
                </c:pt>
                <c:pt idx="1889">
                  <c:v>1.789E-2</c:v>
                </c:pt>
                <c:pt idx="1890">
                  <c:v>1.7899999999999999E-2</c:v>
                </c:pt>
                <c:pt idx="1891">
                  <c:v>1.7909999999999999E-2</c:v>
                </c:pt>
                <c:pt idx="1892">
                  <c:v>1.7919999999999998E-2</c:v>
                </c:pt>
                <c:pt idx="1893">
                  <c:v>1.7930000000000099E-2</c:v>
                </c:pt>
                <c:pt idx="1894">
                  <c:v>1.7940000000000102E-2</c:v>
                </c:pt>
                <c:pt idx="1895">
                  <c:v>1.7950000000000101E-2</c:v>
                </c:pt>
                <c:pt idx="1896">
                  <c:v>1.796E-2</c:v>
                </c:pt>
                <c:pt idx="1897">
                  <c:v>1.797E-2</c:v>
                </c:pt>
                <c:pt idx="1898">
                  <c:v>1.7979999999999999E-2</c:v>
                </c:pt>
                <c:pt idx="1899">
                  <c:v>1.7989999999999999E-2</c:v>
                </c:pt>
                <c:pt idx="1900">
                  <c:v>1.8000000000000099E-2</c:v>
                </c:pt>
                <c:pt idx="1901">
                  <c:v>1.8010000000000099E-2</c:v>
                </c:pt>
                <c:pt idx="1902">
                  <c:v>1.8020000000000098E-2</c:v>
                </c:pt>
                <c:pt idx="1903">
                  <c:v>1.8030000000000102E-2</c:v>
                </c:pt>
                <c:pt idx="1904">
                  <c:v>1.804E-2</c:v>
                </c:pt>
                <c:pt idx="1905">
                  <c:v>1.805E-2</c:v>
                </c:pt>
                <c:pt idx="1906">
                  <c:v>1.806E-2</c:v>
                </c:pt>
                <c:pt idx="1907">
                  <c:v>1.8069999999999999E-2</c:v>
                </c:pt>
                <c:pt idx="1908">
                  <c:v>1.8079999999999999E-2</c:v>
                </c:pt>
                <c:pt idx="1909">
                  <c:v>1.8090000000000099E-2</c:v>
                </c:pt>
                <c:pt idx="1910">
                  <c:v>1.8100000000000099E-2</c:v>
                </c:pt>
                <c:pt idx="1911">
                  <c:v>1.8110000000000102E-2</c:v>
                </c:pt>
                <c:pt idx="1912">
                  <c:v>1.8120000000000101E-2</c:v>
                </c:pt>
                <c:pt idx="1913">
                  <c:v>1.813E-2</c:v>
                </c:pt>
                <c:pt idx="1914">
                  <c:v>1.814E-2</c:v>
                </c:pt>
                <c:pt idx="1915">
                  <c:v>1.8149999999999999E-2</c:v>
                </c:pt>
                <c:pt idx="1916">
                  <c:v>1.81600000000001E-2</c:v>
                </c:pt>
                <c:pt idx="1917">
                  <c:v>1.8170000000000099E-2</c:v>
                </c:pt>
                <c:pt idx="1918">
                  <c:v>1.8180000000000099E-2</c:v>
                </c:pt>
                <c:pt idx="1919">
                  <c:v>1.8190000000000098E-2</c:v>
                </c:pt>
                <c:pt idx="1920">
                  <c:v>1.8200000000000102E-2</c:v>
                </c:pt>
                <c:pt idx="1921">
                  <c:v>1.821E-2</c:v>
                </c:pt>
                <c:pt idx="1922">
                  <c:v>1.822E-2</c:v>
                </c:pt>
                <c:pt idx="1923">
                  <c:v>1.823E-2</c:v>
                </c:pt>
                <c:pt idx="1924">
                  <c:v>1.8239999999999999E-2</c:v>
                </c:pt>
                <c:pt idx="1925">
                  <c:v>1.8250000000000099E-2</c:v>
                </c:pt>
                <c:pt idx="1926">
                  <c:v>1.8260000000000099E-2</c:v>
                </c:pt>
                <c:pt idx="1927">
                  <c:v>1.8270000000000099E-2</c:v>
                </c:pt>
                <c:pt idx="1928">
                  <c:v>1.8280000000000102E-2</c:v>
                </c:pt>
                <c:pt idx="1929">
                  <c:v>1.8290000000000101E-2</c:v>
                </c:pt>
                <c:pt idx="1930">
                  <c:v>1.83E-2</c:v>
                </c:pt>
                <c:pt idx="1931">
                  <c:v>1.831E-2</c:v>
                </c:pt>
                <c:pt idx="1932">
                  <c:v>1.83200000000001E-2</c:v>
                </c:pt>
                <c:pt idx="1933">
                  <c:v>1.83300000000001E-2</c:v>
                </c:pt>
                <c:pt idx="1934">
                  <c:v>1.8340000000000099E-2</c:v>
                </c:pt>
                <c:pt idx="1935">
                  <c:v>1.8350000000000099E-2</c:v>
                </c:pt>
                <c:pt idx="1936">
                  <c:v>1.8360000000000098E-2</c:v>
                </c:pt>
                <c:pt idx="1937">
                  <c:v>1.8370000000000102E-2</c:v>
                </c:pt>
                <c:pt idx="1938">
                  <c:v>1.8380000000000001E-2</c:v>
                </c:pt>
                <c:pt idx="1939">
                  <c:v>1.839E-2</c:v>
                </c:pt>
                <c:pt idx="1940">
                  <c:v>1.84E-2</c:v>
                </c:pt>
                <c:pt idx="1941">
                  <c:v>1.84100000000001E-2</c:v>
                </c:pt>
                <c:pt idx="1942">
                  <c:v>1.8420000000000099E-2</c:v>
                </c:pt>
                <c:pt idx="1943">
                  <c:v>1.8430000000000099E-2</c:v>
                </c:pt>
                <c:pt idx="1944">
                  <c:v>1.8440000000000099E-2</c:v>
                </c:pt>
                <c:pt idx="1945">
                  <c:v>1.8450000000000098E-2</c:v>
                </c:pt>
                <c:pt idx="1946">
                  <c:v>1.8460000000000101E-2</c:v>
                </c:pt>
                <c:pt idx="1947">
                  <c:v>1.847E-2</c:v>
                </c:pt>
                <c:pt idx="1948">
                  <c:v>1.8480000000000101E-2</c:v>
                </c:pt>
                <c:pt idx="1949">
                  <c:v>1.84900000000001E-2</c:v>
                </c:pt>
                <c:pt idx="1950">
                  <c:v>1.85000000000001E-2</c:v>
                </c:pt>
                <c:pt idx="1951">
                  <c:v>1.8510000000000099E-2</c:v>
                </c:pt>
                <c:pt idx="1952">
                  <c:v>1.8520000000000099E-2</c:v>
                </c:pt>
                <c:pt idx="1953">
                  <c:v>1.8530000000000098E-2</c:v>
                </c:pt>
                <c:pt idx="1954">
                  <c:v>1.8540000000000102E-2</c:v>
                </c:pt>
                <c:pt idx="1955">
                  <c:v>1.8550000000000001E-2</c:v>
                </c:pt>
                <c:pt idx="1956">
                  <c:v>1.856E-2</c:v>
                </c:pt>
                <c:pt idx="1957">
                  <c:v>1.85700000000001E-2</c:v>
                </c:pt>
                <c:pt idx="1958">
                  <c:v>1.85800000000001E-2</c:v>
                </c:pt>
                <c:pt idx="1959">
                  <c:v>1.85900000000001E-2</c:v>
                </c:pt>
                <c:pt idx="1960">
                  <c:v>1.8600000000000099E-2</c:v>
                </c:pt>
                <c:pt idx="1961">
                  <c:v>1.8610000000000099E-2</c:v>
                </c:pt>
                <c:pt idx="1962">
                  <c:v>1.8620000000000098E-2</c:v>
                </c:pt>
                <c:pt idx="1963">
                  <c:v>1.8630000000000101E-2</c:v>
                </c:pt>
                <c:pt idx="1964">
                  <c:v>1.8640000000000101E-2</c:v>
                </c:pt>
                <c:pt idx="1965">
                  <c:v>1.8650000000000101E-2</c:v>
                </c:pt>
                <c:pt idx="1966">
                  <c:v>1.86600000000001E-2</c:v>
                </c:pt>
                <c:pt idx="1967">
                  <c:v>1.86700000000001E-2</c:v>
                </c:pt>
                <c:pt idx="1968">
                  <c:v>1.8680000000000099E-2</c:v>
                </c:pt>
                <c:pt idx="1969">
                  <c:v>1.8690000000000099E-2</c:v>
                </c:pt>
                <c:pt idx="1970">
                  <c:v>1.8700000000000098E-2</c:v>
                </c:pt>
                <c:pt idx="1971">
                  <c:v>1.8710000000000102E-2</c:v>
                </c:pt>
                <c:pt idx="1972">
                  <c:v>1.8720000000000001E-2</c:v>
                </c:pt>
                <c:pt idx="1973">
                  <c:v>1.8730000000000101E-2</c:v>
                </c:pt>
                <c:pt idx="1974">
                  <c:v>1.87400000000001E-2</c:v>
                </c:pt>
                <c:pt idx="1975">
                  <c:v>1.87500000000001E-2</c:v>
                </c:pt>
                <c:pt idx="1976">
                  <c:v>1.87600000000001E-2</c:v>
                </c:pt>
                <c:pt idx="1977">
                  <c:v>1.8770000000000099E-2</c:v>
                </c:pt>
                <c:pt idx="1978">
                  <c:v>1.8780000000000099E-2</c:v>
                </c:pt>
                <c:pt idx="1979">
                  <c:v>1.8790000000000098E-2</c:v>
                </c:pt>
                <c:pt idx="1980">
                  <c:v>1.8800000000000101E-2</c:v>
                </c:pt>
                <c:pt idx="1981">
                  <c:v>1.8810000000000101E-2</c:v>
                </c:pt>
                <c:pt idx="1982">
                  <c:v>1.8820000000000101E-2</c:v>
                </c:pt>
                <c:pt idx="1983">
                  <c:v>1.88300000000001E-2</c:v>
                </c:pt>
                <c:pt idx="1984">
                  <c:v>1.88400000000001E-2</c:v>
                </c:pt>
                <c:pt idx="1985">
                  <c:v>1.8850000000000099E-2</c:v>
                </c:pt>
                <c:pt idx="1986">
                  <c:v>1.8860000000000099E-2</c:v>
                </c:pt>
                <c:pt idx="1987">
                  <c:v>1.8870000000000099E-2</c:v>
                </c:pt>
                <c:pt idx="1988">
                  <c:v>1.8880000000000102E-2</c:v>
                </c:pt>
                <c:pt idx="1989">
                  <c:v>1.8890000000000101E-2</c:v>
                </c:pt>
                <c:pt idx="1990">
                  <c:v>1.8900000000000101E-2</c:v>
                </c:pt>
                <c:pt idx="1991">
                  <c:v>1.89100000000001E-2</c:v>
                </c:pt>
                <c:pt idx="1992">
                  <c:v>1.89200000000001E-2</c:v>
                </c:pt>
                <c:pt idx="1993">
                  <c:v>1.89300000000001E-2</c:v>
                </c:pt>
                <c:pt idx="1994">
                  <c:v>1.8940000000000099E-2</c:v>
                </c:pt>
                <c:pt idx="1995">
                  <c:v>1.8950000000000099E-2</c:v>
                </c:pt>
                <c:pt idx="1996">
                  <c:v>1.8960000000000098E-2</c:v>
                </c:pt>
                <c:pt idx="1997">
                  <c:v>1.8970000000000101E-2</c:v>
                </c:pt>
                <c:pt idx="1998">
                  <c:v>1.8980000000000101E-2</c:v>
                </c:pt>
                <c:pt idx="1999">
                  <c:v>1.8990000000000101E-2</c:v>
                </c:pt>
                <c:pt idx="2000">
                  <c:v>1.90000000000001E-2</c:v>
                </c:pt>
                <c:pt idx="2001">
                  <c:v>1.90100000000001E-2</c:v>
                </c:pt>
                <c:pt idx="2002">
                  <c:v>1.9020000000000099E-2</c:v>
                </c:pt>
                <c:pt idx="2003">
                  <c:v>1.9030000000000099E-2</c:v>
                </c:pt>
                <c:pt idx="2004">
                  <c:v>1.9040000000000099E-2</c:v>
                </c:pt>
                <c:pt idx="2005">
                  <c:v>1.9050000000000102E-2</c:v>
                </c:pt>
                <c:pt idx="2006">
                  <c:v>1.9060000000000101E-2</c:v>
                </c:pt>
                <c:pt idx="2007">
                  <c:v>1.9070000000000101E-2</c:v>
                </c:pt>
                <c:pt idx="2008">
                  <c:v>1.90800000000001E-2</c:v>
                </c:pt>
                <c:pt idx="2009">
                  <c:v>1.90900000000001E-2</c:v>
                </c:pt>
                <c:pt idx="2010">
                  <c:v>1.91000000000001E-2</c:v>
                </c:pt>
                <c:pt idx="2011">
                  <c:v>1.9110000000000099E-2</c:v>
                </c:pt>
                <c:pt idx="2012">
                  <c:v>1.9120000000000099E-2</c:v>
                </c:pt>
                <c:pt idx="2013">
                  <c:v>1.9130000000000098E-2</c:v>
                </c:pt>
                <c:pt idx="2014">
                  <c:v>1.9140000000000101E-2</c:v>
                </c:pt>
                <c:pt idx="2015">
                  <c:v>1.9150000000000101E-2</c:v>
                </c:pt>
                <c:pt idx="2016">
                  <c:v>1.9160000000000101E-2</c:v>
                </c:pt>
                <c:pt idx="2017">
                  <c:v>1.91700000000001E-2</c:v>
                </c:pt>
                <c:pt idx="2018">
                  <c:v>1.91800000000001E-2</c:v>
                </c:pt>
                <c:pt idx="2019">
                  <c:v>1.9190000000000099E-2</c:v>
                </c:pt>
                <c:pt idx="2020">
                  <c:v>1.9200000000000099E-2</c:v>
                </c:pt>
                <c:pt idx="2021">
                  <c:v>1.9210000000000099E-2</c:v>
                </c:pt>
                <c:pt idx="2022">
                  <c:v>1.9220000000000102E-2</c:v>
                </c:pt>
                <c:pt idx="2023">
                  <c:v>1.9230000000000101E-2</c:v>
                </c:pt>
                <c:pt idx="2024">
                  <c:v>1.9240000000000101E-2</c:v>
                </c:pt>
                <c:pt idx="2025">
                  <c:v>1.92500000000001E-2</c:v>
                </c:pt>
                <c:pt idx="2026">
                  <c:v>1.92600000000001E-2</c:v>
                </c:pt>
                <c:pt idx="2027">
                  <c:v>1.92700000000001E-2</c:v>
                </c:pt>
                <c:pt idx="2028">
                  <c:v>1.9280000000000099E-2</c:v>
                </c:pt>
                <c:pt idx="2029">
                  <c:v>1.9290000000000099E-2</c:v>
                </c:pt>
                <c:pt idx="2030">
                  <c:v>1.9300000000000098E-2</c:v>
                </c:pt>
                <c:pt idx="2031">
                  <c:v>1.9310000000000101E-2</c:v>
                </c:pt>
                <c:pt idx="2032">
                  <c:v>1.9320000000000101E-2</c:v>
                </c:pt>
                <c:pt idx="2033">
                  <c:v>1.9330000000000101E-2</c:v>
                </c:pt>
                <c:pt idx="2034">
                  <c:v>1.93400000000001E-2</c:v>
                </c:pt>
                <c:pt idx="2035">
                  <c:v>1.93500000000001E-2</c:v>
                </c:pt>
                <c:pt idx="2036">
                  <c:v>1.9360000000000099E-2</c:v>
                </c:pt>
                <c:pt idx="2037">
                  <c:v>1.9370000000000099E-2</c:v>
                </c:pt>
                <c:pt idx="2038">
                  <c:v>1.9380000000000099E-2</c:v>
                </c:pt>
                <c:pt idx="2039">
                  <c:v>1.9390000000000102E-2</c:v>
                </c:pt>
                <c:pt idx="2040">
                  <c:v>1.9400000000000101E-2</c:v>
                </c:pt>
                <c:pt idx="2041">
                  <c:v>1.9410000000000101E-2</c:v>
                </c:pt>
                <c:pt idx="2042">
                  <c:v>1.94200000000001E-2</c:v>
                </c:pt>
                <c:pt idx="2043">
                  <c:v>1.94300000000001E-2</c:v>
                </c:pt>
                <c:pt idx="2044">
                  <c:v>1.94400000000001E-2</c:v>
                </c:pt>
                <c:pt idx="2045">
                  <c:v>1.9450000000000099E-2</c:v>
                </c:pt>
                <c:pt idx="2046">
                  <c:v>1.9460000000000099E-2</c:v>
                </c:pt>
                <c:pt idx="2047">
                  <c:v>1.9470000000000098E-2</c:v>
                </c:pt>
                <c:pt idx="2048">
                  <c:v>1.9480000000000101E-2</c:v>
                </c:pt>
                <c:pt idx="2049">
                  <c:v>1.9490000000000101E-2</c:v>
                </c:pt>
                <c:pt idx="2050">
                  <c:v>1.9500000000000101E-2</c:v>
                </c:pt>
                <c:pt idx="2051">
                  <c:v>1.95100000000001E-2</c:v>
                </c:pt>
                <c:pt idx="2052">
                  <c:v>1.95200000000001E-2</c:v>
                </c:pt>
                <c:pt idx="2053">
                  <c:v>1.9530000000000099E-2</c:v>
                </c:pt>
                <c:pt idx="2054">
                  <c:v>1.9540000000000099E-2</c:v>
                </c:pt>
                <c:pt idx="2055">
                  <c:v>1.9550000000000099E-2</c:v>
                </c:pt>
                <c:pt idx="2056">
                  <c:v>1.9560000000000102E-2</c:v>
                </c:pt>
                <c:pt idx="2057">
                  <c:v>1.9570000000000101E-2</c:v>
                </c:pt>
                <c:pt idx="2058">
                  <c:v>1.9580000000000101E-2</c:v>
                </c:pt>
                <c:pt idx="2059">
                  <c:v>1.95900000000001E-2</c:v>
                </c:pt>
                <c:pt idx="2060">
                  <c:v>1.96000000000001E-2</c:v>
                </c:pt>
                <c:pt idx="2061">
                  <c:v>1.96100000000001E-2</c:v>
                </c:pt>
                <c:pt idx="2062">
                  <c:v>1.9620000000000099E-2</c:v>
                </c:pt>
                <c:pt idx="2063">
                  <c:v>1.9630000000000099E-2</c:v>
                </c:pt>
                <c:pt idx="2064">
                  <c:v>1.9640000000000098E-2</c:v>
                </c:pt>
                <c:pt idx="2065">
                  <c:v>1.9650000000000101E-2</c:v>
                </c:pt>
                <c:pt idx="2066">
                  <c:v>1.9660000000000101E-2</c:v>
                </c:pt>
                <c:pt idx="2067">
                  <c:v>1.9670000000000101E-2</c:v>
                </c:pt>
                <c:pt idx="2068">
                  <c:v>1.96800000000001E-2</c:v>
                </c:pt>
                <c:pt idx="2069">
                  <c:v>1.96900000000001E-2</c:v>
                </c:pt>
                <c:pt idx="2070">
                  <c:v>1.9700000000000099E-2</c:v>
                </c:pt>
                <c:pt idx="2071">
                  <c:v>1.9710000000000099E-2</c:v>
                </c:pt>
                <c:pt idx="2072">
                  <c:v>1.9720000000000099E-2</c:v>
                </c:pt>
                <c:pt idx="2073">
                  <c:v>1.9730000000000102E-2</c:v>
                </c:pt>
                <c:pt idx="2074">
                  <c:v>1.9740000000000101E-2</c:v>
                </c:pt>
                <c:pt idx="2075">
                  <c:v>1.9750000000000101E-2</c:v>
                </c:pt>
                <c:pt idx="2076">
                  <c:v>1.97600000000001E-2</c:v>
                </c:pt>
                <c:pt idx="2077">
                  <c:v>1.97700000000001E-2</c:v>
                </c:pt>
                <c:pt idx="2078">
                  <c:v>1.97800000000001E-2</c:v>
                </c:pt>
                <c:pt idx="2079">
                  <c:v>1.9790000000000099E-2</c:v>
                </c:pt>
                <c:pt idx="2080">
                  <c:v>1.9800000000000099E-2</c:v>
                </c:pt>
                <c:pt idx="2081">
                  <c:v>1.9810000000000098E-2</c:v>
                </c:pt>
                <c:pt idx="2082">
                  <c:v>1.9820000000000101E-2</c:v>
                </c:pt>
                <c:pt idx="2083">
                  <c:v>1.9830000000000101E-2</c:v>
                </c:pt>
                <c:pt idx="2084">
                  <c:v>1.9840000000000101E-2</c:v>
                </c:pt>
                <c:pt idx="2085">
                  <c:v>1.98500000000001E-2</c:v>
                </c:pt>
                <c:pt idx="2086">
                  <c:v>1.98600000000001E-2</c:v>
                </c:pt>
                <c:pt idx="2087">
                  <c:v>1.9870000000000099E-2</c:v>
                </c:pt>
                <c:pt idx="2088">
                  <c:v>1.9880000000000099E-2</c:v>
                </c:pt>
                <c:pt idx="2089">
                  <c:v>1.9890000000000099E-2</c:v>
                </c:pt>
                <c:pt idx="2090">
                  <c:v>1.9900000000000102E-2</c:v>
                </c:pt>
                <c:pt idx="2091">
                  <c:v>1.9910000000000101E-2</c:v>
                </c:pt>
                <c:pt idx="2092">
                  <c:v>1.9920000000000101E-2</c:v>
                </c:pt>
                <c:pt idx="2093">
                  <c:v>1.99300000000001E-2</c:v>
                </c:pt>
                <c:pt idx="2094">
                  <c:v>1.99400000000001E-2</c:v>
                </c:pt>
                <c:pt idx="2095">
                  <c:v>1.99500000000001E-2</c:v>
                </c:pt>
                <c:pt idx="2096">
                  <c:v>1.9960000000000099E-2</c:v>
                </c:pt>
                <c:pt idx="2097">
                  <c:v>1.9970000000000099E-2</c:v>
                </c:pt>
                <c:pt idx="2098">
                  <c:v>1.9980000000000098E-2</c:v>
                </c:pt>
                <c:pt idx="2099">
                  <c:v>1.9990000000000101E-2</c:v>
                </c:pt>
                <c:pt idx="2100">
                  <c:v>2.0000000000000101E-2</c:v>
                </c:pt>
                <c:pt idx="2101">
                  <c:v>2.0010000000000101E-2</c:v>
                </c:pt>
                <c:pt idx="2102">
                  <c:v>2.00200000000001E-2</c:v>
                </c:pt>
                <c:pt idx="2103">
                  <c:v>2.00300000000001E-2</c:v>
                </c:pt>
                <c:pt idx="2104">
                  <c:v>2.0040000000000099E-2</c:v>
                </c:pt>
                <c:pt idx="2105">
                  <c:v>2.0050000000000099E-2</c:v>
                </c:pt>
                <c:pt idx="2106">
                  <c:v>2.0060000000000099E-2</c:v>
                </c:pt>
                <c:pt idx="2107">
                  <c:v>2.0070000000000102E-2</c:v>
                </c:pt>
                <c:pt idx="2108">
                  <c:v>2.0080000000000101E-2</c:v>
                </c:pt>
                <c:pt idx="2109">
                  <c:v>2.0090000000000101E-2</c:v>
                </c:pt>
                <c:pt idx="2110">
                  <c:v>2.01000000000001E-2</c:v>
                </c:pt>
                <c:pt idx="2111">
                  <c:v>2.01100000000001E-2</c:v>
                </c:pt>
                <c:pt idx="2112">
                  <c:v>2.01200000000001E-2</c:v>
                </c:pt>
                <c:pt idx="2113">
                  <c:v>2.0130000000000099E-2</c:v>
                </c:pt>
                <c:pt idx="2114">
                  <c:v>2.0140000000000099E-2</c:v>
                </c:pt>
                <c:pt idx="2115">
                  <c:v>2.0150000000000098E-2</c:v>
                </c:pt>
                <c:pt idx="2116">
                  <c:v>2.0160000000000101E-2</c:v>
                </c:pt>
                <c:pt idx="2117">
                  <c:v>2.0170000000000101E-2</c:v>
                </c:pt>
                <c:pt idx="2118">
                  <c:v>2.0180000000000101E-2</c:v>
                </c:pt>
                <c:pt idx="2119">
                  <c:v>2.01900000000001E-2</c:v>
                </c:pt>
                <c:pt idx="2120">
                  <c:v>2.02000000000001E-2</c:v>
                </c:pt>
                <c:pt idx="2121">
                  <c:v>2.0210000000000099E-2</c:v>
                </c:pt>
                <c:pt idx="2122">
                  <c:v>2.0220000000000099E-2</c:v>
                </c:pt>
                <c:pt idx="2123">
                  <c:v>2.0230000000000099E-2</c:v>
                </c:pt>
                <c:pt idx="2124">
                  <c:v>2.0240000000000102E-2</c:v>
                </c:pt>
                <c:pt idx="2125">
                  <c:v>2.0250000000000101E-2</c:v>
                </c:pt>
                <c:pt idx="2126">
                  <c:v>2.0260000000000101E-2</c:v>
                </c:pt>
                <c:pt idx="2127">
                  <c:v>2.02700000000001E-2</c:v>
                </c:pt>
                <c:pt idx="2128">
                  <c:v>2.02800000000001E-2</c:v>
                </c:pt>
                <c:pt idx="2129">
                  <c:v>2.02900000000001E-2</c:v>
                </c:pt>
                <c:pt idx="2130">
                  <c:v>2.0300000000000099E-2</c:v>
                </c:pt>
                <c:pt idx="2131">
                  <c:v>2.0310000000000099E-2</c:v>
                </c:pt>
                <c:pt idx="2132">
                  <c:v>2.0320000000000098E-2</c:v>
                </c:pt>
                <c:pt idx="2133">
                  <c:v>2.0330000000000101E-2</c:v>
                </c:pt>
                <c:pt idx="2134">
                  <c:v>2.0340000000000101E-2</c:v>
                </c:pt>
                <c:pt idx="2135">
                  <c:v>2.0350000000000101E-2</c:v>
                </c:pt>
                <c:pt idx="2136">
                  <c:v>2.03600000000001E-2</c:v>
                </c:pt>
                <c:pt idx="2137">
                  <c:v>2.03700000000001E-2</c:v>
                </c:pt>
                <c:pt idx="2138">
                  <c:v>2.0380000000000099E-2</c:v>
                </c:pt>
                <c:pt idx="2139">
                  <c:v>2.0390000000000099E-2</c:v>
                </c:pt>
                <c:pt idx="2140">
                  <c:v>2.0400000000000099E-2</c:v>
                </c:pt>
                <c:pt idx="2141">
                  <c:v>2.0410000000000102E-2</c:v>
                </c:pt>
                <c:pt idx="2142">
                  <c:v>2.0420000000000101E-2</c:v>
                </c:pt>
                <c:pt idx="2143">
                  <c:v>2.0430000000000101E-2</c:v>
                </c:pt>
                <c:pt idx="2144">
                  <c:v>2.04400000000001E-2</c:v>
                </c:pt>
                <c:pt idx="2145">
                  <c:v>2.04500000000001E-2</c:v>
                </c:pt>
                <c:pt idx="2146">
                  <c:v>2.04600000000001E-2</c:v>
                </c:pt>
                <c:pt idx="2147">
                  <c:v>2.0470000000000099E-2</c:v>
                </c:pt>
                <c:pt idx="2148">
                  <c:v>2.0480000000000099E-2</c:v>
                </c:pt>
                <c:pt idx="2149">
                  <c:v>2.0490000000000098E-2</c:v>
                </c:pt>
                <c:pt idx="2150">
                  <c:v>2.0500000000000101E-2</c:v>
                </c:pt>
                <c:pt idx="2151">
                  <c:v>2.0510000000000101E-2</c:v>
                </c:pt>
                <c:pt idx="2152">
                  <c:v>2.0520000000000101E-2</c:v>
                </c:pt>
                <c:pt idx="2153">
                  <c:v>2.05300000000001E-2</c:v>
                </c:pt>
                <c:pt idx="2154">
                  <c:v>2.05400000000001E-2</c:v>
                </c:pt>
                <c:pt idx="2155">
                  <c:v>2.0550000000000099E-2</c:v>
                </c:pt>
                <c:pt idx="2156">
                  <c:v>2.0560000000000099E-2</c:v>
                </c:pt>
                <c:pt idx="2157">
                  <c:v>2.0570000000000099E-2</c:v>
                </c:pt>
                <c:pt idx="2158">
                  <c:v>2.0580000000000102E-2</c:v>
                </c:pt>
                <c:pt idx="2159">
                  <c:v>2.0590000000000101E-2</c:v>
                </c:pt>
                <c:pt idx="2160">
                  <c:v>2.0600000000000101E-2</c:v>
                </c:pt>
                <c:pt idx="2161">
                  <c:v>2.06100000000001E-2</c:v>
                </c:pt>
                <c:pt idx="2162">
                  <c:v>2.06200000000001E-2</c:v>
                </c:pt>
                <c:pt idx="2163">
                  <c:v>2.06300000000001E-2</c:v>
                </c:pt>
                <c:pt idx="2164">
                  <c:v>2.0640000000000099E-2</c:v>
                </c:pt>
                <c:pt idx="2165">
                  <c:v>2.0650000000000099E-2</c:v>
                </c:pt>
                <c:pt idx="2166">
                  <c:v>2.0660000000000098E-2</c:v>
                </c:pt>
                <c:pt idx="2167">
                  <c:v>2.0670000000000101E-2</c:v>
                </c:pt>
                <c:pt idx="2168">
                  <c:v>2.0680000000000101E-2</c:v>
                </c:pt>
                <c:pt idx="2169">
                  <c:v>2.0690000000000101E-2</c:v>
                </c:pt>
                <c:pt idx="2170">
                  <c:v>2.07000000000001E-2</c:v>
                </c:pt>
                <c:pt idx="2171">
                  <c:v>2.07100000000001E-2</c:v>
                </c:pt>
                <c:pt idx="2172">
                  <c:v>2.0720000000000099E-2</c:v>
                </c:pt>
                <c:pt idx="2173">
                  <c:v>2.0730000000000099E-2</c:v>
                </c:pt>
                <c:pt idx="2174">
                  <c:v>2.0740000000000099E-2</c:v>
                </c:pt>
                <c:pt idx="2175">
                  <c:v>2.0750000000000102E-2</c:v>
                </c:pt>
                <c:pt idx="2176">
                  <c:v>2.0760000000000101E-2</c:v>
                </c:pt>
                <c:pt idx="2177">
                  <c:v>2.0770000000000101E-2</c:v>
                </c:pt>
                <c:pt idx="2178">
                  <c:v>2.07800000000001E-2</c:v>
                </c:pt>
                <c:pt idx="2179">
                  <c:v>2.07900000000001E-2</c:v>
                </c:pt>
                <c:pt idx="2180">
                  <c:v>2.08000000000001E-2</c:v>
                </c:pt>
                <c:pt idx="2181">
                  <c:v>2.0810000000000099E-2</c:v>
                </c:pt>
                <c:pt idx="2182">
                  <c:v>2.0820000000000099E-2</c:v>
                </c:pt>
                <c:pt idx="2183">
                  <c:v>2.0830000000000098E-2</c:v>
                </c:pt>
                <c:pt idx="2184">
                  <c:v>2.0840000000000101E-2</c:v>
                </c:pt>
                <c:pt idx="2185">
                  <c:v>2.0850000000000101E-2</c:v>
                </c:pt>
                <c:pt idx="2186">
                  <c:v>2.0860000000000101E-2</c:v>
                </c:pt>
                <c:pt idx="2187">
                  <c:v>2.08700000000001E-2</c:v>
                </c:pt>
                <c:pt idx="2188">
                  <c:v>2.08800000000001E-2</c:v>
                </c:pt>
                <c:pt idx="2189">
                  <c:v>2.0890000000000099E-2</c:v>
                </c:pt>
                <c:pt idx="2190">
                  <c:v>2.0900000000000099E-2</c:v>
                </c:pt>
                <c:pt idx="2191">
                  <c:v>2.0910000000000099E-2</c:v>
                </c:pt>
                <c:pt idx="2192">
                  <c:v>2.0920000000000102E-2</c:v>
                </c:pt>
                <c:pt idx="2193">
                  <c:v>2.0930000000000101E-2</c:v>
                </c:pt>
                <c:pt idx="2194">
                  <c:v>2.0940000000000101E-2</c:v>
                </c:pt>
                <c:pt idx="2195">
                  <c:v>2.09500000000001E-2</c:v>
                </c:pt>
                <c:pt idx="2196">
                  <c:v>2.09600000000001E-2</c:v>
                </c:pt>
                <c:pt idx="2197">
                  <c:v>2.09700000000001E-2</c:v>
                </c:pt>
                <c:pt idx="2198">
                  <c:v>2.0980000000000099E-2</c:v>
                </c:pt>
                <c:pt idx="2199">
                  <c:v>2.0990000000000099E-2</c:v>
                </c:pt>
                <c:pt idx="2200">
                  <c:v>2.1000000000000098E-2</c:v>
                </c:pt>
                <c:pt idx="2201">
                  <c:v>2.1010000000000102E-2</c:v>
                </c:pt>
                <c:pt idx="2202">
                  <c:v>2.1020000000000101E-2</c:v>
                </c:pt>
                <c:pt idx="2203">
                  <c:v>2.1030000000000101E-2</c:v>
                </c:pt>
                <c:pt idx="2204">
                  <c:v>2.10400000000001E-2</c:v>
                </c:pt>
                <c:pt idx="2205">
                  <c:v>2.10500000000001E-2</c:v>
                </c:pt>
                <c:pt idx="2206">
                  <c:v>2.1060000000000099E-2</c:v>
                </c:pt>
                <c:pt idx="2207">
                  <c:v>2.1070000000000099E-2</c:v>
                </c:pt>
                <c:pt idx="2208">
                  <c:v>2.1080000000000099E-2</c:v>
                </c:pt>
                <c:pt idx="2209">
                  <c:v>2.1090000000000102E-2</c:v>
                </c:pt>
                <c:pt idx="2210">
                  <c:v>2.1100000000000101E-2</c:v>
                </c:pt>
                <c:pt idx="2211">
                  <c:v>2.1110000000000101E-2</c:v>
                </c:pt>
                <c:pt idx="2212">
                  <c:v>2.11200000000001E-2</c:v>
                </c:pt>
                <c:pt idx="2213">
                  <c:v>2.11300000000001E-2</c:v>
                </c:pt>
                <c:pt idx="2214">
                  <c:v>2.11400000000001E-2</c:v>
                </c:pt>
                <c:pt idx="2215">
                  <c:v>2.1150000000000099E-2</c:v>
                </c:pt>
                <c:pt idx="2216">
                  <c:v>2.1160000000000099E-2</c:v>
                </c:pt>
                <c:pt idx="2217">
                  <c:v>2.1170000000000098E-2</c:v>
                </c:pt>
                <c:pt idx="2218">
                  <c:v>2.1180000000000102E-2</c:v>
                </c:pt>
                <c:pt idx="2219">
                  <c:v>2.1190000000000101E-2</c:v>
                </c:pt>
                <c:pt idx="2220">
                  <c:v>2.1200000000000101E-2</c:v>
                </c:pt>
                <c:pt idx="2221">
                  <c:v>2.12100000000001E-2</c:v>
                </c:pt>
                <c:pt idx="2222">
                  <c:v>2.12200000000001E-2</c:v>
                </c:pt>
                <c:pt idx="2223">
                  <c:v>2.1230000000000099E-2</c:v>
                </c:pt>
                <c:pt idx="2224">
                  <c:v>2.1240000000000099E-2</c:v>
                </c:pt>
                <c:pt idx="2225">
                  <c:v>2.1250000000000099E-2</c:v>
                </c:pt>
                <c:pt idx="2226">
                  <c:v>2.1260000000000102E-2</c:v>
                </c:pt>
                <c:pt idx="2227">
                  <c:v>2.1270000000000101E-2</c:v>
                </c:pt>
                <c:pt idx="2228">
                  <c:v>2.1280000000000101E-2</c:v>
                </c:pt>
                <c:pt idx="2229">
                  <c:v>2.1290000000000101E-2</c:v>
                </c:pt>
                <c:pt idx="2230">
                  <c:v>2.13000000000001E-2</c:v>
                </c:pt>
                <c:pt idx="2231">
                  <c:v>2.13100000000001E-2</c:v>
                </c:pt>
                <c:pt idx="2232">
                  <c:v>2.1320000000000099E-2</c:v>
                </c:pt>
                <c:pt idx="2233">
                  <c:v>2.1330000000000099E-2</c:v>
                </c:pt>
                <c:pt idx="2234">
                  <c:v>2.1340000000000098E-2</c:v>
                </c:pt>
                <c:pt idx="2235">
                  <c:v>2.1350000000000102E-2</c:v>
                </c:pt>
                <c:pt idx="2236">
                  <c:v>2.1360000000000101E-2</c:v>
                </c:pt>
                <c:pt idx="2237">
                  <c:v>2.1370000000000101E-2</c:v>
                </c:pt>
                <c:pt idx="2238">
                  <c:v>2.13800000000001E-2</c:v>
                </c:pt>
                <c:pt idx="2239">
                  <c:v>2.13900000000001E-2</c:v>
                </c:pt>
                <c:pt idx="2240">
                  <c:v>2.1400000000000099E-2</c:v>
                </c:pt>
                <c:pt idx="2241">
                  <c:v>2.1410000000000099E-2</c:v>
                </c:pt>
                <c:pt idx="2242">
                  <c:v>2.1420000000000099E-2</c:v>
                </c:pt>
                <c:pt idx="2243">
                  <c:v>2.1430000000000098E-2</c:v>
                </c:pt>
                <c:pt idx="2244">
                  <c:v>2.1440000000000101E-2</c:v>
                </c:pt>
                <c:pt idx="2245">
                  <c:v>2.1450000000000101E-2</c:v>
                </c:pt>
                <c:pt idx="2246">
                  <c:v>2.1460000000000101E-2</c:v>
                </c:pt>
                <c:pt idx="2247">
                  <c:v>2.14700000000001E-2</c:v>
                </c:pt>
                <c:pt idx="2248">
                  <c:v>2.14800000000001E-2</c:v>
                </c:pt>
                <c:pt idx="2249">
                  <c:v>2.1490000000000099E-2</c:v>
                </c:pt>
                <c:pt idx="2250">
                  <c:v>2.1500000000000099E-2</c:v>
                </c:pt>
                <c:pt idx="2251">
                  <c:v>2.1510000000000098E-2</c:v>
                </c:pt>
                <c:pt idx="2252">
                  <c:v>2.1520000000000102E-2</c:v>
                </c:pt>
                <c:pt idx="2253">
                  <c:v>2.1530000000000101E-2</c:v>
                </c:pt>
                <c:pt idx="2254">
                  <c:v>2.1540000000000101E-2</c:v>
                </c:pt>
                <c:pt idx="2255">
                  <c:v>2.15500000000001E-2</c:v>
                </c:pt>
                <c:pt idx="2256">
                  <c:v>2.15600000000001E-2</c:v>
                </c:pt>
                <c:pt idx="2257">
                  <c:v>2.15700000000001E-2</c:v>
                </c:pt>
                <c:pt idx="2258">
                  <c:v>2.1580000000000099E-2</c:v>
                </c:pt>
                <c:pt idx="2259">
                  <c:v>2.1590000000000099E-2</c:v>
                </c:pt>
                <c:pt idx="2260">
                  <c:v>2.1600000000000098E-2</c:v>
                </c:pt>
                <c:pt idx="2261">
                  <c:v>2.1610000000000101E-2</c:v>
                </c:pt>
                <c:pt idx="2262">
                  <c:v>2.1620000000000101E-2</c:v>
                </c:pt>
                <c:pt idx="2263">
                  <c:v>2.1630000000000101E-2</c:v>
                </c:pt>
                <c:pt idx="2264">
                  <c:v>2.16400000000001E-2</c:v>
                </c:pt>
                <c:pt idx="2265">
                  <c:v>2.16500000000001E-2</c:v>
                </c:pt>
                <c:pt idx="2266">
                  <c:v>2.1660000000000099E-2</c:v>
                </c:pt>
                <c:pt idx="2267">
                  <c:v>2.1670000000000099E-2</c:v>
                </c:pt>
                <c:pt idx="2268">
                  <c:v>2.1680000000000098E-2</c:v>
                </c:pt>
                <c:pt idx="2269">
                  <c:v>2.1690000000000102E-2</c:v>
                </c:pt>
                <c:pt idx="2270">
                  <c:v>2.1700000000000101E-2</c:v>
                </c:pt>
                <c:pt idx="2271">
                  <c:v>2.1710000000000101E-2</c:v>
                </c:pt>
                <c:pt idx="2272">
                  <c:v>2.17200000000001E-2</c:v>
                </c:pt>
                <c:pt idx="2273">
                  <c:v>2.17300000000001E-2</c:v>
                </c:pt>
                <c:pt idx="2274">
                  <c:v>2.17400000000001E-2</c:v>
                </c:pt>
                <c:pt idx="2275">
                  <c:v>2.1750000000000099E-2</c:v>
                </c:pt>
                <c:pt idx="2276">
                  <c:v>2.1760000000000099E-2</c:v>
                </c:pt>
                <c:pt idx="2277">
                  <c:v>2.1770000000000098E-2</c:v>
                </c:pt>
                <c:pt idx="2278">
                  <c:v>2.1780000000000101E-2</c:v>
                </c:pt>
                <c:pt idx="2279">
                  <c:v>2.1790000000000101E-2</c:v>
                </c:pt>
                <c:pt idx="2280">
                  <c:v>2.1800000000000101E-2</c:v>
                </c:pt>
                <c:pt idx="2281">
                  <c:v>2.18100000000001E-2</c:v>
                </c:pt>
                <c:pt idx="2282">
                  <c:v>2.18200000000001E-2</c:v>
                </c:pt>
                <c:pt idx="2283">
                  <c:v>2.1830000000000099E-2</c:v>
                </c:pt>
                <c:pt idx="2284">
                  <c:v>2.1840000000000099E-2</c:v>
                </c:pt>
                <c:pt idx="2285">
                  <c:v>2.1850000000000099E-2</c:v>
                </c:pt>
                <c:pt idx="2286">
                  <c:v>2.1860000000000102E-2</c:v>
                </c:pt>
                <c:pt idx="2287">
                  <c:v>2.1870000000000101E-2</c:v>
                </c:pt>
                <c:pt idx="2288">
                  <c:v>2.1880000000000101E-2</c:v>
                </c:pt>
                <c:pt idx="2289">
                  <c:v>2.18900000000001E-2</c:v>
                </c:pt>
                <c:pt idx="2290">
                  <c:v>2.19000000000001E-2</c:v>
                </c:pt>
                <c:pt idx="2291">
                  <c:v>2.19100000000001E-2</c:v>
                </c:pt>
                <c:pt idx="2292">
                  <c:v>2.1920000000000099E-2</c:v>
                </c:pt>
                <c:pt idx="2293">
                  <c:v>2.1930000000000099E-2</c:v>
                </c:pt>
                <c:pt idx="2294">
                  <c:v>2.1940000000000098E-2</c:v>
                </c:pt>
                <c:pt idx="2295">
                  <c:v>2.1950000000000101E-2</c:v>
                </c:pt>
                <c:pt idx="2296">
                  <c:v>2.1960000000000101E-2</c:v>
                </c:pt>
                <c:pt idx="2297">
                  <c:v>2.1970000000000101E-2</c:v>
                </c:pt>
                <c:pt idx="2298">
                  <c:v>2.19800000000001E-2</c:v>
                </c:pt>
                <c:pt idx="2299">
                  <c:v>2.19900000000001E-2</c:v>
                </c:pt>
                <c:pt idx="2300">
                  <c:v>2.2000000000000099E-2</c:v>
                </c:pt>
                <c:pt idx="2301">
                  <c:v>2.2010000000000099E-2</c:v>
                </c:pt>
                <c:pt idx="2302">
                  <c:v>2.2020000000000099E-2</c:v>
                </c:pt>
                <c:pt idx="2303">
                  <c:v>2.2030000000000102E-2</c:v>
                </c:pt>
                <c:pt idx="2304">
                  <c:v>2.2040000000000101E-2</c:v>
                </c:pt>
                <c:pt idx="2305">
                  <c:v>2.2050000000000101E-2</c:v>
                </c:pt>
                <c:pt idx="2306">
                  <c:v>2.20600000000001E-2</c:v>
                </c:pt>
                <c:pt idx="2307">
                  <c:v>2.20700000000001E-2</c:v>
                </c:pt>
                <c:pt idx="2308">
                  <c:v>2.20800000000001E-2</c:v>
                </c:pt>
                <c:pt idx="2309">
                  <c:v>2.2090000000000099E-2</c:v>
                </c:pt>
                <c:pt idx="2310">
                  <c:v>2.2100000000000099E-2</c:v>
                </c:pt>
                <c:pt idx="2311">
                  <c:v>2.2110000000000098E-2</c:v>
                </c:pt>
                <c:pt idx="2312">
                  <c:v>2.2120000000000101E-2</c:v>
                </c:pt>
                <c:pt idx="2313">
                  <c:v>2.2130000000000101E-2</c:v>
                </c:pt>
                <c:pt idx="2314">
                  <c:v>2.2140000000000101E-2</c:v>
                </c:pt>
                <c:pt idx="2315">
                  <c:v>2.21500000000001E-2</c:v>
                </c:pt>
                <c:pt idx="2316">
                  <c:v>2.21600000000001E-2</c:v>
                </c:pt>
                <c:pt idx="2317">
                  <c:v>2.2170000000000099E-2</c:v>
                </c:pt>
                <c:pt idx="2318">
                  <c:v>2.2180000000000099E-2</c:v>
                </c:pt>
                <c:pt idx="2319">
                  <c:v>2.2190000000000099E-2</c:v>
                </c:pt>
                <c:pt idx="2320">
                  <c:v>2.2200000000000102E-2</c:v>
                </c:pt>
                <c:pt idx="2321">
                  <c:v>2.2210000000000101E-2</c:v>
                </c:pt>
                <c:pt idx="2322">
                  <c:v>2.2220000000000101E-2</c:v>
                </c:pt>
                <c:pt idx="2323">
                  <c:v>2.22300000000001E-2</c:v>
                </c:pt>
                <c:pt idx="2324">
                  <c:v>2.22400000000001E-2</c:v>
                </c:pt>
                <c:pt idx="2325">
                  <c:v>2.22500000000001E-2</c:v>
                </c:pt>
                <c:pt idx="2326">
                  <c:v>2.2260000000000099E-2</c:v>
                </c:pt>
                <c:pt idx="2327">
                  <c:v>2.2270000000000099E-2</c:v>
                </c:pt>
                <c:pt idx="2328">
                  <c:v>2.2280000000000098E-2</c:v>
                </c:pt>
                <c:pt idx="2329">
                  <c:v>2.2290000000000101E-2</c:v>
                </c:pt>
                <c:pt idx="2330">
                  <c:v>2.2300000000000101E-2</c:v>
                </c:pt>
                <c:pt idx="2331">
                  <c:v>2.2310000000000101E-2</c:v>
                </c:pt>
                <c:pt idx="2332">
                  <c:v>2.23200000000001E-2</c:v>
                </c:pt>
                <c:pt idx="2333">
                  <c:v>2.23300000000001E-2</c:v>
                </c:pt>
                <c:pt idx="2334">
                  <c:v>2.2340000000000099E-2</c:v>
                </c:pt>
                <c:pt idx="2335">
                  <c:v>2.2350000000000099E-2</c:v>
                </c:pt>
                <c:pt idx="2336">
                  <c:v>2.2360000000000099E-2</c:v>
                </c:pt>
                <c:pt idx="2337">
                  <c:v>2.2370000000000102E-2</c:v>
                </c:pt>
                <c:pt idx="2338">
                  <c:v>2.2380000000000101E-2</c:v>
                </c:pt>
                <c:pt idx="2339">
                  <c:v>2.2390000000000101E-2</c:v>
                </c:pt>
                <c:pt idx="2340">
                  <c:v>2.24000000000001E-2</c:v>
                </c:pt>
                <c:pt idx="2341">
                  <c:v>2.24100000000001E-2</c:v>
                </c:pt>
                <c:pt idx="2342">
                  <c:v>2.24200000000001E-2</c:v>
                </c:pt>
                <c:pt idx="2343">
                  <c:v>2.2430000000000099E-2</c:v>
                </c:pt>
                <c:pt idx="2344">
                  <c:v>2.2440000000000099E-2</c:v>
                </c:pt>
                <c:pt idx="2345">
                  <c:v>2.2450000000000098E-2</c:v>
                </c:pt>
                <c:pt idx="2346">
                  <c:v>2.2460000000000101E-2</c:v>
                </c:pt>
                <c:pt idx="2347">
                  <c:v>2.2470000000000101E-2</c:v>
                </c:pt>
                <c:pt idx="2348">
                  <c:v>2.2480000000000101E-2</c:v>
                </c:pt>
                <c:pt idx="2349">
                  <c:v>2.24900000000001E-2</c:v>
                </c:pt>
                <c:pt idx="2350">
                  <c:v>2.25000000000001E-2</c:v>
                </c:pt>
                <c:pt idx="2351">
                  <c:v>2.2510000000000099E-2</c:v>
                </c:pt>
                <c:pt idx="2352">
                  <c:v>2.2520000000000099E-2</c:v>
                </c:pt>
                <c:pt idx="2353">
                  <c:v>2.2530000000000099E-2</c:v>
                </c:pt>
                <c:pt idx="2354">
                  <c:v>2.2540000000000102E-2</c:v>
                </c:pt>
                <c:pt idx="2355">
                  <c:v>2.2550000000000101E-2</c:v>
                </c:pt>
                <c:pt idx="2356">
                  <c:v>2.2560000000000101E-2</c:v>
                </c:pt>
                <c:pt idx="2357">
                  <c:v>2.25700000000001E-2</c:v>
                </c:pt>
                <c:pt idx="2358">
                  <c:v>2.25800000000001E-2</c:v>
                </c:pt>
                <c:pt idx="2359">
                  <c:v>2.25900000000001E-2</c:v>
                </c:pt>
                <c:pt idx="2360">
                  <c:v>2.2600000000000099E-2</c:v>
                </c:pt>
                <c:pt idx="2361">
                  <c:v>2.2610000000000099E-2</c:v>
                </c:pt>
                <c:pt idx="2362">
                  <c:v>2.2620000000000098E-2</c:v>
                </c:pt>
                <c:pt idx="2363">
                  <c:v>2.2630000000000101E-2</c:v>
                </c:pt>
                <c:pt idx="2364">
                  <c:v>2.2640000000000101E-2</c:v>
                </c:pt>
                <c:pt idx="2365">
                  <c:v>2.2650000000000101E-2</c:v>
                </c:pt>
                <c:pt idx="2366">
                  <c:v>2.26600000000001E-2</c:v>
                </c:pt>
                <c:pt idx="2367">
                  <c:v>2.26700000000001E-2</c:v>
                </c:pt>
                <c:pt idx="2368">
                  <c:v>2.2680000000000099E-2</c:v>
                </c:pt>
                <c:pt idx="2369">
                  <c:v>2.2690000000000099E-2</c:v>
                </c:pt>
                <c:pt idx="2370">
                  <c:v>2.2700000000000099E-2</c:v>
                </c:pt>
                <c:pt idx="2371">
                  <c:v>2.2710000000000102E-2</c:v>
                </c:pt>
                <c:pt idx="2372">
                  <c:v>2.2720000000000101E-2</c:v>
                </c:pt>
                <c:pt idx="2373">
                  <c:v>2.2730000000000101E-2</c:v>
                </c:pt>
                <c:pt idx="2374">
                  <c:v>2.27400000000001E-2</c:v>
                </c:pt>
                <c:pt idx="2375">
                  <c:v>2.27500000000001E-2</c:v>
                </c:pt>
                <c:pt idx="2376">
                  <c:v>2.27600000000001E-2</c:v>
                </c:pt>
                <c:pt idx="2377">
                  <c:v>2.2770000000000099E-2</c:v>
                </c:pt>
                <c:pt idx="2378">
                  <c:v>2.2780000000000099E-2</c:v>
                </c:pt>
                <c:pt idx="2379">
                  <c:v>2.2790000000000098E-2</c:v>
                </c:pt>
                <c:pt idx="2380">
                  <c:v>2.2800000000000101E-2</c:v>
                </c:pt>
                <c:pt idx="2381">
                  <c:v>2.2810000000000101E-2</c:v>
                </c:pt>
                <c:pt idx="2382">
                  <c:v>2.2820000000000101E-2</c:v>
                </c:pt>
                <c:pt idx="2383">
                  <c:v>2.28300000000001E-2</c:v>
                </c:pt>
                <c:pt idx="2384">
                  <c:v>2.28400000000001E-2</c:v>
                </c:pt>
                <c:pt idx="2385">
                  <c:v>2.2850000000000099E-2</c:v>
                </c:pt>
                <c:pt idx="2386">
                  <c:v>2.2860000000000099E-2</c:v>
                </c:pt>
                <c:pt idx="2387">
                  <c:v>2.2870000000000099E-2</c:v>
                </c:pt>
                <c:pt idx="2388">
                  <c:v>2.2880000000000102E-2</c:v>
                </c:pt>
                <c:pt idx="2389">
                  <c:v>2.2890000000000101E-2</c:v>
                </c:pt>
                <c:pt idx="2390">
                  <c:v>2.2900000000000101E-2</c:v>
                </c:pt>
                <c:pt idx="2391">
                  <c:v>2.29100000000001E-2</c:v>
                </c:pt>
                <c:pt idx="2392">
                  <c:v>2.29200000000001E-2</c:v>
                </c:pt>
                <c:pt idx="2393">
                  <c:v>2.29300000000001E-2</c:v>
                </c:pt>
                <c:pt idx="2394">
                  <c:v>2.2940000000000099E-2</c:v>
                </c:pt>
                <c:pt idx="2395">
                  <c:v>2.2950000000000099E-2</c:v>
                </c:pt>
                <c:pt idx="2396">
                  <c:v>2.2960000000000098E-2</c:v>
                </c:pt>
                <c:pt idx="2397">
                  <c:v>2.2970000000000101E-2</c:v>
                </c:pt>
                <c:pt idx="2398">
                  <c:v>2.2980000000000101E-2</c:v>
                </c:pt>
                <c:pt idx="2399">
                  <c:v>2.2990000000000101E-2</c:v>
                </c:pt>
                <c:pt idx="2400">
                  <c:v>2.30000000000001E-2</c:v>
                </c:pt>
                <c:pt idx="2401">
                  <c:v>2.30100000000001E-2</c:v>
                </c:pt>
                <c:pt idx="2402">
                  <c:v>2.3020000000000099E-2</c:v>
                </c:pt>
                <c:pt idx="2403">
                  <c:v>2.3030000000000099E-2</c:v>
                </c:pt>
                <c:pt idx="2404">
                  <c:v>2.3040000000000099E-2</c:v>
                </c:pt>
                <c:pt idx="2405">
                  <c:v>2.3050000000000102E-2</c:v>
                </c:pt>
                <c:pt idx="2406">
                  <c:v>2.3060000000000101E-2</c:v>
                </c:pt>
                <c:pt idx="2407">
                  <c:v>2.3070000000000101E-2</c:v>
                </c:pt>
                <c:pt idx="2408">
                  <c:v>2.30800000000001E-2</c:v>
                </c:pt>
                <c:pt idx="2409">
                  <c:v>2.30900000000001E-2</c:v>
                </c:pt>
                <c:pt idx="2410">
                  <c:v>2.31000000000001E-2</c:v>
                </c:pt>
                <c:pt idx="2411">
                  <c:v>2.3110000000000099E-2</c:v>
                </c:pt>
                <c:pt idx="2412">
                  <c:v>2.3120000000000099E-2</c:v>
                </c:pt>
                <c:pt idx="2413">
                  <c:v>2.3130000000000098E-2</c:v>
                </c:pt>
                <c:pt idx="2414">
                  <c:v>2.3140000000000101E-2</c:v>
                </c:pt>
                <c:pt idx="2415">
                  <c:v>2.3150000000000101E-2</c:v>
                </c:pt>
                <c:pt idx="2416">
                  <c:v>2.3160000000000101E-2</c:v>
                </c:pt>
                <c:pt idx="2417">
                  <c:v>2.31700000000001E-2</c:v>
                </c:pt>
                <c:pt idx="2418">
                  <c:v>2.31800000000001E-2</c:v>
                </c:pt>
                <c:pt idx="2419">
                  <c:v>2.3190000000000099E-2</c:v>
                </c:pt>
                <c:pt idx="2420">
                  <c:v>2.3200000000000099E-2</c:v>
                </c:pt>
                <c:pt idx="2421">
                  <c:v>2.3210000000000099E-2</c:v>
                </c:pt>
                <c:pt idx="2422">
                  <c:v>2.3220000000000102E-2</c:v>
                </c:pt>
                <c:pt idx="2423">
                  <c:v>2.3230000000000101E-2</c:v>
                </c:pt>
                <c:pt idx="2424">
                  <c:v>2.3240000000000101E-2</c:v>
                </c:pt>
                <c:pt idx="2425">
                  <c:v>2.32500000000001E-2</c:v>
                </c:pt>
                <c:pt idx="2426">
                  <c:v>2.32600000000001E-2</c:v>
                </c:pt>
                <c:pt idx="2427">
                  <c:v>2.32700000000001E-2</c:v>
                </c:pt>
                <c:pt idx="2428">
                  <c:v>2.3280000000000099E-2</c:v>
                </c:pt>
                <c:pt idx="2429">
                  <c:v>2.3290000000000099E-2</c:v>
                </c:pt>
                <c:pt idx="2430">
                  <c:v>2.3300000000000098E-2</c:v>
                </c:pt>
                <c:pt idx="2431">
                  <c:v>2.3310000000000101E-2</c:v>
                </c:pt>
                <c:pt idx="2432">
                  <c:v>2.3320000000000101E-2</c:v>
                </c:pt>
                <c:pt idx="2433">
                  <c:v>2.3330000000000101E-2</c:v>
                </c:pt>
                <c:pt idx="2434">
                  <c:v>2.33400000000001E-2</c:v>
                </c:pt>
                <c:pt idx="2435">
                  <c:v>2.33500000000001E-2</c:v>
                </c:pt>
                <c:pt idx="2436">
                  <c:v>2.3360000000000099E-2</c:v>
                </c:pt>
                <c:pt idx="2437">
                  <c:v>2.3370000000000099E-2</c:v>
                </c:pt>
                <c:pt idx="2438">
                  <c:v>2.3380000000000099E-2</c:v>
                </c:pt>
                <c:pt idx="2439">
                  <c:v>2.3390000000000102E-2</c:v>
                </c:pt>
                <c:pt idx="2440">
                  <c:v>2.3400000000000101E-2</c:v>
                </c:pt>
                <c:pt idx="2441">
                  <c:v>2.3410000000000101E-2</c:v>
                </c:pt>
                <c:pt idx="2442">
                  <c:v>2.34200000000001E-2</c:v>
                </c:pt>
                <c:pt idx="2443">
                  <c:v>2.34300000000001E-2</c:v>
                </c:pt>
                <c:pt idx="2444">
                  <c:v>2.34400000000001E-2</c:v>
                </c:pt>
                <c:pt idx="2445">
                  <c:v>2.3450000000000099E-2</c:v>
                </c:pt>
                <c:pt idx="2446">
                  <c:v>2.3460000000000099E-2</c:v>
                </c:pt>
                <c:pt idx="2447">
                  <c:v>2.3470000000000098E-2</c:v>
                </c:pt>
                <c:pt idx="2448">
                  <c:v>2.3480000000000101E-2</c:v>
                </c:pt>
                <c:pt idx="2449">
                  <c:v>2.3490000000000101E-2</c:v>
                </c:pt>
                <c:pt idx="2450">
                  <c:v>2.3500000000000101E-2</c:v>
                </c:pt>
                <c:pt idx="2451">
                  <c:v>2.35100000000001E-2</c:v>
                </c:pt>
                <c:pt idx="2452">
                  <c:v>2.35200000000001E-2</c:v>
                </c:pt>
                <c:pt idx="2453">
                  <c:v>2.3530000000000099E-2</c:v>
                </c:pt>
                <c:pt idx="2454">
                  <c:v>2.3540000000000099E-2</c:v>
                </c:pt>
                <c:pt idx="2455">
                  <c:v>2.3550000000000099E-2</c:v>
                </c:pt>
                <c:pt idx="2456">
                  <c:v>2.3560000000000102E-2</c:v>
                </c:pt>
                <c:pt idx="2457">
                  <c:v>2.3570000000000101E-2</c:v>
                </c:pt>
                <c:pt idx="2458">
                  <c:v>2.3580000000000101E-2</c:v>
                </c:pt>
                <c:pt idx="2459">
                  <c:v>2.35900000000001E-2</c:v>
                </c:pt>
                <c:pt idx="2460">
                  <c:v>2.36000000000001E-2</c:v>
                </c:pt>
                <c:pt idx="2461">
                  <c:v>2.36100000000001E-2</c:v>
                </c:pt>
                <c:pt idx="2462">
                  <c:v>2.3620000000000099E-2</c:v>
                </c:pt>
                <c:pt idx="2463">
                  <c:v>2.3630000000000099E-2</c:v>
                </c:pt>
                <c:pt idx="2464">
                  <c:v>2.3640000000000098E-2</c:v>
                </c:pt>
                <c:pt idx="2465">
                  <c:v>2.3650000000000101E-2</c:v>
                </c:pt>
                <c:pt idx="2466">
                  <c:v>2.3660000000000101E-2</c:v>
                </c:pt>
                <c:pt idx="2467">
                  <c:v>2.3670000000000101E-2</c:v>
                </c:pt>
                <c:pt idx="2468">
                  <c:v>2.36800000000001E-2</c:v>
                </c:pt>
                <c:pt idx="2469">
                  <c:v>2.36900000000001E-2</c:v>
                </c:pt>
                <c:pt idx="2470">
                  <c:v>2.3700000000000099E-2</c:v>
                </c:pt>
                <c:pt idx="2471">
                  <c:v>2.3710000000000099E-2</c:v>
                </c:pt>
                <c:pt idx="2472">
                  <c:v>2.3720000000000099E-2</c:v>
                </c:pt>
                <c:pt idx="2473">
                  <c:v>2.3730000000000102E-2</c:v>
                </c:pt>
                <c:pt idx="2474">
                  <c:v>2.3740000000000101E-2</c:v>
                </c:pt>
                <c:pt idx="2475">
                  <c:v>2.3750000000000101E-2</c:v>
                </c:pt>
                <c:pt idx="2476">
                  <c:v>2.37600000000001E-2</c:v>
                </c:pt>
                <c:pt idx="2477">
                  <c:v>2.37700000000001E-2</c:v>
                </c:pt>
                <c:pt idx="2478">
                  <c:v>2.37800000000001E-2</c:v>
                </c:pt>
                <c:pt idx="2479">
                  <c:v>2.3790000000000099E-2</c:v>
                </c:pt>
                <c:pt idx="2480">
                  <c:v>2.3800000000000099E-2</c:v>
                </c:pt>
                <c:pt idx="2481">
                  <c:v>2.3810000000000098E-2</c:v>
                </c:pt>
                <c:pt idx="2482">
                  <c:v>2.3820000000000102E-2</c:v>
                </c:pt>
                <c:pt idx="2483">
                  <c:v>2.3830000000000101E-2</c:v>
                </c:pt>
                <c:pt idx="2484">
                  <c:v>2.3840000000000101E-2</c:v>
                </c:pt>
                <c:pt idx="2485">
                  <c:v>2.38500000000001E-2</c:v>
                </c:pt>
                <c:pt idx="2486">
                  <c:v>2.38600000000001E-2</c:v>
                </c:pt>
                <c:pt idx="2487">
                  <c:v>2.3870000000000099E-2</c:v>
                </c:pt>
                <c:pt idx="2488">
                  <c:v>2.3880000000000099E-2</c:v>
                </c:pt>
                <c:pt idx="2489">
                  <c:v>2.3890000000000099E-2</c:v>
                </c:pt>
                <c:pt idx="2490">
                  <c:v>2.3900000000000102E-2</c:v>
                </c:pt>
                <c:pt idx="2491">
                  <c:v>2.3910000000000101E-2</c:v>
                </c:pt>
                <c:pt idx="2492">
                  <c:v>2.3920000000000101E-2</c:v>
                </c:pt>
                <c:pt idx="2493">
                  <c:v>2.39300000000001E-2</c:v>
                </c:pt>
                <c:pt idx="2494">
                  <c:v>2.39400000000001E-2</c:v>
                </c:pt>
                <c:pt idx="2495">
                  <c:v>2.39500000000001E-2</c:v>
                </c:pt>
                <c:pt idx="2496">
                  <c:v>2.3960000000000099E-2</c:v>
                </c:pt>
                <c:pt idx="2497">
                  <c:v>2.3970000000000099E-2</c:v>
                </c:pt>
                <c:pt idx="2498">
                  <c:v>2.3980000000000098E-2</c:v>
                </c:pt>
                <c:pt idx="2499">
                  <c:v>2.3990000000000102E-2</c:v>
                </c:pt>
                <c:pt idx="2500">
                  <c:v>2.4000000000000101E-2</c:v>
                </c:pt>
                <c:pt idx="2501">
                  <c:v>2.4010000000000101E-2</c:v>
                </c:pt>
                <c:pt idx="2502">
                  <c:v>2.40200000000001E-2</c:v>
                </c:pt>
                <c:pt idx="2503">
                  <c:v>2.40300000000001E-2</c:v>
                </c:pt>
                <c:pt idx="2504">
                  <c:v>2.4040000000000099E-2</c:v>
                </c:pt>
                <c:pt idx="2505">
                  <c:v>2.4050000000000099E-2</c:v>
                </c:pt>
                <c:pt idx="2506">
                  <c:v>2.4060000000000099E-2</c:v>
                </c:pt>
                <c:pt idx="2507">
                  <c:v>2.4070000000000102E-2</c:v>
                </c:pt>
                <c:pt idx="2508">
                  <c:v>2.4080000000000101E-2</c:v>
                </c:pt>
                <c:pt idx="2509">
                  <c:v>2.4090000000000101E-2</c:v>
                </c:pt>
                <c:pt idx="2510">
                  <c:v>2.4100000000000101E-2</c:v>
                </c:pt>
                <c:pt idx="2511">
                  <c:v>2.41100000000001E-2</c:v>
                </c:pt>
                <c:pt idx="2512">
                  <c:v>2.41200000000001E-2</c:v>
                </c:pt>
                <c:pt idx="2513">
                  <c:v>2.4130000000000099E-2</c:v>
                </c:pt>
                <c:pt idx="2514">
                  <c:v>2.4140000000000099E-2</c:v>
                </c:pt>
                <c:pt idx="2515">
                  <c:v>2.4150000000000098E-2</c:v>
                </c:pt>
                <c:pt idx="2516">
                  <c:v>2.4160000000000102E-2</c:v>
                </c:pt>
                <c:pt idx="2517">
                  <c:v>2.4170000000000101E-2</c:v>
                </c:pt>
                <c:pt idx="2518">
                  <c:v>2.4180000000000101E-2</c:v>
                </c:pt>
                <c:pt idx="2519">
                  <c:v>2.41900000000001E-2</c:v>
                </c:pt>
                <c:pt idx="2520">
                  <c:v>2.42000000000001E-2</c:v>
                </c:pt>
                <c:pt idx="2521">
                  <c:v>2.4210000000000099E-2</c:v>
                </c:pt>
                <c:pt idx="2522">
                  <c:v>2.4220000000000099E-2</c:v>
                </c:pt>
                <c:pt idx="2523">
                  <c:v>2.4230000000000099E-2</c:v>
                </c:pt>
                <c:pt idx="2524">
                  <c:v>2.4240000000000098E-2</c:v>
                </c:pt>
                <c:pt idx="2525">
                  <c:v>2.4250000000000101E-2</c:v>
                </c:pt>
                <c:pt idx="2526">
                  <c:v>2.4260000000000101E-2</c:v>
                </c:pt>
                <c:pt idx="2527">
                  <c:v>2.4270000000000101E-2</c:v>
                </c:pt>
                <c:pt idx="2528">
                  <c:v>2.42800000000001E-2</c:v>
                </c:pt>
                <c:pt idx="2529">
                  <c:v>2.42900000000001E-2</c:v>
                </c:pt>
                <c:pt idx="2530">
                  <c:v>2.4300000000000099E-2</c:v>
                </c:pt>
                <c:pt idx="2531">
                  <c:v>2.4310000000000099E-2</c:v>
                </c:pt>
                <c:pt idx="2532">
                  <c:v>2.4320000000000098E-2</c:v>
                </c:pt>
                <c:pt idx="2533">
                  <c:v>2.4330000000000102E-2</c:v>
                </c:pt>
                <c:pt idx="2534">
                  <c:v>2.4340000000000101E-2</c:v>
                </c:pt>
                <c:pt idx="2535">
                  <c:v>2.4350000000000101E-2</c:v>
                </c:pt>
                <c:pt idx="2536">
                  <c:v>2.43600000000001E-2</c:v>
                </c:pt>
                <c:pt idx="2537">
                  <c:v>2.43700000000001E-2</c:v>
                </c:pt>
                <c:pt idx="2538">
                  <c:v>2.43800000000001E-2</c:v>
                </c:pt>
                <c:pt idx="2539">
                  <c:v>2.4390000000000099E-2</c:v>
                </c:pt>
                <c:pt idx="2540">
                  <c:v>2.4400000000000099E-2</c:v>
                </c:pt>
                <c:pt idx="2541">
                  <c:v>2.4410000000000098E-2</c:v>
                </c:pt>
                <c:pt idx="2542">
                  <c:v>2.4420000000000101E-2</c:v>
                </c:pt>
                <c:pt idx="2543">
                  <c:v>2.4430000000000101E-2</c:v>
                </c:pt>
                <c:pt idx="2544">
                  <c:v>2.4440000000000101E-2</c:v>
                </c:pt>
                <c:pt idx="2545">
                  <c:v>2.44500000000001E-2</c:v>
                </c:pt>
                <c:pt idx="2546">
                  <c:v>2.44600000000001E-2</c:v>
                </c:pt>
                <c:pt idx="2547">
                  <c:v>2.4470000000000099E-2</c:v>
                </c:pt>
                <c:pt idx="2548">
                  <c:v>2.4480000000000099E-2</c:v>
                </c:pt>
                <c:pt idx="2549">
                  <c:v>2.4490000000000098E-2</c:v>
                </c:pt>
                <c:pt idx="2550">
                  <c:v>2.4500000000000102E-2</c:v>
                </c:pt>
                <c:pt idx="2551">
                  <c:v>2.4510000000000101E-2</c:v>
                </c:pt>
                <c:pt idx="2552">
                  <c:v>2.4520000000000101E-2</c:v>
                </c:pt>
                <c:pt idx="2553">
                  <c:v>2.45300000000001E-2</c:v>
                </c:pt>
                <c:pt idx="2554">
                  <c:v>2.45400000000001E-2</c:v>
                </c:pt>
                <c:pt idx="2555">
                  <c:v>2.45500000000001E-2</c:v>
                </c:pt>
                <c:pt idx="2556">
                  <c:v>2.4560000000000099E-2</c:v>
                </c:pt>
                <c:pt idx="2557">
                  <c:v>2.4570000000000099E-2</c:v>
                </c:pt>
                <c:pt idx="2558">
                  <c:v>2.4580000000000098E-2</c:v>
                </c:pt>
                <c:pt idx="2559">
                  <c:v>2.4590000000000101E-2</c:v>
                </c:pt>
                <c:pt idx="2560">
                  <c:v>2.4600000000000101E-2</c:v>
                </c:pt>
                <c:pt idx="2561">
                  <c:v>2.4610000000000101E-2</c:v>
                </c:pt>
                <c:pt idx="2562">
                  <c:v>2.46200000000001E-2</c:v>
                </c:pt>
                <c:pt idx="2563">
                  <c:v>2.46300000000001E-2</c:v>
                </c:pt>
                <c:pt idx="2564">
                  <c:v>2.4640000000000099E-2</c:v>
                </c:pt>
                <c:pt idx="2565">
                  <c:v>2.4650000000000099E-2</c:v>
                </c:pt>
                <c:pt idx="2566">
                  <c:v>2.4660000000000099E-2</c:v>
                </c:pt>
                <c:pt idx="2567">
                  <c:v>2.4670000000000102E-2</c:v>
                </c:pt>
                <c:pt idx="2568">
                  <c:v>2.4680000000000101E-2</c:v>
                </c:pt>
                <c:pt idx="2569">
                  <c:v>2.4690000000000101E-2</c:v>
                </c:pt>
                <c:pt idx="2570">
                  <c:v>2.47000000000001E-2</c:v>
                </c:pt>
                <c:pt idx="2571">
                  <c:v>2.47100000000001E-2</c:v>
                </c:pt>
                <c:pt idx="2572">
                  <c:v>2.47200000000001E-2</c:v>
                </c:pt>
                <c:pt idx="2573">
                  <c:v>2.4730000000000099E-2</c:v>
                </c:pt>
                <c:pt idx="2574">
                  <c:v>2.4740000000000099E-2</c:v>
                </c:pt>
                <c:pt idx="2575">
                  <c:v>2.4750000000000098E-2</c:v>
                </c:pt>
                <c:pt idx="2576">
                  <c:v>2.4760000000000101E-2</c:v>
                </c:pt>
                <c:pt idx="2577">
                  <c:v>2.4770000000000101E-2</c:v>
                </c:pt>
                <c:pt idx="2578">
                  <c:v>2.4780000000000101E-2</c:v>
                </c:pt>
                <c:pt idx="2579">
                  <c:v>2.47900000000001E-2</c:v>
                </c:pt>
                <c:pt idx="2580">
                  <c:v>2.48000000000001E-2</c:v>
                </c:pt>
                <c:pt idx="2581">
                  <c:v>2.4810000000000099E-2</c:v>
                </c:pt>
                <c:pt idx="2582">
                  <c:v>2.4820000000000099E-2</c:v>
                </c:pt>
                <c:pt idx="2583">
                  <c:v>2.4830000000000099E-2</c:v>
                </c:pt>
                <c:pt idx="2584">
                  <c:v>2.4840000000000102E-2</c:v>
                </c:pt>
                <c:pt idx="2585">
                  <c:v>2.4850000000000101E-2</c:v>
                </c:pt>
                <c:pt idx="2586">
                  <c:v>2.4860000000000101E-2</c:v>
                </c:pt>
                <c:pt idx="2587">
                  <c:v>2.48700000000001E-2</c:v>
                </c:pt>
                <c:pt idx="2588">
                  <c:v>2.48800000000001E-2</c:v>
                </c:pt>
                <c:pt idx="2589">
                  <c:v>2.48900000000001E-2</c:v>
                </c:pt>
                <c:pt idx="2590">
                  <c:v>2.4900000000000099E-2</c:v>
                </c:pt>
                <c:pt idx="2591">
                  <c:v>2.4910000000000099E-2</c:v>
                </c:pt>
                <c:pt idx="2592">
                  <c:v>2.4920000000000098E-2</c:v>
                </c:pt>
                <c:pt idx="2593">
                  <c:v>2.4930000000000101E-2</c:v>
                </c:pt>
                <c:pt idx="2594">
                  <c:v>2.4940000000000101E-2</c:v>
                </c:pt>
                <c:pt idx="2595">
                  <c:v>2.4950000000000101E-2</c:v>
                </c:pt>
                <c:pt idx="2596">
                  <c:v>2.49600000000001E-2</c:v>
                </c:pt>
                <c:pt idx="2597">
                  <c:v>2.49700000000001E-2</c:v>
                </c:pt>
                <c:pt idx="2598">
                  <c:v>2.4980000000000099E-2</c:v>
                </c:pt>
                <c:pt idx="2599">
                  <c:v>2.4990000000000099E-2</c:v>
                </c:pt>
                <c:pt idx="2600">
                  <c:v>2.5000000000000099E-2</c:v>
                </c:pt>
                <c:pt idx="2601">
                  <c:v>2.5010000000000102E-2</c:v>
                </c:pt>
                <c:pt idx="2602">
                  <c:v>2.5020000000000101E-2</c:v>
                </c:pt>
                <c:pt idx="2603">
                  <c:v>2.5030000000000101E-2</c:v>
                </c:pt>
                <c:pt idx="2604">
                  <c:v>2.50400000000001E-2</c:v>
                </c:pt>
                <c:pt idx="2605">
                  <c:v>2.50500000000001E-2</c:v>
                </c:pt>
                <c:pt idx="2606">
                  <c:v>2.50600000000001E-2</c:v>
                </c:pt>
                <c:pt idx="2607">
                  <c:v>2.5070000000000099E-2</c:v>
                </c:pt>
                <c:pt idx="2608">
                  <c:v>2.5080000000000099E-2</c:v>
                </c:pt>
                <c:pt idx="2609">
                  <c:v>2.5090000000000098E-2</c:v>
                </c:pt>
                <c:pt idx="2610">
                  <c:v>2.5100000000000101E-2</c:v>
                </c:pt>
                <c:pt idx="2611">
                  <c:v>2.5110000000000101E-2</c:v>
                </c:pt>
                <c:pt idx="2612">
                  <c:v>2.5120000000000101E-2</c:v>
                </c:pt>
                <c:pt idx="2613">
                  <c:v>2.51300000000001E-2</c:v>
                </c:pt>
                <c:pt idx="2614">
                  <c:v>2.51400000000001E-2</c:v>
                </c:pt>
                <c:pt idx="2615">
                  <c:v>2.5150000000000099E-2</c:v>
                </c:pt>
                <c:pt idx="2616">
                  <c:v>2.5160000000000099E-2</c:v>
                </c:pt>
                <c:pt idx="2617">
                  <c:v>2.5170000000000099E-2</c:v>
                </c:pt>
                <c:pt idx="2618">
                  <c:v>2.5180000000000102E-2</c:v>
                </c:pt>
                <c:pt idx="2619">
                  <c:v>2.5190000000000101E-2</c:v>
                </c:pt>
                <c:pt idx="2620">
                  <c:v>2.5200000000000101E-2</c:v>
                </c:pt>
                <c:pt idx="2621">
                  <c:v>2.52100000000001E-2</c:v>
                </c:pt>
                <c:pt idx="2622">
                  <c:v>2.52200000000001E-2</c:v>
                </c:pt>
                <c:pt idx="2623">
                  <c:v>2.52300000000001E-2</c:v>
                </c:pt>
                <c:pt idx="2624">
                  <c:v>2.5240000000000099E-2</c:v>
                </c:pt>
                <c:pt idx="2625">
                  <c:v>2.5250000000000099E-2</c:v>
                </c:pt>
                <c:pt idx="2626">
                  <c:v>2.5260000000000098E-2</c:v>
                </c:pt>
                <c:pt idx="2627">
                  <c:v>2.5270000000000101E-2</c:v>
                </c:pt>
                <c:pt idx="2628">
                  <c:v>2.5280000000000101E-2</c:v>
                </c:pt>
                <c:pt idx="2629">
                  <c:v>2.5290000000000101E-2</c:v>
                </c:pt>
                <c:pt idx="2630">
                  <c:v>2.53000000000001E-2</c:v>
                </c:pt>
                <c:pt idx="2631">
                  <c:v>2.53100000000001E-2</c:v>
                </c:pt>
                <c:pt idx="2632">
                  <c:v>2.5320000000000099E-2</c:v>
                </c:pt>
                <c:pt idx="2633">
                  <c:v>2.5330000000000099E-2</c:v>
                </c:pt>
                <c:pt idx="2634">
                  <c:v>2.5340000000000099E-2</c:v>
                </c:pt>
                <c:pt idx="2635">
                  <c:v>2.5350000000000102E-2</c:v>
                </c:pt>
                <c:pt idx="2636">
                  <c:v>2.5360000000000101E-2</c:v>
                </c:pt>
                <c:pt idx="2637">
                  <c:v>2.5370000000000101E-2</c:v>
                </c:pt>
                <c:pt idx="2638">
                  <c:v>2.53800000000001E-2</c:v>
                </c:pt>
                <c:pt idx="2639">
                  <c:v>2.53900000000001E-2</c:v>
                </c:pt>
                <c:pt idx="2640">
                  <c:v>2.54000000000001E-2</c:v>
                </c:pt>
                <c:pt idx="2641">
                  <c:v>2.5410000000000099E-2</c:v>
                </c:pt>
                <c:pt idx="2642">
                  <c:v>2.5420000000000099E-2</c:v>
                </c:pt>
                <c:pt idx="2643">
                  <c:v>2.5430000000000098E-2</c:v>
                </c:pt>
                <c:pt idx="2644">
                  <c:v>2.5440000000000101E-2</c:v>
                </c:pt>
                <c:pt idx="2645">
                  <c:v>2.5450000000000101E-2</c:v>
                </c:pt>
                <c:pt idx="2646">
                  <c:v>2.5460000000000101E-2</c:v>
                </c:pt>
                <c:pt idx="2647">
                  <c:v>2.54700000000001E-2</c:v>
                </c:pt>
                <c:pt idx="2648">
                  <c:v>2.54800000000001E-2</c:v>
                </c:pt>
                <c:pt idx="2649">
                  <c:v>2.5490000000000099E-2</c:v>
                </c:pt>
                <c:pt idx="2650">
                  <c:v>2.5500000000000099E-2</c:v>
                </c:pt>
                <c:pt idx="2651">
                  <c:v>2.5510000000000099E-2</c:v>
                </c:pt>
                <c:pt idx="2652">
                  <c:v>2.5520000000000102E-2</c:v>
                </c:pt>
                <c:pt idx="2653">
                  <c:v>2.5530000000000101E-2</c:v>
                </c:pt>
                <c:pt idx="2654">
                  <c:v>2.5540000000000101E-2</c:v>
                </c:pt>
                <c:pt idx="2655">
                  <c:v>2.55500000000001E-2</c:v>
                </c:pt>
                <c:pt idx="2656">
                  <c:v>2.55600000000001E-2</c:v>
                </c:pt>
                <c:pt idx="2657">
                  <c:v>2.55700000000001E-2</c:v>
                </c:pt>
                <c:pt idx="2658">
                  <c:v>2.5580000000000099E-2</c:v>
                </c:pt>
                <c:pt idx="2659">
                  <c:v>2.5590000000000099E-2</c:v>
                </c:pt>
                <c:pt idx="2660">
                  <c:v>2.5600000000000098E-2</c:v>
                </c:pt>
                <c:pt idx="2661">
                  <c:v>2.5610000000000101E-2</c:v>
                </c:pt>
                <c:pt idx="2662">
                  <c:v>2.5620000000000101E-2</c:v>
                </c:pt>
                <c:pt idx="2663">
                  <c:v>2.5630000000000101E-2</c:v>
                </c:pt>
                <c:pt idx="2664">
                  <c:v>2.56400000000001E-2</c:v>
                </c:pt>
                <c:pt idx="2665">
                  <c:v>2.56500000000001E-2</c:v>
                </c:pt>
                <c:pt idx="2666">
                  <c:v>2.5660000000000099E-2</c:v>
                </c:pt>
                <c:pt idx="2667">
                  <c:v>2.5670000000000099E-2</c:v>
                </c:pt>
                <c:pt idx="2668">
                  <c:v>2.5680000000000099E-2</c:v>
                </c:pt>
                <c:pt idx="2669">
                  <c:v>2.5690000000000102E-2</c:v>
                </c:pt>
                <c:pt idx="2670">
                  <c:v>2.5700000000000101E-2</c:v>
                </c:pt>
                <c:pt idx="2671">
                  <c:v>2.5710000000000101E-2</c:v>
                </c:pt>
                <c:pt idx="2672">
                  <c:v>2.57200000000001E-2</c:v>
                </c:pt>
                <c:pt idx="2673">
                  <c:v>2.57300000000001E-2</c:v>
                </c:pt>
                <c:pt idx="2674">
                  <c:v>2.57400000000001E-2</c:v>
                </c:pt>
                <c:pt idx="2675">
                  <c:v>2.5750000000000099E-2</c:v>
                </c:pt>
                <c:pt idx="2676">
                  <c:v>2.5760000000000099E-2</c:v>
                </c:pt>
                <c:pt idx="2677">
                  <c:v>2.5770000000000098E-2</c:v>
                </c:pt>
                <c:pt idx="2678">
                  <c:v>2.5780000000000101E-2</c:v>
                </c:pt>
                <c:pt idx="2679">
                  <c:v>2.5790000000000101E-2</c:v>
                </c:pt>
                <c:pt idx="2680">
                  <c:v>2.5800000000000101E-2</c:v>
                </c:pt>
                <c:pt idx="2681">
                  <c:v>2.58100000000001E-2</c:v>
                </c:pt>
                <c:pt idx="2682">
                  <c:v>2.58200000000001E-2</c:v>
                </c:pt>
                <c:pt idx="2683">
                  <c:v>2.5830000000000099E-2</c:v>
                </c:pt>
                <c:pt idx="2684">
                  <c:v>2.5840000000000099E-2</c:v>
                </c:pt>
                <c:pt idx="2685">
                  <c:v>2.5850000000000099E-2</c:v>
                </c:pt>
                <c:pt idx="2686">
                  <c:v>2.5860000000000102E-2</c:v>
                </c:pt>
                <c:pt idx="2687">
                  <c:v>2.5870000000000101E-2</c:v>
                </c:pt>
                <c:pt idx="2688">
                  <c:v>2.5880000000000101E-2</c:v>
                </c:pt>
                <c:pt idx="2689">
                  <c:v>2.58900000000001E-2</c:v>
                </c:pt>
                <c:pt idx="2690">
                  <c:v>2.59000000000001E-2</c:v>
                </c:pt>
                <c:pt idx="2691">
                  <c:v>2.59100000000001E-2</c:v>
                </c:pt>
                <c:pt idx="2692">
                  <c:v>2.5920000000000099E-2</c:v>
                </c:pt>
                <c:pt idx="2693">
                  <c:v>2.5930000000000099E-2</c:v>
                </c:pt>
                <c:pt idx="2694">
                  <c:v>2.5940000000000098E-2</c:v>
                </c:pt>
                <c:pt idx="2695">
                  <c:v>2.5950000000000101E-2</c:v>
                </c:pt>
                <c:pt idx="2696">
                  <c:v>2.5960000000000101E-2</c:v>
                </c:pt>
                <c:pt idx="2697">
                  <c:v>2.5970000000000101E-2</c:v>
                </c:pt>
                <c:pt idx="2698">
                  <c:v>2.59800000000001E-2</c:v>
                </c:pt>
                <c:pt idx="2699">
                  <c:v>2.59900000000001E-2</c:v>
                </c:pt>
                <c:pt idx="2700">
                  <c:v>2.6000000000000099E-2</c:v>
                </c:pt>
                <c:pt idx="2701">
                  <c:v>2.6010000000000099E-2</c:v>
                </c:pt>
                <c:pt idx="2702">
                  <c:v>2.6020000000000099E-2</c:v>
                </c:pt>
                <c:pt idx="2703">
                  <c:v>2.6030000000000102E-2</c:v>
                </c:pt>
                <c:pt idx="2704">
                  <c:v>2.6040000000000101E-2</c:v>
                </c:pt>
                <c:pt idx="2705">
                  <c:v>2.6050000000000101E-2</c:v>
                </c:pt>
                <c:pt idx="2706">
                  <c:v>2.60600000000001E-2</c:v>
                </c:pt>
                <c:pt idx="2707">
                  <c:v>2.60700000000001E-2</c:v>
                </c:pt>
                <c:pt idx="2708">
                  <c:v>2.60800000000001E-2</c:v>
                </c:pt>
                <c:pt idx="2709">
                  <c:v>2.6090000000000099E-2</c:v>
                </c:pt>
                <c:pt idx="2710">
                  <c:v>2.6100000000000099E-2</c:v>
                </c:pt>
                <c:pt idx="2711">
                  <c:v>2.6110000000000098E-2</c:v>
                </c:pt>
                <c:pt idx="2712">
                  <c:v>2.6120000000000101E-2</c:v>
                </c:pt>
                <c:pt idx="2713">
                  <c:v>2.6130000000000101E-2</c:v>
                </c:pt>
                <c:pt idx="2714">
                  <c:v>2.6140000000000101E-2</c:v>
                </c:pt>
                <c:pt idx="2715">
                  <c:v>2.61500000000001E-2</c:v>
                </c:pt>
                <c:pt idx="2716">
                  <c:v>2.61600000000001E-2</c:v>
                </c:pt>
                <c:pt idx="2717">
                  <c:v>2.6170000000000099E-2</c:v>
                </c:pt>
                <c:pt idx="2718">
                  <c:v>2.6180000000000099E-2</c:v>
                </c:pt>
                <c:pt idx="2719">
                  <c:v>2.6190000000000099E-2</c:v>
                </c:pt>
                <c:pt idx="2720">
                  <c:v>2.6200000000000102E-2</c:v>
                </c:pt>
                <c:pt idx="2721">
                  <c:v>2.6210000000000101E-2</c:v>
                </c:pt>
                <c:pt idx="2722">
                  <c:v>2.6220000000000101E-2</c:v>
                </c:pt>
                <c:pt idx="2723">
                  <c:v>2.62300000000001E-2</c:v>
                </c:pt>
                <c:pt idx="2724">
                  <c:v>2.62400000000001E-2</c:v>
                </c:pt>
                <c:pt idx="2725">
                  <c:v>2.62500000000001E-2</c:v>
                </c:pt>
                <c:pt idx="2726">
                  <c:v>2.6260000000000099E-2</c:v>
                </c:pt>
                <c:pt idx="2727">
                  <c:v>2.6270000000000099E-2</c:v>
                </c:pt>
                <c:pt idx="2728">
                  <c:v>2.6280000000000098E-2</c:v>
                </c:pt>
                <c:pt idx="2729">
                  <c:v>2.6290000000000101E-2</c:v>
                </c:pt>
                <c:pt idx="2730">
                  <c:v>2.6300000000000101E-2</c:v>
                </c:pt>
                <c:pt idx="2731">
                  <c:v>2.6310000000000101E-2</c:v>
                </c:pt>
                <c:pt idx="2732">
                  <c:v>2.63200000000001E-2</c:v>
                </c:pt>
                <c:pt idx="2733">
                  <c:v>2.63300000000001E-2</c:v>
                </c:pt>
                <c:pt idx="2734">
                  <c:v>2.6340000000000099E-2</c:v>
                </c:pt>
                <c:pt idx="2735">
                  <c:v>2.6350000000000099E-2</c:v>
                </c:pt>
                <c:pt idx="2736">
                  <c:v>2.6360000000000099E-2</c:v>
                </c:pt>
                <c:pt idx="2737">
                  <c:v>2.6370000000000102E-2</c:v>
                </c:pt>
                <c:pt idx="2738">
                  <c:v>2.6380000000000101E-2</c:v>
                </c:pt>
                <c:pt idx="2739">
                  <c:v>2.6390000000000101E-2</c:v>
                </c:pt>
                <c:pt idx="2740">
                  <c:v>2.64000000000001E-2</c:v>
                </c:pt>
                <c:pt idx="2741">
                  <c:v>2.64100000000001E-2</c:v>
                </c:pt>
                <c:pt idx="2742">
                  <c:v>2.64200000000001E-2</c:v>
                </c:pt>
                <c:pt idx="2743">
                  <c:v>2.6430000000000099E-2</c:v>
                </c:pt>
                <c:pt idx="2744">
                  <c:v>2.6440000000000099E-2</c:v>
                </c:pt>
                <c:pt idx="2745">
                  <c:v>2.6450000000000098E-2</c:v>
                </c:pt>
                <c:pt idx="2746">
                  <c:v>2.6460000000000101E-2</c:v>
                </c:pt>
                <c:pt idx="2747">
                  <c:v>2.6470000000000101E-2</c:v>
                </c:pt>
                <c:pt idx="2748">
                  <c:v>2.6480000000000101E-2</c:v>
                </c:pt>
                <c:pt idx="2749">
                  <c:v>2.64900000000001E-2</c:v>
                </c:pt>
                <c:pt idx="2750">
                  <c:v>2.65000000000001E-2</c:v>
                </c:pt>
                <c:pt idx="2751">
                  <c:v>2.6510000000000099E-2</c:v>
                </c:pt>
                <c:pt idx="2752">
                  <c:v>2.6520000000000099E-2</c:v>
                </c:pt>
                <c:pt idx="2753">
                  <c:v>2.6530000000000099E-2</c:v>
                </c:pt>
                <c:pt idx="2754">
                  <c:v>2.6540000000000102E-2</c:v>
                </c:pt>
                <c:pt idx="2755">
                  <c:v>2.6550000000000101E-2</c:v>
                </c:pt>
                <c:pt idx="2756">
                  <c:v>2.6560000000000101E-2</c:v>
                </c:pt>
                <c:pt idx="2757">
                  <c:v>2.65700000000001E-2</c:v>
                </c:pt>
                <c:pt idx="2758">
                  <c:v>2.65800000000001E-2</c:v>
                </c:pt>
                <c:pt idx="2759">
                  <c:v>2.65900000000001E-2</c:v>
                </c:pt>
                <c:pt idx="2760">
                  <c:v>2.6600000000000099E-2</c:v>
                </c:pt>
                <c:pt idx="2761">
                  <c:v>2.6610000000000099E-2</c:v>
                </c:pt>
                <c:pt idx="2762">
                  <c:v>2.6620000000000098E-2</c:v>
                </c:pt>
                <c:pt idx="2763">
                  <c:v>2.6630000000000102E-2</c:v>
                </c:pt>
                <c:pt idx="2764">
                  <c:v>2.6640000000000101E-2</c:v>
                </c:pt>
                <c:pt idx="2765">
                  <c:v>2.6650000000000101E-2</c:v>
                </c:pt>
                <c:pt idx="2766">
                  <c:v>2.66600000000001E-2</c:v>
                </c:pt>
                <c:pt idx="2767">
                  <c:v>2.66700000000001E-2</c:v>
                </c:pt>
                <c:pt idx="2768">
                  <c:v>2.6680000000000099E-2</c:v>
                </c:pt>
                <c:pt idx="2769">
                  <c:v>2.6690000000000099E-2</c:v>
                </c:pt>
                <c:pt idx="2770">
                  <c:v>2.6700000000000099E-2</c:v>
                </c:pt>
                <c:pt idx="2771">
                  <c:v>2.6710000000000102E-2</c:v>
                </c:pt>
                <c:pt idx="2772">
                  <c:v>2.6720000000000101E-2</c:v>
                </c:pt>
                <c:pt idx="2773">
                  <c:v>2.6730000000000101E-2</c:v>
                </c:pt>
                <c:pt idx="2774">
                  <c:v>2.67400000000001E-2</c:v>
                </c:pt>
                <c:pt idx="2775">
                  <c:v>2.67500000000001E-2</c:v>
                </c:pt>
                <c:pt idx="2776">
                  <c:v>2.67600000000001E-2</c:v>
                </c:pt>
                <c:pt idx="2777">
                  <c:v>2.6770000000000099E-2</c:v>
                </c:pt>
                <c:pt idx="2778">
                  <c:v>2.6780000000000099E-2</c:v>
                </c:pt>
                <c:pt idx="2779">
                  <c:v>2.6790000000000098E-2</c:v>
                </c:pt>
                <c:pt idx="2780">
                  <c:v>2.6800000000000102E-2</c:v>
                </c:pt>
                <c:pt idx="2781">
                  <c:v>2.6810000000000101E-2</c:v>
                </c:pt>
                <c:pt idx="2782">
                  <c:v>2.6820000000000101E-2</c:v>
                </c:pt>
                <c:pt idx="2783">
                  <c:v>2.68300000000001E-2</c:v>
                </c:pt>
                <c:pt idx="2784">
                  <c:v>2.68400000000001E-2</c:v>
                </c:pt>
                <c:pt idx="2785">
                  <c:v>2.6850000000000099E-2</c:v>
                </c:pt>
                <c:pt idx="2786">
                  <c:v>2.6860000000000099E-2</c:v>
                </c:pt>
                <c:pt idx="2787">
                  <c:v>2.6870000000000099E-2</c:v>
                </c:pt>
                <c:pt idx="2788">
                  <c:v>2.6880000000000102E-2</c:v>
                </c:pt>
                <c:pt idx="2789">
                  <c:v>2.6890000000000101E-2</c:v>
                </c:pt>
                <c:pt idx="2790">
                  <c:v>2.6900000000000101E-2</c:v>
                </c:pt>
                <c:pt idx="2791">
                  <c:v>2.6910000000000101E-2</c:v>
                </c:pt>
                <c:pt idx="2792">
                  <c:v>2.69200000000001E-2</c:v>
                </c:pt>
                <c:pt idx="2793">
                  <c:v>2.69300000000001E-2</c:v>
                </c:pt>
                <c:pt idx="2794">
                  <c:v>2.6940000000000099E-2</c:v>
                </c:pt>
                <c:pt idx="2795">
                  <c:v>2.6950000000000099E-2</c:v>
                </c:pt>
                <c:pt idx="2796">
                  <c:v>2.6960000000000098E-2</c:v>
                </c:pt>
                <c:pt idx="2797">
                  <c:v>2.6970000000000102E-2</c:v>
                </c:pt>
                <c:pt idx="2798">
                  <c:v>2.6980000000000101E-2</c:v>
                </c:pt>
                <c:pt idx="2799">
                  <c:v>2.6990000000000101E-2</c:v>
                </c:pt>
                <c:pt idx="2800">
                  <c:v>2.70000000000001E-2</c:v>
                </c:pt>
                <c:pt idx="2801">
                  <c:v>2.70100000000001E-2</c:v>
                </c:pt>
                <c:pt idx="2802">
                  <c:v>2.7020000000000099E-2</c:v>
                </c:pt>
                <c:pt idx="2803">
                  <c:v>2.7030000000000099E-2</c:v>
                </c:pt>
                <c:pt idx="2804">
                  <c:v>2.7040000000000099E-2</c:v>
                </c:pt>
                <c:pt idx="2805">
                  <c:v>2.7050000000000098E-2</c:v>
                </c:pt>
                <c:pt idx="2806">
                  <c:v>2.7060000000000101E-2</c:v>
                </c:pt>
                <c:pt idx="2807">
                  <c:v>2.7070000000000101E-2</c:v>
                </c:pt>
                <c:pt idx="2808">
                  <c:v>2.7080000000000101E-2</c:v>
                </c:pt>
                <c:pt idx="2809">
                  <c:v>2.70900000000001E-2</c:v>
                </c:pt>
                <c:pt idx="2810">
                  <c:v>2.71000000000001E-2</c:v>
                </c:pt>
                <c:pt idx="2811">
                  <c:v>2.7110000000000099E-2</c:v>
                </c:pt>
                <c:pt idx="2812">
                  <c:v>2.7120000000000099E-2</c:v>
                </c:pt>
                <c:pt idx="2813">
                  <c:v>2.7130000000000098E-2</c:v>
                </c:pt>
                <c:pt idx="2814">
                  <c:v>2.7140000000000102E-2</c:v>
                </c:pt>
                <c:pt idx="2815">
                  <c:v>2.7150000000000101E-2</c:v>
                </c:pt>
                <c:pt idx="2816">
                  <c:v>2.7160000000000101E-2</c:v>
                </c:pt>
                <c:pt idx="2817">
                  <c:v>2.71700000000001E-2</c:v>
                </c:pt>
                <c:pt idx="2818">
                  <c:v>2.71800000000001E-2</c:v>
                </c:pt>
                <c:pt idx="2819">
                  <c:v>2.71900000000001E-2</c:v>
                </c:pt>
                <c:pt idx="2820">
                  <c:v>2.7200000000000099E-2</c:v>
                </c:pt>
                <c:pt idx="2821">
                  <c:v>2.7210000000000099E-2</c:v>
                </c:pt>
                <c:pt idx="2822">
                  <c:v>2.7220000000000098E-2</c:v>
                </c:pt>
                <c:pt idx="2823">
                  <c:v>2.7230000000000101E-2</c:v>
                </c:pt>
                <c:pt idx="2824">
                  <c:v>2.7240000000000101E-2</c:v>
                </c:pt>
                <c:pt idx="2825">
                  <c:v>2.7250000000000101E-2</c:v>
                </c:pt>
                <c:pt idx="2826">
                  <c:v>2.72600000000001E-2</c:v>
                </c:pt>
                <c:pt idx="2827">
                  <c:v>2.72700000000001E-2</c:v>
                </c:pt>
                <c:pt idx="2828">
                  <c:v>2.7280000000000099E-2</c:v>
                </c:pt>
                <c:pt idx="2829">
                  <c:v>2.7290000000000099E-2</c:v>
                </c:pt>
                <c:pt idx="2830">
                  <c:v>2.7300000000000098E-2</c:v>
                </c:pt>
                <c:pt idx="2831">
                  <c:v>2.7310000000000102E-2</c:v>
                </c:pt>
                <c:pt idx="2832">
                  <c:v>2.7320000000000101E-2</c:v>
                </c:pt>
                <c:pt idx="2833">
                  <c:v>2.7330000000000101E-2</c:v>
                </c:pt>
                <c:pt idx="2834">
                  <c:v>2.73400000000001E-2</c:v>
                </c:pt>
                <c:pt idx="2835">
                  <c:v>2.73500000000001E-2</c:v>
                </c:pt>
                <c:pt idx="2836">
                  <c:v>2.73600000000001E-2</c:v>
                </c:pt>
                <c:pt idx="2837">
                  <c:v>2.7370000000000099E-2</c:v>
                </c:pt>
                <c:pt idx="2838">
                  <c:v>2.7380000000000099E-2</c:v>
                </c:pt>
                <c:pt idx="2839">
                  <c:v>2.7390000000000098E-2</c:v>
                </c:pt>
                <c:pt idx="2840">
                  <c:v>2.7400000000000101E-2</c:v>
                </c:pt>
                <c:pt idx="2841">
                  <c:v>2.7410000000000101E-2</c:v>
                </c:pt>
                <c:pt idx="2842">
                  <c:v>2.7420000000000101E-2</c:v>
                </c:pt>
                <c:pt idx="2843">
                  <c:v>2.74300000000001E-2</c:v>
                </c:pt>
                <c:pt idx="2844">
                  <c:v>2.74400000000001E-2</c:v>
                </c:pt>
                <c:pt idx="2845">
                  <c:v>2.7450000000000099E-2</c:v>
                </c:pt>
                <c:pt idx="2846">
                  <c:v>2.7460000000000099E-2</c:v>
                </c:pt>
                <c:pt idx="2847">
                  <c:v>2.7470000000000099E-2</c:v>
                </c:pt>
                <c:pt idx="2848">
                  <c:v>2.7480000000000102E-2</c:v>
                </c:pt>
                <c:pt idx="2849">
                  <c:v>2.7490000000000101E-2</c:v>
                </c:pt>
                <c:pt idx="2850">
                  <c:v>2.7500000000000101E-2</c:v>
                </c:pt>
                <c:pt idx="2851">
                  <c:v>2.75100000000001E-2</c:v>
                </c:pt>
                <c:pt idx="2852">
                  <c:v>2.75200000000001E-2</c:v>
                </c:pt>
                <c:pt idx="2853">
                  <c:v>2.75300000000001E-2</c:v>
                </c:pt>
                <c:pt idx="2854">
                  <c:v>2.7540000000000099E-2</c:v>
                </c:pt>
                <c:pt idx="2855">
                  <c:v>2.7550000000000099E-2</c:v>
                </c:pt>
                <c:pt idx="2856">
                  <c:v>2.7560000000000098E-2</c:v>
                </c:pt>
                <c:pt idx="2857">
                  <c:v>2.7570000000000101E-2</c:v>
                </c:pt>
                <c:pt idx="2858">
                  <c:v>2.7580000000000101E-2</c:v>
                </c:pt>
                <c:pt idx="2859">
                  <c:v>2.7590000000000101E-2</c:v>
                </c:pt>
                <c:pt idx="2860">
                  <c:v>2.76000000000001E-2</c:v>
                </c:pt>
                <c:pt idx="2861">
                  <c:v>2.76100000000001E-2</c:v>
                </c:pt>
                <c:pt idx="2862">
                  <c:v>2.7620000000000099E-2</c:v>
                </c:pt>
                <c:pt idx="2863">
                  <c:v>2.7630000000000099E-2</c:v>
                </c:pt>
                <c:pt idx="2864">
                  <c:v>2.7640000000000099E-2</c:v>
                </c:pt>
                <c:pt idx="2865">
                  <c:v>2.7650000000000102E-2</c:v>
                </c:pt>
                <c:pt idx="2866">
                  <c:v>2.7660000000000101E-2</c:v>
                </c:pt>
                <c:pt idx="2867">
                  <c:v>2.7670000000000101E-2</c:v>
                </c:pt>
                <c:pt idx="2868">
                  <c:v>2.76800000000001E-2</c:v>
                </c:pt>
                <c:pt idx="2869">
                  <c:v>2.76900000000001E-2</c:v>
                </c:pt>
                <c:pt idx="2870">
                  <c:v>2.77000000000001E-2</c:v>
                </c:pt>
                <c:pt idx="2871">
                  <c:v>2.7710000000000099E-2</c:v>
                </c:pt>
                <c:pt idx="2872">
                  <c:v>2.7720000000000099E-2</c:v>
                </c:pt>
                <c:pt idx="2873">
                  <c:v>2.7730000000000098E-2</c:v>
                </c:pt>
                <c:pt idx="2874">
                  <c:v>2.7740000000000101E-2</c:v>
                </c:pt>
                <c:pt idx="2875">
                  <c:v>2.7750000000000101E-2</c:v>
                </c:pt>
                <c:pt idx="2876">
                  <c:v>2.7760000000000101E-2</c:v>
                </c:pt>
                <c:pt idx="2877">
                  <c:v>2.77700000000001E-2</c:v>
                </c:pt>
                <c:pt idx="2878">
                  <c:v>2.77800000000001E-2</c:v>
                </c:pt>
                <c:pt idx="2879">
                  <c:v>2.7790000000000099E-2</c:v>
                </c:pt>
                <c:pt idx="2880">
                  <c:v>2.7800000000000099E-2</c:v>
                </c:pt>
                <c:pt idx="2881">
                  <c:v>2.7810000000000099E-2</c:v>
                </c:pt>
                <c:pt idx="2882">
                  <c:v>2.7820000000000102E-2</c:v>
                </c:pt>
                <c:pt idx="2883">
                  <c:v>2.7830000000000101E-2</c:v>
                </c:pt>
                <c:pt idx="2884">
                  <c:v>2.7840000000000101E-2</c:v>
                </c:pt>
                <c:pt idx="2885">
                  <c:v>2.78500000000001E-2</c:v>
                </c:pt>
                <c:pt idx="2886">
                  <c:v>2.78600000000001E-2</c:v>
                </c:pt>
                <c:pt idx="2887">
                  <c:v>2.78700000000001E-2</c:v>
                </c:pt>
                <c:pt idx="2888">
                  <c:v>2.7880000000000099E-2</c:v>
                </c:pt>
                <c:pt idx="2889">
                  <c:v>2.7890000000000099E-2</c:v>
                </c:pt>
                <c:pt idx="2890">
                  <c:v>2.7900000000000098E-2</c:v>
                </c:pt>
                <c:pt idx="2891">
                  <c:v>2.7910000000000101E-2</c:v>
                </c:pt>
                <c:pt idx="2892">
                  <c:v>2.7920000000000101E-2</c:v>
                </c:pt>
                <c:pt idx="2893">
                  <c:v>2.7930000000000101E-2</c:v>
                </c:pt>
                <c:pt idx="2894">
                  <c:v>2.79400000000001E-2</c:v>
                </c:pt>
                <c:pt idx="2895">
                  <c:v>2.79500000000001E-2</c:v>
                </c:pt>
                <c:pt idx="2896">
                  <c:v>2.7960000000000099E-2</c:v>
                </c:pt>
                <c:pt idx="2897">
                  <c:v>2.7970000000000099E-2</c:v>
                </c:pt>
                <c:pt idx="2898">
                  <c:v>2.7980000000000099E-2</c:v>
                </c:pt>
                <c:pt idx="2899">
                  <c:v>2.7990000000000102E-2</c:v>
                </c:pt>
                <c:pt idx="2900">
                  <c:v>2.8000000000000101E-2</c:v>
                </c:pt>
                <c:pt idx="2901">
                  <c:v>2.8010000000000101E-2</c:v>
                </c:pt>
                <c:pt idx="2902">
                  <c:v>2.80200000000001E-2</c:v>
                </c:pt>
                <c:pt idx="2903">
                  <c:v>2.80300000000001E-2</c:v>
                </c:pt>
                <c:pt idx="2904">
                  <c:v>2.80400000000001E-2</c:v>
                </c:pt>
                <c:pt idx="2905">
                  <c:v>2.8050000000000099E-2</c:v>
                </c:pt>
                <c:pt idx="2906">
                  <c:v>2.8060000000000099E-2</c:v>
                </c:pt>
                <c:pt idx="2907">
                  <c:v>2.8070000000000098E-2</c:v>
                </c:pt>
                <c:pt idx="2908">
                  <c:v>2.8080000000000101E-2</c:v>
                </c:pt>
                <c:pt idx="2909">
                  <c:v>2.8090000000000101E-2</c:v>
                </c:pt>
                <c:pt idx="2910">
                  <c:v>2.8100000000000101E-2</c:v>
                </c:pt>
                <c:pt idx="2911">
                  <c:v>2.81100000000001E-2</c:v>
                </c:pt>
                <c:pt idx="2912">
                  <c:v>2.81200000000001E-2</c:v>
                </c:pt>
                <c:pt idx="2913">
                  <c:v>2.8130000000000099E-2</c:v>
                </c:pt>
                <c:pt idx="2914">
                  <c:v>2.8140000000000099E-2</c:v>
                </c:pt>
                <c:pt idx="2915">
                  <c:v>2.8150000000000099E-2</c:v>
                </c:pt>
                <c:pt idx="2916">
                  <c:v>2.8160000000000102E-2</c:v>
                </c:pt>
                <c:pt idx="2917">
                  <c:v>2.8170000000000101E-2</c:v>
                </c:pt>
                <c:pt idx="2918">
                  <c:v>2.8180000000000101E-2</c:v>
                </c:pt>
                <c:pt idx="2919">
                  <c:v>2.81900000000001E-2</c:v>
                </c:pt>
                <c:pt idx="2920">
                  <c:v>2.82000000000001E-2</c:v>
                </c:pt>
                <c:pt idx="2921">
                  <c:v>2.82100000000001E-2</c:v>
                </c:pt>
                <c:pt idx="2922">
                  <c:v>2.8220000000000099E-2</c:v>
                </c:pt>
                <c:pt idx="2923">
                  <c:v>2.8230000000000099E-2</c:v>
                </c:pt>
                <c:pt idx="2924">
                  <c:v>2.8240000000000098E-2</c:v>
                </c:pt>
                <c:pt idx="2925">
                  <c:v>2.8250000000000101E-2</c:v>
                </c:pt>
                <c:pt idx="2926">
                  <c:v>2.8260000000000101E-2</c:v>
                </c:pt>
                <c:pt idx="2927">
                  <c:v>2.8270000000000101E-2</c:v>
                </c:pt>
                <c:pt idx="2928">
                  <c:v>2.82800000000001E-2</c:v>
                </c:pt>
                <c:pt idx="2929">
                  <c:v>2.82900000000001E-2</c:v>
                </c:pt>
                <c:pt idx="2930">
                  <c:v>2.8300000000000099E-2</c:v>
                </c:pt>
                <c:pt idx="2931">
                  <c:v>2.8310000000000099E-2</c:v>
                </c:pt>
                <c:pt idx="2932">
                  <c:v>2.8320000000000099E-2</c:v>
                </c:pt>
                <c:pt idx="2933">
                  <c:v>2.8330000000000102E-2</c:v>
                </c:pt>
                <c:pt idx="2934">
                  <c:v>2.8340000000000101E-2</c:v>
                </c:pt>
                <c:pt idx="2935">
                  <c:v>2.8350000000000101E-2</c:v>
                </c:pt>
                <c:pt idx="2936">
                  <c:v>2.83600000000001E-2</c:v>
                </c:pt>
                <c:pt idx="2937">
                  <c:v>2.83700000000001E-2</c:v>
                </c:pt>
                <c:pt idx="2938">
                  <c:v>2.83800000000001E-2</c:v>
                </c:pt>
                <c:pt idx="2939">
                  <c:v>2.8390000000000099E-2</c:v>
                </c:pt>
                <c:pt idx="2940">
                  <c:v>2.8400000000000099E-2</c:v>
                </c:pt>
                <c:pt idx="2941">
                  <c:v>2.8410000000000098E-2</c:v>
                </c:pt>
                <c:pt idx="2942">
                  <c:v>2.8420000000000101E-2</c:v>
                </c:pt>
                <c:pt idx="2943">
                  <c:v>2.8430000000000101E-2</c:v>
                </c:pt>
                <c:pt idx="2944">
                  <c:v>2.8440000000000101E-2</c:v>
                </c:pt>
                <c:pt idx="2945">
                  <c:v>2.84500000000001E-2</c:v>
                </c:pt>
                <c:pt idx="2946">
                  <c:v>2.84600000000001E-2</c:v>
                </c:pt>
                <c:pt idx="2947">
                  <c:v>2.8470000000000099E-2</c:v>
                </c:pt>
                <c:pt idx="2948">
                  <c:v>2.8480000000000099E-2</c:v>
                </c:pt>
                <c:pt idx="2949">
                  <c:v>2.8490000000000099E-2</c:v>
                </c:pt>
                <c:pt idx="2950">
                  <c:v>2.8500000000000102E-2</c:v>
                </c:pt>
                <c:pt idx="2951">
                  <c:v>2.8510000000000101E-2</c:v>
                </c:pt>
                <c:pt idx="2952">
                  <c:v>2.8520000000000101E-2</c:v>
                </c:pt>
                <c:pt idx="2953">
                  <c:v>2.85300000000001E-2</c:v>
                </c:pt>
                <c:pt idx="2954">
                  <c:v>2.85400000000001E-2</c:v>
                </c:pt>
                <c:pt idx="2955">
                  <c:v>2.85500000000001E-2</c:v>
                </c:pt>
                <c:pt idx="2956">
                  <c:v>2.8560000000000099E-2</c:v>
                </c:pt>
                <c:pt idx="2957">
                  <c:v>2.8570000000000099E-2</c:v>
                </c:pt>
                <c:pt idx="2958">
                  <c:v>2.8580000000000098E-2</c:v>
                </c:pt>
                <c:pt idx="2959">
                  <c:v>2.8590000000000101E-2</c:v>
                </c:pt>
                <c:pt idx="2960">
                  <c:v>2.8600000000000101E-2</c:v>
                </c:pt>
                <c:pt idx="2961">
                  <c:v>2.8610000000000101E-2</c:v>
                </c:pt>
                <c:pt idx="2962">
                  <c:v>2.86200000000001E-2</c:v>
                </c:pt>
                <c:pt idx="2963">
                  <c:v>2.86300000000001E-2</c:v>
                </c:pt>
                <c:pt idx="2964">
                  <c:v>2.8640000000000099E-2</c:v>
                </c:pt>
                <c:pt idx="2965">
                  <c:v>2.8650000000000099E-2</c:v>
                </c:pt>
                <c:pt idx="2966">
                  <c:v>2.8660000000000099E-2</c:v>
                </c:pt>
                <c:pt idx="2967">
                  <c:v>2.8670000000000102E-2</c:v>
                </c:pt>
                <c:pt idx="2968">
                  <c:v>2.8680000000000101E-2</c:v>
                </c:pt>
                <c:pt idx="2969">
                  <c:v>2.8690000000000101E-2</c:v>
                </c:pt>
                <c:pt idx="2970">
                  <c:v>2.87000000000001E-2</c:v>
                </c:pt>
                <c:pt idx="2971">
                  <c:v>2.87100000000001E-2</c:v>
                </c:pt>
                <c:pt idx="2972">
                  <c:v>2.87200000000001E-2</c:v>
                </c:pt>
                <c:pt idx="2973">
                  <c:v>2.8730000000000099E-2</c:v>
                </c:pt>
                <c:pt idx="2974">
                  <c:v>2.8740000000000099E-2</c:v>
                </c:pt>
                <c:pt idx="2975">
                  <c:v>2.8750000000000098E-2</c:v>
                </c:pt>
                <c:pt idx="2976">
                  <c:v>2.8760000000000101E-2</c:v>
                </c:pt>
                <c:pt idx="2977">
                  <c:v>2.8770000000000101E-2</c:v>
                </c:pt>
                <c:pt idx="2978">
                  <c:v>2.8780000000000101E-2</c:v>
                </c:pt>
                <c:pt idx="2979">
                  <c:v>2.87900000000001E-2</c:v>
                </c:pt>
                <c:pt idx="2980">
                  <c:v>2.88000000000001E-2</c:v>
                </c:pt>
                <c:pt idx="2981">
                  <c:v>2.8810000000000099E-2</c:v>
                </c:pt>
                <c:pt idx="2982">
                  <c:v>2.8820000000000099E-2</c:v>
                </c:pt>
                <c:pt idx="2983">
                  <c:v>2.8830000000000099E-2</c:v>
                </c:pt>
                <c:pt idx="2984">
                  <c:v>2.8840000000000102E-2</c:v>
                </c:pt>
                <c:pt idx="2985">
                  <c:v>2.8850000000000101E-2</c:v>
                </c:pt>
                <c:pt idx="2986">
                  <c:v>2.8860000000000101E-2</c:v>
                </c:pt>
                <c:pt idx="2987">
                  <c:v>2.88700000000001E-2</c:v>
                </c:pt>
                <c:pt idx="2988">
                  <c:v>2.88800000000001E-2</c:v>
                </c:pt>
                <c:pt idx="2989">
                  <c:v>2.88900000000001E-2</c:v>
                </c:pt>
                <c:pt idx="2990">
                  <c:v>2.8900000000000099E-2</c:v>
                </c:pt>
                <c:pt idx="2991">
                  <c:v>2.8910000000000099E-2</c:v>
                </c:pt>
                <c:pt idx="2992">
                  <c:v>2.8920000000000098E-2</c:v>
                </c:pt>
                <c:pt idx="2993">
                  <c:v>2.8930000000000101E-2</c:v>
                </c:pt>
                <c:pt idx="2994">
                  <c:v>2.8940000000000101E-2</c:v>
                </c:pt>
                <c:pt idx="2995">
                  <c:v>2.8950000000000101E-2</c:v>
                </c:pt>
                <c:pt idx="2996">
                  <c:v>2.89600000000001E-2</c:v>
                </c:pt>
                <c:pt idx="2997">
                  <c:v>2.89700000000001E-2</c:v>
                </c:pt>
                <c:pt idx="2998">
                  <c:v>2.8980000000000099E-2</c:v>
                </c:pt>
                <c:pt idx="2999">
                  <c:v>2.8990000000000099E-2</c:v>
                </c:pt>
                <c:pt idx="3000">
                  <c:v>2.9000000000000099E-2</c:v>
                </c:pt>
                <c:pt idx="3001">
                  <c:v>2.9010000000000102E-2</c:v>
                </c:pt>
                <c:pt idx="3002">
                  <c:v>2.9020000000000101E-2</c:v>
                </c:pt>
                <c:pt idx="3003">
                  <c:v>2.9030000000000101E-2</c:v>
                </c:pt>
                <c:pt idx="3004">
                  <c:v>2.90400000000001E-2</c:v>
                </c:pt>
                <c:pt idx="3005">
                  <c:v>2.90500000000001E-2</c:v>
                </c:pt>
                <c:pt idx="3006">
                  <c:v>2.90600000000001E-2</c:v>
                </c:pt>
                <c:pt idx="3007">
                  <c:v>2.9070000000000099E-2</c:v>
                </c:pt>
                <c:pt idx="3008">
                  <c:v>2.9080000000000099E-2</c:v>
                </c:pt>
                <c:pt idx="3009">
                  <c:v>2.9090000000000098E-2</c:v>
                </c:pt>
                <c:pt idx="3010">
                  <c:v>2.9100000000000101E-2</c:v>
                </c:pt>
                <c:pt idx="3011">
                  <c:v>2.9110000000000101E-2</c:v>
                </c:pt>
                <c:pt idx="3012">
                  <c:v>2.9120000000000101E-2</c:v>
                </c:pt>
                <c:pt idx="3013">
                  <c:v>2.91300000000001E-2</c:v>
                </c:pt>
                <c:pt idx="3014">
                  <c:v>2.91400000000001E-2</c:v>
                </c:pt>
                <c:pt idx="3015">
                  <c:v>2.9150000000000099E-2</c:v>
                </c:pt>
                <c:pt idx="3016">
                  <c:v>2.9160000000000099E-2</c:v>
                </c:pt>
                <c:pt idx="3017">
                  <c:v>2.9170000000000099E-2</c:v>
                </c:pt>
                <c:pt idx="3018">
                  <c:v>2.9180000000000102E-2</c:v>
                </c:pt>
                <c:pt idx="3019">
                  <c:v>2.9190000000000101E-2</c:v>
                </c:pt>
                <c:pt idx="3020">
                  <c:v>2.9200000000000101E-2</c:v>
                </c:pt>
                <c:pt idx="3021">
                  <c:v>2.92100000000001E-2</c:v>
                </c:pt>
                <c:pt idx="3022">
                  <c:v>2.92200000000001E-2</c:v>
                </c:pt>
                <c:pt idx="3023">
                  <c:v>2.92300000000001E-2</c:v>
                </c:pt>
                <c:pt idx="3024">
                  <c:v>2.9240000000000099E-2</c:v>
                </c:pt>
                <c:pt idx="3025">
                  <c:v>2.9250000000000099E-2</c:v>
                </c:pt>
                <c:pt idx="3026">
                  <c:v>2.9260000000000098E-2</c:v>
                </c:pt>
                <c:pt idx="3027">
                  <c:v>2.9270000000000101E-2</c:v>
                </c:pt>
                <c:pt idx="3028">
                  <c:v>2.9280000000000101E-2</c:v>
                </c:pt>
                <c:pt idx="3029">
                  <c:v>2.9290000000000101E-2</c:v>
                </c:pt>
                <c:pt idx="3030">
                  <c:v>2.93000000000001E-2</c:v>
                </c:pt>
                <c:pt idx="3031">
                  <c:v>2.93100000000001E-2</c:v>
                </c:pt>
                <c:pt idx="3032">
                  <c:v>2.9320000000000099E-2</c:v>
                </c:pt>
                <c:pt idx="3033">
                  <c:v>2.9330000000000099E-2</c:v>
                </c:pt>
                <c:pt idx="3034">
                  <c:v>2.9340000000000099E-2</c:v>
                </c:pt>
                <c:pt idx="3035">
                  <c:v>2.9350000000000102E-2</c:v>
                </c:pt>
                <c:pt idx="3036">
                  <c:v>2.9360000000000101E-2</c:v>
                </c:pt>
                <c:pt idx="3037">
                  <c:v>2.9370000000000101E-2</c:v>
                </c:pt>
                <c:pt idx="3038">
                  <c:v>2.93800000000001E-2</c:v>
                </c:pt>
                <c:pt idx="3039">
                  <c:v>2.93900000000001E-2</c:v>
                </c:pt>
                <c:pt idx="3040">
                  <c:v>2.94000000000001E-2</c:v>
                </c:pt>
                <c:pt idx="3041">
                  <c:v>2.9410000000000099E-2</c:v>
                </c:pt>
                <c:pt idx="3042">
                  <c:v>2.9420000000000099E-2</c:v>
                </c:pt>
                <c:pt idx="3043">
                  <c:v>2.9430000000000098E-2</c:v>
                </c:pt>
                <c:pt idx="3044">
                  <c:v>2.9440000000000102E-2</c:v>
                </c:pt>
                <c:pt idx="3045">
                  <c:v>2.9450000000000101E-2</c:v>
                </c:pt>
                <c:pt idx="3046">
                  <c:v>2.9460000000000101E-2</c:v>
                </c:pt>
                <c:pt idx="3047">
                  <c:v>2.94700000000001E-2</c:v>
                </c:pt>
                <c:pt idx="3048">
                  <c:v>2.94800000000001E-2</c:v>
                </c:pt>
                <c:pt idx="3049">
                  <c:v>2.9490000000000099E-2</c:v>
                </c:pt>
                <c:pt idx="3050">
                  <c:v>2.9500000000000099E-2</c:v>
                </c:pt>
                <c:pt idx="3051">
                  <c:v>2.9510000000000099E-2</c:v>
                </c:pt>
                <c:pt idx="3052">
                  <c:v>2.9520000000000102E-2</c:v>
                </c:pt>
                <c:pt idx="3053">
                  <c:v>2.9530000000000101E-2</c:v>
                </c:pt>
                <c:pt idx="3054">
                  <c:v>2.9540000000000101E-2</c:v>
                </c:pt>
                <c:pt idx="3055">
                  <c:v>2.95500000000001E-2</c:v>
                </c:pt>
                <c:pt idx="3056">
                  <c:v>2.95600000000001E-2</c:v>
                </c:pt>
                <c:pt idx="3057">
                  <c:v>2.95700000000001E-2</c:v>
                </c:pt>
                <c:pt idx="3058">
                  <c:v>2.9580000000000099E-2</c:v>
                </c:pt>
                <c:pt idx="3059">
                  <c:v>2.9590000000000099E-2</c:v>
                </c:pt>
                <c:pt idx="3060">
                  <c:v>2.9600000000000098E-2</c:v>
                </c:pt>
                <c:pt idx="3061">
                  <c:v>2.9610000000000102E-2</c:v>
                </c:pt>
                <c:pt idx="3062">
                  <c:v>2.9620000000000101E-2</c:v>
                </c:pt>
                <c:pt idx="3063">
                  <c:v>2.9630000000000101E-2</c:v>
                </c:pt>
                <c:pt idx="3064">
                  <c:v>2.96400000000001E-2</c:v>
                </c:pt>
                <c:pt idx="3065">
                  <c:v>2.96500000000001E-2</c:v>
                </c:pt>
                <c:pt idx="3066">
                  <c:v>2.9660000000000099E-2</c:v>
                </c:pt>
                <c:pt idx="3067">
                  <c:v>2.9670000000000099E-2</c:v>
                </c:pt>
                <c:pt idx="3068">
                  <c:v>2.9680000000000099E-2</c:v>
                </c:pt>
                <c:pt idx="3069">
                  <c:v>2.9690000000000102E-2</c:v>
                </c:pt>
                <c:pt idx="3070">
                  <c:v>2.9700000000000101E-2</c:v>
                </c:pt>
                <c:pt idx="3071">
                  <c:v>2.9710000000000101E-2</c:v>
                </c:pt>
                <c:pt idx="3072">
                  <c:v>2.9720000000000101E-2</c:v>
                </c:pt>
                <c:pt idx="3073">
                  <c:v>2.97300000000001E-2</c:v>
                </c:pt>
                <c:pt idx="3074">
                  <c:v>2.97400000000001E-2</c:v>
                </c:pt>
                <c:pt idx="3075">
                  <c:v>2.9750000000000099E-2</c:v>
                </c:pt>
                <c:pt idx="3076">
                  <c:v>2.9760000000000099E-2</c:v>
                </c:pt>
                <c:pt idx="3077">
                  <c:v>2.9770000000000098E-2</c:v>
                </c:pt>
                <c:pt idx="3078">
                  <c:v>2.9780000000000102E-2</c:v>
                </c:pt>
                <c:pt idx="3079">
                  <c:v>2.9790000000000101E-2</c:v>
                </c:pt>
                <c:pt idx="3080">
                  <c:v>2.9800000000000101E-2</c:v>
                </c:pt>
                <c:pt idx="3081">
                  <c:v>2.98100000000001E-2</c:v>
                </c:pt>
                <c:pt idx="3082">
                  <c:v>2.98200000000001E-2</c:v>
                </c:pt>
                <c:pt idx="3083">
                  <c:v>2.9830000000000099E-2</c:v>
                </c:pt>
                <c:pt idx="3084">
                  <c:v>2.9840000000000099E-2</c:v>
                </c:pt>
                <c:pt idx="3085">
                  <c:v>2.9850000000000099E-2</c:v>
                </c:pt>
                <c:pt idx="3086">
                  <c:v>2.9860000000000098E-2</c:v>
                </c:pt>
                <c:pt idx="3087">
                  <c:v>2.9870000000000101E-2</c:v>
                </c:pt>
                <c:pt idx="3088">
                  <c:v>2.9880000000000101E-2</c:v>
                </c:pt>
                <c:pt idx="3089">
                  <c:v>2.9890000000000101E-2</c:v>
                </c:pt>
                <c:pt idx="3090">
                  <c:v>2.99000000000001E-2</c:v>
                </c:pt>
                <c:pt idx="3091">
                  <c:v>2.99100000000001E-2</c:v>
                </c:pt>
                <c:pt idx="3092">
                  <c:v>2.9920000000000099E-2</c:v>
                </c:pt>
                <c:pt idx="3093">
                  <c:v>2.9930000000000099E-2</c:v>
                </c:pt>
                <c:pt idx="3094">
                  <c:v>2.9940000000000098E-2</c:v>
                </c:pt>
                <c:pt idx="3095">
                  <c:v>2.9950000000000102E-2</c:v>
                </c:pt>
                <c:pt idx="3096">
                  <c:v>2.9960000000000101E-2</c:v>
                </c:pt>
                <c:pt idx="3097">
                  <c:v>2.9970000000000101E-2</c:v>
                </c:pt>
                <c:pt idx="3098">
                  <c:v>2.99800000000001E-2</c:v>
                </c:pt>
                <c:pt idx="3099">
                  <c:v>2.99900000000001E-2</c:v>
                </c:pt>
                <c:pt idx="3100">
                  <c:v>3.00000000000001E-2</c:v>
                </c:pt>
                <c:pt idx="3101">
                  <c:v>3.0010000000000099E-2</c:v>
                </c:pt>
                <c:pt idx="3102">
                  <c:v>3.0020000000000099E-2</c:v>
                </c:pt>
                <c:pt idx="3103">
                  <c:v>3.0030000000000098E-2</c:v>
                </c:pt>
                <c:pt idx="3104">
                  <c:v>3.0040000000000101E-2</c:v>
                </c:pt>
                <c:pt idx="3105">
                  <c:v>3.0050000000000101E-2</c:v>
                </c:pt>
                <c:pt idx="3106">
                  <c:v>3.0060000000000101E-2</c:v>
                </c:pt>
                <c:pt idx="3107">
                  <c:v>3.00700000000001E-2</c:v>
                </c:pt>
                <c:pt idx="3108">
                  <c:v>3.00800000000001E-2</c:v>
                </c:pt>
                <c:pt idx="3109">
                  <c:v>3.0090000000000099E-2</c:v>
                </c:pt>
                <c:pt idx="3110">
                  <c:v>3.0100000000000099E-2</c:v>
                </c:pt>
                <c:pt idx="3111">
                  <c:v>3.0110000000000098E-2</c:v>
                </c:pt>
                <c:pt idx="3112">
                  <c:v>3.0120000000000102E-2</c:v>
                </c:pt>
                <c:pt idx="3113">
                  <c:v>3.0130000000000101E-2</c:v>
                </c:pt>
                <c:pt idx="3114">
                  <c:v>3.0140000000000101E-2</c:v>
                </c:pt>
                <c:pt idx="3115">
                  <c:v>3.01500000000001E-2</c:v>
                </c:pt>
                <c:pt idx="3116">
                  <c:v>3.01600000000001E-2</c:v>
                </c:pt>
                <c:pt idx="3117">
                  <c:v>3.01700000000001E-2</c:v>
                </c:pt>
                <c:pt idx="3118">
                  <c:v>3.0180000000000099E-2</c:v>
                </c:pt>
                <c:pt idx="3119">
                  <c:v>3.0190000000000099E-2</c:v>
                </c:pt>
                <c:pt idx="3120">
                  <c:v>3.0200000000000098E-2</c:v>
                </c:pt>
                <c:pt idx="3121">
                  <c:v>3.0210000000000101E-2</c:v>
                </c:pt>
                <c:pt idx="3122">
                  <c:v>3.0220000000000101E-2</c:v>
                </c:pt>
                <c:pt idx="3123">
                  <c:v>3.0230000000000101E-2</c:v>
                </c:pt>
                <c:pt idx="3124">
                  <c:v>3.02400000000001E-2</c:v>
                </c:pt>
                <c:pt idx="3125">
                  <c:v>3.02500000000001E-2</c:v>
                </c:pt>
                <c:pt idx="3126">
                  <c:v>3.0260000000000099E-2</c:v>
                </c:pt>
                <c:pt idx="3127">
                  <c:v>3.0270000000000099E-2</c:v>
                </c:pt>
                <c:pt idx="3128">
                  <c:v>3.0280000000000099E-2</c:v>
                </c:pt>
                <c:pt idx="3129">
                  <c:v>3.0290000000000102E-2</c:v>
                </c:pt>
                <c:pt idx="3130">
                  <c:v>3.0300000000000101E-2</c:v>
                </c:pt>
                <c:pt idx="3131">
                  <c:v>3.0310000000000101E-2</c:v>
                </c:pt>
                <c:pt idx="3132">
                  <c:v>3.03200000000001E-2</c:v>
                </c:pt>
                <c:pt idx="3133">
                  <c:v>3.03300000000001E-2</c:v>
                </c:pt>
                <c:pt idx="3134">
                  <c:v>3.03400000000001E-2</c:v>
                </c:pt>
                <c:pt idx="3135">
                  <c:v>3.0350000000000099E-2</c:v>
                </c:pt>
                <c:pt idx="3136">
                  <c:v>3.0360000000000099E-2</c:v>
                </c:pt>
                <c:pt idx="3137">
                  <c:v>3.0370000000000098E-2</c:v>
                </c:pt>
                <c:pt idx="3138">
                  <c:v>3.0380000000000101E-2</c:v>
                </c:pt>
                <c:pt idx="3139">
                  <c:v>3.0390000000000101E-2</c:v>
                </c:pt>
                <c:pt idx="3140">
                  <c:v>3.0400000000000101E-2</c:v>
                </c:pt>
                <c:pt idx="3141">
                  <c:v>3.04100000000001E-2</c:v>
                </c:pt>
                <c:pt idx="3142">
                  <c:v>3.04200000000001E-2</c:v>
                </c:pt>
                <c:pt idx="3143">
                  <c:v>3.0430000000000099E-2</c:v>
                </c:pt>
                <c:pt idx="3144">
                  <c:v>3.0440000000000099E-2</c:v>
                </c:pt>
                <c:pt idx="3145">
                  <c:v>3.0450000000000099E-2</c:v>
                </c:pt>
                <c:pt idx="3146">
                  <c:v>3.0460000000000102E-2</c:v>
                </c:pt>
                <c:pt idx="3147">
                  <c:v>3.0470000000000101E-2</c:v>
                </c:pt>
                <c:pt idx="3148">
                  <c:v>3.0480000000000101E-2</c:v>
                </c:pt>
                <c:pt idx="3149">
                  <c:v>3.04900000000001E-2</c:v>
                </c:pt>
                <c:pt idx="3150">
                  <c:v>3.05000000000001E-2</c:v>
                </c:pt>
                <c:pt idx="3151">
                  <c:v>3.05100000000001E-2</c:v>
                </c:pt>
                <c:pt idx="3152">
                  <c:v>3.0520000000000099E-2</c:v>
                </c:pt>
                <c:pt idx="3153">
                  <c:v>3.0530000000000099E-2</c:v>
                </c:pt>
                <c:pt idx="3154">
                  <c:v>3.0540000000000098E-2</c:v>
                </c:pt>
                <c:pt idx="3155">
                  <c:v>3.0550000000000101E-2</c:v>
                </c:pt>
                <c:pt idx="3156">
                  <c:v>3.0560000000000101E-2</c:v>
                </c:pt>
                <c:pt idx="3157">
                  <c:v>3.0570000000000101E-2</c:v>
                </c:pt>
                <c:pt idx="3158">
                  <c:v>3.05800000000001E-2</c:v>
                </c:pt>
                <c:pt idx="3159">
                  <c:v>3.05900000000001E-2</c:v>
                </c:pt>
                <c:pt idx="3160">
                  <c:v>3.0600000000000099E-2</c:v>
                </c:pt>
                <c:pt idx="3161">
                  <c:v>3.0610000000000099E-2</c:v>
                </c:pt>
                <c:pt idx="3162">
                  <c:v>3.0620000000000099E-2</c:v>
                </c:pt>
                <c:pt idx="3163">
                  <c:v>3.0630000000000102E-2</c:v>
                </c:pt>
                <c:pt idx="3164">
                  <c:v>3.0640000000000101E-2</c:v>
                </c:pt>
                <c:pt idx="3165">
                  <c:v>3.0650000000000101E-2</c:v>
                </c:pt>
                <c:pt idx="3166">
                  <c:v>3.06600000000001E-2</c:v>
                </c:pt>
                <c:pt idx="3167">
                  <c:v>3.06700000000001E-2</c:v>
                </c:pt>
                <c:pt idx="3168">
                  <c:v>3.06800000000001E-2</c:v>
                </c:pt>
                <c:pt idx="3169">
                  <c:v>3.0690000000000099E-2</c:v>
                </c:pt>
                <c:pt idx="3170">
                  <c:v>3.0700000000000099E-2</c:v>
                </c:pt>
                <c:pt idx="3171">
                  <c:v>3.0710000000000098E-2</c:v>
                </c:pt>
                <c:pt idx="3172">
                  <c:v>3.0720000000000101E-2</c:v>
                </c:pt>
                <c:pt idx="3173">
                  <c:v>3.0730000000000101E-2</c:v>
                </c:pt>
                <c:pt idx="3174">
                  <c:v>3.0740000000000101E-2</c:v>
                </c:pt>
                <c:pt idx="3175">
                  <c:v>3.07500000000001E-2</c:v>
                </c:pt>
                <c:pt idx="3176">
                  <c:v>3.07600000000001E-2</c:v>
                </c:pt>
                <c:pt idx="3177">
                  <c:v>3.0770000000000099E-2</c:v>
                </c:pt>
                <c:pt idx="3178">
                  <c:v>3.0780000000000099E-2</c:v>
                </c:pt>
                <c:pt idx="3179">
                  <c:v>3.0790000000000099E-2</c:v>
                </c:pt>
                <c:pt idx="3180">
                  <c:v>3.0800000000000102E-2</c:v>
                </c:pt>
                <c:pt idx="3181">
                  <c:v>3.0810000000000101E-2</c:v>
                </c:pt>
                <c:pt idx="3182">
                  <c:v>3.0820000000000101E-2</c:v>
                </c:pt>
                <c:pt idx="3183">
                  <c:v>3.08300000000001E-2</c:v>
                </c:pt>
                <c:pt idx="3184">
                  <c:v>3.08400000000001E-2</c:v>
                </c:pt>
                <c:pt idx="3185">
                  <c:v>3.08500000000001E-2</c:v>
                </c:pt>
                <c:pt idx="3186">
                  <c:v>3.0860000000000099E-2</c:v>
                </c:pt>
                <c:pt idx="3187">
                  <c:v>3.0870000000000099E-2</c:v>
                </c:pt>
                <c:pt idx="3188">
                  <c:v>3.0880000000000098E-2</c:v>
                </c:pt>
                <c:pt idx="3189">
                  <c:v>3.0890000000000101E-2</c:v>
                </c:pt>
                <c:pt idx="3190">
                  <c:v>3.0900000000000101E-2</c:v>
                </c:pt>
                <c:pt idx="3191">
                  <c:v>3.0910000000000101E-2</c:v>
                </c:pt>
                <c:pt idx="3192">
                  <c:v>3.09200000000001E-2</c:v>
                </c:pt>
                <c:pt idx="3193">
                  <c:v>3.09300000000001E-2</c:v>
                </c:pt>
                <c:pt idx="3194">
                  <c:v>3.0940000000000099E-2</c:v>
                </c:pt>
                <c:pt idx="3195">
                  <c:v>3.0950000000000099E-2</c:v>
                </c:pt>
                <c:pt idx="3196">
                  <c:v>3.0960000000000099E-2</c:v>
                </c:pt>
                <c:pt idx="3197">
                  <c:v>3.0970000000000102E-2</c:v>
                </c:pt>
                <c:pt idx="3198">
                  <c:v>3.0980000000000101E-2</c:v>
                </c:pt>
                <c:pt idx="3199">
                  <c:v>3.0990000000000101E-2</c:v>
                </c:pt>
                <c:pt idx="3200">
                  <c:v>3.10000000000001E-2</c:v>
                </c:pt>
                <c:pt idx="3201">
                  <c:v>3.10100000000001E-2</c:v>
                </c:pt>
                <c:pt idx="3202">
                  <c:v>3.10200000000001E-2</c:v>
                </c:pt>
                <c:pt idx="3203">
                  <c:v>3.1030000000000099E-2</c:v>
                </c:pt>
                <c:pt idx="3204">
                  <c:v>3.1040000000000099E-2</c:v>
                </c:pt>
                <c:pt idx="3205">
                  <c:v>3.1050000000000098E-2</c:v>
                </c:pt>
                <c:pt idx="3206">
                  <c:v>3.1060000000000101E-2</c:v>
                </c:pt>
                <c:pt idx="3207">
                  <c:v>3.1070000000000101E-2</c:v>
                </c:pt>
                <c:pt idx="3208">
                  <c:v>3.1080000000000101E-2</c:v>
                </c:pt>
                <c:pt idx="3209">
                  <c:v>3.10900000000001E-2</c:v>
                </c:pt>
                <c:pt idx="3210">
                  <c:v>3.11000000000001E-2</c:v>
                </c:pt>
                <c:pt idx="3211">
                  <c:v>3.1110000000000099E-2</c:v>
                </c:pt>
                <c:pt idx="3212">
                  <c:v>3.1120000000000099E-2</c:v>
                </c:pt>
                <c:pt idx="3213">
                  <c:v>3.1130000000000099E-2</c:v>
                </c:pt>
                <c:pt idx="3214">
                  <c:v>3.1140000000000102E-2</c:v>
                </c:pt>
                <c:pt idx="3215">
                  <c:v>3.1150000000000101E-2</c:v>
                </c:pt>
                <c:pt idx="3216">
                  <c:v>3.1160000000000101E-2</c:v>
                </c:pt>
                <c:pt idx="3217">
                  <c:v>3.11700000000001E-2</c:v>
                </c:pt>
                <c:pt idx="3218">
                  <c:v>3.11800000000001E-2</c:v>
                </c:pt>
                <c:pt idx="3219">
                  <c:v>3.11900000000001E-2</c:v>
                </c:pt>
                <c:pt idx="3220">
                  <c:v>3.1200000000000099E-2</c:v>
                </c:pt>
                <c:pt idx="3221">
                  <c:v>3.1210000000000099E-2</c:v>
                </c:pt>
                <c:pt idx="3222">
                  <c:v>3.1220000000000098E-2</c:v>
                </c:pt>
                <c:pt idx="3223">
                  <c:v>3.1230000000000101E-2</c:v>
                </c:pt>
                <c:pt idx="3224">
                  <c:v>3.1240000000000101E-2</c:v>
                </c:pt>
                <c:pt idx="3225">
                  <c:v>3.1250000000000097E-2</c:v>
                </c:pt>
                <c:pt idx="3226">
                  <c:v>3.12600000000001E-2</c:v>
                </c:pt>
                <c:pt idx="3227">
                  <c:v>3.1270000000000103E-2</c:v>
                </c:pt>
                <c:pt idx="3228">
                  <c:v>3.1280000000000099E-2</c:v>
                </c:pt>
                <c:pt idx="3229">
                  <c:v>3.1290000000000102E-2</c:v>
                </c:pt>
                <c:pt idx="3230">
                  <c:v>3.1300000000000099E-2</c:v>
                </c:pt>
                <c:pt idx="3231">
                  <c:v>3.1310000000000102E-2</c:v>
                </c:pt>
                <c:pt idx="3232">
                  <c:v>3.1320000000000098E-2</c:v>
                </c:pt>
                <c:pt idx="3233">
                  <c:v>3.1330000000000101E-2</c:v>
                </c:pt>
                <c:pt idx="3234">
                  <c:v>3.1340000000000097E-2</c:v>
                </c:pt>
                <c:pt idx="3235">
                  <c:v>3.13500000000001E-2</c:v>
                </c:pt>
                <c:pt idx="3236">
                  <c:v>3.1360000000000103E-2</c:v>
                </c:pt>
                <c:pt idx="3237">
                  <c:v>3.1370000000000099E-2</c:v>
                </c:pt>
                <c:pt idx="3238">
                  <c:v>3.1380000000000102E-2</c:v>
                </c:pt>
                <c:pt idx="3239">
                  <c:v>3.1390000000000098E-2</c:v>
                </c:pt>
                <c:pt idx="3240">
                  <c:v>3.1400000000000101E-2</c:v>
                </c:pt>
                <c:pt idx="3241">
                  <c:v>3.1410000000000098E-2</c:v>
                </c:pt>
                <c:pt idx="3242">
                  <c:v>3.1420000000000101E-2</c:v>
                </c:pt>
                <c:pt idx="3243">
                  <c:v>3.1430000000000097E-2</c:v>
                </c:pt>
                <c:pt idx="3244">
                  <c:v>3.14400000000001E-2</c:v>
                </c:pt>
                <c:pt idx="3245">
                  <c:v>3.1450000000000103E-2</c:v>
                </c:pt>
                <c:pt idx="3246">
                  <c:v>3.1460000000000099E-2</c:v>
                </c:pt>
                <c:pt idx="3247">
                  <c:v>3.1470000000000102E-2</c:v>
                </c:pt>
                <c:pt idx="3248">
                  <c:v>3.1480000000000098E-2</c:v>
                </c:pt>
                <c:pt idx="3249">
                  <c:v>3.1490000000000101E-2</c:v>
                </c:pt>
                <c:pt idx="3250">
                  <c:v>3.1500000000000097E-2</c:v>
                </c:pt>
                <c:pt idx="3251">
                  <c:v>3.15100000000001E-2</c:v>
                </c:pt>
                <c:pt idx="3252">
                  <c:v>3.1520000000000097E-2</c:v>
                </c:pt>
                <c:pt idx="3253">
                  <c:v>3.15300000000001E-2</c:v>
                </c:pt>
                <c:pt idx="3254">
                  <c:v>3.1540000000000103E-2</c:v>
                </c:pt>
                <c:pt idx="3255">
                  <c:v>3.1550000000000099E-2</c:v>
                </c:pt>
                <c:pt idx="3256">
                  <c:v>3.1560000000000102E-2</c:v>
                </c:pt>
                <c:pt idx="3257">
                  <c:v>3.1570000000000098E-2</c:v>
                </c:pt>
                <c:pt idx="3258">
                  <c:v>3.1580000000000101E-2</c:v>
                </c:pt>
                <c:pt idx="3259">
                  <c:v>3.1590000000000097E-2</c:v>
                </c:pt>
                <c:pt idx="3260">
                  <c:v>3.16000000000001E-2</c:v>
                </c:pt>
                <c:pt idx="3261">
                  <c:v>3.1610000000000103E-2</c:v>
                </c:pt>
                <c:pt idx="3262">
                  <c:v>3.1620000000000099E-2</c:v>
                </c:pt>
                <c:pt idx="3263">
                  <c:v>3.1630000000000102E-2</c:v>
                </c:pt>
                <c:pt idx="3264">
                  <c:v>3.1640000000000099E-2</c:v>
                </c:pt>
                <c:pt idx="3265">
                  <c:v>3.1650000000000102E-2</c:v>
                </c:pt>
                <c:pt idx="3266">
                  <c:v>3.1660000000000098E-2</c:v>
                </c:pt>
                <c:pt idx="3267">
                  <c:v>3.1670000000000101E-2</c:v>
                </c:pt>
                <c:pt idx="3268">
                  <c:v>3.1680000000000097E-2</c:v>
                </c:pt>
                <c:pt idx="3269">
                  <c:v>3.16900000000001E-2</c:v>
                </c:pt>
                <c:pt idx="3270">
                  <c:v>3.1700000000000103E-2</c:v>
                </c:pt>
                <c:pt idx="3271">
                  <c:v>3.1710000000000099E-2</c:v>
                </c:pt>
                <c:pt idx="3272">
                  <c:v>3.1720000000000102E-2</c:v>
                </c:pt>
                <c:pt idx="3273">
                  <c:v>3.1730000000000098E-2</c:v>
                </c:pt>
                <c:pt idx="3274">
                  <c:v>3.1740000000000101E-2</c:v>
                </c:pt>
                <c:pt idx="3275">
                  <c:v>3.1750000000000098E-2</c:v>
                </c:pt>
                <c:pt idx="3276">
                  <c:v>3.1760000000000101E-2</c:v>
                </c:pt>
                <c:pt idx="3277">
                  <c:v>3.1770000000000097E-2</c:v>
                </c:pt>
                <c:pt idx="3278">
                  <c:v>3.17800000000001E-2</c:v>
                </c:pt>
                <c:pt idx="3279">
                  <c:v>3.1790000000000103E-2</c:v>
                </c:pt>
                <c:pt idx="3280">
                  <c:v>3.1800000000000099E-2</c:v>
                </c:pt>
                <c:pt idx="3281">
                  <c:v>3.1810000000000102E-2</c:v>
                </c:pt>
                <c:pt idx="3282">
                  <c:v>3.1820000000000098E-2</c:v>
                </c:pt>
                <c:pt idx="3283">
                  <c:v>3.1830000000000101E-2</c:v>
                </c:pt>
                <c:pt idx="3284">
                  <c:v>3.1840000000000097E-2</c:v>
                </c:pt>
                <c:pt idx="3285">
                  <c:v>3.18500000000001E-2</c:v>
                </c:pt>
                <c:pt idx="3286">
                  <c:v>3.1860000000000097E-2</c:v>
                </c:pt>
                <c:pt idx="3287">
                  <c:v>3.18700000000001E-2</c:v>
                </c:pt>
                <c:pt idx="3288">
                  <c:v>3.1880000000000103E-2</c:v>
                </c:pt>
                <c:pt idx="3289">
                  <c:v>3.1890000000000099E-2</c:v>
                </c:pt>
                <c:pt idx="3290">
                  <c:v>3.1900000000000102E-2</c:v>
                </c:pt>
                <c:pt idx="3291">
                  <c:v>3.1910000000000098E-2</c:v>
                </c:pt>
                <c:pt idx="3292">
                  <c:v>3.1920000000000101E-2</c:v>
                </c:pt>
                <c:pt idx="3293">
                  <c:v>3.1930000000000097E-2</c:v>
                </c:pt>
                <c:pt idx="3294">
                  <c:v>3.19400000000001E-2</c:v>
                </c:pt>
                <c:pt idx="3295">
                  <c:v>3.1950000000000103E-2</c:v>
                </c:pt>
                <c:pt idx="3296">
                  <c:v>3.1960000000000099E-2</c:v>
                </c:pt>
                <c:pt idx="3297">
                  <c:v>3.1970000000000103E-2</c:v>
                </c:pt>
                <c:pt idx="3298">
                  <c:v>3.1980000000000099E-2</c:v>
                </c:pt>
                <c:pt idx="3299">
                  <c:v>3.1990000000000102E-2</c:v>
                </c:pt>
                <c:pt idx="3300">
                  <c:v>3.2000000000000098E-2</c:v>
                </c:pt>
                <c:pt idx="3301">
                  <c:v>3.2010000000000101E-2</c:v>
                </c:pt>
                <c:pt idx="3302">
                  <c:v>3.2020000000000097E-2</c:v>
                </c:pt>
                <c:pt idx="3303">
                  <c:v>3.20300000000001E-2</c:v>
                </c:pt>
                <c:pt idx="3304">
                  <c:v>3.2040000000000103E-2</c:v>
                </c:pt>
                <c:pt idx="3305">
                  <c:v>3.2050000000000099E-2</c:v>
                </c:pt>
                <c:pt idx="3306">
                  <c:v>3.2060000000000102E-2</c:v>
                </c:pt>
                <c:pt idx="3307">
                  <c:v>3.2070000000000098E-2</c:v>
                </c:pt>
                <c:pt idx="3308">
                  <c:v>3.2080000000000101E-2</c:v>
                </c:pt>
                <c:pt idx="3309">
                  <c:v>3.2090000000000098E-2</c:v>
                </c:pt>
                <c:pt idx="3310">
                  <c:v>3.2100000000000101E-2</c:v>
                </c:pt>
                <c:pt idx="3311">
                  <c:v>3.2110000000000097E-2</c:v>
                </c:pt>
                <c:pt idx="3312">
                  <c:v>3.21200000000001E-2</c:v>
                </c:pt>
                <c:pt idx="3313">
                  <c:v>3.2130000000000103E-2</c:v>
                </c:pt>
                <c:pt idx="3314">
                  <c:v>3.2140000000000099E-2</c:v>
                </c:pt>
                <c:pt idx="3315">
                  <c:v>3.2150000000000102E-2</c:v>
                </c:pt>
                <c:pt idx="3316">
                  <c:v>3.2160000000000098E-2</c:v>
                </c:pt>
                <c:pt idx="3317">
                  <c:v>3.2170000000000101E-2</c:v>
                </c:pt>
                <c:pt idx="3318">
                  <c:v>3.2180000000000097E-2</c:v>
                </c:pt>
                <c:pt idx="3319">
                  <c:v>3.21900000000001E-2</c:v>
                </c:pt>
                <c:pt idx="3320">
                  <c:v>3.2200000000000097E-2</c:v>
                </c:pt>
                <c:pt idx="3321">
                  <c:v>3.22100000000001E-2</c:v>
                </c:pt>
                <c:pt idx="3322">
                  <c:v>3.2220000000000103E-2</c:v>
                </c:pt>
                <c:pt idx="3323">
                  <c:v>3.2230000000000099E-2</c:v>
                </c:pt>
                <c:pt idx="3324">
                  <c:v>3.2240000000000102E-2</c:v>
                </c:pt>
                <c:pt idx="3325">
                  <c:v>3.2250000000000098E-2</c:v>
                </c:pt>
                <c:pt idx="3326">
                  <c:v>3.2260000000000101E-2</c:v>
                </c:pt>
                <c:pt idx="3327">
                  <c:v>3.2270000000000097E-2</c:v>
                </c:pt>
                <c:pt idx="3328">
                  <c:v>3.22800000000001E-2</c:v>
                </c:pt>
                <c:pt idx="3329">
                  <c:v>3.2290000000000103E-2</c:v>
                </c:pt>
                <c:pt idx="3330">
                  <c:v>3.2300000000000099E-2</c:v>
                </c:pt>
                <c:pt idx="3331">
                  <c:v>3.2310000000000103E-2</c:v>
                </c:pt>
                <c:pt idx="3332">
                  <c:v>3.2320000000000099E-2</c:v>
                </c:pt>
                <c:pt idx="3333">
                  <c:v>3.2330000000000102E-2</c:v>
                </c:pt>
                <c:pt idx="3334">
                  <c:v>3.2340000000000098E-2</c:v>
                </c:pt>
                <c:pt idx="3335">
                  <c:v>3.2350000000000101E-2</c:v>
                </c:pt>
                <c:pt idx="3336">
                  <c:v>3.2360000000000097E-2</c:v>
                </c:pt>
                <c:pt idx="3337">
                  <c:v>3.23700000000001E-2</c:v>
                </c:pt>
                <c:pt idx="3338">
                  <c:v>3.2380000000000103E-2</c:v>
                </c:pt>
                <c:pt idx="3339">
                  <c:v>3.2390000000000099E-2</c:v>
                </c:pt>
                <c:pt idx="3340">
                  <c:v>3.2400000000000102E-2</c:v>
                </c:pt>
                <c:pt idx="3341">
                  <c:v>3.2410000000000098E-2</c:v>
                </c:pt>
                <c:pt idx="3342">
                  <c:v>3.2420000000000102E-2</c:v>
                </c:pt>
                <c:pt idx="3343">
                  <c:v>3.2430000000000098E-2</c:v>
                </c:pt>
                <c:pt idx="3344">
                  <c:v>3.2440000000000101E-2</c:v>
                </c:pt>
                <c:pt idx="3345">
                  <c:v>3.2450000000000097E-2</c:v>
                </c:pt>
                <c:pt idx="3346">
                  <c:v>3.24600000000001E-2</c:v>
                </c:pt>
                <c:pt idx="3347">
                  <c:v>3.2470000000000103E-2</c:v>
                </c:pt>
                <c:pt idx="3348">
                  <c:v>3.2480000000000099E-2</c:v>
                </c:pt>
                <c:pt idx="3349">
                  <c:v>3.2490000000000102E-2</c:v>
                </c:pt>
                <c:pt idx="3350">
                  <c:v>3.2500000000000098E-2</c:v>
                </c:pt>
                <c:pt idx="3351">
                  <c:v>3.2510000000000101E-2</c:v>
                </c:pt>
                <c:pt idx="3352">
                  <c:v>3.2520000000000097E-2</c:v>
                </c:pt>
                <c:pt idx="3353">
                  <c:v>3.2530000000000101E-2</c:v>
                </c:pt>
                <c:pt idx="3354">
                  <c:v>3.2540000000000097E-2</c:v>
                </c:pt>
                <c:pt idx="3355">
                  <c:v>3.25500000000001E-2</c:v>
                </c:pt>
                <c:pt idx="3356">
                  <c:v>3.2560000000000103E-2</c:v>
                </c:pt>
                <c:pt idx="3357">
                  <c:v>3.2570000000000099E-2</c:v>
                </c:pt>
                <c:pt idx="3358">
                  <c:v>3.2580000000000102E-2</c:v>
                </c:pt>
                <c:pt idx="3359">
                  <c:v>3.2590000000000098E-2</c:v>
                </c:pt>
                <c:pt idx="3360">
                  <c:v>3.2600000000000101E-2</c:v>
                </c:pt>
                <c:pt idx="3361">
                  <c:v>3.2610000000000097E-2</c:v>
                </c:pt>
                <c:pt idx="3362">
                  <c:v>3.26200000000001E-2</c:v>
                </c:pt>
                <c:pt idx="3363">
                  <c:v>3.2630000000000103E-2</c:v>
                </c:pt>
                <c:pt idx="3364">
                  <c:v>3.2640000000000099E-2</c:v>
                </c:pt>
                <c:pt idx="3365">
                  <c:v>3.2650000000000103E-2</c:v>
                </c:pt>
                <c:pt idx="3366">
                  <c:v>3.2660000000000099E-2</c:v>
                </c:pt>
                <c:pt idx="3367">
                  <c:v>3.2670000000000102E-2</c:v>
                </c:pt>
                <c:pt idx="3368">
                  <c:v>3.2680000000000098E-2</c:v>
                </c:pt>
                <c:pt idx="3369">
                  <c:v>3.2690000000000101E-2</c:v>
                </c:pt>
                <c:pt idx="3370">
                  <c:v>3.2700000000000097E-2</c:v>
                </c:pt>
                <c:pt idx="3371">
                  <c:v>3.27100000000001E-2</c:v>
                </c:pt>
                <c:pt idx="3372">
                  <c:v>3.2720000000000103E-2</c:v>
                </c:pt>
                <c:pt idx="3373">
                  <c:v>3.2730000000000099E-2</c:v>
                </c:pt>
                <c:pt idx="3374">
                  <c:v>3.2740000000000102E-2</c:v>
                </c:pt>
                <c:pt idx="3375">
                  <c:v>3.2750000000000098E-2</c:v>
                </c:pt>
                <c:pt idx="3376">
                  <c:v>3.2760000000000102E-2</c:v>
                </c:pt>
                <c:pt idx="3377">
                  <c:v>3.2770000000000098E-2</c:v>
                </c:pt>
                <c:pt idx="3378">
                  <c:v>3.2780000000000101E-2</c:v>
                </c:pt>
                <c:pt idx="3379">
                  <c:v>3.2790000000000097E-2</c:v>
                </c:pt>
                <c:pt idx="3380">
                  <c:v>3.28000000000001E-2</c:v>
                </c:pt>
                <c:pt idx="3381">
                  <c:v>3.2810000000000103E-2</c:v>
                </c:pt>
                <c:pt idx="3382">
                  <c:v>3.2820000000000099E-2</c:v>
                </c:pt>
                <c:pt idx="3383">
                  <c:v>3.2830000000000102E-2</c:v>
                </c:pt>
                <c:pt idx="3384">
                  <c:v>3.2840000000000098E-2</c:v>
                </c:pt>
                <c:pt idx="3385">
                  <c:v>3.2850000000000101E-2</c:v>
                </c:pt>
                <c:pt idx="3386">
                  <c:v>3.2860000000000097E-2</c:v>
                </c:pt>
                <c:pt idx="3387">
                  <c:v>3.2870000000000101E-2</c:v>
                </c:pt>
                <c:pt idx="3388">
                  <c:v>3.2880000000000097E-2</c:v>
                </c:pt>
                <c:pt idx="3389">
                  <c:v>3.28900000000001E-2</c:v>
                </c:pt>
                <c:pt idx="3390">
                  <c:v>3.2900000000000103E-2</c:v>
                </c:pt>
                <c:pt idx="3391">
                  <c:v>3.2910000000000099E-2</c:v>
                </c:pt>
                <c:pt idx="3392">
                  <c:v>3.2920000000000102E-2</c:v>
                </c:pt>
                <c:pt idx="3393">
                  <c:v>3.2930000000000098E-2</c:v>
                </c:pt>
                <c:pt idx="3394">
                  <c:v>3.2940000000000101E-2</c:v>
                </c:pt>
                <c:pt idx="3395">
                  <c:v>3.2950000000000097E-2</c:v>
                </c:pt>
                <c:pt idx="3396">
                  <c:v>3.29600000000001E-2</c:v>
                </c:pt>
                <c:pt idx="3397">
                  <c:v>3.2970000000000103E-2</c:v>
                </c:pt>
                <c:pt idx="3398">
                  <c:v>3.29800000000001E-2</c:v>
                </c:pt>
                <c:pt idx="3399">
                  <c:v>3.2990000000000103E-2</c:v>
                </c:pt>
                <c:pt idx="3400">
                  <c:v>3.3000000000000099E-2</c:v>
                </c:pt>
                <c:pt idx="3401">
                  <c:v>3.3010000000000102E-2</c:v>
                </c:pt>
                <c:pt idx="3402">
                  <c:v>3.3020000000000098E-2</c:v>
                </c:pt>
                <c:pt idx="3403">
                  <c:v>3.3030000000000101E-2</c:v>
                </c:pt>
                <c:pt idx="3404">
                  <c:v>3.3040000000000097E-2</c:v>
                </c:pt>
                <c:pt idx="3405">
                  <c:v>3.30500000000001E-2</c:v>
                </c:pt>
                <c:pt idx="3406">
                  <c:v>3.3060000000000103E-2</c:v>
                </c:pt>
                <c:pt idx="3407">
                  <c:v>3.3070000000000099E-2</c:v>
                </c:pt>
                <c:pt idx="3408">
                  <c:v>3.3080000000000102E-2</c:v>
                </c:pt>
                <c:pt idx="3409">
                  <c:v>3.3090000000000099E-2</c:v>
                </c:pt>
                <c:pt idx="3410">
                  <c:v>3.3100000000000102E-2</c:v>
                </c:pt>
                <c:pt idx="3411">
                  <c:v>3.3110000000000098E-2</c:v>
                </c:pt>
                <c:pt idx="3412">
                  <c:v>3.3120000000000101E-2</c:v>
                </c:pt>
                <c:pt idx="3413">
                  <c:v>3.3130000000000097E-2</c:v>
                </c:pt>
                <c:pt idx="3414">
                  <c:v>3.31400000000001E-2</c:v>
                </c:pt>
                <c:pt idx="3415">
                  <c:v>3.3150000000000103E-2</c:v>
                </c:pt>
                <c:pt idx="3416">
                  <c:v>3.3160000000000099E-2</c:v>
                </c:pt>
                <c:pt idx="3417">
                  <c:v>3.3170000000000102E-2</c:v>
                </c:pt>
                <c:pt idx="3418">
                  <c:v>3.3180000000000098E-2</c:v>
                </c:pt>
                <c:pt idx="3419">
                  <c:v>3.3190000000000101E-2</c:v>
                </c:pt>
                <c:pt idx="3420">
                  <c:v>3.3200000000000097E-2</c:v>
                </c:pt>
                <c:pt idx="3421">
                  <c:v>3.3210000000000101E-2</c:v>
                </c:pt>
                <c:pt idx="3422">
                  <c:v>3.3220000000000097E-2</c:v>
                </c:pt>
                <c:pt idx="3423">
                  <c:v>3.32300000000001E-2</c:v>
                </c:pt>
                <c:pt idx="3424">
                  <c:v>3.3240000000000103E-2</c:v>
                </c:pt>
                <c:pt idx="3425">
                  <c:v>3.3250000000000099E-2</c:v>
                </c:pt>
                <c:pt idx="3426">
                  <c:v>3.3260000000000102E-2</c:v>
                </c:pt>
                <c:pt idx="3427">
                  <c:v>3.3270000000000098E-2</c:v>
                </c:pt>
                <c:pt idx="3428">
                  <c:v>3.3280000000000101E-2</c:v>
                </c:pt>
                <c:pt idx="3429">
                  <c:v>3.3290000000000097E-2</c:v>
                </c:pt>
                <c:pt idx="3430">
                  <c:v>3.33000000000001E-2</c:v>
                </c:pt>
                <c:pt idx="3431">
                  <c:v>3.3310000000000103E-2</c:v>
                </c:pt>
                <c:pt idx="3432">
                  <c:v>3.33200000000001E-2</c:v>
                </c:pt>
                <c:pt idx="3433">
                  <c:v>3.3330000000000103E-2</c:v>
                </c:pt>
                <c:pt idx="3434">
                  <c:v>3.3340000000000099E-2</c:v>
                </c:pt>
                <c:pt idx="3435">
                  <c:v>3.3350000000000102E-2</c:v>
                </c:pt>
                <c:pt idx="3436">
                  <c:v>3.3360000000000098E-2</c:v>
                </c:pt>
                <c:pt idx="3437">
                  <c:v>3.3370000000000101E-2</c:v>
                </c:pt>
                <c:pt idx="3438">
                  <c:v>3.3380000000000097E-2</c:v>
                </c:pt>
                <c:pt idx="3439">
                  <c:v>3.33900000000001E-2</c:v>
                </c:pt>
                <c:pt idx="3440">
                  <c:v>3.3400000000000103E-2</c:v>
                </c:pt>
                <c:pt idx="3441">
                  <c:v>3.3410000000000099E-2</c:v>
                </c:pt>
                <c:pt idx="3442">
                  <c:v>3.3420000000000102E-2</c:v>
                </c:pt>
                <c:pt idx="3443">
                  <c:v>3.3430000000000099E-2</c:v>
                </c:pt>
                <c:pt idx="3444">
                  <c:v>3.3440000000000102E-2</c:v>
                </c:pt>
                <c:pt idx="3445">
                  <c:v>3.3450000000000098E-2</c:v>
                </c:pt>
                <c:pt idx="3446">
                  <c:v>3.3460000000000101E-2</c:v>
                </c:pt>
                <c:pt idx="3447">
                  <c:v>3.3470000000000097E-2</c:v>
                </c:pt>
                <c:pt idx="3448">
                  <c:v>3.34800000000001E-2</c:v>
                </c:pt>
                <c:pt idx="3449">
                  <c:v>3.3490000000000103E-2</c:v>
                </c:pt>
                <c:pt idx="3450">
                  <c:v>3.3500000000000099E-2</c:v>
                </c:pt>
                <c:pt idx="3451">
                  <c:v>3.3510000000000102E-2</c:v>
                </c:pt>
                <c:pt idx="3452">
                  <c:v>3.3520000000000098E-2</c:v>
                </c:pt>
                <c:pt idx="3453">
                  <c:v>3.3530000000000101E-2</c:v>
                </c:pt>
                <c:pt idx="3454">
                  <c:v>3.3540000000000098E-2</c:v>
                </c:pt>
                <c:pt idx="3455">
                  <c:v>3.3550000000000101E-2</c:v>
                </c:pt>
                <c:pt idx="3456">
                  <c:v>3.3560000000000097E-2</c:v>
                </c:pt>
                <c:pt idx="3457">
                  <c:v>3.35700000000001E-2</c:v>
                </c:pt>
                <c:pt idx="3458">
                  <c:v>3.3580000000000103E-2</c:v>
                </c:pt>
                <c:pt idx="3459">
                  <c:v>3.3590000000000099E-2</c:v>
                </c:pt>
                <c:pt idx="3460">
                  <c:v>3.3600000000000102E-2</c:v>
                </c:pt>
                <c:pt idx="3461">
                  <c:v>3.3610000000000098E-2</c:v>
                </c:pt>
                <c:pt idx="3462">
                  <c:v>3.3620000000000101E-2</c:v>
                </c:pt>
                <c:pt idx="3463">
                  <c:v>3.3630000000000097E-2</c:v>
                </c:pt>
                <c:pt idx="3464">
                  <c:v>3.36400000000001E-2</c:v>
                </c:pt>
                <c:pt idx="3465">
                  <c:v>3.3650000000000103E-2</c:v>
                </c:pt>
                <c:pt idx="3466">
                  <c:v>3.36600000000001E-2</c:v>
                </c:pt>
                <c:pt idx="3467">
                  <c:v>3.3670000000000103E-2</c:v>
                </c:pt>
                <c:pt idx="3468">
                  <c:v>3.3680000000000099E-2</c:v>
                </c:pt>
                <c:pt idx="3469">
                  <c:v>3.3690000000000102E-2</c:v>
                </c:pt>
                <c:pt idx="3470">
                  <c:v>3.3700000000000098E-2</c:v>
                </c:pt>
                <c:pt idx="3471">
                  <c:v>3.3710000000000101E-2</c:v>
                </c:pt>
                <c:pt idx="3472">
                  <c:v>3.3720000000000097E-2</c:v>
                </c:pt>
                <c:pt idx="3473">
                  <c:v>3.37300000000001E-2</c:v>
                </c:pt>
                <c:pt idx="3474">
                  <c:v>3.3740000000000103E-2</c:v>
                </c:pt>
                <c:pt idx="3475">
                  <c:v>3.3750000000000099E-2</c:v>
                </c:pt>
                <c:pt idx="3476">
                  <c:v>3.3760000000000102E-2</c:v>
                </c:pt>
                <c:pt idx="3477">
                  <c:v>3.3770000000000099E-2</c:v>
                </c:pt>
                <c:pt idx="3478">
                  <c:v>3.3780000000000102E-2</c:v>
                </c:pt>
                <c:pt idx="3479">
                  <c:v>3.3790000000000098E-2</c:v>
                </c:pt>
                <c:pt idx="3480">
                  <c:v>3.3800000000000101E-2</c:v>
                </c:pt>
                <c:pt idx="3481">
                  <c:v>3.3810000000000097E-2</c:v>
                </c:pt>
                <c:pt idx="3482">
                  <c:v>3.38200000000001E-2</c:v>
                </c:pt>
                <c:pt idx="3483">
                  <c:v>3.3830000000000103E-2</c:v>
                </c:pt>
                <c:pt idx="3484">
                  <c:v>3.3840000000000099E-2</c:v>
                </c:pt>
                <c:pt idx="3485">
                  <c:v>3.3850000000000102E-2</c:v>
                </c:pt>
                <c:pt idx="3486">
                  <c:v>3.3860000000000098E-2</c:v>
                </c:pt>
                <c:pt idx="3487">
                  <c:v>3.3870000000000101E-2</c:v>
                </c:pt>
                <c:pt idx="3488">
                  <c:v>3.3880000000000098E-2</c:v>
                </c:pt>
                <c:pt idx="3489">
                  <c:v>3.3890000000000101E-2</c:v>
                </c:pt>
                <c:pt idx="3490">
                  <c:v>3.3900000000000097E-2</c:v>
                </c:pt>
                <c:pt idx="3491">
                  <c:v>3.39100000000001E-2</c:v>
                </c:pt>
                <c:pt idx="3492">
                  <c:v>3.3920000000000103E-2</c:v>
                </c:pt>
                <c:pt idx="3493">
                  <c:v>3.3930000000000099E-2</c:v>
                </c:pt>
                <c:pt idx="3494">
                  <c:v>3.3940000000000102E-2</c:v>
                </c:pt>
                <c:pt idx="3495">
                  <c:v>3.3950000000000098E-2</c:v>
                </c:pt>
                <c:pt idx="3496">
                  <c:v>3.3960000000000101E-2</c:v>
                </c:pt>
                <c:pt idx="3497">
                  <c:v>3.3970000000000097E-2</c:v>
                </c:pt>
                <c:pt idx="3498">
                  <c:v>3.39800000000001E-2</c:v>
                </c:pt>
                <c:pt idx="3499">
                  <c:v>3.3990000000000103E-2</c:v>
                </c:pt>
                <c:pt idx="3500">
                  <c:v>3.40000000000001E-2</c:v>
                </c:pt>
                <c:pt idx="3501">
                  <c:v>3.4010000000000103E-2</c:v>
                </c:pt>
                <c:pt idx="3502">
                  <c:v>3.4020000000000099E-2</c:v>
                </c:pt>
                <c:pt idx="3503">
                  <c:v>3.4030000000000102E-2</c:v>
                </c:pt>
                <c:pt idx="3504">
                  <c:v>3.4040000000000098E-2</c:v>
                </c:pt>
                <c:pt idx="3505">
                  <c:v>3.4050000000000101E-2</c:v>
                </c:pt>
                <c:pt idx="3506">
                  <c:v>3.4060000000000097E-2</c:v>
                </c:pt>
                <c:pt idx="3507">
                  <c:v>3.40700000000001E-2</c:v>
                </c:pt>
                <c:pt idx="3508">
                  <c:v>3.4080000000000103E-2</c:v>
                </c:pt>
                <c:pt idx="3509">
                  <c:v>3.4090000000000099E-2</c:v>
                </c:pt>
                <c:pt idx="3510">
                  <c:v>3.4100000000000102E-2</c:v>
                </c:pt>
                <c:pt idx="3511">
                  <c:v>3.4110000000000099E-2</c:v>
                </c:pt>
                <c:pt idx="3512">
                  <c:v>3.4120000000000102E-2</c:v>
                </c:pt>
                <c:pt idx="3513">
                  <c:v>3.4130000000000098E-2</c:v>
                </c:pt>
                <c:pt idx="3514">
                  <c:v>3.4140000000000101E-2</c:v>
                </c:pt>
                <c:pt idx="3515">
                  <c:v>3.4150000000000097E-2</c:v>
                </c:pt>
                <c:pt idx="3516">
                  <c:v>3.41600000000001E-2</c:v>
                </c:pt>
                <c:pt idx="3517">
                  <c:v>3.4170000000000103E-2</c:v>
                </c:pt>
                <c:pt idx="3518">
                  <c:v>3.4180000000000099E-2</c:v>
                </c:pt>
                <c:pt idx="3519">
                  <c:v>3.4190000000000102E-2</c:v>
                </c:pt>
                <c:pt idx="3520">
                  <c:v>3.4200000000000098E-2</c:v>
                </c:pt>
                <c:pt idx="3521">
                  <c:v>3.4210000000000101E-2</c:v>
                </c:pt>
                <c:pt idx="3522">
                  <c:v>3.4220000000000098E-2</c:v>
                </c:pt>
                <c:pt idx="3523">
                  <c:v>3.4230000000000101E-2</c:v>
                </c:pt>
                <c:pt idx="3524">
                  <c:v>3.4240000000000097E-2</c:v>
                </c:pt>
                <c:pt idx="3525">
                  <c:v>3.42500000000001E-2</c:v>
                </c:pt>
                <c:pt idx="3526">
                  <c:v>3.4260000000000103E-2</c:v>
                </c:pt>
                <c:pt idx="3527">
                  <c:v>3.4270000000000099E-2</c:v>
                </c:pt>
                <c:pt idx="3528">
                  <c:v>3.4280000000000102E-2</c:v>
                </c:pt>
                <c:pt idx="3529">
                  <c:v>3.4290000000000098E-2</c:v>
                </c:pt>
                <c:pt idx="3530">
                  <c:v>3.4300000000000101E-2</c:v>
                </c:pt>
                <c:pt idx="3531">
                  <c:v>3.4310000000000097E-2</c:v>
                </c:pt>
                <c:pt idx="3532">
                  <c:v>3.43200000000001E-2</c:v>
                </c:pt>
                <c:pt idx="3533">
                  <c:v>3.4330000000000097E-2</c:v>
                </c:pt>
                <c:pt idx="3534">
                  <c:v>3.43400000000001E-2</c:v>
                </c:pt>
                <c:pt idx="3535">
                  <c:v>3.4350000000000103E-2</c:v>
                </c:pt>
                <c:pt idx="3536">
                  <c:v>3.4360000000000099E-2</c:v>
                </c:pt>
                <c:pt idx="3537">
                  <c:v>3.4370000000000102E-2</c:v>
                </c:pt>
                <c:pt idx="3538">
                  <c:v>3.4380000000000098E-2</c:v>
                </c:pt>
                <c:pt idx="3539">
                  <c:v>3.4390000000000101E-2</c:v>
                </c:pt>
                <c:pt idx="3540">
                  <c:v>3.4400000000000097E-2</c:v>
                </c:pt>
                <c:pt idx="3541">
                  <c:v>3.44100000000001E-2</c:v>
                </c:pt>
                <c:pt idx="3542">
                  <c:v>3.4420000000000103E-2</c:v>
                </c:pt>
                <c:pt idx="3543">
                  <c:v>3.4430000000000099E-2</c:v>
                </c:pt>
                <c:pt idx="3544">
                  <c:v>3.4440000000000102E-2</c:v>
                </c:pt>
                <c:pt idx="3545">
                  <c:v>3.4450000000000099E-2</c:v>
                </c:pt>
                <c:pt idx="3546">
                  <c:v>3.4460000000000102E-2</c:v>
                </c:pt>
                <c:pt idx="3547">
                  <c:v>3.4470000000000098E-2</c:v>
                </c:pt>
                <c:pt idx="3548">
                  <c:v>3.4480000000000101E-2</c:v>
                </c:pt>
                <c:pt idx="3549">
                  <c:v>3.4490000000000097E-2</c:v>
                </c:pt>
                <c:pt idx="3550">
                  <c:v>3.45000000000001E-2</c:v>
                </c:pt>
                <c:pt idx="3551">
                  <c:v>3.4510000000000103E-2</c:v>
                </c:pt>
                <c:pt idx="3552">
                  <c:v>3.4520000000000099E-2</c:v>
                </c:pt>
                <c:pt idx="3553">
                  <c:v>3.4530000000000102E-2</c:v>
                </c:pt>
                <c:pt idx="3554">
                  <c:v>3.4540000000000098E-2</c:v>
                </c:pt>
                <c:pt idx="3555">
                  <c:v>3.4550000000000101E-2</c:v>
                </c:pt>
                <c:pt idx="3556">
                  <c:v>3.4560000000000098E-2</c:v>
                </c:pt>
                <c:pt idx="3557">
                  <c:v>3.4570000000000101E-2</c:v>
                </c:pt>
                <c:pt idx="3558">
                  <c:v>3.4580000000000097E-2</c:v>
                </c:pt>
                <c:pt idx="3559">
                  <c:v>3.45900000000001E-2</c:v>
                </c:pt>
                <c:pt idx="3560">
                  <c:v>3.4600000000000103E-2</c:v>
                </c:pt>
                <c:pt idx="3561">
                  <c:v>3.4610000000000099E-2</c:v>
                </c:pt>
                <c:pt idx="3562">
                  <c:v>3.4620000000000102E-2</c:v>
                </c:pt>
                <c:pt idx="3563">
                  <c:v>3.4630000000000098E-2</c:v>
                </c:pt>
                <c:pt idx="3564">
                  <c:v>3.4640000000000101E-2</c:v>
                </c:pt>
                <c:pt idx="3565">
                  <c:v>3.4650000000000097E-2</c:v>
                </c:pt>
                <c:pt idx="3566">
                  <c:v>3.46600000000001E-2</c:v>
                </c:pt>
                <c:pt idx="3567">
                  <c:v>3.4670000000000097E-2</c:v>
                </c:pt>
                <c:pt idx="3568">
                  <c:v>3.46800000000001E-2</c:v>
                </c:pt>
                <c:pt idx="3569">
                  <c:v>3.4690000000000103E-2</c:v>
                </c:pt>
                <c:pt idx="3570">
                  <c:v>3.4700000000000099E-2</c:v>
                </c:pt>
                <c:pt idx="3571">
                  <c:v>3.4710000000000102E-2</c:v>
                </c:pt>
                <c:pt idx="3572">
                  <c:v>3.4720000000000098E-2</c:v>
                </c:pt>
                <c:pt idx="3573">
                  <c:v>3.4730000000000101E-2</c:v>
                </c:pt>
                <c:pt idx="3574">
                  <c:v>3.4740000000000097E-2</c:v>
                </c:pt>
                <c:pt idx="3575">
                  <c:v>3.47500000000001E-2</c:v>
                </c:pt>
                <c:pt idx="3576">
                  <c:v>3.4760000000000103E-2</c:v>
                </c:pt>
                <c:pt idx="3577">
                  <c:v>3.4770000000000099E-2</c:v>
                </c:pt>
                <c:pt idx="3578">
                  <c:v>3.4780000000000103E-2</c:v>
                </c:pt>
                <c:pt idx="3579">
                  <c:v>3.4790000000000099E-2</c:v>
                </c:pt>
                <c:pt idx="3580">
                  <c:v>3.4800000000000102E-2</c:v>
                </c:pt>
                <c:pt idx="3581">
                  <c:v>3.4810000000000098E-2</c:v>
                </c:pt>
                <c:pt idx="3582">
                  <c:v>3.4820000000000101E-2</c:v>
                </c:pt>
                <c:pt idx="3583">
                  <c:v>3.4830000000000097E-2</c:v>
                </c:pt>
                <c:pt idx="3584">
                  <c:v>3.48400000000001E-2</c:v>
                </c:pt>
                <c:pt idx="3585">
                  <c:v>3.4850000000000103E-2</c:v>
                </c:pt>
                <c:pt idx="3586">
                  <c:v>3.4860000000000099E-2</c:v>
                </c:pt>
                <c:pt idx="3587">
                  <c:v>3.4870000000000102E-2</c:v>
                </c:pt>
                <c:pt idx="3588">
                  <c:v>3.4880000000000098E-2</c:v>
                </c:pt>
                <c:pt idx="3589">
                  <c:v>3.4890000000000101E-2</c:v>
                </c:pt>
                <c:pt idx="3590">
                  <c:v>3.4900000000000098E-2</c:v>
                </c:pt>
                <c:pt idx="3591">
                  <c:v>3.4910000000000101E-2</c:v>
                </c:pt>
                <c:pt idx="3592">
                  <c:v>3.4920000000000097E-2</c:v>
                </c:pt>
                <c:pt idx="3593">
                  <c:v>3.49300000000001E-2</c:v>
                </c:pt>
                <c:pt idx="3594">
                  <c:v>3.4940000000000103E-2</c:v>
                </c:pt>
                <c:pt idx="3595">
                  <c:v>3.4950000000000099E-2</c:v>
                </c:pt>
                <c:pt idx="3596">
                  <c:v>3.4960000000000102E-2</c:v>
                </c:pt>
                <c:pt idx="3597">
                  <c:v>3.4970000000000098E-2</c:v>
                </c:pt>
                <c:pt idx="3598">
                  <c:v>3.4980000000000101E-2</c:v>
                </c:pt>
                <c:pt idx="3599">
                  <c:v>3.4990000000000097E-2</c:v>
                </c:pt>
                <c:pt idx="3600">
                  <c:v>3.50000000000001E-2</c:v>
                </c:pt>
              </c:numCache>
            </c:numRef>
          </c:xVal>
          <c:yVal>
            <c:numRef>
              <c:f>'400MeV'!$P$2:$P$3602</c:f>
              <c:numCache>
                <c:formatCode>General</c:formatCode>
                <c:ptCount val="3601"/>
                <c:pt idx="0">
                  <c:v>-20.008165181662775</c:v>
                </c:pt>
                <c:pt idx="1">
                  <c:v>-19.593701258989412</c:v>
                </c:pt>
                <c:pt idx="2">
                  <c:v>-19.183390768747586</c:v>
                </c:pt>
                <c:pt idx="3">
                  <c:v>-18.777234075400798</c:v>
                </c:pt>
                <c:pt idx="4">
                  <c:v>-18.375231539722922</c:v>
                </c:pt>
                <c:pt idx="5">
                  <c:v>-17.977383518799648</c:v>
                </c:pt>
                <c:pt idx="6">
                  <c:v>-17.583690366024801</c:v>
                </c:pt>
                <c:pt idx="7">
                  <c:v>-17.194152431101791</c:v>
                </c:pt>
                <c:pt idx="8">
                  <c:v>-16.808770060042146</c:v>
                </c:pt>
                <c:pt idx="9">
                  <c:v>-16.427543595169254</c:v>
                </c:pt>
                <c:pt idx="10">
                  <c:v>-16.050473375113089</c:v>
                </c:pt>
                <c:pt idx="11">
                  <c:v>-15.677559734809535</c:v>
                </c:pt>
                <c:pt idx="12">
                  <c:v>-15.308803005506292</c:v>
                </c:pt>
                <c:pt idx="13">
                  <c:v>-14.944203514755449</c:v>
                </c:pt>
                <c:pt idx="14">
                  <c:v>-14.583761586419456</c:v>
                </c:pt>
                <c:pt idx="15">
                  <c:v>-14.227477540664385</c:v>
                </c:pt>
                <c:pt idx="16">
                  <c:v>-13.875351693965914</c:v>
                </c:pt>
                <c:pt idx="17">
                  <c:v>-13.527384359103362</c:v>
                </c:pt>
                <c:pt idx="18">
                  <c:v>-13.183575845165651</c:v>
                </c:pt>
                <c:pt idx="19">
                  <c:v>-12.843926457543837</c:v>
                </c:pt>
                <c:pt idx="20">
                  <c:v>-12.508436497937105</c:v>
                </c:pt>
                <c:pt idx="21">
                  <c:v>-12.177106264349748</c:v>
                </c:pt>
                <c:pt idx="22">
                  <c:v>-11.849936051089712</c:v>
                </c:pt>
                <c:pt idx="23">
                  <c:v>-11.526926148770801</c:v>
                </c:pt>
                <c:pt idx="24">
                  <c:v>-11.208076844311215</c:v>
                </c:pt>
                <c:pt idx="25">
                  <c:v>-10.893388420934269</c:v>
                </c:pt>
                <c:pt idx="26">
                  <c:v>-10.582861158166175</c:v>
                </c:pt>
                <c:pt idx="27">
                  <c:v>-10.276495331835285</c:v>
                </c:pt>
                <c:pt idx="28">
                  <c:v>-9.9742912140780611</c:v>
                </c:pt>
                <c:pt idx="29">
                  <c:v>-9.6762490733301316</c:v>
                </c:pt>
                <c:pt idx="30">
                  <c:v>-9.3823691743322399</c:v>
                </c:pt>
                <c:pt idx="31">
                  <c:v>-9.0926517781272835</c:v>
                </c:pt>
                <c:pt idx="32">
                  <c:v>-8.8070971420610427</c:v>
                </c:pt>
                <c:pt idx="33">
                  <c:v>-8.5257055197814413</c:v>
                </c:pt>
                <c:pt idx="34">
                  <c:v>-8.2484771612378047</c:v>
                </c:pt>
                <c:pt idx="35">
                  <c:v>-7.9754123126838339</c:v>
                </c:pt>
                <c:pt idx="36">
                  <c:v>-7.7065112166716458</c:v>
                </c:pt>
                <c:pt idx="37">
                  <c:v>-7.4417741120577352</c:v>
                </c:pt>
                <c:pt idx="38">
                  <c:v>-7.1812012339977587</c:v>
                </c:pt>
                <c:pt idx="39">
                  <c:v>-6.9247928139502584</c:v>
                </c:pt>
                <c:pt idx="40">
                  <c:v>-6.6725490796729394</c:v>
                </c:pt>
                <c:pt idx="41">
                  <c:v>-6.4244702552249002</c:v>
                </c:pt>
                <c:pt idx="42">
                  <c:v>-6.1805565609658899</c:v>
                </c:pt>
                <c:pt idx="43">
                  <c:v>-5.9408082135555649</c:v>
                </c:pt>
                <c:pt idx="44">
                  <c:v>-5.7052254259542288</c:v>
                </c:pt>
                <c:pt idx="45">
                  <c:v>-5.4738084074213464</c:v>
                </c:pt>
                <c:pt idx="46">
                  <c:v>-5.2465573635170308</c:v>
                </c:pt>
                <c:pt idx="47">
                  <c:v>-5.0234724960990631</c:v>
                </c:pt>
                <c:pt idx="48">
                  <c:v>-4.8045540033266194</c:v>
                </c:pt>
                <c:pt idx="49">
                  <c:v>-4.5898020796572903</c:v>
                </c:pt>
                <c:pt idx="50">
                  <c:v>-4.3792169158470768</c:v>
                </c:pt>
                <c:pt idx="51">
                  <c:v>-4.1727986989518859</c:v>
                </c:pt>
                <c:pt idx="52">
                  <c:v>-3.9705476123252876</c:v>
                </c:pt>
                <c:pt idx="53">
                  <c:v>-3.7724638356192686</c:v>
                </c:pt>
                <c:pt idx="54">
                  <c:v>-3.5785475447849704</c:v>
                </c:pt>
                <c:pt idx="55">
                  <c:v>-3.3887989120719482</c:v>
                </c:pt>
                <c:pt idx="56">
                  <c:v>-3.2032181060259322</c:v>
                </c:pt>
                <c:pt idx="57">
                  <c:v>-3.0218052914925537</c:v>
                </c:pt>
                <c:pt idx="58">
                  <c:v>-2.8445606296136212</c:v>
                </c:pt>
                <c:pt idx="59">
                  <c:v>-2.6714842778301002</c:v>
                </c:pt>
                <c:pt idx="60">
                  <c:v>-2.5025763898798763</c:v>
                </c:pt>
                <c:pt idx="61">
                  <c:v>-2.3378371157962627</c:v>
                </c:pt>
                <c:pt idx="62">
                  <c:v>-2.1772666019124767</c:v>
                </c:pt>
                <c:pt idx="63">
                  <c:v>-2.0208649908571648</c:v>
                </c:pt>
                <c:pt idx="64">
                  <c:v>-1.8686324215566372</c:v>
                </c:pt>
                <c:pt idx="65">
                  <c:v>-1.7205690292333806</c:v>
                </c:pt>
                <c:pt idx="66">
                  <c:v>-1.5766749454067992</c:v>
                </c:pt>
                <c:pt idx="67">
                  <c:v>-1.4369502978924726</c:v>
                </c:pt>
                <c:pt idx="68">
                  <c:v>-1.3013952108036466</c:v>
                </c:pt>
                <c:pt idx="69">
                  <c:v>-1.1700098045482472</c:v>
                </c:pt>
                <c:pt idx="70">
                  <c:v>-1.0427941958318681</c:v>
                </c:pt>
                <c:pt idx="71">
                  <c:v>-0.91974849765552935</c:v>
                </c:pt>
                <c:pt idx="72">
                  <c:v>-0.80087281931642562</c:v>
                </c:pt>
                <c:pt idx="73">
                  <c:v>-0.68616726640717896</c:v>
                </c:pt>
                <c:pt idx="74">
                  <c:v>-0.57563194081658531</c:v>
                </c:pt>
                <c:pt idx="75">
                  <c:v>-0.46926694073036079</c:v>
                </c:pt>
                <c:pt idx="76">
                  <c:v>-0.36707236062741039</c:v>
                </c:pt>
                <c:pt idx="77">
                  <c:v>-0.26904829128355934</c:v>
                </c:pt>
                <c:pt idx="78">
                  <c:v>-0.17519481977080667</c:v>
                </c:pt>
                <c:pt idx="79">
                  <c:v>-8.5512029455086722E-2</c:v>
                </c:pt>
                <c:pt idx="80">
                  <c:v>0</c:v>
                </c:pt>
                <c:pt idx="81">
                  <c:v>8.1341192639155957E-2</c:v>
                </c:pt>
                <c:pt idx="82">
                  <c:v>0.15851147620941752</c:v>
                </c:pt>
                <c:pt idx="83">
                  <c:v>0.23151078216164733</c:v>
                </c:pt>
                <c:pt idx="84">
                  <c:v>0.30033904565501091</c:v>
                </c:pt>
                <c:pt idx="85">
                  <c:v>0.36499620555100776</c:v>
                </c:pt>
                <c:pt idx="86">
                  <c:v>0.42548220441645562</c:v>
                </c:pt>
                <c:pt idx="87">
                  <c:v>0.48179698852498332</c:v>
                </c:pt>
                <c:pt idx="88">
                  <c:v>0.53394050785404557</c:v>
                </c:pt>
                <c:pt idx="89">
                  <c:v>0.58191271608492356</c:v>
                </c:pt>
                <c:pt idx="90">
                  <c:v>0.62571357060794708</c:v>
                </c:pt>
                <c:pt idx="91">
                  <c:v>0.66534303251428795</c:v>
                </c:pt>
                <c:pt idx="92">
                  <c:v>0.70080106660342112</c:v>
                </c:pt>
                <c:pt idx="93">
                  <c:v>0.73208764137939353</c:v>
                </c:pt>
                <c:pt idx="94">
                  <c:v>0.75920272905082442</c:v>
                </c:pt>
                <c:pt idx="95">
                  <c:v>0.78214630553314402</c:v>
                </c:pt>
                <c:pt idx="96">
                  <c:v>0.80091835044560855</c:v>
                </c:pt>
                <c:pt idx="97">
                  <c:v>0.81551884711428513</c:v>
                </c:pt>
                <c:pt idx="98">
                  <c:v>0.8259477825705589</c:v>
                </c:pt>
                <c:pt idx="99">
                  <c:v>0.83220514754889541</c:v>
                </c:pt>
                <c:pt idx="100">
                  <c:v>0.8342909364928095</c:v>
                </c:pt>
                <c:pt idx="101">
                  <c:v>0.83220514754889541</c:v>
                </c:pt>
                <c:pt idx="102">
                  <c:v>0.8259477825705589</c:v>
                </c:pt>
                <c:pt idx="103">
                  <c:v>0.81551884711428513</c:v>
                </c:pt>
                <c:pt idx="104">
                  <c:v>0.80091835044560855</c:v>
                </c:pt>
                <c:pt idx="105">
                  <c:v>0.78214630553314402</c:v>
                </c:pt>
                <c:pt idx="106">
                  <c:v>0.75920272905082442</c:v>
                </c:pt>
                <c:pt idx="107">
                  <c:v>0.73208764137939353</c:v>
                </c:pt>
                <c:pt idx="108">
                  <c:v>0.70080106660342112</c:v>
                </c:pt>
                <c:pt idx="109">
                  <c:v>0.66534303251428795</c:v>
                </c:pt>
                <c:pt idx="110">
                  <c:v>0.62571357060794708</c:v>
                </c:pt>
                <c:pt idx="111">
                  <c:v>0.58191271608492356</c:v>
                </c:pt>
                <c:pt idx="112">
                  <c:v>0.53394050785404557</c:v>
                </c:pt>
                <c:pt idx="113">
                  <c:v>0.48179698852498332</c:v>
                </c:pt>
                <c:pt idx="114">
                  <c:v>0.42548220441645562</c:v>
                </c:pt>
                <c:pt idx="115">
                  <c:v>0.36499620555100776</c:v>
                </c:pt>
                <c:pt idx="116">
                  <c:v>0.30033904565501091</c:v>
                </c:pt>
                <c:pt idx="117">
                  <c:v>0.23151078216164733</c:v>
                </c:pt>
                <c:pt idx="118">
                  <c:v>0.15851147620941752</c:v>
                </c:pt>
                <c:pt idx="119">
                  <c:v>8.1341192639155957E-2</c:v>
                </c:pt>
                <c:pt idx="120">
                  <c:v>0</c:v>
                </c:pt>
                <c:pt idx="121">
                  <c:v>-8.5512029455086722E-2</c:v>
                </c:pt>
                <c:pt idx="122">
                  <c:v>-0.17519481977080667</c:v>
                </c:pt>
                <c:pt idx="123">
                  <c:v>-0.26904829128355934</c:v>
                </c:pt>
                <c:pt idx="124">
                  <c:v>-0.36707236062741039</c:v>
                </c:pt>
                <c:pt idx="125">
                  <c:v>-0.46926694073036079</c:v>
                </c:pt>
                <c:pt idx="126">
                  <c:v>-0.57563194081733149</c:v>
                </c:pt>
                <c:pt idx="127">
                  <c:v>-0.68616726640717896</c:v>
                </c:pt>
                <c:pt idx="128">
                  <c:v>-0.80087281931642562</c:v>
                </c:pt>
                <c:pt idx="129">
                  <c:v>-0.91974849765552935</c:v>
                </c:pt>
                <c:pt idx="130">
                  <c:v>-1.0427941958318681</c:v>
                </c:pt>
                <c:pt idx="131">
                  <c:v>-1.1700098045482472</c:v>
                </c:pt>
                <c:pt idx="132">
                  <c:v>-1.3013952108036466</c:v>
                </c:pt>
                <c:pt idx="133">
                  <c:v>-1.4369502978924726</c:v>
                </c:pt>
                <c:pt idx="134">
                  <c:v>-1.5766749454067992</c:v>
                </c:pt>
                <c:pt idx="135">
                  <c:v>-1.7205690292333806</c:v>
                </c:pt>
                <c:pt idx="136">
                  <c:v>-1.8686324215566372</c:v>
                </c:pt>
                <c:pt idx="137">
                  <c:v>-2.0208649908579108</c:v>
                </c:pt>
                <c:pt idx="138">
                  <c:v>-2.1772666019124767</c:v>
                </c:pt>
                <c:pt idx="139">
                  <c:v>-2.3378371157962627</c:v>
                </c:pt>
                <c:pt idx="140">
                  <c:v>-2.5025763898798763</c:v>
                </c:pt>
                <c:pt idx="141">
                  <c:v>-2.6714842778301002</c:v>
                </c:pt>
                <c:pt idx="142">
                  <c:v>-2.8445606296136212</c:v>
                </c:pt>
                <c:pt idx="143">
                  <c:v>-3.0218052914925537</c:v>
                </c:pt>
                <c:pt idx="144">
                  <c:v>-3.2032181060259322</c:v>
                </c:pt>
                <c:pt idx="145">
                  <c:v>-3.3887989120719482</c:v>
                </c:pt>
                <c:pt idx="146">
                  <c:v>-3.5785475447849704</c:v>
                </c:pt>
                <c:pt idx="147">
                  <c:v>-3.7724638356192686</c:v>
                </c:pt>
                <c:pt idx="148">
                  <c:v>-3.9705476123252876</c:v>
                </c:pt>
                <c:pt idx="149">
                  <c:v>-4.1727986989518859</c:v>
                </c:pt>
                <c:pt idx="150">
                  <c:v>-4.3792169158470768</c:v>
                </c:pt>
                <c:pt idx="151">
                  <c:v>-4.5898020796572903</c:v>
                </c:pt>
                <c:pt idx="152">
                  <c:v>-4.8045540033273655</c:v>
                </c:pt>
                <c:pt idx="153">
                  <c:v>-5.0234724960990631</c:v>
                </c:pt>
                <c:pt idx="154">
                  <c:v>-5.2465573635170308</c:v>
                </c:pt>
                <c:pt idx="155">
                  <c:v>-5.4738084074213464</c:v>
                </c:pt>
                <c:pt idx="156">
                  <c:v>-5.7052254259542288</c:v>
                </c:pt>
                <c:pt idx="157">
                  <c:v>-5.9408082135555649</c:v>
                </c:pt>
                <c:pt idx="158">
                  <c:v>-6.1805565609658899</c:v>
                </c:pt>
                <c:pt idx="159">
                  <c:v>-6.4244702552249002</c:v>
                </c:pt>
                <c:pt idx="160">
                  <c:v>-6.6725490796729394</c:v>
                </c:pt>
                <c:pt idx="161">
                  <c:v>-6.9247928139502584</c:v>
                </c:pt>
                <c:pt idx="162">
                  <c:v>-7.1812012339977587</c:v>
                </c:pt>
                <c:pt idx="163">
                  <c:v>-7.4417741120577352</c:v>
                </c:pt>
                <c:pt idx="164">
                  <c:v>-7.7065112166723919</c:v>
                </c:pt>
                <c:pt idx="165">
                  <c:v>-7.9754123126838339</c:v>
                </c:pt>
                <c:pt idx="166">
                  <c:v>-8.2484771612378047</c:v>
                </c:pt>
                <c:pt idx="167">
                  <c:v>-8.5257055197814413</c:v>
                </c:pt>
                <c:pt idx="168">
                  <c:v>-8.8070971420610427</c:v>
                </c:pt>
                <c:pt idx="169">
                  <c:v>-9.0926517781272835</c:v>
                </c:pt>
                <c:pt idx="170">
                  <c:v>-9.3823691743322399</c:v>
                </c:pt>
                <c:pt idx="171">
                  <c:v>-9.6762490733301316</c:v>
                </c:pt>
                <c:pt idx="172">
                  <c:v>-9.9742912140780611</c:v>
                </c:pt>
                <c:pt idx="173">
                  <c:v>-10.276495331835285</c:v>
                </c:pt>
                <c:pt idx="174">
                  <c:v>-10.582861158166175</c:v>
                </c:pt>
                <c:pt idx="175">
                  <c:v>-10.893388420935015</c:v>
                </c:pt>
                <c:pt idx="176">
                  <c:v>-11.208076844311961</c:v>
                </c:pt>
                <c:pt idx="177">
                  <c:v>-11.526926148770801</c:v>
                </c:pt>
                <c:pt idx="178">
                  <c:v>-11.849936051089712</c:v>
                </c:pt>
                <c:pt idx="179">
                  <c:v>-12.177106264349748</c:v>
                </c:pt>
                <c:pt idx="180">
                  <c:v>-12.508436497937105</c:v>
                </c:pt>
                <c:pt idx="181">
                  <c:v>-12.843926457543837</c:v>
                </c:pt>
                <c:pt idx="182">
                  <c:v>-13.183575845165651</c:v>
                </c:pt>
                <c:pt idx="183">
                  <c:v>-13.527384359104108</c:v>
                </c:pt>
                <c:pt idx="184">
                  <c:v>-13.875351693965914</c:v>
                </c:pt>
                <c:pt idx="185">
                  <c:v>-14.227477540664385</c:v>
                </c:pt>
                <c:pt idx="186">
                  <c:v>-14.583761586419456</c:v>
                </c:pt>
                <c:pt idx="187">
                  <c:v>-14.944203514755449</c:v>
                </c:pt>
                <c:pt idx="188">
                  <c:v>-15.308803005506292</c:v>
                </c:pt>
                <c:pt idx="189">
                  <c:v>-15.677559734809535</c:v>
                </c:pt>
                <c:pt idx="190">
                  <c:v>-16.050473375113089</c:v>
                </c:pt>
                <c:pt idx="191">
                  <c:v>-16.42754359517</c:v>
                </c:pt>
                <c:pt idx="192">
                  <c:v>-16.808770060042892</c:v>
                </c:pt>
                <c:pt idx="193">
                  <c:v>-17.194152431101791</c:v>
                </c:pt>
                <c:pt idx="194">
                  <c:v>-17.583690366024801</c:v>
                </c:pt>
                <c:pt idx="195">
                  <c:v>-17.977383518799648</c:v>
                </c:pt>
                <c:pt idx="196">
                  <c:v>-18.375231539723668</c:v>
                </c:pt>
                <c:pt idx="197">
                  <c:v>-18.777234075400798</c:v>
                </c:pt>
                <c:pt idx="198">
                  <c:v>-19.183390768747586</c:v>
                </c:pt>
                <c:pt idx="199">
                  <c:v>-19.593701258990158</c:v>
                </c:pt>
                <c:pt idx="200">
                  <c:v>-20.008165181662775</c:v>
                </c:pt>
                <c:pt idx="201">
                  <c:v>-20.426782168613023</c:v>
                </c:pt>
                <c:pt idx="202">
                  <c:v>-20.849551847998839</c:v>
                </c:pt>
                <c:pt idx="203">
                  <c:v>-21.276473844287025</c:v>
                </c:pt>
                <c:pt idx="204">
                  <c:v>-21.70754777825994</c:v>
                </c:pt>
                <c:pt idx="205">
                  <c:v>-22.142773267008813</c:v>
                </c:pt>
                <c:pt idx="206">
                  <c:v>-22.582149923938964</c:v>
                </c:pt>
                <c:pt idx="207">
                  <c:v>-23.025677358768277</c:v>
                </c:pt>
                <c:pt idx="208">
                  <c:v>-23.4733551775265</c:v>
                </c:pt>
                <c:pt idx="209">
                  <c:v>-23.925182982556706</c:v>
                </c:pt>
                <c:pt idx="210">
                  <c:v>-24.381160372517545</c:v>
                </c:pt>
                <c:pt idx="211">
                  <c:v>-24.841286942379504</c:v>
                </c:pt>
                <c:pt idx="212">
                  <c:v>-25.305562283429399</c:v>
                </c:pt>
                <c:pt idx="213">
                  <c:v>-25.773985983268123</c:v>
                </c:pt>
                <c:pt idx="214">
                  <c:v>-26.246557625811388</c:v>
                </c:pt>
                <c:pt idx="215">
                  <c:v>-26.723276791289749</c:v>
                </c:pt>
                <c:pt idx="216">
                  <c:v>-27.204143056251556</c:v>
                </c:pt>
                <c:pt idx="217">
                  <c:v>-27.689155993560743</c:v>
                </c:pt>
                <c:pt idx="218">
                  <c:v>-28.178315172397571</c:v>
                </c:pt>
                <c:pt idx="219">
                  <c:v>-28.671620158257856</c:v>
                </c:pt>
                <c:pt idx="220">
                  <c:v>-29.169070512958214</c:v>
                </c:pt>
                <c:pt idx="221">
                  <c:v>-29.670665794630104</c:v>
                </c:pt>
                <c:pt idx="222">
                  <c:v>-30.176405557725019</c:v>
                </c:pt>
                <c:pt idx="223">
                  <c:v>-30.686289353011524</c:v>
                </c:pt>
                <c:pt idx="224">
                  <c:v>-31.200316727578979</c:v>
                </c:pt>
                <c:pt idx="225">
                  <c:v>-31.718487224834561</c:v>
                </c:pt>
                <c:pt idx="226">
                  <c:v>-32.240800384506976</c:v>
                </c:pt>
                <c:pt idx="227">
                  <c:v>-32.767255742642007</c:v>
                </c:pt>
                <c:pt idx="228">
                  <c:v>-33.297852831609973</c:v>
                </c:pt>
                <c:pt idx="229">
                  <c:v>-33.832591180099719</c:v>
                </c:pt>
                <c:pt idx="230">
                  <c:v>-34.371470313122423</c:v>
                </c:pt>
                <c:pt idx="231">
                  <c:v>-34.914489752010759</c:v>
                </c:pt>
                <c:pt idx="232">
                  <c:v>-35.461649014420473</c:v>
                </c:pt>
                <c:pt idx="233">
                  <c:v>-36.012947614328837</c:v>
                </c:pt>
                <c:pt idx="234">
                  <c:v>-36.568385062036903</c:v>
                </c:pt>
                <c:pt idx="235">
                  <c:v>-37.127960864170248</c:v>
                </c:pt>
                <c:pt idx="236">
                  <c:v>-37.691674523676014</c:v>
                </c:pt>
                <c:pt idx="237">
                  <c:v>-38.259525539829561</c:v>
                </c:pt>
                <c:pt idx="238">
                  <c:v>-38.831513408227828</c:v>
                </c:pt>
                <c:pt idx="239">
                  <c:v>-39.407637620794496</c:v>
                </c:pt>
                <c:pt idx="240">
                  <c:v>-39.987897665779286</c:v>
                </c:pt>
                <c:pt idx="241">
                  <c:v>-40.572293027757922</c:v>
                </c:pt>
                <c:pt idx="242">
                  <c:v>-41.160823187632886</c:v>
                </c:pt>
                <c:pt idx="243">
                  <c:v>-41.753487622632704</c:v>
                </c:pt>
                <c:pt idx="244">
                  <c:v>-42.350285806316386</c:v>
                </c:pt>
                <c:pt idx="245">
                  <c:v>-42.95121720856821</c:v>
                </c:pt>
                <c:pt idx="246">
                  <c:v>-43.556281295602965</c:v>
                </c:pt>
                <c:pt idx="247">
                  <c:v>-44.165477529963674</c:v>
                </c:pt>
                <c:pt idx="248">
                  <c:v>-44.778805370522392</c:v>
                </c:pt>
                <c:pt idx="249">
                  <c:v>-45.396264272482384</c:v>
                </c:pt>
                <c:pt idx="250">
                  <c:v>-46.017853687376693</c:v>
                </c:pt>
                <c:pt idx="251">
                  <c:v>-46.643573063070349</c:v>
                </c:pt>
                <c:pt idx="252">
                  <c:v>-47.273421843758108</c:v>
                </c:pt>
                <c:pt idx="253">
                  <c:v>-47.907399469968979</c:v>
                </c:pt>
                <c:pt idx="254">
                  <c:v>-48.545505378562446</c:v>
                </c:pt>
                <c:pt idx="255">
                  <c:v>-49.187739002731497</c:v>
                </c:pt>
                <c:pt idx="256">
                  <c:v>-49.834099772003313</c:v>
                </c:pt>
                <c:pt idx="257">
                  <c:v>-50.484587112239346</c:v>
                </c:pt>
                <c:pt idx="258">
                  <c:v>-51.139200445633001</c:v>
                </c:pt>
                <c:pt idx="259">
                  <c:v>-51.797939190716406</c:v>
                </c:pt>
                <c:pt idx="260">
                  <c:v>-52.460802762355158</c:v>
                </c:pt>
                <c:pt idx="261">
                  <c:v>-53.127790571751319</c:v>
                </c:pt>
                <c:pt idx="262">
                  <c:v>-53.79890202644193</c:v>
                </c:pt>
                <c:pt idx="263">
                  <c:v>-54.474136530304243</c:v>
                </c:pt>
                <c:pt idx="264">
                  <c:v>-55.153493483550449</c:v>
                </c:pt>
                <c:pt idx="265">
                  <c:v>-55.836972282732951</c:v>
                </c:pt>
                <c:pt idx="266">
                  <c:v>-56.524572320741377</c:v>
                </c:pt>
                <c:pt idx="267">
                  <c:v>-57.216292986805527</c:v>
                </c:pt>
                <c:pt idx="268">
                  <c:v>-57.912133666493922</c:v>
                </c:pt>
                <c:pt idx="269">
                  <c:v>-58.612093741716038</c:v>
                </c:pt>
                <c:pt idx="270">
                  <c:v>-59.316172590723724</c:v>
                </c:pt>
                <c:pt idx="271">
                  <c:v>-60.024369588107611</c:v>
                </c:pt>
                <c:pt idx="272">
                  <c:v>-60.736684104801469</c:v>
                </c:pt>
                <c:pt idx="273">
                  <c:v>-61.453115508082249</c:v>
                </c:pt>
                <c:pt idx="274">
                  <c:v>-62.173663161570083</c:v>
                </c:pt>
                <c:pt idx="275">
                  <c:v>-62.89832642522606</c:v>
                </c:pt>
                <c:pt idx="276">
                  <c:v>-63.627104655360419</c:v>
                </c:pt>
                <c:pt idx="277">
                  <c:v>-64.359997204622815</c:v>
                </c:pt>
                <c:pt idx="278">
                  <c:v>-65.097003422013572</c:v>
                </c:pt>
                <c:pt idx="279">
                  <c:v>-65.838122652873963</c:v>
                </c:pt>
                <c:pt idx="280">
                  <c:v>-66.583354238895879</c:v>
                </c:pt>
                <c:pt idx="281">
                  <c:v>-67.332697518115907</c:v>
                </c:pt>
                <c:pt idx="282">
                  <c:v>-68.086151824918304</c:v>
                </c:pt>
                <c:pt idx="283">
                  <c:v>-68.843716490038645</c:v>
                </c:pt>
                <c:pt idx="284">
                  <c:v>-69.605390840557263</c:v>
                </c:pt>
                <c:pt idx="285">
                  <c:v>-70.371174199907287</c:v>
                </c:pt>
                <c:pt idx="286">
                  <c:v>-71.141065887870383</c:v>
                </c:pt>
                <c:pt idx="287">
                  <c:v>-71.915065220578683</c:v>
                </c:pt>
                <c:pt idx="288">
                  <c:v>-72.693171510516578</c:v>
                </c:pt>
                <c:pt idx="289">
                  <c:v>-73.475384066519794</c:v>
                </c:pt>
                <c:pt idx="290">
                  <c:v>-74.261702193776998</c:v>
                </c:pt>
                <c:pt idx="291">
                  <c:v>-75.052125193830392</c:v>
                </c:pt>
                <c:pt idx="292">
                  <c:v>-75.846652364574382</c:v>
                </c:pt>
                <c:pt idx="293">
                  <c:v>-76.645283000259965</c:v>
                </c:pt>
                <c:pt idx="294">
                  <c:v>-77.448016391490981</c:v>
                </c:pt>
                <c:pt idx="295">
                  <c:v>-78.254851825227973</c:v>
                </c:pt>
                <c:pt idx="296">
                  <c:v>-79.065788584788763</c:v>
                </c:pt>
                <c:pt idx="297">
                  <c:v>-79.880825949846255</c:v>
                </c:pt>
                <c:pt idx="298">
                  <c:v>-80.699963196432364</c:v>
                </c:pt>
                <c:pt idx="299">
                  <c:v>-81.523199596936919</c:v>
                </c:pt>
                <c:pt idx="300">
                  <c:v>-82.350534420107238</c:v>
                </c:pt>
                <c:pt idx="301">
                  <c:v>-83.181966931051662</c:v>
                </c:pt>
                <c:pt idx="302">
                  <c:v>-84.017496391240371</c:v>
                </c:pt>
                <c:pt idx="303">
                  <c:v>-84.857122058498703</c:v>
                </c:pt>
                <c:pt idx="304">
                  <c:v>-85.70084318702051</c:v>
                </c:pt>
                <c:pt idx="305">
                  <c:v>-86.54865902735699</c:v>
                </c:pt>
                <c:pt idx="306">
                  <c:v>-87.400568826423466</c:v>
                </c:pt>
                <c:pt idx="307">
                  <c:v>-88.256571827498533</c:v>
                </c:pt>
                <c:pt idx="308">
                  <c:v>-89.116667270226401</c:v>
                </c:pt>
                <c:pt idx="309">
                  <c:v>-89.980854390613786</c:v>
                </c:pt>
                <c:pt idx="310">
                  <c:v>-90.849132421035279</c:v>
                </c:pt>
                <c:pt idx="311">
                  <c:v>-91.721500590229525</c:v>
                </c:pt>
                <c:pt idx="312">
                  <c:v>-92.597958123302917</c:v>
                </c:pt>
                <c:pt idx="313">
                  <c:v>-93.478504241730505</c:v>
                </c:pt>
                <c:pt idx="314">
                  <c:v>-94.363138163353554</c:v>
                </c:pt>
                <c:pt idx="315">
                  <c:v>-95.25185910238342</c:v>
                </c:pt>
                <c:pt idx="316">
                  <c:v>-96.144666269401455</c:v>
                </c:pt>
                <c:pt idx="317">
                  <c:v>-97.041558871359115</c:v>
                </c:pt>
                <c:pt idx="318">
                  <c:v>-97.942536111577851</c:v>
                </c:pt>
                <c:pt idx="319">
                  <c:v>-98.847597189752165</c:v>
                </c:pt>
                <c:pt idx="320">
                  <c:v>-99.756741301948082</c:v>
                </c:pt>
                <c:pt idx="321">
                  <c:v>-100.66996764060612</c:v>
                </c:pt>
                <c:pt idx="322">
                  <c:v>-101.58727539454063</c:v>
                </c:pt>
                <c:pt idx="323">
                  <c:v>-102.50866374893818</c:v>
                </c:pt>
                <c:pt idx="324">
                  <c:v>-103.43413188536212</c:v>
                </c:pt>
                <c:pt idx="325">
                  <c:v>-104.36367898175332</c:v>
                </c:pt>
                <c:pt idx="326">
                  <c:v>-105.29730421242864</c:v>
                </c:pt>
                <c:pt idx="327">
                  <c:v>-106.23500674808096</c:v>
                </c:pt>
                <c:pt idx="328">
                  <c:v>-107.17678575578289</c:v>
                </c:pt>
                <c:pt idx="329">
                  <c:v>-108.12264039898605</c:v>
                </c:pt>
                <c:pt idx="330">
                  <c:v>-109.07256983752103</c:v>
                </c:pt>
                <c:pt idx="331">
                  <c:v>-110.02657322759968</c:v>
                </c:pt>
                <c:pt idx="332">
                  <c:v>-110.98464972181434</c:v>
                </c:pt>
                <c:pt idx="333">
                  <c:v>-111.94679846914006</c:v>
                </c:pt>
                <c:pt idx="334">
                  <c:v>-112.91301861493534</c:v>
                </c:pt>
                <c:pt idx="335">
                  <c:v>-113.88330930094071</c:v>
                </c:pt>
                <c:pt idx="336">
                  <c:v>-114.85766966528088</c:v>
                </c:pt>
                <c:pt idx="337">
                  <c:v>-115.83609884246702</c:v>
                </c:pt>
                <c:pt idx="338">
                  <c:v>-116.81859596339534</c:v>
                </c:pt>
                <c:pt idx="339">
                  <c:v>-117.80516015534837</c:v>
                </c:pt>
                <c:pt idx="340">
                  <c:v>-118.79579054199665</c:v>
                </c:pt>
                <c:pt idx="341">
                  <c:v>-119.79048624339799</c:v>
                </c:pt>
                <c:pt idx="342">
                  <c:v>-120.78924637600029</c:v>
                </c:pt>
                <c:pt idx="343">
                  <c:v>-121.79207005264097</c:v>
                </c:pt>
                <c:pt idx="344">
                  <c:v>-122.79895638254604</c:v>
                </c:pt>
                <c:pt idx="345">
                  <c:v>-123.80990447133551</c:v>
                </c:pt>
                <c:pt idx="346">
                  <c:v>-124.82491342102036</c:v>
                </c:pt>
                <c:pt idx="347">
                  <c:v>-125.84398233000313</c:v>
                </c:pt>
                <c:pt idx="348">
                  <c:v>-126.86711029308263</c:v>
                </c:pt>
                <c:pt idx="349">
                  <c:v>-127.89429640144999</c:v>
                </c:pt>
                <c:pt idx="350">
                  <c:v>-128.92553974269262</c:v>
                </c:pt>
                <c:pt idx="351">
                  <c:v>-129.96083940079325</c:v>
                </c:pt>
                <c:pt idx="352">
                  <c:v>-131.00019445613373</c:v>
                </c:pt>
                <c:pt idx="353">
                  <c:v>-132.04360398548994</c:v>
                </c:pt>
                <c:pt idx="354">
                  <c:v>-133.09106706204051</c:v>
                </c:pt>
                <c:pt idx="355">
                  <c:v>-134.14258275535954</c:v>
                </c:pt>
                <c:pt idx="356">
                  <c:v>-135.19815013142403</c:v>
                </c:pt>
                <c:pt idx="357">
                  <c:v>-136.25776825261156</c:v>
                </c:pt>
                <c:pt idx="358">
                  <c:v>-137.32143617770035</c:v>
                </c:pt>
                <c:pt idx="359">
                  <c:v>-138.38915296187224</c:v>
                </c:pt>
                <c:pt idx="360">
                  <c:v>-139.46091765671275</c:v>
                </c:pt>
                <c:pt idx="361">
                  <c:v>-140.53672931021165</c:v>
                </c:pt>
                <c:pt idx="362">
                  <c:v>-141.61658696676315</c:v>
                </c:pt>
                <c:pt idx="363">
                  <c:v>-142.70048966716882</c:v>
                </c:pt>
                <c:pt idx="364">
                  <c:v>-143.78843644863676</c:v>
                </c:pt>
                <c:pt idx="365">
                  <c:v>-144.88042634478174</c:v>
                </c:pt>
                <c:pt idx="366">
                  <c:v>-145.97645838562963</c:v>
                </c:pt>
                <c:pt idx="367">
                  <c:v>-147.07653159761276</c:v>
                </c:pt>
                <c:pt idx="368">
                  <c:v>-148.18064500357545</c:v>
                </c:pt>
                <c:pt idx="369">
                  <c:v>-149.28879762277379</c:v>
                </c:pt>
                <c:pt idx="370">
                  <c:v>-150.40098847087486</c:v>
                </c:pt>
                <c:pt idx="371">
                  <c:v>-151.51721655995996</c:v>
                </c:pt>
                <c:pt idx="372">
                  <c:v>-152.63748089852285</c:v>
                </c:pt>
                <c:pt idx="373">
                  <c:v>-153.76178049147288</c:v>
                </c:pt>
                <c:pt idx="374">
                  <c:v>-154.8901143401342</c:v>
                </c:pt>
                <c:pt idx="375">
                  <c:v>-156.02248144224876</c:v>
                </c:pt>
                <c:pt idx="376">
                  <c:v>-157.15888079197561</c:v>
                </c:pt>
                <c:pt idx="377">
                  <c:v>-158.2993113798907</c:v>
                </c:pt>
                <c:pt idx="378">
                  <c:v>-159.44377219299167</c:v>
                </c:pt>
                <c:pt idx="379">
                  <c:v>-160.59226221469314</c:v>
                </c:pt>
                <c:pt idx="380">
                  <c:v>-161.74478042483273</c:v>
                </c:pt>
                <c:pt idx="381">
                  <c:v>-162.9013257996711</c:v>
                </c:pt>
                <c:pt idx="382">
                  <c:v>-164.06189731188894</c:v>
                </c:pt>
                <c:pt idx="383">
                  <c:v>-165.22649393059143</c:v>
                </c:pt>
                <c:pt idx="384">
                  <c:v>-166.39511462131054</c:v>
                </c:pt>
                <c:pt idx="385">
                  <c:v>-167.56775834600123</c:v>
                </c:pt>
                <c:pt idx="386">
                  <c:v>-168.74442406304593</c:v>
                </c:pt>
                <c:pt idx="387">
                  <c:v>-169.92511072725537</c:v>
                </c:pt>
                <c:pt idx="388">
                  <c:v>-171.10981728986619</c:v>
                </c:pt>
                <c:pt idx="389">
                  <c:v>-172.29854269854715</c:v>
                </c:pt>
                <c:pt idx="390">
                  <c:v>-173.49128589739436</c:v>
                </c:pt>
                <c:pt idx="391">
                  <c:v>-174.68804582693741</c:v>
                </c:pt>
                <c:pt idx="392">
                  <c:v>-175.88882142413871</c:v>
                </c:pt>
                <c:pt idx="393">
                  <c:v>-177.09361162238955</c:v>
                </c:pt>
                <c:pt idx="394">
                  <c:v>-178.3024153515185</c:v>
                </c:pt>
                <c:pt idx="395">
                  <c:v>-179.51523153778896</c:v>
                </c:pt>
                <c:pt idx="396">
                  <c:v>-180.73205910390016</c:v>
                </c:pt>
                <c:pt idx="397">
                  <c:v>-181.9528969689855</c:v>
                </c:pt>
                <c:pt idx="398">
                  <c:v>-183.17774404862001</c:v>
                </c:pt>
                <c:pt idx="399">
                  <c:v>-184.40659925481521</c:v>
                </c:pt>
                <c:pt idx="400">
                  <c:v>-185.63946149602276</c:v>
                </c:pt>
                <c:pt idx="401">
                  <c:v>-186.87632967713532</c:v>
                </c:pt>
                <c:pt idx="402">
                  <c:v>-188.11720269948717</c:v>
                </c:pt>
                <c:pt idx="403">
                  <c:v>-189.3620794608542</c:v>
                </c:pt>
                <c:pt idx="404">
                  <c:v>-190.61095885545782</c:v>
                </c:pt>
                <c:pt idx="405">
                  <c:v>-191.86383977396176</c:v>
                </c:pt>
                <c:pt idx="406">
                  <c:v>-193.12072110347819</c:v>
                </c:pt>
                <c:pt idx="407">
                  <c:v>-194.38160172756244</c:v>
                </c:pt>
                <c:pt idx="408">
                  <c:v>-195.64648052622121</c:v>
                </c:pt>
                <c:pt idx="409">
                  <c:v>-196.91535637590584</c:v>
                </c:pt>
                <c:pt idx="410">
                  <c:v>-198.18822814952046</c:v>
                </c:pt>
                <c:pt idx="411">
                  <c:v>-199.46509471641929</c:v>
                </c:pt>
                <c:pt idx="412">
                  <c:v>-200.74595494240467</c:v>
                </c:pt>
                <c:pt idx="413">
                  <c:v>-202.03080768973575</c:v>
                </c:pt>
                <c:pt idx="414">
                  <c:v>-203.31965181712442</c:v>
                </c:pt>
                <c:pt idx="415">
                  <c:v>-204.61248617973473</c:v>
                </c:pt>
                <c:pt idx="416">
                  <c:v>-205.90930962918881</c:v>
                </c:pt>
                <c:pt idx="417">
                  <c:v>-207.21012101356541</c:v>
                </c:pt>
                <c:pt idx="418">
                  <c:v>-208.5149191773983</c:v>
                </c:pt>
                <c:pt idx="419">
                  <c:v>-209.82370296168466</c:v>
                </c:pt>
                <c:pt idx="420">
                  <c:v>-211.13647120387591</c:v>
                </c:pt>
                <c:pt idx="421">
                  <c:v>-212.45322273788693</c:v>
                </c:pt>
                <c:pt idx="422">
                  <c:v>-213.77395639409653</c:v>
                </c:pt>
                <c:pt idx="423">
                  <c:v>-215.09867099934164</c:v>
                </c:pt>
                <c:pt idx="424">
                  <c:v>-216.42736537692772</c:v>
                </c:pt>
                <c:pt idx="425">
                  <c:v>-217.7600383466206</c:v>
                </c:pt>
                <c:pt idx="426">
                  <c:v>-219.09668872465602</c:v>
                </c:pt>
                <c:pt idx="427">
                  <c:v>-220.43731532373545</c:v>
                </c:pt>
                <c:pt idx="428">
                  <c:v>-221.78191695302647</c:v>
                </c:pt>
                <c:pt idx="429">
                  <c:v>-223.13049241816901</c:v>
                </c:pt>
                <c:pt idx="430">
                  <c:v>-224.48304052127079</c:v>
                </c:pt>
                <c:pt idx="431">
                  <c:v>-225.83956006091103</c:v>
                </c:pt>
                <c:pt idx="432">
                  <c:v>-227.20004983214338</c:v>
                </c:pt>
                <c:pt idx="433">
                  <c:v>-228.56450862649172</c:v>
                </c:pt>
                <c:pt idx="434">
                  <c:v>-229.93293523195794</c:v>
                </c:pt>
                <c:pt idx="435">
                  <c:v>-231.30532843301475</c:v>
                </c:pt>
                <c:pt idx="436">
                  <c:v>-232.68168701061694</c:v>
                </c:pt>
                <c:pt idx="437">
                  <c:v>-234.06200974219217</c:v>
                </c:pt>
                <c:pt idx="438">
                  <c:v>-235.44629540165013</c:v>
                </c:pt>
                <c:pt idx="439">
                  <c:v>-236.83454275937873</c:v>
                </c:pt>
                <c:pt idx="440">
                  <c:v>-238.22675058224786</c:v>
                </c:pt>
                <c:pt idx="441">
                  <c:v>-239.62291763360932</c:v>
                </c:pt>
                <c:pt idx="442">
                  <c:v>-241.0230426732962</c:v>
                </c:pt>
                <c:pt idx="443">
                  <c:v>-242.42712445762868</c:v>
                </c:pt>
                <c:pt idx="444">
                  <c:v>-243.83516173941052</c:v>
                </c:pt>
                <c:pt idx="445">
                  <c:v>-245.24715326793176</c:v>
                </c:pt>
                <c:pt idx="446">
                  <c:v>-246.66309778897281</c:v>
                </c:pt>
                <c:pt idx="447">
                  <c:v>-248.0829940447988</c:v>
                </c:pt>
                <c:pt idx="448">
                  <c:v>-249.50684077416668</c:v>
                </c:pt>
                <c:pt idx="449">
                  <c:v>-250.93463671232502</c:v>
                </c:pt>
                <c:pt idx="450">
                  <c:v>-252.36638059101259</c:v>
                </c:pt>
                <c:pt idx="451">
                  <c:v>-253.80207113846421</c:v>
                </c:pt>
                <c:pt idx="452">
                  <c:v>-255.24170707940419</c:v>
                </c:pt>
                <c:pt idx="453">
                  <c:v>-256.68528713505822</c:v>
                </c:pt>
                <c:pt idx="454">
                  <c:v>-258.13281002314358</c:v>
                </c:pt>
                <c:pt idx="455">
                  <c:v>-259.58427445787822</c:v>
                </c:pt>
                <c:pt idx="456">
                  <c:v>-261.03967914997776</c:v>
                </c:pt>
                <c:pt idx="457">
                  <c:v>-262.49902280665907</c:v>
                </c:pt>
                <c:pt idx="458">
                  <c:v>-263.9623041316375</c:v>
                </c:pt>
                <c:pt idx="459">
                  <c:v>-265.42952182513415</c:v>
                </c:pt>
                <c:pt idx="460">
                  <c:v>-266.9006745838708</c:v>
                </c:pt>
                <c:pt idx="461">
                  <c:v>-268.3757611010758</c:v>
                </c:pt>
                <c:pt idx="462">
                  <c:v>-269.85478006648111</c:v>
                </c:pt>
                <c:pt idx="463">
                  <c:v>-271.33773016632819</c:v>
                </c:pt>
                <c:pt idx="464">
                  <c:v>-272.82461008336594</c:v>
                </c:pt>
                <c:pt idx="465">
                  <c:v>-274.31541849684908</c:v>
                </c:pt>
                <c:pt idx="466">
                  <c:v>-275.81015408254842</c:v>
                </c:pt>
                <c:pt idx="467">
                  <c:v>-277.30881551274251</c:v>
                </c:pt>
                <c:pt idx="468">
                  <c:v>-278.81140145622498</c:v>
                </c:pt>
                <c:pt idx="469">
                  <c:v>-280.31791057830003</c:v>
                </c:pt>
                <c:pt idx="470">
                  <c:v>-281.82834154079183</c:v>
                </c:pt>
                <c:pt idx="471">
                  <c:v>-283.34269300203641</c:v>
                </c:pt>
                <c:pt idx="472">
                  <c:v>-284.86096361689124</c:v>
                </c:pt>
                <c:pt idx="473">
                  <c:v>-286.38315203672926</c:v>
                </c:pt>
                <c:pt idx="474">
                  <c:v>-287.90925690944573</c:v>
                </c:pt>
                <c:pt idx="475">
                  <c:v>-289.43927687945541</c:v>
                </c:pt>
                <c:pt idx="476">
                  <c:v>-290.97321058769637</c:v>
                </c:pt>
                <c:pt idx="477">
                  <c:v>-292.51105667162994</c:v>
                </c:pt>
                <c:pt idx="478">
                  <c:v>-294.05281376524272</c:v>
                </c:pt>
                <c:pt idx="479">
                  <c:v>-295.59848049904718</c:v>
                </c:pt>
                <c:pt idx="480">
                  <c:v>-297.148055500081</c:v>
                </c:pt>
                <c:pt idx="481">
                  <c:v>-298.70153739191403</c:v>
                </c:pt>
                <c:pt idx="482">
                  <c:v>-300.25892479464181</c:v>
                </c:pt>
                <c:pt idx="483">
                  <c:v>-301.82021632489506</c:v>
                </c:pt>
                <c:pt idx="484">
                  <c:v>-303.38541059583184</c:v>
                </c:pt>
                <c:pt idx="485">
                  <c:v>-304.95450621714741</c:v>
                </c:pt>
                <c:pt idx="486">
                  <c:v>-306.52750179506904</c:v>
                </c:pt>
                <c:pt idx="487">
                  <c:v>-308.10439593236117</c:v>
                </c:pt>
                <c:pt idx="488">
                  <c:v>-309.68518722832533</c:v>
                </c:pt>
                <c:pt idx="489">
                  <c:v>-311.26987427880096</c:v>
                </c:pt>
                <c:pt idx="490">
                  <c:v>-312.85845567616707</c:v>
                </c:pt>
                <c:pt idx="491">
                  <c:v>-314.45093000934344</c:v>
                </c:pt>
                <c:pt idx="492">
                  <c:v>-316.04729586379165</c:v>
                </c:pt>
                <c:pt idx="493">
                  <c:v>-317.64755182151691</c:v>
                </c:pt>
                <c:pt idx="494">
                  <c:v>-319.25169646107008</c:v>
                </c:pt>
                <c:pt idx="495">
                  <c:v>-320.85972835754433</c:v>
                </c:pt>
                <c:pt idx="496">
                  <c:v>-322.47164608258407</c:v>
                </c:pt>
                <c:pt idx="497">
                  <c:v>-324.08744820438</c:v>
                </c:pt>
                <c:pt idx="498">
                  <c:v>-325.70713328767266</c:v>
                </c:pt>
                <c:pt idx="499">
                  <c:v>-327.33069989375377</c:v>
                </c:pt>
                <c:pt idx="500">
                  <c:v>-328.95814658046589</c:v>
                </c:pt>
                <c:pt idx="501">
                  <c:v>-330.58947190220726</c:v>
                </c:pt>
                <c:pt idx="502">
                  <c:v>-332.22467440992989</c:v>
                </c:pt>
                <c:pt idx="503">
                  <c:v>-333.86375265114123</c:v>
                </c:pt>
                <c:pt idx="504">
                  <c:v>-335.50670516990732</c:v>
                </c:pt>
                <c:pt idx="505">
                  <c:v>-337.15353050685036</c:v>
                </c:pt>
                <c:pt idx="506">
                  <c:v>-338.80422719915595</c:v>
                </c:pt>
                <c:pt idx="507">
                  <c:v>-340.45879378056799</c:v>
                </c:pt>
                <c:pt idx="508">
                  <c:v>-342.11722878139477</c:v>
                </c:pt>
                <c:pt idx="509">
                  <c:v>-343.77953072850738</c:v>
                </c:pt>
                <c:pt idx="510">
                  <c:v>-345.44569814534174</c:v>
                </c:pt>
                <c:pt idx="511">
                  <c:v>-347.11572955190138</c:v>
                </c:pt>
                <c:pt idx="512">
                  <c:v>-348.78962346475618</c:v>
                </c:pt>
                <c:pt idx="513">
                  <c:v>-350.46737839704741</c:v>
                </c:pt>
                <c:pt idx="514">
                  <c:v>-352.14899285848276</c:v>
                </c:pt>
                <c:pt idx="515">
                  <c:v>-353.83446535534671</c:v>
                </c:pt>
                <c:pt idx="516">
                  <c:v>-355.52379439049349</c:v>
                </c:pt>
                <c:pt idx="517">
                  <c:v>-357.21697846335121</c:v>
                </c:pt>
                <c:pt idx="518">
                  <c:v>-358.91401606992548</c:v>
                </c:pt>
                <c:pt idx="519">
                  <c:v>-360.61490570279864</c:v>
                </c:pt>
                <c:pt idx="520">
                  <c:v>-362.31964585113104</c:v>
                </c:pt>
                <c:pt idx="521">
                  <c:v>-364.02823500066233</c:v>
                </c:pt>
                <c:pt idx="522">
                  <c:v>-365.74067163371456</c:v>
                </c:pt>
                <c:pt idx="523">
                  <c:v>-367.45695422919033</c:v>
                </c:pt>
                <c:pt idx="524">
                  <c:v>-369.1770812625773</c:v>
                </c:pt>
                <c:pt idx="525">
                  <c:v>-370.90105120594927</c:v>
                </c:pt>
                <c:pt idx="526">
                  <c:v>-372.62886252796295</c:v>
                </c:pt>
                <c:pt idx="527">
                  <c:v>-374.3605136938674</c:v>
                </c:pt>
                <c:pt idx="528">
                  <c:v>-376.09600316549734</c:v>
                </c:pt>
                <c:pt idx="529">
                  <c:v>-377.83532940127913</c:v>
                </c:pt>
                <c:pt idx="530">
                  <c:v>-379.57849085623297</c:v>
                </c:pt>
                <c:pt idx="531">
                  <c:v>-381.32548598196848</c:v>
                </c:pt>
                <c:pt idx="532">
                  <c:v>-383.07631322669386</c:v>
                </c:pt>
                <c:pt idx="533">
                  <c:v>-384.83097103521146</c:v>
                </c:pt>
                <c:pt idx="534">
                  <c:v>-386.58945784892109</c:v>
                </c:pt>
                <c:pt idx="535">
                  <c:v>-388.35177210582111</c:v>
                </c:pt>
                <c:pt idx="536">
                  <c:v>-390.11791224051086</c:v>
                </c:pt>
                <c:pt idx="537">
                  <c:v>-391.88787668419235</c:v>
                </c:pt>
                <c:pt idx="538">
                  <c:v>-393.66166386466818</c:v>
                </c:pt>
                <c:pt idx="539">
                  <c:v>-395.43927220634606</c:v>
                </c:pt>
                <c:pt idx="540">
                  <c:v>-397.2207001302404</c:v>
                </c:pt>
                <c:pt idx="541">
                  <c:v>-399.00594605397271</c:v>
                </c:pt>
                <c:pt idx="542">
                  <c:v>-400.79500839177189</c:v>
                </c:pt>
                <c:pt idx="543">
                  <c:v>-402.58788555447939</c:v>
                </c:pt>
                <c:pt idx="544">
                  <c:v>-404.3845759495432</c:v>
                </c:pt>
                <c:pt idx="545">
                  <c:v>-406.18507798103138</c:v>
                </c:pt>
                <c:pt idx="546">
                  <c:v>-407.98939004961852</c:v>
                </c:pt>
                <c:pt idx="547">
                  <c:v>-409.79751055260056</c:v>
                </c:pt>
                <c:pt idx="548">
                  <c:v>-411.60943788388784</c:v>
                </c:pt>
                <c:pt idx="549">
                  <c:v>-413.42517043401091</c:v>
                </c:pt>
                <c:pt idx="550">
                  <c:v>-415.2447065901186</c:v>
                </c:pt>
                <c:pt idx="551">
                  <c:v>-417.06804473598089</c:v>
                </c:pt>
                <c:pt idx="552">
                  <c:v>-418.89518325199373</c:v>
                </c:pt>
                <c:pt idx="553">
                  <c:v>-420.72612051517342</c:v>
                </c:pt>
                <c:pt idx="554">
                  <c:v>-422.56085489916325</c:v>
                </c:pt>
                <c:pt idx="555">
                  <c:v>-424.39938477423658</c:v>
                </c:pt>
                <c:pt idx="556">
                  <c:v>-426.24170850729098</c:v>
                </c:pt>
                <c:pt idx="557">
                  <c:v>-428.0878244618554</c:v>
                </c:pt>
                <c:pt idx="558">
                  <c:v>-429.93773099809363</c:v>
                </c:pt>
                <c:pt idx="559">
                  <c:v>-431.79142647279906</c:v>
                </c:pt>
                <c:pt idx="560">
                  <c:v>-433.64890923939572</c:v>
                </c:pt>
                <c:pt idx="561">
                  <c:v>-435.51017764795137</c:v>
                </c:pt>
                <c:pt idx="562">
                  <c:v>-437.37523004516953</c:v>
                </c:pt>
                <c:pt idx="563">
                  <c:v>-439.2440647743893</c:v>
                </c:pt>
                <c:pt idx="564">
                  <c:v>-441.1166801755877</c:v>
                </c:pt>
                <c:pt idx="565">
                  <c:v>-442.99307458539175</c:v>
                </c:pt>
                <c:pt idx="566">
                  <c:v>-444.87324633706612</c:v>
                </c:pt>
                <c:pt idx="567">
                  <c:v>-446.75719376052319</c:v>
                </c:pt>
                <c:pt idx="568">
                  <c:v>-448.64491518231398</c:v>
                </c:pt>
                <c:pt idx="569">
                  <c:v>-450.53640892564772</c:v>
                </c:pt>
                <c:pt idx="570">
                  <c:v>-452.43167331037654</c:v>
                </c:pt>
                <c:pt idx="571">
                  <c:v>-454.33070665300704</c:v>
                </c:pt>
                <c:pt idx="572">
                  <c:v>-456.2335072666919</c:v>
                </c:pt>
                <c:pt idx="573">
                  <c:v>-458.14007346124089</c:v>
                </c:pt>
                <c:pt idx="574">
                  <c:v>-460.0504035431245</c:v>
                </c:pt>
                <c:pt idx="575">
                  <c:v>-461.96449581545971</c:v>
                </c:pt>
                <c:pt idx="576">
                  <c:v>-463.88234857802775</c:v>
                </c:pt>
                <c:pt idx="577">
                  <c:v>-465.80396012726692</c:v>
                </c:pt>
                <c:pt idx="578">
                  <c:v>-467.72932875628419</c:v>
                </c:pt>
                <c:pt idx="579">
                  <c:v>-469.65845275483792</c:v>
                </c:pt>
                <c:pt idx="580">
                  <c:v>-471.591330409357</c:v>
                </c:pt>
                <c:pt idx="581">
                  <c:v>-473.5279600029329</c:v>
                </c:pt>
                <c:pt idx="582">
                  <c:v>-475.46833981533399</c:v>
                </c:pt>
                <c:pt idx="583">
                  <c:v>-477.41246812298363</c:v>
                </c:pt>
                <c:pt idx="584">
                  <c:v>-479.3603431989838</c:v>
                </c:pt>
                <c:pt idx="585">
                  <c:v>-481.31196331310468</c:v>
                </c:pt>
                <c:pt idx="586">
                  <c:v>-483.26732673179669</c:v>
                </c:pt>
                <c:pt idx="587">
                  <c:v>-485.2264317181756</c:v>
                </c:pt>
                <c:pt idx="588">
                  <c:v>-487.18927653204025</c:v>
                </c:pt>
                <c:pt idx="589">
                  <c:v>-489.15585942986513</c:v>
                </c:pt>
                <c:pt idx="590">
                  <c:v>-491.12617866480434</c:v>
                </c:pt>
                <c:pt idx="591">
                  <c:v>-493.10023248669501</c:v>
                </c:pt>
                <c:pt idx="592">
                  <c:v>-495.07801914205362</c:v>
                </c:pt>
                <c:pt idx="593">
                  <c:v>-497.05953687408481</c:v>
                </c:pt>
                <c:pt idx="594">
                  <c:v>-499.04478392267566</c:v>
                </c:pt>
                <c:pt idx="595">
                  <c:v>-501.03375852440274</c:v>
                </c:pt>
                <c:pt idx="596">
                  <c:v>-503.02645891253059</c:v>
                </c:pt>
                <c:pt idx="597">
                  <c:v>-505.02288331701459</c:v>
                </c:pt>
                <c:pt idx="598">
                  <c:v>-507.02302996450226</c:v>
                </c:pt>
                <c:pt idx="599">
                  <c:v>-509.02689707833395</c:v>
                </c:pt>
                <c:pt idx="600">
                  <c:v>-511.03448287854718</c:v>
                </c:pt>
                <c:pt idx="601">
                  <c:v>-513.04578558187507</c:v>
                </c:pt>
                <c:pt idx="602">
                  <c:v>-515.06080340174753</c:v>
                </c:pt>
                <c:pt idx="603">
                  <c:v>-517.07953454829794</c:v>
                </c:pt>
                <c:pt idx="604">
                  <c:v>-519.10197722835812</c:v>
                </c:pt>
                <c:pt idx="605">
                  <c:v>-521.12812964546504</c:v>
                </c:pt>
                <c:pt idx="606">
                  <c:v>-523.15798999985975</c:v>
                </c:pt>
                <c:pt idx="607">
                  <c:v>-525.19155648848937</c:v>
                </c:pt>
                <c:pt idx="608">
                  <c:v>-527.22882730501021</c:v>
                </c:pt>
                <c:pt idx="609">
                  <c:v>-529.26980063978556</c:v>
                </c:pt>
                <c:pt idx="610">
                  <c:v>-531.31447467989381</c:v>
                </c:pt>
                <c:pt idx="611">
                  <c:v>-533.36284760912224</c:v>
                </c:pt>
                <c:pt idx="612">
                  <c:v>-535.41491760797464</c:v>
                </c:pt>
                <c:pt idx="613">
                  <c:v>-537.47068285367095</c:v>
                </c:pt>
                <c:pt idx="614">
                  <c:v>-539.5301415201485</c:v>
                </c:pt>
                <c:pt idx="615">
                  <c:v>-541.59329177806194</c:v>
                </c:pt>
                <c:pt idx="616">
                  <c:v>-543.66013179478966</c:v>
                </c:pt>
                <c:pt idx="617">
                  <c:v>-545.73065973443124</c:v>
                </c:pt>
                <c:pt idx="618">
                  <c:v>-547.80487375781127</c:v>
                </c:pt>
                <c:pt idx="619">
                  <c:v>-549.88277202247878</c:v>
                </c:pt>
                <c:pt idx="620">
                  <c:v>-551.96435268271</c:v>
                </c:pt>
                <c:pt idx="621">
                  <c:v>-554.04961388951244</c:v>
                </c:pt>
                <c:pt idx="622">
                  <c:v>-556.13855379062284</c:v>
                </c:pt>
                <c:pt idx="623">
                  <c:v>-558.23117053050942</c:v>
                </c:pt>
                <c:pt idx="624">
                  <c:v>-560.32746225037602</c:v>
                </c:pt>
                <c:pt idx="625">
                  <c:v>-562.42742708816138</c:v>
                </c:pt>
                <c:pt idx="626">
                  <c:v>-564.53106317854179</c:v>
                </c:pt>
                <c:pt idx="627">
                  <c:v>-566.63836865293206</c:v>
                </c:pt>
                <c:pt idx="628">
                  <c:v>-568.74934163948819</c:v>
                </c:pt>
                <c:pt idx="629">
                  <c:v>-570.86398026310781</c:v>
                </c:pt>
                <c:pt idx="630">
                  <c:v>-572.98228264543332</c:v>
                </c:pt>
                <c:pt idx="631">
                  <c:v>-575.10424690485218</c:v>
                </c:pt>
                <c:pt idx="632">
                  <c:v>-577.22987115649926</c:v>
                </c:pt>
                <c:pt idx="633">
                  <c:v>-579.35915351225788</c:v>
                </c:pt>
                <c:pt idx="634">
                  <c:v>-581.49209208076206</c:v>
                </c:pt>
                <c:pt idx="635">
                  <c:v>-583.62868496740055</c:v>
                </c:pt>
                <c:pt idx="636">
                  <c:v>-585.76893027431231</c:v>
                </c:pt>
                <c:pt idx="637">
                  <c:v>-587.91282610039423</c:v>
                </c:pt>
                <c:pt idx="638">
                  <c:v>-590.06037054130013</c:v>
                </c:pt>
                <c:pt idx="639">
                  <c:v>-592.21156168944287</c:v>
                </c:pt>
                <c:pt idx="640">
                  <c:v>-594.36639763399603</c:v>
                </c:pt>
                <c:pt idx="641">
                  <c:v>-596.52487646089628</c:v>
                </c:pt>
                <c:pt idx="642">
                  <c:v>-598.68699625284285</c:v>
                </c:pt>
                <c:pt idx="643">
                  <c:v>-600.85275508930295</c:v>
                </c:pt>
                <c:pt idx="644">
                  <c:v>-603.0221510465102</c:v>
                </c:pt>
                <c:pt idx="645">
                  <c:v>-605.19518219746601</c:v>
                </c:pt>
                <c:pt idx="646">
                  <c:v>-607.37184661194658</c:v>
                </c:pt>
                <c:pt idx="647">
                  <c:v>-609.55214235649544</c:v>
                </c:pt>
                <c:pt idx="648">
                  <c:v>-611.73606749443695</c:v>
                </c:pt>
                <c:pt idx="649">
                  <c:v>-613.92362008586679</c:v>
                </c:pt>
                <c:pt idx="650">
                  <c:v>-616.11479818766031</c:v>
                </c:pt>
                <c:pt idx="651">
                  <c:v>-618.30959985347113</c:v>
                </c:pt>
                <c:pt idx="652">
                  <c:v>-620.50802313373731</c:v>
                </c:pt>
                <c:pt idx="653">
                  <c:v>-622.71006607567654</c:v>
                </c:pt>
                <c:pt idx="654">
                  <c:v>-624.91572672329164</c:v>
                </c:pt>
                <c:pt idx="655">
                  <c:v>-627.12500311737426</c:v>
                </c:pt>
                <c:pt idx="656">
                  <c:v>-629.33789329550325</c:v>
                </c:pt>
                <c:pt idx="657">
                  <c:v>-631.55439529204659</c:v>
                </c:pt>
                <c:pt idx="658">
                  <c:v>-633.77450713816472</c:v>
                </c:pt>
                <c:pt idx="659">
                  <c:v>-635.99822686181199</c:v>
                </c:pt>
                <c:pt idx="660">
                  <c:v>-638.22555248773574</c:v>
                </c:pt>
                <c:pt idx="661">
                  <c:v>-640.45648203748488</c:v>
                </c:pt>
                <c:pt idx="662">
                  <c:v>-642.69101352940118</c:v>
                </c:pt>
                <c:pt idx="663">
                  <c:v>-644.92914497863285</c:v>
                </c:pt>
                <c:pt idx="664">
                  <c:v>-647.17087439712509</c:v>
                </c:pt>
                <c:pt idx="665">
                  <c:v>-649.41619979363202</c:v>
                </c:pt>
                <c:pt idx="666">
                  <c:v>-651.66511917370872</c:v>
                </c:pt>
                <c:pt idx="667">
                  <c:v>-653.9176305397225</c:v>
                </c:pt>
                <c:pt idx="668">
                  <c:v>-656.17373189084583</c:v>
                </c:pt>
                <c:pt idx="669">
                  <c:v>-658.43342122306638</c:v>
                </c:pt>
                <c:pt idx="670">
                  <c:v>-660.69669652918117</c:v>
                </c:pt>
                <c:pt idx="671">
                  <c:v>-662.96355579880446</c:v>
                </c:pt>
                <c:pt idx="672">
                  <c:v>-665.23399701836559</c:v>
                </c:pt>
                <c:pt idx="673">
                  <c:v>-667.50801817111244</c:v>
                </c:pt>
                <c:pt idx="674">
                  <c:v>-669.78561723711323</c:v>
                </c:pt>
                <c:pt idx="675">
                  <c:v>-672.06679219325872</c:v>
                </c:pt>
                <c:pt idx="676">
                  <c:v>-674.35154101326123</c:v>
                </c:pt>
                <c:pt idx="677">
                  <c:v>-676.63986166766074</c:v>
                </c:pt>
                <c:pt idx="678">
                  <c:v>-678.93175212382346</c:v>
                </c:pt>
                <c:pt idx="679">
                  <c:v>-681.22721034594474</c:v>
                </c:pt>
                <c:pt idx="680">
                  <c:v>-683.52623429505149</c:v>
                </c:pt>
                <c:pt idx="681">
                  <c:v>-685.82882192900183</c:v>
                </c:pt>
                <c:pt idx="682">
                  <c:v>-688.13497120248974</c:v>
                </c:pt>
                <c:pt idx="683">
                  <c:v>-690.4446800670446</c:v>
                </c:pt>
                <c:pt idx="684">
                  <c:v>-692.75794647103646</c:v>
                </c:pt>
                <c:pt idx="685">
                  <c:v>-695.0747683596702</c:v>
                </c:pt>
                <c:pt idx="686">
                  <c:v>-697.39514367499737</c:v>
                </c:pt>
                <c:pt idx="687">
                  <c:v>-699.71907035591119</c:v>
                </c:pt>
                <c:pt idx="688">
                  <c:v>-702.04654633815062</c:v>
                </c:pt>
                <c:pt idx="689">
                  <c:v>-704.37756955430177</c:v>
                </c:pt>
                <c:pt idx="690">
                  <c:v>-706.712137933799</c:v>
                </c:pt>
                <c:pt idx="691">
                  <c:v>-709.05024940292867</c:v>
                </c:pt>
                <c:pt idx="692">
                  <c:v>-711.39190188483133</c:v>
                </c:pt>
                <c:pt idx="693">
                  <c:v>-713.73709329949986</c:v>
                </c:pt>
                <c:pt idx="694">
                  <c:v>-716.08582156378179</c:v>
                </c:pt>
                <c:pt idx="695">
                  <c:v>-718.43808459138961</c:v>
                </c:pt>
                <c:pt idx="696">
                  <c:v>-720.79388029288884</c:v>
                </c:pt>
                <c:pt idx="697">
                  <c:v>-723.15320657571294</c:v>
                </c:pt>
                <c:pt idx="698">
                  <c:v>-725.51606134415374</c:v>
                </c:pt>
                <c:pt idx="699">
                  <c:v>-727.88244249937372</c:v>
                </c:pt>
                <c:pt idx="700">
                  <c:v>-730.2523479393991</c:v>
                </c:pt>
                <c:pt idx="701">
                  <c:v>-732.62577555913003</c:v>
                </c:pt>
                <c:pt idx="702">
                  <c:v>-735.00272325033302</c:v>
                </c:pt>
                <c:pt idx="703">
                  <c:v>-737.38318890165169</c:v>
                </c:pt>
                <c:pt idx="704">
                  <c:v>-739.76717039860193</c:v>
                </c:pt>
                <c:pt idx="705">
                  <c:v>-742.15466562357869</c:v>
                </c:pt>
                <c:pt idx="706">
                  <c:v>-744.54567245585577</c:v>
                </c:pt>
                <c:pt idx="707">
                  <c:v>-746.94018877158624</c:v>
                </c:pt>
                <c:pt idx="708">
                  <c:v>-749.33821244380647</c:v>
                </c:pt>
                <c:pt idx="709">
                  <c:v>-751.73974134243872</c:v>
                </c:pt>
                <c:pt idx="710">
                  <c:v>-754.14477333428954</c:v>
                </c:pt>
                <c:pt idx="711">
                  <c:v>-756.55330628305478</c:v>
                </c:pt>
                <c:pt idx="712">
                  <c:v>-758.96533804932142</c:v>
                </c:pt>
                <c:pt idx="713">
                  <c:v>-761.3808664905672</c:v>
                </c:pt>
                <c:pt idx="714">
                  <c:v>-763.79988946116418</c:v>
                </c:pt>
                <c:pt idx="715">
                  <c:v>-766.22240481237964</c:v>
                </c:pt>
                <c:pt idx="716">
                  <c:v>-768.64841039238206</c:v>
                </c:pt>
                <c:pt idx="717">
                  <c:v>-771.07790404623518</c:v>
                </c:pt>
                <c:pt idx="718">
                  <c:v>-773.51088361590632</c:v>
                </c:pt>
                <c:pt idx="719">
                  <c:v>-775.94734694026818</c:v>
                </c:pt>
                <c:pt idx="720">
                  <c:v>-778.38729185509646</c:v>
                </c:pt>
                <c:pt idx="721">
                  <c:v>-780.83071619307418</c:v>
                </c:pt>
                <c:pt idx="722">
                  <c:v>-783.27761778379534</c:v>
                </c:pt>
                <c:pt idx="723">
                  <c:v>-785.72799445376597</c:v>
                </c:pt>
                <c:pt idx="724">
                  <c:v>-788.18184402640168</c:v>
                </c:pt>
                <c:pt idx="725">
                  <c:v>-790.63916432203666</c:v>
                </c:pt>
                <c:pt idx="726">
                  <c:v>-793.09995315791957</c:v>
                </c:pt>
                <c:pt idx="727">
                  <c:v>-795.56420834822177</c:v>
                </c:pt>
                <c:pt idx="728">
                  <c:v>-798.03192770403177</c:v>
                </c:pt>
                <c:pt idx="729">
                  <c:v>-800.50310903336197</c:v>
                </c:pt>
                <c:pt idx="730">
                  <c:v>-802.97775014115143</c:v>
                </c:pt>
                <c:pt idx="731">
                  <c:v>-805.45584882926437</c:v>
                </c:pt>
                <c:pt idx="732">
                  <c:v>-807.93740289649395</c:v>
                </c:pt>
                <c:pt idx="733">
                  <c:v>-810.42241013856369</c:v>
                </c:pt>
                <c:pt idx="734">
                  <c:v>-812.9108683481312</c:v>
                </c:pt>
                <c:pt idx="735">
                  <c:v>-815.40277531478739</c:v>
                </c:pt>
                <c:pt idx="736">
                  <c:v>-817.89812882505987</c:v>
                </c:pt>
                <c:pt idx="737">
                  <c:v>-820.39692666241581</c:v>
                </c:pt>
                <c:pt idx="738">
                  <c:v>-822.89916660726158</c:v>
                </c:pt>
                <c:pt idx="739">
                  <c:v>-825.40484643694765</c:v>
                </c:pt>
                <c:pt idx="740">
                  <c:v>-827.91396392576701</c:v>
                </c:pt>
                <c:pt idx="741">
                  <c:v>-830.42651684496002</c:v>
                </c:pt>
                <c:pt idx="742">
                  <c:v>-832.94250296271639</c:v>
                </c:pt>
                <c:pt idx="743">
                  <c:v>-835.46192004417469</c:v>
                </c:pt>
                <c:pt idx="744">
                  <c:v>-837.98476585142703</c:v>
                </c:pt>
                <c:pt idx="745">
                  <c:v>-840.51103814351893</c:v>
                </c:pt>
                <c:pt idx="746">
                  <c:v>-843.04073467645435</c:v>
                </c:pt>
                <c:pt idx="747">
                  <c:v>-845.57385320319156</c:v>
                </c:pt>
                <c:pt idx="748">
                  <c:v>-848.11039147365341</c:v>
                </c:pt>
                <c:pt idx="749">
                  <c:v>-850.65034723472399</c:v>
                </c:pt>
                <c:pt idx="750">
                  <c:v>-853.19371823024892</c:v>
                </c:pt>
                <c:pt idx="751">
                  <c:v>-855.74050220104482</c:v>
                </c:pt>
                <c:pt idx="752">
                  <c:v>-858.29069688489324</c:v>
                </c:pt>
                <c:pt idx="753">
                  <c:v>-860.84430001654778</c:v>
                </c:pt>
                <c:pt idx="754">
                  <c:v>-863.40130932773263</c:v>
                </c:pt>
                <c:pt idx="755">
                  <c:v>-865.96172254714975</c:v>
                </c:pt>
                <c:pt idx="756">
                  <c:v>-868.52553740047199</c:v>
                </c:pt>
                <c:pt idx="757">
                  <c:v>-871.0927516103585</c:v>
                </c:pt>
                <c:pt idx="758">
                  <c:v>-873.66336289644062</c:v>
                </c:pt>
                <c:pt idx="759">
                  <c:v>-876.23736897533774</c:v>
                </c:pt>
                <c:pt idx="760">
                  <c:v>-878.81476756065251</c:v>
                </c:pt>
                <c:pt idx="761">
                  <c:v>-881.39555636297234</c:v>
                </c:pt>
                <c:pt idx="762">
                  <c:v>-883.97973308987582</c:v>
                </c:pt>
                <c:pt idx="763">
                  <c:v>-886.56729544593099</c:v>
                </c:pt>
                <c:pt idx="764">
                  <c:v>-889.15824113269719</c:v>
                </c:pt>
                <c:pt idx="765">
                  <c:v>-891.75256784872977</c:v>
                </c:pt>
                <c:pt idx="766">
                  <c:v>-894.35027328958313</c:v>
                </c:pt>
                <c:pt idx="767">
                  <c:v>-896.95135514780645</c:v>
                </c:pt>
                <c:pt idx="768">
                  <c:v>-899.55581111295066</c:v>
                </c:pt>
                <c:pt idx="769">
                  <c:v>-902.16363887157229</c:v>
                </c:pt>
                <c:pt idx="770">
                  <c:v>-904.77483610723061</c:v>
                </c:pt>
                <c:pt idx="771">
                  <c:v>-907.38940050049143</c:v>
                </c:pt>
                <c:pt idx="772">
                  <c:v>-910.00732972893047</c:v>
                </c:pt>
                <c:pt idx="773">
                  <c:v>-912.6286214671353</c:v>
                </c:pt>
                <c:pt idx="774">
                  <c:v>-915.25327338670559</c:v>
                </c:pt>
                <c:pt idx="775">
                  <c:v>-917.88128315625738</c:v>
                </c:pt>
                <c:pt idx="776">
                  <c:v>-920.51264844142133</c:v>
                </c:pt>
                <c:pt idx="777">
                  <c:v>-923.14736690485176</c:v>
                </c:pt>
                <c:pt idx="778">
                  <c:v>-925.7854362062219</c:v>
                </c:pt>
                <c:pt idx="779">
                  <c:v>-928.42685400222706</c:v>
                </c:pt>
                <c:pt idx="780">
                  <c:v>-931.07161794659112</c:v>
                </c:pt>
                <c:pt idx="781">
                  <c:v>-933.71972569006618</c:v>
                </c:pt>
                <c:pt idx="782">
                  <c:v>-936.3711748804302</c:v>
                </c:pt>
                <c:pt idx="783">
                  <c:v>-939.02596316249662</c:v>
                </c:pt>
                <c:pt idx="784">
                  <c:v>-941.68408817811144</c:v>
                </c:pt>
                <c:pt idx="785">
                  <c:v>-944.34554756615728</c:v>
                </c:pt>
                <c:pt idx="786">
                  <c:v>-947.01033896255456</c:v>
                </c:pt>
                <c:pt idx="787">
                  <c:v>-949.67846000026452</c:v>
                </c:pt>
                <c:pt idx="788">
                  <c:v>-952.34990830928871</c:v>
                </c:pt>
                <c:pt idx="789">
                  <c:v>-955.02468151667665</c:v>
                </c:pt>
                <c:pt idx="790">
                  <c:v>-957.70277724652226</c:v>
                </c:pt>
                <c:pt idx="791">
                  <c:v>-960.38419311996961</c:v>
                </c:pt>
                <c:pt idx="792">
                  <c:v>-963.06892675520999</c:v>
                </c:pt>
                <c:pt idx="793">
                  <c:v>-965.75697576749269</c:v>
                </c:pt>
                <c:pt idx="794">
                  <c:v>-968.44833776911855</c:v>
                </c:pt>
                <c:pt idx="795">
                  <c:v>-971.14301036944789</c:v>
                </c:pt>
                <c:pt idx="796">
                  <c:v>-973.840991174897</c:v>
                </c:pt>
                <c:pt idx="797">
                  <c:v>-976.54227778894733</c:v>
                </c:pt>
                <c:pt idx="798">
                  <c:v>-979.24686781214211</c:v>
                </c:pt>
                <c:pt idx="799">
                  <c:v>-981.95475884209031</c:v>
                </c:pt>
                <c:pt idx="800">
                  <c:v>-984.66594847346983</c:v>
                </c:pt>
                <c:pt idx="801">
                  <c:v>-987.38043429802588</c:v>
                </c:pt>
                <c:pt idx="802">
                  <c:v>-990.09821390457887</c:v>
                </c:pt>
                <c:pt idx="803">
                  <c:v>-992.81928487902132</c:v>
                </c:pt>
                <c:pt idx="804">
                  <c:v>-995.54364480432469</c:v>
                </c:pt>
                <c:pt idx="805">
                  <c:v>-998.27129126053455</c:v>
                </c:pt>
                <c:pt idx="806">
                  <c:v>-1001.0022218247816</c:v>
                </c:pt>
                <c:pt idx="807">
                  <c:v>-1003.736434071277</c:v>
                </c:pt>
                <c:pt idx="808">
                  <c:v>-1006.473925571318</c:v>
                </c:pt>
                <c:pt idx="809">
                  <c:v>-1009.214693893288</c:v>
                </c:pt>
                <c:pt idx="810">
                  <c:v>-1011.958736602661</c:v>
                </c:pt>
                <c:pt idx="811">
                  <c:v>-1014.7060512620013</c:v>
                </c:pt>
                <c:pt idx="812">
                  <c:v>-1017.4566354309674</c:v>
                </c:pt>
                <c:pt idx="813">
                  <c:v>-1020.2104866663128</c:v>
                </c:pt>
                <c:pt idx="814">
                  <c:v>-1022.9676025218911</c:v>
                </c:pt>
                <c:pt idx="815">
                  <c:v>-1025.7279805486526</c:v>
                </c:pt>
                <c:pt idx="816">
                  <c:v>-1028.491618294654</c:v>
                </c:pt>
                <c:pt idx="817">
                  <c:v>-1031.2585133050532</c:v>
                </c:pt>
                <c:pt idx="818">
                  <c:v>-1034.0286631221165</c:v>
                </c:pt>
                <c:pt idx="819">
                  <c:v>-1036.8020652852192</c:v>
                </c:pt>
                <c:pt idx="820">
                  <c:v>-1039.5787173308456</c:v>
                </c:pt>
                <c:pt idx="821">
                  <c:v>-1042.3586167925964</c:v>
                </c:pt>
                <c:pt idx="822">
                  <c:v>-1045.1417612011844</c:v>
                </c:pt>
                <c:pt idx="823">
                  <c:v>-1047.928148084444</c:v>
                </c:pt>
                <c:pt idx="824">
                  <c:v>-1050.7177749673242</c:v>
                </c:pt>
                <c:pt idx="825">
                  <c:v>-1053.5106393719016</c:v>
                </c:pt>
                <c:pt idx="826">
                  <c:v>-1056.3067388173727</c:v>
                </c:pt>
                <c:pt idx="827">
                  <c:v>-1059.1060708200623</c:v>
                </c:pt>
                <c:pt idx="828">
                  <c:v>-1061.9086328934243</c:v>
                </c:pt>
                <c:pt idx="829">
                  <c:v>-1064.7144225480426</c:v>
                </c:pt>
                <c:pt idx="830">
                  <c:v>-1067.5234372916336</c:v>
                </c:pt>
                <c:pt idx="831">
                  <c:v>-1070.3356746290506</c:v>
                </c:pt>
                <c:pt idx="832">
                  <c:v>-1073.1511320622835</c:v>
                </c:pt>
                <c:pt idx="833">
                  <c:v>-1075.9698070904612</c:v>
                </c:pt>
                <c:pt idx="834">
                  <c:v>-1078.7916972098551</c:v>
                </c:pt>
                <c:pt idx="835">
                  <c:v>-1081.6167999138818</c:v>
                </c:pt>
                <c:pt idx="836">
                  <c:v>-1084.4451126931035</c:v>
                </c:pt>
                <c:pt idx="837">
                  <c:v>-1087.276633035229</c:v>
                </c:pt>
                <c:pt idx="838">
                  <c:v>-1090.1113584251214</c:v>
                </c:pt>
                <c:pt idx="839">
                  <c:v>-1092.9492863447942</c:v>
                </c:pt>
                <c:pt idx="840">
                  <c:v>-1095.7904142734189</c:v>
                </c:pt>
                <c:pt idx="841">
                  <c:v>-1098.6347396873218</c:v>
                </c:pt>
                <c:pt idx="842">
                  <c:v>-1101.4822600599896</c:v>
                </c:pt>
                <c:pt idx="843">
                  <c:v>-1104.3329728620724</c:v>
                </c:pt>
                <c:pt idx="844">
                  <c:v>-1107.1868755613832</c:v>
                </c:pt>
                <c:pt idx="845">
                  <c:v>-1110.0439656229028</c:v>
                </c:pt>
                <c:pt idx="846">
                  <c:v>-1112.9042405087787</c:v>
                </c:pt>
                <c:pt idx="847">
                  <c:v>-1115.7676976783314</c:v>
                </c:pt>
                <c:pt idx="848">
                  <c:v>-1118.6343345880546</c:v>
                </c:pt>
                <c:pt idx="849">
                  <c:v>-1121.5041486916166</c:v>
                </c:pt>
                <c:pt idx="850">
                  <c:v>-1124.377137439863</c:v>
                </c:pt>
                <c:pt idx="851">
                  <c:v>-1127.2532982808223</c:v>
                </c:pt>
                <c:pt idx="852">
                  <c:v>-1130.1326286597009</c:v>
                </c:pt>
                <c:pt idx="853">
                  <c:v>-1133.0151260188945</c:v>
                </c:pt>
                <c:pt idx="854">
                  <c:v>-1135.900787797983</c:v>
                </c:pt>
                <c:pt idx="855">
                  <c:v>-1138.7896114337354</c:v>
                </c:pt>
                <c:pt idx="856">
                  <c:v>-1141.681594360113</c:v>
                </c:pt>
                <c:pt idx="857">
                  <c:v>-1144.5767340082709</c:v>
                </c:pt>
                <c:pt idx="858">
                  <c:v>-1147.4750278065587</c:v>
                </c:pt>
                <c:pt idx="859">
                  <c:v>-1150.3764731805275</c:v>
                </c:pt>
                <c:pt idx="860">
                  <c:v>-1153.2810675529242</c:v>
                </c:pt>
                <c:pt idx="861">
                  <c:v>-1156.1888083437025</c:v>
                </c:pt>
                <c:pt idx="862">
                  <c:v>-1159.0996929700207</c:v>
                </c:pt>
                <c:pt idx="863">
                  <c:v>-1162.0137188462427</c:v>
                </c:pt>
                <c:pt idx="864">
                  <c:v>-1164.9308833839439</c:v>
                </c:pt>
                <c:pt idx="865">
                  <c:v>-1167.8511839919101</c:v>
                </c:pt>
                <c:pt idx="866">
                  <c:v>-1170.7746180761442</c:v>
                </c:pt>
                <c:pt idx="867">
                  <c:v>-1173.7011830398626</c:v>
                </c:pt>
                <c:pt idx="868">
                  <c:v>-1176.6308762835026</c:v>
                </c:pt>
                <c:pt idx="869">
                  <c:v>-1179.5636952047225</c:v>
                </c:pt>
                <c:pt idx="870">
                  <c:v>-1182.4996371984025</c:v>
                </c:pt>
                <c:pt idx="871">
                  <c:v>-1185.4386996566509</c:v>
                </c:pt>
                <c:pt idx="872">
                  <c:v>-1188.3808799688038</c:v>
                </c:pt>
                <c:pt idx="873">
                  <c:v>-1191.3261755214271</c:v>
                </c:pt>
                <c:pt idx="874">
                  <c:v>-1194.2745836983199</c:v>
                </c:pt>
                <c:pt idx="875">
                  <c:v>-1197.2261018805157</c:v>
                </c:pt>
                <c:pt idx="876">
                  <c:v>-1200.1807274462869</c:v>
                </c:pt>
                <c:pt idx="877">
                  <c:v>-1203.138457771144</c:v>
                </c:pt>
                <c:pt idx="878">
                  <c:v>-1206.0992902278419</c:v>
                </c:pt>
                <c:pt idx="879">
                  <c:v>-1209.0632221863787</c:v>
                </c:pt>
                <c:pt idx="880">
                  <c:v>-1212.0302510139984</c:v>
                </c:pt>
                <c:pt idx="881">
                  <c:v>-1215.0003740751963</c:v>
                </c:pt>
                <c:pt idx="882">
                  <c:v>-1217.9735887317165</c:v>
                </c:pt>
                <c:pt idx="883">
                  <c:v>-1220.9498923425592</c:v>
                </c:pt>
                <c:pt idx="884">
                  <c:v>-1223.9292822639813</c:v>
                </c:pt>
                <c:pt idx="885">
                  <c:v>-1226.9117558494954</c:v>
                </c:pt>
                <c:pt idx="886">
                  <c:v>-1229.8973104498766</c:v>
                </c:pt>
                <c:pt idx="887">
                  <c:v>-1232.8859434131643</c:v>
                </c:pt>
                <c:pt idx="888">
                  <c:v>-1235.8776520846627</c:v>
                </c:pt>
                <c:pt idx="889">
                  <c:v>-1238.8724338069417</c:v>
                </c:pt>
                <c:pt idx="890">
                  <c:v>-1241.8702859198443</c:v>
                </c:pt>
                <c:pt idx="891">
                  <c:v>-1244.8712057604862</c:v>
                </c:pt>
                <c:pt idx="892">
                  <c:v>-1247.8751906632583</c:v>
                </c:pt>
                <c:pt idx="893">
                  <c:v>-1250.8822379598244</c:v>
                </c:pt>
                <c:pt idx="894">
                  <c:v>-1253.8923449791357</c:v>
                </c:pt>
                <c:pt idx="895">
                  <c:v>-1256.9055090474185</c:v>
                </c:pt>
                <c:pt idx="896">
                  <c:v>-1259.9217274881883</c:v>
                </c:pt>
                <c:pt idx="897">
                  <c:v>-1262.9409976222453</c:v>
                </c:pt>
                <c:pt idx="898">
                  <c:v>-1265.96331676768</c:v>
                </c:pt>
                <c:pt idx="899">
                  <c:v>-1268.988682239873</c:v>
                </c:pt>
                <c:pt idx="900">
                  <c:v>-1272.017091351501</c:v>
                </c:pt>
                <c:pt idx="901">
                  <c:v>-1275.0485414125358</c:v>
                </c:pt>
                <c:pt idx="902">
                  <c:v>-1278.0830297302489</c:v>
                </c:pt>
                <c:pt idx="903">
                  <c:v>-1281.1205536092118</c:v>
                </c:pt>
                <c:pt idx="904">
                  <c:v>-1284.1611103513019</c:v>
                </c:pt>
                <c:pt idx="905">
                  <c:v>-1287.2046972556993</c:v>
                </c:pt>
                <c:pt idx="906">
                  <c:v>-1290.2513116188954</c:v>
                </c:pt>
                <c:pt idx="907">
                  <c:v>-1293.300950734691</c:v>
                </c:pt>
                <c:pt idx="908">
                  <c:v>-1296.3536118941997</c:v>
                </c:pt>
                <c:pt idx="909">
                  <c:v>-1299.4092923858534</c:v>
                </c:pt>
                <c:pt idx="910">
                  <c:v>-1302.4679894953988</c:v>
                </c:pt>
                <c:pt idx="911">
                  <c:v>-1305.5297005059042</c:v>
                </c:pt>
                <c:pt idx="912">
                  <c:v>-1308.5944226977606</c:v>
                </c:pt>
                <c:pt idx="913">
                  <c:v>-1311.6621533486862</c:v>
                </c:pt>
                <c:pt idx="914">
                  <c:v>-1314.7328897337238</c:v>
                </c:pt>
                <c:pt idx="915">
                  <c:v>-1317.8066291252489</c:v>
                </c:pt>
                <c:pt idx="916">
                  <c:v>-1320.8833687929673</c:v>
                </c:pt>
                <c:pt idx="917">
                  <c:v>-1323.963106003921</c:v>
                </c:pt>
                <c:pt idx="918">
                  <c:v>-1327.0458380224916</c:v>
                </c:pt>
                <c:pt idx="919">
                  <c:v>-1330.1315621103945</c:v>
                </c:pt>
                <c:pt idx="920">
                  <c:v>-1333.2202755266933</c:v>
                </c:pt>
                <c:pt idx="921">
                  <c:v>-1336.3119755277939</c:v>
                </c:pt>
                <c:pt idx="922">
                  <c:v>-1339.4066593674499</c:v>
                </c:pt>
                <c:pt idx="923">
                  <c:v>-1342.5043242967622</c:v>
                </c:pt>
                <c:pt idx="924">
                  <c:v>-1345.6049675641875</c:v>
                </c:pt>
                <c:pt idx="925">
                  <c:v>-1348.7085864155338</c:v>
                </c:pt>
                <c:pt idx="926">
                  <c:v>-1351.8151780939704</c:v>
                </c:pt>
                <c:pt idx="927">
                  <c:v>-1354.9247398400148</c:v>
                </c:pt>
                <c:pt idx="928">
                  <c:v>-1358.0372688915609</c:v>
                </c:pt>
                <c:pt idx="929">
                  <c:v>-1361.1527624838593</c:v>
                </c:pt>
                <c:pt idx="930">
                  <c:v>-1364.2712178495274</c:v>
                </c:pt>
                <c:pt idx="931">
                  <c:v>-1367.392632218553</c:v>
                </c:pt>
                <c:pt idx="932">
                  <c:v>-1370.5170028182943</c:v>
                </c:pt>
                <c:pt idx="933">
                  <c:v>-1373.6443268734847</c:v>
                </c:pt>
                <c:pt idx="934">
                  <c:v>-1376.7746016062372</c:v>
                </c:pt>
                <c:pt idx="935">
                  <c:v>-1379.9078242360306</c:v>
                </c:pt>
                <c:pt idx="936">
                  <c:v>-1383.0439919797439</c:v>
                </c:pt>
                <c:pt idx="937">
                  <c:v>-1386.1831020516286</c:v>
                </c:pt>
                <c:pt idx="938">
                  <c:v>-1389.3251516633256</c:v>
                </c:pt>
                <c:pt idx="939">
                  <c:v>-1392.4701380238671</c:v>
                </c:pt>
                <c:pt idx="940">
                  <c:v>-1395.6180583396649</c:v>
                </c:pt>
                <c:pt idx="941">
                  <c:v>-1398.7689098145422</c:v>
                </c:pt>
                <c:pt idx="942">
                  <c:v>-1401.9226896497103</c:v>
                </c:pt>
                <c:pt idx="943">
                  <c:v>-1405.079395043773</c:v>
                </c:pt>
                <c:pt idx="944">
                  <c:v>-1408.2390231927418</c:v>
                </c:pt>
                <c:pt idx="945">
                  <c:v>-1411.4015712900373</c:v>
                </c:pt>
                <c:pt idx="946">
                  <c:v>-1414.567036526478</c:v>
                </c:pt>
                <c:pt idx="947">
                  <c:v>-1417.7354160902973</c:v>
                </c:pt>
                <c:pt idx="948">
                  <c:v>-1420.9067071671275</c:v>
                </c:pt>
                <c:pt idx="949">
                  <c:v>-1424.0809069400325</c:v>
                </c:pt>
                <c:pt idx="950">
                  <c:v>-1427.2580125894847</c:v>
                </c:pt>
                <c:pt idx="951">
                  <c:v>-1430.4380212933672</c:v>
                </c:pt>
                <c:pt idx="952">
                  <c:v>-1433.6209302269929</c:v>
                </c:pt>
                <c:pt idx="953">
                  <c:v>-1436.8067365631025</c:v>
                </c:pt>
                <c:pt idx="954">
                  <c:v>-1439.9954374718552</c:v>
                </c:pt>
                <c:pt idx="955">
                  <c:v>-1443.1870301208453</c:v>
                </c:pt>
                <c:pt idx="956">
                  <c:v>-1446.3815116750879</c:v>
                </c:pt>
                <c:pt idx="957">
                  <c:v>-1449.5788792970393</c:v>
                </c:pt>
                <c:pt idx="958">
                  <c:v>-1452.7791301466018</c:v>
                </c:pt>
                <c:pt idx="959">
                  <c:v>-1455.9822613810959</c:v>
                </c:pt>
                <c:pt idx="960">
                  <c:v>-1459.1882701552988</c:v>
                </c:pt>
                <c:pt idx="961">
                  <c:v>-1462.397153621424</c:v>
                </c:pt>
                <c:pt idx="962">
                  <c:v>-1465.6089089291404</c:v>
                </c:pt>
                <c:pt idx="963">
                  <c:v>-1468.8235332255606</c:v>
                </c:pt>
                <c:pt idx="964">
                  <c:v>-1472.0410236552427</c:v>
                </c:pt>
                <c:pt idx="965">
                  <c:v>-1475.2613773602045</c:v>
                </c:pt>
                <c:pt idx="966">
                  <c:v>-1478.4845914799298</c:v>
                </c:pt>
                <c:pt idx="967">
                  <c:v>-1481.7106631513427</c:v>
                </c:pt>
                <c:pt idx="968">
                  <c:v>-1484.939589508843</c:v>
                </c:pt>
                <c:pt idx="969">
                  <c:v>-1488.1713676842867</c:v>
                </c:pt>
                <c:pt idx="970">
                  <c:v>-1491.4059948070073</c:v>
                </c:pt>
                <c:pt idx="971">
                  <c:v>-1494.6434680038003</c:v>
                </c:pt>
                <c:pt idx="972">
                  <c:v>-1497.8837843989274</c:v>
                </c:pt>
                <c:pt idx="973">
                  <c:v>-1501.126941114135</c:v>
                </c:pt>
                <c:pt idx="974">
                  <c:v>-1504.3729352686423</c:v>
                </c:pt>
                <c:pt idx="975">
                  <c:v>-1507.6217639791485</c:v>
                </c:pt>
                <c:pt idx="976">
                  <c:v>-1510.8734243598349</c:v>
                </c:pt>
                <c:pt idx="977">
                  <c:v>-1514.1279135223674</c:v>
                </c:pt>
                <c:pt idx="978">
                  <c:v>-1517.3852285758965</c:v>
                </c:pt>
                <c:pt idx="979">
                  <c:v>-1520.6453666270752</c:v>
                </c:pt>
                <c:pt idx="980">
                  <c:v>-1523.9083247800286</c:v>
                </c:pt>
                <c:pt idx="981">
                  <c:v>-1527.1741001363912</c:v>
                </c:pt>
                <c:pt idx="982">
                  <c:v>-1530.4426897952912</c:v>
                </c:pt>
                <c:pt idx="983">
                  <c:v>-1533.7140908533581</c:v>
                </c:pt>
                <c:pt idx="984">
                  <c:v>-1536.988300404721</c:v>
                </c:pt>
                <c:pt idx="985">
                  <c:v>-1540.2653155410176</c:v>
                </c:pt>
                <c:pt idx="986">
                  <c:v>-1543.5451333513884</c:v>
                </c:pt>
                <c:pt idx="987">
                  <c:v>-1546.827750922499</c:v>
                </c:pt>
                <c:pt idx="988">
                  <c:v>-1550.113165338506</c:v>
                </c:pt>
                <c:pt idx="989">
                  <c:v>-1553.4013736810975</c:v>
                </c:pt>
                <c:pt idx="990">
                  <c:v>-1556.6923730294739</c:v>
                </c:pt>
                <c:pt idx="991">
                  <c:v>-1559.9861604603605</c:v>
                </c:pt>
                <c:pt idx="992">
                  <c:v>-1563.2827330480006</c:v>
                </c:pt>
                <c:pt idx="993">
                  <c:v>-1566.5820878641673</c:v>
                </c:pt>
                <c:pt idx="994">
                  <c:v>-1569.884221978162</c:v>
                </c:pt>
                <c:pt idx="995">
                  <c:v>-1573.1891324568167</c:v>
                </c:pt>
                <c:pt idx="996">
                  <c:v>-1576.4968163644962</c:v>
                </c:pt>
                <c:pt idx="997">
                  <c:v>-1579.8072707631047</c:v>
                </c:pt>
                <c:pt idx="998">
                  <c:v>-1583.1204927120814</c:v>
                </c:pt>
                <c:pt idx="999">
                  <c:v>-1586.4364792684109</c:v>
                </c:pt>
                <c:pt idx="1000">
                  <c:v>-1589.7552274866109</c:v>
                </c:pt>
                <c:pt idx="1001">
                  <c:v>-1593.0767344187752</c:v>
                </c:pt>
                <c:pt idx="1002">
                  <c:v>-1596.4009971145167</c:v>
                </c:pt>
                <c:pt idx="1003">
                  <c:v>-1599.728012621013</c:v>
                </c:pt>
                <c:pt idx="1004">
                  <c:v>-1603.0577779829939</c:v>
                </c:pt>
                <c:pt idx="1005">
                  <c:v>-1606.3902902427485</c:v>
                </c:pt>
                <c:pt idx="1006">
                  <c:v>-1609.7255464401244</c:v>
                </c:pt>
                <c:pt idx="1007">
                  <c:v>-1613.0635436125322</c:v>
                </c:pt>
                <c:pt idx="1008">
                  <c:v>-1616.4042787949477</c:v>
                </c:pt>
                <c:pt idx="1009">
                  <c:v>-1619.7477490199169</c:v>
                </c:pt>
                <c:pt idx="1010">
                  <c:v>-1623.0939513175531</c:v>
                </c:pt>
                <c:pt idx="1011">
                  <c:v>-1626.4428827155443</c:v>
                </c:pt>
                <c:pt idx="1012">
                  <c:v>-1629.794540239154</c:v>
                </c:pt>
                <c:pt idx="1013">
                  <c:v>-1633.1489209112251</c:v>
                </c:pt>
                <c:pt idx="1014">
                  <c:v>-1636.5060217521802</c:v>
                </c:pt>
                <c:pt idx="1015">
                  <c:v>-1639.8658397800264</c:v>
                </c:pt>
                <c:pt idx="1016">
                  <c:v>-1643.2283720103569</c:v>
                </c:pt>
                <c:pt idx="1017">
                  <c:v>-1646.5936154563556</c:v>
                </c:pt>
                <c:pt idx="1018">
                  <c:v>-1649.9615671287954</c:v>
                </c:pt>
                <c:pt idx="1019">
                  <c:v>-1653.332224036046</c:v>
                </c:pt>
                <c:pt idx="1020">
                  <c:v>-1656.7055831840723</c:v>
                </c:pt>
                <c:pt idx="1021">
                  <c:v>-1660.08164157644</c:v>
                </c:pt>
                <c:pt idx="1022">
                  <c:v>-1663.4603962143167</c:v>
                </c:pt>
                <c:pt idx="1023">
                  <c:v>-1666.8418440964761</c:v>
                </c:pt>
                <c:pt idx="1024">
                  <c:v>-1670.2259822192968</c:v>
                </c:pt>
                <c:pt idx="1025">
                  <c:v>-1673.6128075767706</c:v>
                </c:pt>
                <c:pt idx="1026">
                  <c:v>-1677.0023171605017</c:v>
                </c:pt>
                <c:pt idx="1027">
                  <c:v>-1680.3945079597102</c:v>
                </c:pt>
                <c:pt idx="1028">
                  <c:v>-1683.7893769612317</c:v>
                </c:pt>
                <c:pt idx="1029">
                  <c:v>-1687.1869211495277</c:v>
                </c:pt>
                <c:pt idx="1030">
                  <c:v>-1690.5871375066799</c:v>
                </c:pt>
                <c:pt idx="1031">
                  <c:v>-1693.9900230123974</c:v>
                </c:pt>
                <c:pt idx="1032">
                  <c:v>-1697.3955746440176</c:v>
                </c:pt>
                <c:pt idx="1033">
                  <c:v>-1700.8037893765113</c:v>
                </c:pt>
                <c:pt idx="1034">
                  <c:v>-1704.2146641824829</c:v>
                </c:pt>
                <c:pt idx="1035">
                  <c:v>-1707.6281960321746</c:v>
                </c:pt>
                <c:pt idx="1036">
                  <c:v>-1711.0443818934659</c:v>
                </c:pt>
                <c:pt idx="1037">
                  <c:v>-1714.4632187318823</c:v>
                </c:pt>
                <c:pt idx="1038">
                  <c:v>-1717.8847035105928</c:v>
                </c:pt>
                <c:pt idx="1039">
                  <c:v>-1721.3088331904144</c:v>
                </c:pt>
                <c:pt idx="1040">
                  <c:v>-1724.7356047298149</c:v>
                </c:pt>
                <c:pt idx="1041">
                  <c:v>-1728.1650150849152</c:v>
                </c:pt>
                <c:pt idx="1042">
                  <c:v>-1731.597061209492</c:v>
                </c:pt>
                <c:pt idx="1043">
                  <c:v>-1735.0317400549818</c:v>
                </c:pt>
                <c:pt idx="1044">
                  <c:v>-1738.4690485704825</c:v>
                </c:pt>
                <c:pt idx="1045">
                  <c:v>-1741.9089837027536</c:v>
                </c:pt>
                <c:pt idx="1046">
                  <c:v>-1745.3515423962249</c:v>
                </c:pt>
                <c:pt idx="1047">
                  <c:v>-1748.7967215929941</c:v>
                </c:pt>
                <c:pt idx="1048">
                  <c:v>-1752.2445182328313</c:v>
                </c:pt>
                <c:pt idx="1049">
                  <c:v>-1755.694929253182</c:v>
                </c:pt>
                <c:pt idx="1050">
                  <c:v>-1759.1479515891685</c:v>
                </c:pt>
                <c:pt idx="1051">
                  <c:v>-1762.603582173595</c:v>
                </c:pt>
                <c:pt idx="1052">
                  <c:v>-1766.0618179369474</c:v>
                </c:pt>
                <c:pt idx="1053">
                  <c:v>-1769.5226558073985</c:v>
                </c:pt>
                <c:pt idx="1054">
                  <c:v>-1772.9860927108089</c:v>
                </c:pt>
                <c:pt idx="1055">
                  <c:v>-1776.4521255707327</c:v>
                </c:pt>
                <c:pt idx="1056">
                  <c:v>-1779.9207513084157</c:v>
                </c:pt>
                <c:pt idx="1057">
                  <c:v>-1783.3919668428011</c:v>
                </c:pt>
                <c:pt idx="1058">
                  <c:v>-1786.8657690905318</c:v>
                </c:pt>
                <c:pt idx="1059">
                  <c:v>-1790.3421549659538</c:v>
                </c:pt>
                <c:pt idx="1060">
                  <c:v>-1793.8211213811164</c:v>
                </c:pt>
                <c:pt idx="1061">
                  <c:v>-1797.3026652457804</c:v>
                </c:pt>
                <c:pt idx="1062">
                  <c:v>-1800.7867834674116</c:v>
                </c:pt>
                <c:pt idx="1063">
                  <c:v>-1804.2734729511928</c:v>
                </c:pt>
                <c:pt idx="1064">
                  <c:v>-1807.7627306000234</c:v>
                </c:pt>
                <c:pt idx="1065">
                  <c:v>-1811.2545533145196</c:v>
                </c:pt>
                <c:pt idx="1066">
                  <c:v>-1814.7489379930198</c:v>
                </c:pt>
                <c:pt idx="1067">
                  <c:v>-1818.2458815315865</c:v>
                </c:pt>
                <c:pt idx="1068">
                  <c:v>-1821.7453808240086</c:v>
                </c:pt>
                <c:pt idx="1069">
                  <c:v>-1825.2474327618086</c:v>
                </c:pt>
                <c:pt idx="1070">
                  <c:v>-1828.7520342342357</c:v>
                </c:pt>
                <c:pt idx="1071">
                  <c:v>-1832.259182128279</c:v>
                </c:pt>
                <c:pt idx="1072">
                  <c:v>-1835.7688733286627</c:v>
                </c:pt>
                <c:pt idx="1073">
                  <c:v>-1839.2811047178557</c:v>
                </c:pt>
                <c:pt idx="1074">
                  <c:v>-1842.7958731760655</c:v>
                </c:pt>
                <c:pt idx="1075">
                  <c:v>-1846.3131755812501</c:v>
                </c:pt>
                <c:pt idx="1076">
                  <c:v>-1849.8330088091152</c:v>
                </c:pt>
                <c:pt idx="1077">
                  <c:v>-1853.3553697331183</c:v>
                </c:pt>
                <c:pt idx="1078">
                  <c:v>-1856.8802552244726</c:v>
                </c:pt>
                <c:pt idx="1079">
                  <c:v>-1860.4076621521465</c:v>
                </c:pt>
                <c:pt idx="1080">
                  <c:v>-1863.9375873828712</c:v>
                </c:pt>
                <c:pt idx="1081">
                  <c:v>-1867.4700277811389</c:v>
                </c:pt>
                <c:pt idx="1082">
                  <c:v>-1871.0049802092112</c:v>
                </c:pt>
                <c:pt idx="1083">
                  <c:v>-1874.5424415271141</c:v>
                </c:pt>
                <c:pt idx="1084">
                  <c:v>-1878.0824085926461</c:v>
                </c:pt>
                <c:pt idx="1085">
                  <c:v>-1881.6248782613829</c:v>
                </c:pt>
                <c:pt idx="1086">
                  <c:v>-1885.1698473866747</c:v>
                </c:pt>
                <c:pt idx="1087">
                  <c:v>-1888.7173128196503</c:v>
                </c:pt>
                <c:pt idx="1088">
                  <c:v>-1892.2672714092237</c:v>
                </c:pt>
                <c:pt idx="1089">
                  <c:v>-1895.8197200020934</c:v>
                </c:pt>
                <c:pt idx="1090">
                  <c:v>-1899.3746554427462</c:v>
                </c:pt>
                <c:pt idx="1091">
                  <c:v>-1902.932074573459</c:v>
                </c:pt>
                <c:pt idx="1092">
                  <c:v>-1906.4919742343029</c:v>
                </c:pt>
                <c:pt idx="1093">
                  <c:v>-1910.054351263148</c:v>
                </c:pt>
                <c:pt idx="1094">
                  <c:v>-1913.6192024956601</c:v>
                </c:pt>
                <c:pt idx="1095">
                  <c:v>-1917.18652476531</c:v>
                </c:pt>
                <c:pt idx="1096">
                  <c:v>-1920.756314903372</c:v>
                </c:pt>
                <c:pt idx="1097">
                  <c:v>-1924.3285697389285</c:v>
                </c:pt>
                <c:pt idx="1098">
                  <c:v>-1927.9032860988743</c:v>
                </c:pt>
                <c:pt idx="1099">
                  <c:v>-1931.4804608079153</c:v>
                </c:pt>
                <c:pt idx="1100">
                  <c:v>-1935.0600906885747</c:v>
                </c:pt>
                <c:pt idx="1101">
                  <c:v>-1938.6421725611947</c:v>
                </c:pt>
                <c:pt idx="1102">
                  <c:v>-1942.2267032439406</c:v>
                </c:pt>
                <c:pt idx="1103">
                  <c:v>-1945.8136795528028</c:v>
                </c:pt>
                <c:pt idx="1104">
                  <c:v>-1949.4030983015953</c:v>
                </c:pt>
                <c:pt idx="1105">
                  <c:v>-1952.9949563019675</c:v>
                </c:pt>
                <c:pt idx="1106">
                  <c:v>-1956.5892503633993</c:v>
                </c:pt>
                <c:pt idx="1107">
                  <c:v>-1960.1859772932075</c:v>
                </c:pt>
                <c:pt idx="1108">
                  <c:v>-1963.7851338965481</c:v>
                </c:pt>
                <c:pt idx="1109">
                  <c:v>-1967.3867169764189</c:v>
                </c:pt>
                <c:pt idx="1110">
                  <c:v>-1970.990723333661</c:v>
                </c:pt>
                <c:pt idx="1111">
                  <c:v>-1974.5971497669655</c:v>
                </c:pt>
                <c:pt idx="1112">
                  <c:v>-1978.2059930728724</c:v>
                </c:pt>
                <c:pt idx="1113">
                  <c:v>-1981.8172500457738</c:v>
                </c:pt>
                <c:pt idx="1114">
                  <c:v>-1985.4309174779194</c:v>
                </c:pt>
                <c:pt idx="1115">
                  <c:v>-1989.0469921594179</c:v>
                </c:pt>
                <c:pt idx="1116">
                  <c:v>-1992.6654708782389</c:v>
                </c:pt>
                <c:pt idx="1117">
                  <c:v>-1996.286350420216</c:v>
                </c:pt>
                <c:pt idx="1118">
                  <c:v>-1999.9096275690513</c:v>
                </c:pt>
                <c:pt idx="1119">
                  <c:v>-2003.5352991063182</c:v>
                </c:pt>
                <c:pt idx="1120">
                  <c:v>-2007.1633618114615</c:v>
                </c:pt>
                <c:pt idx="1121">
                  <c:v>-2010.7938124618008</c:v>
                </c:pt>
                <c:pt idx="1122">
                  <c:v>-2014.426647832538</c:v>
                </c:pt>
                <c:pt idx="1123">
                  <c:v>-2018.0618646967548</c:v>
                </c:pt>
                <c:pt idx="1124">
                  <c:v>-2021.699459825418</c:v>
                </c:pt>
                <c:pt idx="1125">
                  <c:v>-2025.3394299873814</c:v>
                </c:pt>
                <c:pt idx="1126">
                  <c:v>-2028.9817719493878</c:v>
                </c:pt>
                <c:pt idx="1127">
                  <c:v>-2032.6264824760765</c:v>
                </c:pt>
                <c:pt idx="1128">
                  <c:v>-2036.2735583299811</c:v>
                </c:pt>
                <c:pt idx="1129">
                  <c:v>-2039.9229962715342</c:v>
                </c:pt>
                <c:pt idx="1130">
                  <c:v>-2043.574793059069</c:v>
                </c:pt>
                <c:pt idx="1131">
                  <c:v>-2047.2289454488257</c:v>
                </c:pt>
                <c:pt idx="1132">
                  <c:v>-2050.8854501949518</c:v>
                </c:pt>
                <c:pt idx="1133">
                  <c:v>-2054.5443040495024</c:v>
                </c:pt>
                <c:pt idx="1134">
                  <c:v>-2058.2055037624505</c:v>
                </c:pt>
                <c:pt idx="1135">
                  <c:v>-2061.8690460816815</c:v>
                </c:pt>
                <c:pt idx="1136">
                  <c:v>-2065.5349277530008</c:v>
                </c:pt>
                <c:pt idx="1137">
                  <c:v>-2069.2031455201395</c:v>
                </c:pt>
                <c:pt idx="1138">
                  <c:v>-2072.8736961247473</c:v>
                </c:pt>
                <c:pt idx="1139">
                  <c:v>-2076.5465763064062</c:v>
                </c:pt>
                <c:pt idx="1140">
                  <c:v>-2080.2217828026287</c:v>
                </c:pt>
                <c:pt idx="1141">
                  <c:v>-2083.8993123488585</c:v>
                </c:pt>
                <c:pt idx="1142">
                  <c:v>-2087.5791616784786</c:v>
                </c:pt>
                <c:pt idx="1143">
                  <c:v>-2091.2613275228086</c:v>
                </c:pt>
                <c:pt idx="1144">
                  <c:v>-2094.9458066111129</c:v>
                </c:pt>
                <c:pt idx="1145">
                  <c:v>-2098.6325956706</c:v>
                </c:pt>
                <c:pt idx="1146">
                  <c:v>-2102.3216914264272</c:v>
                </c:pt>
                <c:pt idx="1147">
                  <c:v>-2106.0130906017012</c:v>
                </c:pt>
                <c:pt idx="1148">
                  <c:v>-2109.7067899174845</c:v>
                </c:pt>
                <c:pt idx="1149">
                  <c:v>-2113.4027860927958</c:v>
                </c:pt>
                <c:pt idx="1150">
                  <c:v>-2117.1010758446137</c:v>
                </c:pt>
                <c:pt idx="1151">
                  <c:v>-2120.8016558878785</c:v>
                </c:pt>
                <c:pt idx="1152">
                  <c:v>-2124.5045229354973</c:v>
                </c:pt>
                <c:pt idx="1153">
                  <c:v>-2128.2096736983463</c:v>
                </c:pt>
                <c:pt idx="1154">
                  <c:v>-2131.9171048852709</c:v>
                </c:pt>
                <c:pt idx="1155">
                  <c:v>-2135.6268132030928</c:v>
                </c:pt>
                <c:pt idx="1156">
                  <c:v>-2139.3387953566098</c:v>
                </c:pt>
                <c:pt idx="1157">
                  <c:v>-2143.0530480486013</c:v>
                </c:pt>
                <c:pt idx="1158">
                  <c:v>-2146.7695679798308</c:v>
                </c:pt>
                <c:pt idx="1159">
                  <c:v>-2150.4883518490428</c:v>
                </c:pt>
                <c:pt idx="1160">
                  <c:v>-2154.209396352976</c:v>
                </c:pt>
                <c:pt idx="1161">
                  <c:v>-2157.9326981863596</c:v>
                </c:pt>
                <c:pt idx="1162">
                  <c:v>-2161.6582540419158</c:v>
                </c:pt>
                <c:pt idx="1163">
                  <c:v>-2165.386060610369</c:v>
                </c:pt>
                <c:pt idx="1164">
                  <c:v>-2169.116114580439</c:v>
                </c:pt>
                <c:pt idx="1165">
                  <c:v>-2172.8484126388526</c:v>
                </c:pt>
                <c:pt idx="1166">
                  <c:v>-2176.5829514703432</c:v>
                </c:pt>
                <c:pt idx="1167">
                  <c:v>-2180.3197277576528</c:v>
                </c:pt>
                <c:pt idx="1168">
                  <c:v>-2184.0587381815362</c:v>
                </c:pt>
                <c:pt idx="1169">
                  <c:v>-2187.7999794207635</c:v>
                </c:pt>
                <c:pt idx="1170">
                  <c:v>-2191.5434481521243</c:v>
                </c:pt>
                <c:pt idx="1171">
                  <c:v>-2195.2891410504294</c:v>
                </c:pt>
                <c:pt idx="1172">
                  <c:v>-2199.0370547885109</c:v>
                </c:pt>
                <c:pt idx="1173">
                  <c:v>-2202.7871860372329</c:v>
                </c:pt>
                <c:pt idx="1174">
                  <c:v>-2206.539531465487</c:v>
                </c:pt>
                <c:pt idx="1175">
                  <c:v>-2210.2940877401988</c:v>
                </c:pt>
                <c:pt idx="1176">
                  <c:v>-2214.0508515263305</c:v>
                </c:pt>
                <c:pt idx="1177">
                  <c:v>-2217.8098194868817</c:v>
                </c:pt>
                <c:pt idx="1178">
                  <c:v>-2221.5709882828946</c:v>
                </c:pt>
                <c:pt idx="1179">
                  <c:v>-2225.3343545734583</c:v>
                </c:pt>
                <c:pt idx="1180">
                  <c:v>-2229.099915015709</c:v>
                </c:pt>
                <c:pt idx="1181">
                  <c:v>-2232.8676662648336</c:v>
                </c:pt>
                <c:pt idx="1182">
                  <c:v>-2236.6376049740716</c:v>
                </c:pt>
                <c:pt idx="1183">
                  <c:v>-2240.409727794723</c:v>
                </c:pt>
                <c:pt idx="1184">
                  <c:v>-2244.1840313761431</c:v>
                </c:pt>
                <c:pt idx="1185">
                  <c:v>-2247.9605123657557</c:v>
                </c:pt>
                <c:pt idx="1186">
                  <c:v>-2251.7391674090459</c:v>
                </c:pt>
                <c:pt idx="1187">
                  <c:v>-2255.5199931495686</c:v>
                </c:pt>
                <c:pt idx="1188">
                  <c:v>-2259.3029862289532</c:v>
                </c:pt>
                <c:pt idx="1189">
                  <c:v>-2263.0881432868991</c:v>
                </c:pt>
                <c:pt idx="1190">
                  <c:v>-2266.8754609611865</c:v>
                </c:pt>
                <c:pt idx="1191">
                  <c:v>-2270.6649358876793</c:v>
                </c:pt>
                <c:pt idx="1192">
                  <c:v>-2274.4565647003192</c:v>
                </c:pt>
                <c:pt idx="1193">
                  <c:v>-2278.2503440311411</c:v>
                </c:pt>
                <c:pt idx="1194">
                  <c:v>-2282.0462705102609</c:v>
                </c:pt>
                <c:pt idx="1195">
                  <c:v>-2285.8443407658965</c:v>
                </c:pt>
                <c:pt idx="1196">
                  <c:v>-2289.6445514243551</c:v>
                </c:pt>
                <c:pt idx="1197">
                  <c:v>-2293.446899110048</c:v>
                </c:pt>
                <c:pt idx="1198">
                  <c:v>-2297.251380445482</c:v>
                </c:pt>
                <c:pt idx="1199">
                  <c:v>-2301.0579920512746</c:v>
                </c:pt>
                <c:pt idx="1200">
                  <c:v>-2304.8667305461477</c:v>
                </c:pt>
                <c:pt idx="1201">
                  <c:v>-2308.6775925469333</c:v>
                </c:pt>
                <c:pt idx="1202">
                  <c:v>-2312.4905746685818</c:v>
                </c:pt>
                <c:pt idx="1203">
                  <c:v>-2316.3056735241544</c:v>
                </c:pt>
                <c:pt idx="1204">
                  <c:v>-2320.1228857248357</c:v>
                </c:pt>
                <c:pt idx="1205">
                  <c:v>-2323.9422078799334</c:v>
                </c:pt>
                <c:pt idx="1206">
                  <c:v>-2327.7636365968779</c:v>
                </c:pt>
                <c:pt idx="1207">
                  <c:v>-2331.5871684812309</c:v>
                </c:pt>
                <c:pt idx="1208">
                  <c:v>-2335.4128001366867</c:v>
                </c:pt>
                <c:pt idx="1209">
                  <c:v>-2339.2405281650726</c:v>
                </c:pt>
                <c:pt idx="1210">
                  <c:v>-2343.0703491663548</c:v>
                </c:pt>
                <c:pt idx="1211">
                  <c:v>-2346.9022597386374</c:v>
                </c:pt>
                <c:pt idx="1212">
                  <c:v>-2350.7362564781724</c:v>
                </c:pt>
                <c:pt idx="1213">
                  <c:v>-2354.5723359793597</c:v>
                </c:pt>
                <c:pt idx="1214">
                  <c:v>-2358.4104948347422</c:v>
                </c:pt>
                <c:pt idx="1215">
                  <c:v>-2362.2507296350232</c:v>
                </c:pt>
                <c:pt idx="1216">
                  <c:v>-2366.09303696906</c:v>
                </c:pt>
                <c:pt idx="1217">
                  <c:v>-2369.9374134238651</c:v>
                </c:pt>
                <c:pt idx="1218">
                  <c:v>-2373.7838555846179</c:v>
                </c:pt>
                <c:pt idx="1219">
                  <c:v>-2377.6323600346605</c:v>
                </c:pt>
                <c:pt idx="1220">
                  <c:v>-2381.4829233555042</c:v>
                </c:pt>
                <c:pt idx="1221">
                  <c:v>-2385.3355421268311</c:v>
                </c:pt>
                <c:pt idx="1222">
                  <c:v>-2389.1902129264963</c:v>
                </c:pt>
                <c:pt idx="1223">
                  <c:v>-2393.0469323305342</c:v>
                </c:pt>
                <c:pt idx="1224">
                  <c:v>-2396.9056969131575</c:v>
                </c:pt>
                <c:pt idx="1225">
                  <c:v>-2400.7665032467626</c:v>
                </c:pt>
                <c:pt idx="1226">
                  <c:v>-2404.6293479019355</c:v>
                </c:pt>
                <c:pt idx="1227">
                  <c:v>-2408.4942274474483</c:v>
                </c:pt>
                <c:pt idx="1228">
                  <c:v>-2412.3611384502651</c:v>
                </c:pt>
                <c:pt idx="1229">
                  <c:v>-2416.2300774755472</c:v>
                </c:pt>
                <c:pt idx="1230">
                  <c:v>-2420.1010410866552</c:v>
                </c:pt>
                <c:pt idx="1231">
                  <c:v>-2423.9740258451488</c:v>
                </c:pt>
                <c:pt idx="1232">
                  <c:v>-2427.8490283107944</c:v>
                </c:pt>
                <c:pt idx="1233">
                  <c:v>-2431.7260450415652</c:v>
                </c:pt>
                <c:pt idx="1234">
                  <c:v>-2435.6050725936461</c:v>
                </c:pt>
                <c:pt idx="1235">
                  <c:v>-2439.4861075214362</c:v>
                </c:pt>
                <c:pt idx="1236">
                  <c:v>-2443.3691463775476</c:v>
                </c:pt>
                <c:pt idx="1237">
                  <c:v>-2447.2541857128181</c:v>
                </c:pt>
                <c:pt idx="1238">
                  <c:v>-2451.141222076305</c:v>
                </c:pt>
                <c:pt idx="1239">
                  <c:v>-2455.0302520152932</c:v>
                </c:pt>
                <c:pt idx="1240">
                  <c:v>-2458.9212720752944</c:v>
                </c:pt>
                <c:pt idx="1241">
                  <c:v>-2462.8142788000555</c:v>
                </c:pt>
                <c:pt idx="1242">
                  <c:v>-2466.7092687315562</c:v>
                </c:pt>
                <c:pt idx="1243">
                  <c:v>-2470.6062384100173</c:v>
                </c:pt>
                <c:pt idx="1244">
                  <c:v>-2474.5051843739011</c:v>
                </c:pt>
                <c:pt idx="1245">
                  <c:v>-2478.4061031599103</c:v>
                </c:pt>
                <c:pt idx="1246">
                  <c:v>-2482.3089913029989</c:v>
                </c:pt>
                <c:pt idx="1247">
                  <c:v>-2486.21384533637</c:v>
                </c:pt>
                <c:pt idx="1248">
                  <c:v>-2490.1206617914804</c:v>
                </c:pt>
                <c:pt idx="1249">
                  <c:v>-2494.0294371980467</c:v>
                </c:pt>
                <c:pt idx="1250">
                  <c:v>-2497.9401680840424</c:v>
                </c:pt>
                <c:pt idx="1251">
                  <c:v>-2501.8528509757043</c:v>
                </c:pt>
                <c:pt idx="1252">
                  <c:v>-2505.7674823975353</c:v>
                </c:pt>
                <c:pt idx="1253">
                  <c:v>-2509.6840588723076</c:v>
                </c:pt>
                <c:pt idx="1254">
                  <c:v>-2513.6025769210669</c:v>
                </c:pt>
                <c:pt idx="1255">
                  <c:v>-2517.523033063133</c:v>
                </c:pt>
                <c:pt idx="1256">
                  <c:v>-2521.445423816107</c:v>
                </c:pt>
                <c:pt idx="1257">
                  <c:v>-2525.3697456958657</c:v>
                </c:pt>
                <c:pt idx="1258">
                  <c:v>-2529.2959952165752</c:v>
                </c:pt>
                <c:pt idx="1259">
                  <c:v>-2533.224168890687</c:v>
                </c:pt>
                <c:pt idx="1260">
                  <c:v>-2537.154263228947</c:v>
                </c:pt>
                <c:pt idx="1261">
                  <c:v>-2541.0862747403894</c:v>
                </c:pt>
                <c:pt idx="1262">
                  <c:v>-2545.0201999323522</c:v>
                </c:pt>
                <c:pt idx="1263">
                  <c:v>-2548.9560353104675</c:v>
                </c:pt>
                <c:pt idx="1264">
                  <c:v>-2552.8937773786738</c:v>
                </c:pt>
                <c:pt idx="1265">
                  <c:v>-2556.8334226392153</c:v>
                </c:pt>
                <c:pt idx="1266">
                  <c:v>-2560.7749675926461</c:v>
                </c:pt>
                <c:pt idx="1267">
                  <c:v>-2564.7184087378305</c:v>
                </c:pt>
                <c:pt idx="1268">
                  <c:v>-2568.6637425719532</c:v>
                </c:pt>
                <c:pt idx="1269">
                  <c:v>-2572.6109655905143</c:v>
                </c:pt>
                <c:pt idx="1270">
                  <c:v>-2576.5600742873348</c:v>
                </c:pt>
                <c:pt idx="1271">
                  <c:v>-2580.5110651545624</c:v>
                </c:pt>
                <c:pt idx="1272">
                  <c:v>-2584.4639346826734</c:v>
                </c:pt>
                <c:pt idx="1273">
                  <c:v>-2588.4186793604772</c:v>
                </c:pt>
                <c:pt idx="1274">
                  <c:v>-2592.3752956751105</c:v>
                </c:pt>
                <c:pt idx="1275">
                  <c:v>-2596.333780112056</c:v>
                </c:pt>
                <c:pt idx="1276">
                  <c:v>-2600.2941291551315</c:v>
                </c:pt>
                <c:pt idx="1277">
                  <c:v>-2604.2563392865</c:v>
                </c:pt>
                <c:pt idx="1278">
                  <c:v>-2608.2204069866721</c:v>
                </c:pt>
                <c:pt idx="1279">
                  <c:v>-2612.1863287345072</c:v>
                </c:pt>
                <c:pt idx="1280">
                  <c:v>-2616.1541010072201</c:v>
                </c:pt>
                <c:pt idx="1281">
                  <c:v>-2620.12372028038</c:v>
                </c:pt>
                <c:pt idx="1282">
                  <c:v>-2624.0951830279137</c:v>
                </c:pt>
                <c:pt idx="1283">
                  <c:v>-2628.0684857221131</c:v>
                </c:pt>
                <c:pt idx="1284">
                  <c:v>-2632.0436248336364</c:v>
                </c:pt>
                <c:pt idx="1285">
                  <c:v>-2636.0205968315081</c:v>
                </c:pt>
                <c:pt idx="1286">
                  <c:v>-2639.9993981831281</c:v>
                </c:pt>
                <c:pt idx="1287">
                  <c:v>-2643.9800253542662</c:v>
                </c:pt>
                <c:pt idx="1288">
                  <c:v>-2647.9624748090746</c:v>
                </c:pt>
                <c:pt idx="1289">
                  <c:v>-2651.9467430100854</c:v>
                </c:pt>
                <c:pt idx="1290">
                  <c:v>-2655.932826418215</c:v>
                </c:pt>
                <c:pt idx="1291">
                  <c:v>-2659.9207214927678</c:v>
                </c:pt>
                <c:pt idx="1292">
                  <c:v>-2663.9104246914403</c:v>
                </c:pt>
                <c:pt idx="1293">
                  <c:v>-2667.9019324703172</c:v>
                </c:pt>
                <c:pt idx="1294">
                  <c:v>-2671.8952412838889</c:v>
                </c:pt>
                <c:pt idx="1295">
                  <c:v>-2675.8903475850411</c:v>
                </c:pt>
                <c:pt idx="1296">
                  <c:v>-2679.8872478250614</c:v>
                </c:pt>
                <c:pt idx="1297">
                  <c:v>-2683.8859384536477</c:v>
                </c:pt>
                <c:pt idx="1298">
                  <c:v>-2687.8864159189038</c:v>
                </c:pt>
                <c:pt idx="1299">
                  <c:v>-2691.8886766673513</c:v>
                </c:pt>
                <c:pt idx="1300">
                  <c:v>-2695.8927171439218</c:v>
                </c:pt>
                <c:pt idx="1301">
                  <c:v>-2699.8985337919689</c:v>
                </c:pt>
                <c:pt idx="1302">
                  <c:v>-2703.9061230532707</c:v>
                </c:pt>
                <c:pt idx="1303">
                  <c:v>-2707.9154813680293</c:v>
                </c:pt>
                <c:pt idx="1304">
                  <c:v>-2711.9266051748705</c:v>
                </c:pt>
                <c:pt idx="1305">
                  <c:v>-2715.9394909108587</c:v>
                </c:pt>
                <c:pt idx="1306">
                  <c:v>-2719.9541350114914</c:v>
                </c:pt>
                <c:pt idx="1307">
                  <c:v>-2723.9705339107031</c:v>
                </c:pt>
                <c:pt idx="1308">
                  <c:v>-2727.9886840408685</c:v>
                </c:pt>
                <c:pt idx="1309">
                  <c:v>-2732.0085818328098</c:v>
                </c:pt>
                <c:pt idx="1310">
                  <c:v>-2736.0302237157939</c:v>
                </c:pt>
                <c:pt idx="1311">
                  <c:v>-2740.0536061175408</c:v>
                </c:pt>
                <c:pt idx="1312">
                  <c:v>-2744.0787254642219</c:v>
                </c:pt>
                <c:pt idx="1313">
                  <c:v>-2748.1055781804694</c:v>
                </c:pt>
                <c:pt idx="1314">
                  <c:v>-2752.1341606893725</c:v>
                </c:pt>
                <c:pt idx="1315">
                  <c:v>-2756.1644694124843</c:v>
                </c:pt>
                <c:pt idx="1316">
                  <c:v>-2760.1965007698286</c:v>
                </c:pt>
                <c:pt idx="1317">
                  <c:v>-2764.2302511798907</c:v>
                </c:pt>
                <c:pt idx="1318">
                  <c:v>-2768.2657170596376</c:v>
                </c:pt>
                <c:pt idx="1319">
                  <c:v>-2772.302894824506</c:v>
                </c:pt>
                <c:pt idx="1320">
                  <c:v>-2776.3417808884205</c:v>
                </c:pt>
                <c:pt idx="1321">
                  <c:v>-2780.3823716637767</c:v>
                </c:pt>
                <c:pt idx="1322">
                  <c:v>-2784.424663561465</c:v>
                </c:pt>
                <c:pt idx="1323">
                  <c:v>-2788.4686529908595</c:v>
                </c:pt>
                <c:pt idx="1324">
                  <c:v>-2792.5143363598318</c:v>
                </c:pt>
                <c:pt idx="1325">
                  <c:v>-2796.5617100747427</c:v>
                </c:pt>
                <c:pt idx="1326">
                  <c:v>-2800.6107705404561</c:v>
                </c:pt>
                <c:pt idx="1327">
                  <c:v>-2804.6615141603361</c:v>
                </c:pt>
                <c:pt idx="1328">
                  <c:v>-2808.7139373362511</c:v>
                </c:pt>
                <c:pt idx="1329">
                  <c:v>-2812.7680364685789</c:v>
                </c:pt>
                <c:pt idx="1330">
                  <c:v>-2816.8238079562052</c:v>
                </c:pt>
                <c:pt idx="1331">
                  <c:v>-2820.8812481965356</c:v>
                </c:pt>
                <c:pt idx="1332">
                  <c:v>-2824.9403535854908</c:v>
                </c:pt>
                <c:pt idx="1333">
                  <c:v>-2829.001120517511</c:v>
                </c:pt>
                <c:pt idx="1334">
                  <c:v>-2833.0635453855625</c:v>
                </c:pt>
                <c:pt idx="1335">
                  <c:v>-2837.1276245811368</c:v>
                </c:pt>
                <c:pt idx="1336">
                  <c:v>-2841.1933544942581</c:v>
                </c:pt>
                <c:pt idx="1337">
                  <c:v>-2845.2607315134846</c:v>
                </c:pt>
                <c:pt idx="1338">
                  <c:v>-2849.3297520259102</c:v>
                </c:pt>
                <c:pt idx="1339">
                  <c:v>-2853.4004124171679</c:v>
                </c:pt>
                <c:pt idx="1340">
                  <c:v>-2857.472709071435</c:v>
                </c:pt>
                <c:pt idx="1341">
                  <c:v>-2861.5466383714379</c:v>
                </c:pt>
                <c:pt idx="1342">
                  <c:v>-2865.6221966984476</c:v>
                </c:pt>
                <c:pt idx="1343">
                  <c:v>-2869.6993804322933</c:v>
                </c:pt>
                <c:pt idx="1344">
                  <c:v>-2873.778185951358</c:v>
                </c:pt>
                <c:pt idx="1345">
                  <c:v>-2877.858609632583</c:v>
                </c:pt>
                <c:pt idx="1346">
                  <c:v>-2881.9406478514748</c:v>
                </c:pt>
                <c:pt idx="1347">
                  <c:v>-2886.0242969821029</c:v>
                </c:pt>
                <c:pt idx="1348">
                  <c:v>-2890.1095533971074</c:v>
                </c:pt>
                <c:pt idx="1349">
                  <c:v>-2894.1964134677037</c:v>
                </c:pt>
                <c:pt idx="1350">
                  <c:v>-2898.2848735636767</c:v>
                </c:pt>
                <c:pt idx="1351">
                  <c:v>-2902.3749300533946</c:v>
                </c:pt>
                <c:pt idx="1352">
                  <c:v>-2906.4665793038052</c:v>
                </c:pt>
                <c:pt idx="1353">
                  <c:v>-2910.5598176804424</c:v>
                </c:pt>
                <c:pt idx="1354">
                  <c:v>-2914.654641547429</c:v>
                </c:pt>
                <c:pt idx="1355">
                  <c:v>-2918.7510472674803</c:v>
                </c:pt>
                <c:pt idx="1356">
                  <c:v>-2922.8490312019026</c:v>
                </c:pt>
                <c:pt idx="1357">
                  <c:v>-2926.9485897106056</c:v>
                </c:pt>
                <c:pt idx="1358">
                  <c:v>-2931.0497191520953</c:v>
                </c:pt>
                <c:pt idx="1359">
                  <c:v>-2935.1524158834864</c:v>
                </c:pt>
                <c:pt idx="1360">
                  <c:v>-2939.2566762604988</c:v>
                </c:pt>
                <c:pt idx="1361">
                  <c:v>-2943.362496637465</c:v>
                </c:pt>
                <c:pt idx="1362">
                  <c:v>-2947.4698733673313</c:v>
                </c:pt>
                <c:pt idx="1363">
                  <c:v>-2951.5788028016609</c:v>
                </c:pt>
                <c:pt idx="1364">
                  <c:v>-2955.6892812906385</c:v>
                </c:pt>
                <c:pt idx="1365">
                  <c:v>-2959.8013051830712</c:v>
                </c:pt>
                <c:pt idx="1366">
                  <c:v>-2963.9148708263983</c:v>
                </c:pt>
                <c:pt idx="1367">
                  <c:v>-2968.0299745666848</c:v>
                </c:pt>
                <c:pt idx="1368">
                  <c:v>-2972.1466127486292</c:v>
                </c:pt>
                <c:pt idx="1369">
                  <c:v>-2976.2647817155698</c:v>
                </c:pt>
                <c:pt idx="1370">
                  <c:v>-2980.3844778094845</c:v>
                </c:pt>
                <c:pt idx="1371">
                  <c:v>-2984.5056973709925</c:v>
                </c:pt>
                <c:pt idx="1372">
                  <c:v>-2988.6284367393637</c:v>
                </c:pt>
                <c:pt idx="1373">
                  <c:v>-2992.752692252514</c:v>
                </c:pt>
                <c:pt idx="1374">
                  <c:v>-2996.8784602470155</c:v>
                </c:pt>
                <c:pt idx="1375">
                  <c:v>-3001.0057370580948</c:v>
                </c:pt>
                <c:pt idx="1376">
                  <c:v>-3005.1345190196394</c:v>
                </c:pt>
                <c:pt idx="1377">
                  <c:v>-3009.2648024642003</c:v>
                </c:pt>
                <c:pt idx="1378">
                  <c:v>-3013.396583722993</c:v>
                </c:pt>
                <c:pt idx="1379">
                  <c:v>-3017.5298591259043</c:v>
                </c:pt>
                <c:pt idx="1380">
                  <c:v>-3021.6646250014933</c:v>
                </c:pt>
                <c:pt idx="1381">
                  <c:v>-3025.8008776769943</c:v>
                </c:pt>
                <c:pt idx="1382">
                  <c:v>-3029.9386134783203</c:v>
                </c:pt>
                <c:pt idx="1383">
                  <c:v>-3034.07782873007</c:v>
                </c:pt>
                <c:pt idx="1384">
                  <c:v>-3038.2185197555268</c:v>
                </c:pt>
                <c:pt idx="1385">
                  <c:v>-3042.3606828766606</c:v>
                </c:pt>
                <c:pt idx="1386">
                  <c:v>-3046.5043144141364</c:v>
                </c:pt>
                <c:pt idx="1387">
                  <c:v>-3050.6494106873151</c:v>
                </c:pt>
                <c:pt idx="1388">
                  <c:v>-3054.7959680142549</c:v>
                </c:pt>
                <c:pt idx="1389">
                  <c:v>-3058.9439827117167</c:v>
                </c:pt>
                <c:pt idx="1390">
                  <c:v>-3063.0934510951656</c:v>
                </c:pt>
                <c:pt idx="1391">
                  <c:v>-3067.2443694787794</c:v>
                </c:pt>
                <c:pt idx="1392">
                  <c:v>-3071.3967341754433</c:v>
                </c:pt>
                <c:pt idx="1393">
                  <c:v>-3075.5505414967624</c:v>
                </c:pt>
                <c:pt idx="1394">
                  <c:v>-3079.7057877530533</c:v>
                </c:pt>
                <c:pt idx="1395">
                  <c:v>-3083.8624692533631</c:v>
                </c:pt>
                <c:pt idx="1396">
                  <c:v>-3088.0205823054594</c:v>
                </c:pt>
                <c:pt idx="1397">
                  <c:v>-3092.1801232158382</c:v>
                </c:pt>
                <c:pt idx="1398">
                  <c:v>-3096.3410882897256</c:v>
                </c:pt>
                <c:pt idx="1399">
                  <c:v>-3100.5034738310883</c:v>
                </c:pt>
                <c:pt idx="1400">
                  <c:v>-3104.6672761426239</c:v>
                </c:pt>
                <c:pt idx="1401">
                  <c:v>-3108.8324915257781</c:v>
                </c:pt>
                <c:pt idx="1402">
                  <c:v>-3112.9991162807387</c:v>
                </c:pt>
                <c:pt idx="1403">
                  <c:v>-3117.1671467064398</c:v>
                </c:pt>
                <c:pt idx="1404">
                  <c:v>-3121.3365791005699</c:v>
                </c:pt>
                <c:pt idx="1405">
                  <c:v>-3125.5074097595702</c:v>
                </c:pt>
                <c:pt idx="1406">
                  <c:v>-3129.6796349786414</c:v>
                </c:pt>
                <c:pt idx="1407">
                  <c:v>-3133.8532510517439</c:v>
                </c:pt>
                <c:pt idx="1408">
                  <c:v>-3138.028254271605</c:v>
                </c:pt>
                <c:pt idx="1409">
                  <c:v>-3142.2046409297154</c:v>
                </c:pt>
                <c:pt idx="1410">
                  <c:v>-3146.3824073163428</c:v>
                </c:pt>
                <c:pt idx="1411">
                  <c:v>-3150.561549720524</c:v>
                </c:pt>
                <c:pt idx="1412">
                  <c:v>-3154.742064430076</c:v>
                </c:pt>
                <c:pt idx="1413">
                  <c:v>-3158.9239477315987</c:v>
                </c:pt>
                <c:pt idx="1414">
                  <c:v>-3163.1071959104738</c:v>
                </c:pt>
                <c:pt idx="1415">
                  <c:v>-3167.2918052508703</c:v>
                </c:pt>
                <c:pt idx="1416">
                  <c:v>-3171.4777720357479</c:v>
                </c:pt>
                <c:pt idx="1417">
                  <c:v>-3175.6650925468639</c:v>
                </c:pt>
                <c:pt idx="1418">
                  <c:v>-3179.8537630647702</c:v>
                </c:pt>
                <c:pt idx="1419">
                  <c:v>-3184.0437798688185</c:v>
                </c:pt>
                <c:pt idx="1420">
                  <c:v>-3188.2351392371688</c:v>
                </c:pt>
                <c:pt idx="1421">
                  <c:v>-3192.4278374467849</c:v>
                </c:pt>
                <c:pt idx="1422">
                  <c:v>-3196.6218707734433</c:v>
                </c:pt>
                <c:pt idx="1423">
                  <c:v>-3200.8172354917315</c:v>
                </c:pt>
                <c:pt idx="1424">
                  <c:v>-3205.013927875058</c:v>
                </c:pt>
                <c:pt idx="1425">
                  <c:v>-3209.2119441956524</c:v>
                </c:pt>
                <c:pt idx="1426">
                  <c:v>-3213.4112807245642</c:v>
                </c:pt>
                <c:pt idx="1427">
                  <c:v>-3217.6119337316745</c:v>
                </c:pt>
                <c:pt idx="1428">
                  <c:v>-3221.8138994856913</c:v>
                </c:pt>
                <c:pt idx="1429">
                  <c:v>-3226.0171742541584</c:v>
                </c:pt>
                <c:pt idx="1430">
                  <c:v>-3230.2217543034571</c:v>
                </c:pt>
                <c:pt idx="1431">
                  <c:v>-3234.4276358988118</c:v>
                </c:pt>
                <c:pt idx="1432">
                  <c:v>-3238.6348153042823</c:v>
                </c:pt>
                <c:pt idx="1433">
                  <c:v>-3242.8432887827857</c:v>
                </c:pt>
                <c:pt idx="1434">
                  <c:v>-3247.0530525960826</c:v>
                </c:pt>
                <c:pt idx="1435">
                  <c:v>-3251.2641030047907</c:v>
                </c:pt>
                <c:pt idx="1436">
                  <c:v>-3255.4764362683854</c:v>
                </c:pt>
                <c:pt idx="1437">
                  <c:v>-3259.6900486452009</c:v>
                </c:pt>
                <c:pt idx="1438">
                  <c:v>-3263.9049363924332</c:v>
                </c:pt>
                <c:pt idx="1439">
                  <c:v>-3268.1210957661519</c:v>
                </c:pt>
                <c:pt idx="1440">
                  <c:v>-3272.3385230212893</c:v>
                </c:pt>
                <c:pt idx="1441">
                  <c:v>-3276.5572144116563</c:v>
                </c:pt>
                <c:pt idx="1442">
                  <c:v>-3280.7771661899401</c:v>
                </c:pt>
                <c:pt idx="1443">
                  <c:v>-3284.9983746077087</c:v>
                </c:pt>
                <c:pt idx="1444">
                  <c:v>-3289.2208359154142</c:v>
                </c:pt>
                <c:pt idx="1445">
                  <c:v>-3293.4445463623924</c:v>
                </c:pt>
                <c:pt idx="1446">
                  <c:v>-3297.6695021968717</c:v>
                </c:pt>
                <c:pt idx="1447">
                  <c:v>-3301.8956996659754</c:v>
                </c:pt>
                <c:pt idx="1448">
                  <c:v>-3306.1231350157254</c:v>
                </c:pt>
                <c:pt idx="1449">
                  <c:v>-3310.3518044910388</c:v>
                </c:pt>
                <c:pt idx="1450">
                  <c:v>-3314.5817043357392</c:v>
                </c:pt>
                <c:pt idx="1451">
                  <c:v>-3318.8128307925604</c:v>
                </c:pt>
                <c:pt idx="1452">
                  <c:v>-3323.04518010314</c:v>
                </c:pt>
                <c:pt idx="1453">
                  <c:v>-3327.2787485080357</c:v>
                </c:pt>
                <c:pt idx="1454">
                  <c:v>-3331.5135322467181</c:v>
                </c:pt>
                <c:pt idx="1455">
                  <c:v>-3335.7495275575807</c:v>
                </c:pt>
                <c:pt idx="1456">
                  <c:v>-3339.9867306779402</c:v>
                </c:pt>
                <c:pt idx="1457">
                  <c:v>-3344.225137844041</c:v>
                </c:pt>
                <c:pt idx="1458">
                  <c:v>-3348.464745291054</c:v>
                </c:pt>
                <c:pt idx="1459">
                  <c:v>-3352.705549253089</c:v>
                </c:pt>
                <c:pt idx="1460">
                  <c:v>-3356.9475459631917</c:v>
                </c:pt>
                <c:pt idx="1461">
                  <c:v>-3361.1907316533493</c:v>
                </c:pt>
                <c:pt idx="1462">
                  <c:v>-3365.435102554487</c:v>
                </c:pt>
                <c:pt idx="1463">
                  <c:v>-3369.6806548964851</c:v>
                </c:pt>
                <c:pt idx="1464">
                  <c:v>-3373.9273849081692</c:v>
                </c:pt>
                <c:pt idx="1465">
                  <c:v>-3378.1752888173205</c:v>
                </c:pt>
                <c:pt idx="1466">
                  <c:v>-3382.4243628506774</c:v>
                </c:pt>
                <c:pt idx="1467">
                  <c:v>-3386.6746032339402</c:v>
                </c:pt>
                <c:pt idx="1468">
                  <c:v>-3390.9260061917712</c:v>
                </c:pt>
                <c:pt idx="1469">
                  <c:v>-3395.1785679478021</c:v>
                </c:pt>
                <c:pt idx="1470">
                  <c:v>-3399.4322847246303</c:v>
                </c:pt>
                <c:pt idx="1471">
                  <c:v>-3403.6871527438343</c:v>
                </c:pt>
                <c:pt idx="1472">
                  <c:v>-3407.943168225966</c:v>
                </c:pt>
                <c:pt idx="1473">
                  <c:v>-3412.2003273905584</c:v>
                </c:pt>
                <c:pt idx="1474">
                  <c:v>-3416.4586264561294</c:v>
                </c:pt>
                <c:pt idx="1475">
                  <c:v>-3420.7180616401829</c:v>
                </c:pt>
                <c:pt idx="1476">
                  <c:v>-3424.9786291592136</c:v>
                </c:pt>
                <c:pt idx="1477">
                  <c:v>-3429.2403252287131</c:v>
                </c:pt>
                <c:pt idx="1478">
                  <c:v>-3433.5031460631703</c:v>
                </c:pt>
                <c:pt idx="1479">
                  <c:v>-3437.7670878760691</c:v>
                </c:pt>
                <c:pt idx="1480">
                  <c:v>-3442.0321468799052</c:v>
                </c:pt>
                <c:pt idx="1481">
                  <c:v>-3446.2983192861789</c:v>
                </c:pt>
                <c:pt idx="1482">
                  <c:v>-3450.5656013053999</c:v>
                </c:pt>
                <c:pt idx="1483">
                  <c:v>-3454.8339891470946</c:v>
                </c:pt>
                <c:pt idx="1484">
                  <c:v>-3459.1034790198064</c:v>
                </c:pt>
                <c:pt idx="1485">
                  <c:v>-3463.3740671310993</c:v>
                </c:pt>
                <c:pt idx="1486">
                  <c:v>-3467.6457496875641</c:v>
                </c:pt>
                <c:pt idx="1487">
                  <c:v>-3471.9185228948136</c:v>
                </c:pt>
                <c:pt idx="1488">
                  <c:v>-3476.1923829574994</c:v>
                </c:pt>
                <c:pt idx="1489">
                  <c:v>-3480.4673260793024</c:v>
                </c:pt>
                <c:pt idx="1490">
                  <c:v>-3484.7433484629437</c:v>
                </c:pt>
                <c:pt idx="1491">
                  <c:v>-3489.0204463101859</c:v>
                </c:pt>
                <c:pt idx="1492">
                  <c:v>-3493.2986158218341</c:v>
                </c:pt>
                <c:pt idx="1493">
                  <c:v>-3497.5778531977426</c:v>
                </c:pt>
                <c:pt idx="1494">
                  <c:v>-3501.8581546368177</c:v>
                </c:pt>
                <c:pt idx="1495">
                  <c:v>-3506.1395163370239</c:v>
                </c:pt>
                <c:pt idx="1496">
                  <c:v>-3510.4219344953749</c:v>
                </c:pt>
                <c:pt idx="1497">
                  <c:v>-3514.7054053079537</c:v>
                </c:pt>
                <c:pt idx="1498">
                  <c:v>-3518.989924969907</c:v>
                </c:pt>
                <c:pt idx="1499">
                  <c:v>-3523.2754896754482</c:v>
                </c:pt>
                <c:pt idx="1500">
                  <c:v>-3527.5620956178623</c:v>
                </c:pt>
                <c:pt idx="1501">
                  <c:v>-3531.8497389895092</c:v>
                </c:pt>
                <c:pt idx="1502">
                  <c:v>-3536.1384159818317</c:v>
                </c:pt>
                <c:pt idx="1503">
                  <c:v>-3540.4281227853489</c:v>
                </c:pt>
                <c:pt idx="1504">
                  <c:v>-3544.7188555896669</c:v>
                </c:pt>
                <c:pt idx="1505">
                  <c:v>-3549.0106105834793</c:v>
                </c:pt>
                <c:pt idx="1506">
                  <c:v>-3553.3033839545765</c:v>
                </c:pt>
                <c:pt idx="1507">
                  <c:v>-3557.5971718898404</c:v>
                </c:pt>
                <c:pt idx="1508">
                  <c:v>-3561.891970575251</c:v>
                </c:pt>
                <c:pt idx="1509">
                  <c:v>-3566.1877761958931</c:v>
                </c:pt>
                <c:pt idx="1510">
                  <c:v>-3570.4845849359544</c:v>
                </c:pt>
                <c:pt idx="1511">
                  <c:v>-3574.7823929787332</c:v>
                </c:pt>
                <c:pt idx="1512">
                  <c:v>-3579.0811965066405</c:v>
                </c:pt>
                <c:pt idx="1513">
                  <c:v>-3583.3809917012027</c:v>
                </c:pt>
                <c:pt idx="1514">
                  <c:v>-3587.6817747430646</c:v>
                </c:pt>
                <c:pt idx="1515">
                  <c:v>-3591.9835418119947</c:v>
                </c:pt>
                <c:pt idx="1516">
                  <c:v>-3596.2862890868851</c:v>
                </c:pt>
                <c:pt idx="1517">
                  <c:v>-3600.5900127457612</c:v>
                </c:pt>
                <c:pt idx="1518">
                  <c:v>-3604.8947089657763</c:v>
                </c:pt>
                <c:pt idx="1519">
                  <c:v>-3609.2003739232246</c:v>
                </c:pt>
                <c:pt idx="1520">
                  <c:v>-3613.5070037935366</c:v>
                </c:pt>
                <c:pt idx="1521">
                  <c:v>-3617.8145947512871</c:v>
                </c:pt>
                <c:pt idx="1522">
                  <c:v>-3622.1231429701938</c:v>
                </c:pt>
                <c:pt idx="1523">
                  <c:v>-3626.4326446231298</c:v>
                </c:pt>
                <c:pt idx="1524">
                  <c:v>-3630.7430958821192</c:v>
                </c:pt>
                <c:pt idx="1525">
                  <c:v>-3635.0544929183407</c:v>
                </c:pt>
                <c:pt idx="1526">
                  <c:v>-3639.3668319021335</c:v>
                </c:pt>
                <c:pt idx="1527">
                  <c:v>-3643.6801090030012</c:v>
                </c:pt>
                <c:pt idx="1528">
                  <c:v>-3647.9943203896146</c:v>
                </c:pt>
                <c:pt idx="1529">
                  <c:v>-3652.3094622298122</c:v>
                </c:pt>
                <c:pt idx="1530">
                  <c:v>-3656.6255306906073</c:v>
                </c:pt>
                <c:pt idx="1531">
                  <c:v>-3660.9425219381906</c:v>
                </c:pt>
                <c:pt idx="1532">
                  <c:v>-3665.260432137934</c:v>
                </c:pt>
                <c:pt idx="1533">
                  <c:v>-3669.5792574543916</c:v>
                </c:pt>
                <c:pt idx="1534">
                  <c:v>-3673.898994051302</c:v>
                </c:pt>
                <c:pt idx="1535">
                  <c:v>-3678.2196380916007</c:v>
                </c:pt>
                <c:pt idx="1536">
                  <c:v>-3682.5411857374133</c:v>
                </c:pt>
                <c:pt idx="1537">
                  <c:v>-3686.8636331500616</c:v>
                </c:pt>
                <c:pt idx="1538">
                  <c:v>-3691.1869764900712</c:v>
                </c:pt>
                <c:pt idx="1539">
                  <c:v>-3695.5112119171681</c:v>
                </c:pt>
                <c:pt idx="1540">
                  <c:v>-3699.8363355902916</c:v>
                </c:pt>
                <c:pt idx="1541">
                  <c:v>-3704.1623436675845</c:v>
                </c:pt>
                <c:pt idx="1542">
                  <c:v>-3708.4892323064128</c:v>
                </c:pt>
                <c:pt idx="1543">
                  <c:v>-3712.816997663354</c:v>
                </c:pt>
                <c:pt idx="1544">
                  <c:v>-3717.145635894206</c:v>
                </c:pt>
                <c:pt idx="1545">
                  <c:v>-3721.4751431539958</c:v>
                </c:pt>
                <c:pt idx="1546">
                  <c:v>-3725.8055155969769</c:v>
                </c:pt>
                <c:pt idx="1547">
                  <c:v>-3730.1367493766338</c:v>
                </c:pt>
                <c:pt idx="1548">
                  <c:v>-3734.4688406456853</c:v>
                </c:pt>
                <c:pt idx="1549">
                  <c:v>-3738.8017855560902</c:v>
                </c:pt>
                <c:pt idx="1550">
                  <c:v>-3743.1355802590488</c:v>
                </c:pt>
                <c:pt idx="1551">
                  <c:v>-3747.4702209050024</c:v>
                </c:pt>
                <c:pt idx="1552">
                  <c:v>-3751.8057036436458</c:v>
                </c:pt>
                <c:pt idx="1553">
                  <c:v>-3756.1420246239263</c:v>
                </c:pt>
                <c:pt idx="1554">
                  <c:v>-3760.4791799940454</c:v>
                </c:pt>
                <c:pt idx="1555">
                  <c:v>-3764.8171659014588</c:v>
                </c:pt>
                <c:pt idx="1556">
                  <c:v>-3769.1559784928904</c:v>
                </c:pt>
                <c:pt idx="1557">
                  <c:v>-3773.4956139143269</c:v>
                </c:pt>
                <c:pt idx="1558">
                  <c:v>-3777.8360683110268</c:v>
                </c:pt>
                <c:pt idx="1559">
                  <c:v>-3782.177337827517</c:v>
                </c:pt>
                <c:pt idx="1560">
                  <c:v>-3786.5194186076046</c:v>
                </c:pt>
                <c:pt idx="1561">
                  <c:v>-3790.8623067943736</c:v>
                </c:pt>
                <c:pt idx="1562">
                  <c:v>-3795.2059985301903</c:v>
                </c:pt>
                <c:pt idx="1563">
                  <c:v>-3799.550489956709</c:v>
                </c:pt>
                <c:pt idx="1564">
                  <c:v>-3803.8957772148738</c:v>
                </c:pt>
                <c:pt idx="1565">
                  <c:v>-3808.2418564449194</c:v>
                </c:pt>
                <c:pt idx="1566">
                  <c:v>-3812.5887237863794</c:v>
                </c:pt>
                <c:pt idx="1567">
                  <c:v>-3816.9363753780872</c:v>
                </c:pt>
                <c:pt idx="1568">
                  <c:v>-3821.2848073581786</c:v>
                </c:pt>
                <c:pt idx="1569">
                  <c:v>-3825.634015864096</c:v>
                </c:pt>
                <c:pt idx="1570">
                  <c:v>-3829.9839970325907</c:v>
                </c:pt>
                <c:pt idx="1571">
                  <c:v>-3834.3347469997352</c:v>
                </c:pt>
                <c:pt idx="1572">
                  <c:v>-3838.6862619009084</c:v>
                </c:pt>
                <c:pt idx="1573">
                  <c:v>-3843.038537870817</c:v>
                </c:pt>
                <c:pt idx="1574">
                  <c:v>-3847.3915710434885</c:v>
                </c:pt>
                <c:pt idx="1575">
                  <c:v>-3851.74535755228</c:v>
                </c:pt>
                <c:pt idx="1576">
                  <c:v>-3856.0998935298767</c:v>
                </c:pt>
                <c:pt idx="1577">
                  <c:v>-3860.4551751083013</c:v>
                </c:pt>
                <c:pt idx="1578">
                  <c:v>-3864.8111984189127</c:v>
                </c:pt>
                <c:pt idx="1579">
                  <c:v>-3869.1679595924079</c:v>
                </c:pt>
                <c:pt idx="1580">
                  <c:v>-3873.5254547588356</c:v>
                </c:pt>
                <c:pt idx="1581">
                  <c:v>-3877.8836800475829</c:v>
                </c:pt>
                <c:pt idx="1582">
                  <c:v>-3882.2426315873986</c:v>
                </c:pt>
                <c:pt idx="1583">
                  <c:v>-3886.6023055063802</c:v>
                </c:pt>
                <c:pt idx="1584">
                  <c:v>-3890.9626979319851</c:v>
                </c:pt>
                <c:pt idx="1585">
                  <c:v>-3895.3238049910292</c:v>
                </c:pt>
                <c:pt idx="1586">
                  <c:v>-3899.6856228096995</c:v>
                </c:pt>
                <c:pt idx="1587">
                  <c:v>-3904.0481475135489</c:v>
                </c:pt>
                <c:pt idx="1588">
                  <c:v>-3908.411375227502</c:v>
                </c:pt>
                <c:pt idx="1589">
                  <c:v>-3912.7753020758582</c:v>
                </c:pt>
                <c:pt idx="1590">
                  <c:v>-3917.1399241822987</c:v>
                </c:pt>
                <c:pt idx="1591">
                  <c:v>-3921.5052376698841</c:v>
                </c:pt>
                <c:pt idx="1592">
                  <c:v>-3925.8712386610614</c:v>
                </c:pt>
                <c:pt idx="1593">
                  <c:v>-3930.2379232776693</c:v>
                </c:pt>
                <c:pt idx="1594">
                  <c:v>-3934.6052876409367</c:v>
                </c:pt>
                <c:pt idx="1595">
                  <c:v>-3938.9733278714912</c:v>
                </c:pt>
                <c:pt idx="1596">
                  <c:v>-3943.3420400893551</c:v>
                </c:pt>
                <c:pt idx="1597">
                  <c:v>-3947.7114204139616</c:v>
                </c:pt>
                <c:pt idx="1598">
                  <c:v>-3952.0814649641429</c:v>
                </c:pt>
                <c:pt idx="1599">
                  <c:v>-3956.4521698581439</c:v>
                </c:pt>
                <c:pt idx="1600">
                  <c:v>-3960.8235312136248</c:v>
                </c:pt>
                <c:pt idx="1601">
                  <c:v>-3965.195545147662</c:v>
                </c:pt>
                <c:pt idx="1602">
                  <c:v>-3969.5682077767497</c:v>
                </c:pt>
                <c:pt idx="1603">
                  <c:v>-3973.9415152168081</c:v>
                </c:pt>
                <c:pt idx="1604">
                  <c:v>-3978.3154635831856</c:v>
                </c:pt>
                <c:pt idx="1605">
                  <c:v>-3982.6900489906561</c:v>
                </c:pt>
                <c:pt idx="1606">
                  <c:v>-3987.065267553437</c:v>
                </c:pt>
                <c:pt idx="1607">
                  <c:v>-3991.4411153851729</c:v>
                </c:pt>
                <c:pt idx="1608">
                  <c:v>-3995.8175885989576</c:v>
                </c:pt>
                <c:pt idx="1609">
                  <c:v>-4000.1946833073239</c:v>
                </c:pt>
                <c:pt idx="1610">
                  <c:v>-4004.572395622255</c:v>
                </c:pt>
                <c:pt idx="1611">
                  <c:v>-4008.950721655186</c:v>
                </c:pt>
                <c:pt idx="1612">
                  <c:v>-4013.3296575170057</c:v>
                </c:pt>
                <c:pt idx="1613">
                  <c:v>-4017.7091993180607</c:v>
                </c:pt>
                <c:pt idx="1614">
                  <c:v>-4022.0893431681629</c:v>
                </c:pt>
                <c:pt idx="1615">
                  <c:v>-4026.4700851765842</c:v>
                </c:pt>
                <c:pt idx="1616">
                  <c:v>-4030.8514214520665</c:v>
                </c:pt>
                <c:pt idx="1617">
                  <c:v>-4035.2333481028281</c:v>
                </c:pt>
                <c:pt idx="1618">
                  <c:v>-4039.6158612365602</c:v>
                </c:pt>
                <c:pt idx="1619">
                  <c:v>-4043.9989569604304</c:v>
                </c:pt>
                <c:pt idx="1620">
                  <c:v>-4048.3826313810919</c:v>
                </c:pt>
                <c:pt idx="1621">
                  <c:v>-4052.7668806046827</c:v>
                </c:pt>
                <c:pt idx="1622">
                  <c:v>-4057.1517007368307</c:v>
                </c:pt>
                <c:pt idx="1623">
                  <c:v>-4061.5370878826579</c:v>
                </c:pt>
                <c:pt idx="1624">
                  <c:v>-4065.9230381467805</c:v>
                </c:pt>
                <c:pt idx="1625">
                  <c:v>-4070.3095476333151</c:v>
                </c:pt>
                <c:pt idx="1626">
                  <c:v>-4074.6966124458813</c:v>
                </c:pt>
                <c:pt idx="1627">
                  <c:v>-4079.0842286876068</c:v>
                </c:pt>
                <c:pt idx="1628">
                  <c:v>-4083.4723924611285</c:v>
                </c:pt>
                <c:pt idx="1629">
                  <c:v>-4087.8610998685958</c:v>
                </c:pt>
                <c:pt idx="1630">
                  <c:v>-4092.250347011679</c:v>
                </c:pt>
                <c:pt idx="1631">
                  <c:v>-4096.6401299915651</c:v>
                </c:pt>
                <c:pt idx="1632">
                  <c:v>-4101.0304449089654</c:v>
                </c:pt>
                <c:pt idx="1633">
                  <c:v>-4105.421287864121</c:v>
                </c:pt>
                <c:pt idx="1634">
                  <c:v>-4109.8126549567996</c:v>
                </c:pt>
                <c:pt idx="1635">
                  <c:v>-4114.204542286313</c:v>
                </c:pt>
                <c:pt idx="1636">
                  <c:v>-4118.596945951499</c:v>
                </c:pt>
                <c:pt idx="1637">
                  <c:v>-4122.9898620507429</c:v>
                </c:pt>
                <c:pt idx="1638">
                  <c:v>-4127.3832866819757</c:v>
                </c:pt>
                <c:pt idx="1639">
                  <c:v>-4131.777215942674</c:v>
                </c:pt>
                <c:pt idx="1640">
                  <c:v>-4136.1716459298686</c:v>
                </c:pt>
                <c:pt idx="1641">
                  <c:v>-4140.5665727401411</c:v>
                </c:pt>
                <c:pt idx="1642">
                  <c:v>-4144.9619924696362</c:v>
                </c:pt>
                <c:pt idx="1643">
                  <c:v>-4149.3579012140599</c:v>
                </c:pt>
                <c:pt idx="1644">
                  <c:v>-4153.7542950686839</c:v>
                </c:pt>
                <c:pt idx="1645">
                  <c:v>-4158.1511701283453</c:v>
                </c:pt>
                <c:pt idx="1646">
                  <c:v>-4162.5485224874601</c:v>
                </c:pt>
                <c:pt idx="1647">
                  <c:v>-4166.9463482400161</c:v>
                </c:pt>
                <c:pt idx="1648">
                  <c:v>-4171.3446434795815</c:v>
                </c:pt>
                <c:pt idx="1649">
                  <c:v>-4175.7434042993073</c:v>
                </c:pt>
                <c:pt idx="1650">
                  <c:v>-4180.1426267919305</c:v>
                </c:pt>
                <c:pt idx="1651">
                  <c:v>-4184.54230704978</c:v>
                </c:pt>
                <c:pt idx="1652">
                  <c:v>-4188.942441164776</c:v>
                </c:pt>
                <c:pt idx="1653">
                  <c:v>-4193.3430252284361</c:v>
                </c:pt>
                <c:pt idx="1654">
                  <c:v>-4197.7440553318784</c:v>
                </c:pt>
                <c:pt idx="1655">
                  <c:v>-4202.1455275658263</c:v>
                </c:pt>
                <c:pt idx="1656">
                  <c:v>-4206.5474380206069</c:v>
                </c:pt>
                <c:pt idx="1657">
                  <c:v>-4210.9497827861614</c:v>
                </c:pt>
                <c:pt idx="1658">
                  <c:v>-4215.3525579520438</c:v>
                </c:pt>
                <c:pt idx="1659">
                  <c:v>-4219.7557596074266</c:v>
                </c:pt>
                <c:pt idx="1660">
                  <c:v>-4224.1593838411018</c:v>
                </c:pt>
                <c:pt idx="1661">
                  <c:v>-4228.5634267414889</c:v>
                </c:pt>
                <c:pt idx="1662">
                  <c:v>-4232.9678843966294</c:v>
                </c:pt>
                <c:pt idx="1663">
                  <c:v>-4237.3727528942063</c:v>
                </c:pt>
                <c:pt idx="1664">
                  <c:v>-4241.778028321527</c:v>
                </c:pt>
                <c:pt idx="1665">
                  <c:v>-4246.1837067655451</c:v>
                </c:pt>
                <c:pt idx="1666">
                  <c:v>-4250.5897843128541</c:v>
                </c:pt>
                <c:pt idx="1667">
                  <c:v>-4254.9962570496918</c:v>
                </c:pt>
                <c:pt idx="1668">
                  <c:v>-4259.4031210619441</c:v>
                </c:pt>
                <c:pt idx="1669">
                  <c:v>-4263.8103724351522</c:v>
                </c:pt>
                <c:pt idx="1670">
                  <c:v>-4268.2180072545125</c:v>
                </c:pt>
                <c:pt idx="1671">
                  <c:v>-4272.6260216048786</c:v>
                </c:pt>
                <c:pt idx="1672">
                  <c:v>-4277.034411570773</c:v>
                </c:pt>
                <c:pt idx="1673">
                  <c:v>-4281.4431732363746</c:v>
                </c:pt>
                <c:pt idx="1674">
                  <c:v>-4285.8523026855373</c:v>
                </c:pt>
                <c:pt idx="1675">
                  <c:v>-4290.2617960017942</c:v>
                </c:pt>
                <c:pt idx="1676">
                  <c:v>-4294.6716492683463</c:v>
                </c:pt>
                <c:pt idx="1677">
                  <c:v>-4299.0818585680781</c:v>
                </c:pt>
                <c:pt idx="1678">
                  <c:v>-4303.4924199835586</c:v>
                </c:pt>
                <c:pt idx="1679">
                  <c:v>-4307.903329597043</c:v>
                </c:pt>
                <c:pt idx="1680">
                  <c:v>-4312.314583490479</c:v>
                </c:pt>
                <c:pt idx="1681">
                  <c:v>-4316.7261777455051</c:v>
                </c:pt>
                <c:pt idx="1682">
                  <c:v>-4321.1381084434624</c:v>
                </c:pt>
                <c:pt idx="1683">
                  <c:v>-4325.5503716653857</c:v>
                </c:pt>
                <c:pt idx="1684">
                  <c:v>-4329.962963492022</c:v>
                </c:pt>
                <c:pt idx="1685">
                  <c:v>-4334.375880003824</c:v>
                </c:pt>
                <c:pt idx="1686">
                  <c:v>-4338.7891172809541</c:v>
                </c:pt>
                <c:pt idx="1687">
                  <c:v>-4343.2026714032909</c:v>
                </c:pt>
                <c:pt idx="1688">
                  <c:v>-4347.6165384504293</c:v>
                </c:pt>
                <c:pt idx="1689">
                  <c:v>-4352.0307145016968</c:v>
                </c:pt>
                <c:pt idx="1690">
                  <c:v>-4356.4451956361299</c:v>
                </c:pt>
                <c:pt idx="1691">
                  <c:v>-4360.8599779325059</c:v>
                </c:pt>
                <c:pt idx="1692">
                  <c:v>-4365.2750574693291</c:v>
                </c:pt>
                <c:pt idx="1693">
                  <c:v>-4369.6904303248439</c:v>
                </c:pt>
                <c:pt idx="1694">
                  <c:v>-4374.1060925770335</c:v>
                </c:pt>
                <c:pt idx="1695">
                  <c:v>-4378.5220403036192</c:v>
                </c:pt>
                <c:pt idx="1696">
                  <c:v>-4382.9382695820732</c:v>
                </c:pt>
                <c:pt idx="1697">
                  <c:v>-4387.3547764896184</c:v>
                </c:pt>
                <c:pt idx="1698">
                  <c:v>-4391.7715571032277</c:v>
                </c:pt>
                <c:pt idx="1699">
                  <c:v>-4396.1886074996328</c:v>
                </c:pt>
                <c:pt idx="1700">
                  <c:v>-4400.6059237553236</c:v>
                </c:pt>
                <c:pt idx="1701">
                  <c:v>-4405.023501946559</c:v>
                </c:pt>
                <c:pt idx="1702">
                  <c:v>-4409.4413381493596</c:v>
                </c:pt>
                <c:pt idx="1703">
                  <c:v>-4413.8594284395185</c:v>
                </c:pt>
                <c:pt idx="1704">
                  <c:v>-4418.2777688926062</c:v>
                </c:pt>
                <c:pt idx="1705">
                  <c:v>-4422.6963555839657</c:v>
                </c:pt>
                <c:pt idx="1706">
                  <c:v>-4427.115184588728</c:v>
                </c:pt>
                <c:pt idx="1707">
                  <c:v>-4431.5342519818005</c:v>
                </c:pt>
                <c:pt idx="1708">
                  <c:v>-4435.9535538378841</c:v>
                </c:pt>
                <c:pt idx="1709">
                  <c:v>-4440.3730862314733</c:v>
                </c:pt>
                <c:pt idx="1710">
                  <c:v>-4444.7928452368506</c:v>
                </c:pt>
                <c:pt idx="1711">
                  <c:v>-4449.2128269281056</c:v>
                </c:pt>
                <c:pt idx="1712">
                  <c:v>-4453.6330273791273</c:v>
                </c:pt>
                <c:pt idx="1713">
                  <c:v>-4458.053442663605</c:v>
                </c:pt>
                <c:pt idx="1714">
                  <c:v>-4462.4740688550455</c:v>
                </c:pt>
                <c:pt idx="1715">
                  <c:v>-4466.8949020267619</c:v>
                </c:pt>
                <c:pt idx="1716">
                  <c:v>-4471.3159382518852</c:v>
                </c:pt>
                <c:pt idx="1717">
                  <c:v>-4475.7371736033674</c:v>
                </c:pt>
                <c:pt idx="1718">
                  <c:v>-4480.1586041539849</c:v>
                </c:pt>
                <c:pt idx="1719">
                  <c:v>-4484.580225976335</c:v>
                </c:pt>
                <c:pt idx="1720">
                  <c:v>-4489.0020351428511</c:v>
                </c:pt>
                <c:pt idx="1721">
                  <c:v>-4493.4240277257977</c:v>
                </c:pt>
                <c:pt idx="1722">
                  <c:v>-4497.8461997972754</c:v>
                </c:pt>
                <c:pt idx="1723">
                  <c:v>-4502.2685474292293</c:v>
                </c:pt>
                <c:pt idx="1724">
                  <c:v>-4506.6910666934409</c:v>
                </c:pt>
                <c:pt idx="1725">
                  <c:v>-4511.1137536615488</c:v>
                </c:pt>
                <c:pt idx="1726">
                  <c:v>-4515.5366044050361</c:v>
                </c:pt>
                <c:pt idx="1727">
                  <c:v>-4519.9596149952404</c:v>
                </c:pt>
                <c:pt idx="1728">
                  <c:v>-4524.3827815033619</c:v>
                </c:pt>
                <c:pt idx="1729">
                  <c:v>-4528.8061000004573</c:v>
                </c:pt>
                <c:pt idx="1730">
                  <c:v>-4533.2295665574538</c:v>
                </c:pt>
                <c:pt idx="1731">
                  <c:v>-4537.6531772451426</c:v>
                </c:pt>
                <c:pt idx="1732">
                  <c:v>-4542.0769281341854</c:v>
                </c:pt>
                <c:pt idx="1733">
                  <c:v>-4546.500815295125</c:v>
                </c:pt>
                <c:pt idx="1734">
                  <c:v>-4550.9248347983785</c:v>
                </c:pt>
                <c:pt idx="1735">
                  <c:v>-4555.3489827142485</c:v>
                </c:pt>
                <c:pt idx="1736">
                  <c:v>-4559.7732551129211</c:v>
                </c:pt>
                <c:pt idx="1737">
                  <c:v>-4564.1976480644735</c:v>
                </c:pt>
                <c:pt idx="1738">
                  <c:v>-4568.6221576388762</c:v>
                </c:pt>
                <c:pt idx="1739">
                  <c:v>-4573.0467799059943</c:v>
                </c:pt>
                <c:pt idx="1740">
                  <c:v>-4577.471510935593</c:v>
                </c:pt>
                <c:pt idx="1741">
                  <c:v>-4581.8963467973426</c:v>
                </c:pt>
                <c:pt idx="1742">
                  <c:v>-4586.3212835608183</c:v>
                </c:pt>
                <c:pt idx="1743">
                  <c:v>-4590.7463172955077</c:v>
                </c:pt>
                <c:pt idx="1744">
                  <c:v>-4595.1714440708101</c:v>
                </c:pt>
                <c:pt idx="1745">
                  <c:v>-4599.5966599560425</c:v>
                </c:pt>
                <c:pt idx="1746">
                  <c:v>-4604.0219610204458</c:v>
                </c:pt>
                <c:pt idx="1747">
                  <c:v>-4608.4473433331823</c:v>
                </c:pt>
                <c:pt idx="1748">
                  <c:v>-4612.8728029633439</c:v>
                </c:pt>
                <c:pt idx="1749">
                  <c:v>-4617.2983359799482</c:v>
                </c:pt>
                <c:pt idx="1750">
                  <c:v>-4621.7239384519553</c:v>
                </c:pt>
                <c:pt idx="1751">
                  <c:v>-4626.1496064482608</c:v>
                </c:pt>
                <c:pt idx="1752">
                  <c:v>-4630.5753360377003</c:v>
                </c:pt>
                <c:pt idx="1753">
                  <c:v>-4635.0011232890565</c:v>
                </c:pt>
                <c:pt idx="1754">
                  <c:v>-4639.4269642710606</c:v>
                </c:pt>
                <c:pt idx="1755">
                  <c:v>-4643.8528550523961</c:v>
                </c:pt>
                <c:pt idx="1756">
                  <c:v>-4648.2787917017022</c:v>
                </c:pt>
                <c:pt idx="1757">
                  <c:v>-4652.704770287578</c:v>
                </c:pt>
                <c:pt idx="1758">
                  <c:v>-4657.1307868785825</c:v>
                </c:pt>
                <c:pt idx="1759">
                  <c:v>-4661.5568375432431</c:v>
                </c:pt>
                <c:pt idx="1760">
                  <c:v>-4665.9829183500588</c:v>
                </c:pt>
                <c:pt idx="1761">
                  <c:v>-4670.4090253674976</c:v>
                </c:pt>
                <c:pt idx="1762">
                  <c:v>-4674.8351546640097</c:v>
                </c:pt>
                <c:pt idx="1763">
                  <c:v>-4679.2613023080175</c:v>
                </c:pt>
                <c:pt idx="1764">
                  <c:v>-4683.6874643679375</c:v>
                </c:pt>
                <c:pt idx="1765">
                  <c:v>-4688.1136369121659</c:v>
                </c:pt>
                <c:pt idx="1766">
                  <c:v>-4692.5398160090908</c:v>
                </c:pt>
                <c:pt idx="1767">
                  <c:v>-4696.9659977270921</c:v>
                </c:pt>
                <c:pt idx="1768">
                  <c:v>-4701.3921781345562</c:v>
                </c:pt>
                <c:pt idx="1769">
                  <c:v>-4705.8183532998619</c:v>
                </c:pt>
                <c:pt idx="1770">
                  <c:v>-4710.2445192913956</c:v>
                </c:pt>
                <c:pt idx="1771">
                  <c:v>-4714.6706721775527</c:v>
                </c:pt>
                <c:pt idx="1772">
                  <c:v>-4719.0968080267385</c:v>
                </c:pt>
                <c:pt idx="1773">
                  <c:v>-4723.5229229073766</c:v>
                </c:pt>
                <c:pt idx="1774">
                  <c:v>-4727.9490128879052</c:v>
                </c:pt>
                <c:pt idx="1775">
                  <c:v>-4732.3750740367859</c:v>
                </c:pt>
                <c:pt idx="1776">
                  <c:v>-4736.8011024225079</c:v>
                </c:pt>
                <c:pt idx="1777">
                  <c:v>-4741.2270941135866</c:v>
                </c:pt>
                <c:pt idx="1778">
                  <c:v>-4745.6530451785729</c:v>
                </c:pt>
                <c:pt idx="1779">
                  <c:v>-4750.0789516860523</c:v>
                </c:pt>
                <c:pt idx="1780">
                  <c:v>-4754.5048097046492</c:v>
                </c:pt>
                <c:pt idx="1781">
                  <c:v>-4758.9306153030302</c:v>
                </c:pt>
                <c:pt idx="1782">
                  <c:v>-4763.3563645499153</c:v>
                </c:pt>
                <c:pt idx="1783">
                  <c:v>-4767.7820535140645</c:v>
                </c:pt>
                <c:pt idx="1784">
                  <c:v>-4772.2076782642962</c:v>
                </c:pt>
                <c:pt idx="1785">
                  <c:v>-4776.6332348694859</c:v>
                </c:pt>
                <c:pt idx="1786">
                  <c:v>-4781.0587193985739</c:v>
                </c:pt>
                <c:pt idx="1787">
                  <c:v>-4785.4841279205548</c:v>
                </c:pt>
                <c:pt idx="1788">
                  <c:v>-4789.9094565044998</c:v>
                </c:pt>
                <c:pt idx="1789">
                  <c:v>-4794.3347012195445</c:v>
                </c:pt>
                <c:pt idx="1790">
                  <c:v>-4798.7598581349048</c:v>
                </c:pt>
                <c:pt idx="1791">
                  <c:v>-4803.1849233198691</c:v>
                </c:pt>
                <c:pt idx="1792">
                  <c:v>-4807.6098928438105</c:v>
                </c:pt>
                <c:pt idx="1793">
                  <c:v>-4812.0347627761876</c:v>
                </c:pt>
                <c:pt idx="1794">
                  <c:v>-4816.4595291865444</c:v>
                </c:pt>
                <c:pt idx="1795">
                  <c:v>-4820.8841881445196</c:v>
                </c:pt>
                <c:pt idx="1796">
                  <c:v>-4825.3087357198474</c:v>
                </c:pt>
                <c:pt idx="1797">
                  <c:v>-4829.7331679823583</c:v>
                </c:pt>
                <c:pt idx="1798">
                  <c:v>-4834.1574810019883</c:v>
                </c:pt>
                <c:pt idx="1799">
                  <c:v>-4838.5816708487782</c:v>
                </c:pt>
                <c:pt idx="1800">
                  <c:v>-4843.0057335928759</c:v>
                </c:pt>
                <c:pt idx="1801">
                  <c:v>-4847.4296653045458</c:v>
                </c:pt>
                <c:pt idx="1802">
                  <c:v>-4851.8534620541677</c:v>
                </c:pt>
                <c:pt idx="1803">
                  <c:v>-4856.277119912238</c:v>
                </c:pt>
                <c:pt idx="1804">
                  <c:v>-4860.7006349493822</c:v>
                </c:pt>
                <c:pt idx="1805">
                  <c:v>-4865.1240032363494</c:v>
                </c:pt>
                <c:pt idx="1806">
                  <c:v>-4869.5472208440187</c:v>
                </c:pt>
                <c:pt idx="1807">
                  <c:v>-4873.9702838434041</c:v>
                </c:pt>
                <c:pt idx="1808">
                  <c:v>-4878.3931883056548</c:v>
                </c:pt>
                <c:pt idx="1809">
                  <c:v>-4882.8159303020648</c:v>
                </c:pt>
                <c:pt idx="1810">
                  <c:v>-4887.2385059040671</c:v>
                </c:pt>
                <c:pt idx="1811">
                  <c:v>-4891.6609111832495</c:v>
                </c:pt>
                <c:pt idx="1812">
                  <c:v>-4896.0831422113442</c:v>
                </c:pt>
                <c:pt idx="1813">
                  <c:v>-4900.5051950602419</c:v>
                </c:pt>
                <c:pt idx="1814">
                  <c:v>-4904.9270658019914</c:v>
                </c:pt>
                <c:pt idx="1815">
                  <c:v>-4909.3487505088033</c:v>
                </c:pt>
                <c:pt idx="1816">
                  <c:v>-4913.7702452530511</c:v>
                </c:pt>
                <c:pt idx="1817">
                  <c:v>-4918.1915461072786</c:v>
                </c:pt>
                <c:pt idx="1818">
                  <c:v>-4922.6126491442028</c:v>
                </c:pt>
                <c:pt idx="1819">
                  <c:v>-4927.0335504367149</c:v>
                </c:pt>
                <c:pt idx="1820">
                  <c:v>-4931.4542460578887</c:v>
                </c:pt>
                <c:pt idx="1821">
                  <c:v>-4935.8747320809725</c:v>
                </c:pt>
                <c:pt idx="1822">
                  <c:v>-4940.2950045794105</c:v>
                </c:pt>
                <c:pt idx="1823">
                  <c:v>-4944.715059626833</c:v>
                </c:pt>
                <c:pt idx="1824">
                  <c:v>-4949.1348932970595</c:v>
                </c:pt>
                <c:pt idx="1825">
                  <c:v>-4953.5545016641136</c:v>
                </c:pt>
                <c:pt idx="1826">
                  <c:v>-4957.9738808022103</c:v>
                </c:pt>
                <c:pt idx="1827">
                  <c:v>-4962.3930267857741</c:v>
                </c:pt>
                <c:pt idx="1828">
                  <c:v>-4966.8119356894367</c:v>
                </c:pt>
                <c:pt idx="1829">
                  <c:v>-4971.2306035880383</c:v>
                </c:pt>
                <c:pt idx="1830">
                  <c:v>-4975.6490265566326</c:v>
                </c:pt>
                <c:pt idx="1831">
                  <c:v>-4980.0672006704945</c:v>
                </c:pt>
                <c:pt idx="1832">
                  <c:v>-4984.485122005116</c:v>
                </c:pt>
                <c:pt idx="1833">
                  <c:v>-4988.9027866362148</c:v>
                </c:pt>
                <c:pt idx="1834">
                  <c:v>-4993.320190639738</c:v>
                </c:pt>
                <c:pt idx="1835">
                  <c:v>-4997.7373300918616</c:v>
                </c:pt>
                <c:pt idx="1836">
                  <c:v>-5002.154201069</c:v>
                </c:pt>
                <c:pt idx="1837">
                  <c:v>-5006.5707996478041</c:v>
                </c:pt>
                <c:pt idx="1838">
                  <c:v>-5010.9871219051647</c:v>
                </c:pt>
                <c:pt idx="1839">
                  <c:v>-5015.4031639182213</c:v>
                </c:pt>
                <c:pt idx="1840">
                  <c:v>-5019.8189217643639</c:v>
                </c:pt>
                <c:pt idx="1841">
                  <c:v>-5024.2343915212286</c:v>
                </c:pt>
                <c:pt idx="1842">
                  <c:v>-5028.6495692667168</c:v>
                </c:pt>
                <c:pt idx="1843">
                  <c:v>-5033.0644510789753</c:v>
                </c:pt>
                <c:pt idx="1844">
                  <c:v>-5037.4790330364285</c:v>
                </c:pt>
                <c:pt idx="1845">
                  <c:v>-5041.8933112177565</c:v>
                </c:pt>
                <c:pt idx="1846">
                  <c:v>-5046.3072817019165</c:v>
                </c:pt>
                <c:pt idx="1847">
                  <c:v>-5050.720940568136</c:v>
                </c:pt>
                <c:pt idx="1848">
                  <c:v>-5055.1342838959181</c:v>
                </c:pt>
                <c:pt idx="1849">
                  <c:v>-5059.5473077650468</c:v>
                </c:pt>
                <c:pt idx="1850">
                  <c:v>-5063.9600082555926</c:v>
                </c:pt>
                <c:pt idx="1851">
                  <c:v>-5068.3723814479081</c:v>
                </c:pt>
                <c:pt idx="1852">
                  <c:v>-5072.784423422685</c:v>
                </c:pt>
                <c:pt idx="1853">
                  <c:v>-5077.1961302607324</c:v>
                </c:pt>
                <c:pt idx="1854">
                  <c:v>-5081.6074980434187</c:v>
                </c:pt>
                <c:pt idx="1855">
                  <c:v>-5086.0185228522432</c:v>
                </c:pt>
                <c:pt idx="1856">
                  <c:v>-5090.4292007690437</c:v>
                </c:pt>
                <c:pt idx="1857">
                  <c:v>-5094.8395278759772</c:v>
                </c:pt>
                <c:pt idx="1858">
                  <c:v>-5099.2495002555061</c:v>
                </c:pt>
                <c:pt idx="1859">
                  <c:v>-5103.6591139904112</c:v>
                </c:pt>
                <c:pt idx="1860">
                  <c:v>-5108.0683651637883</c:v>
                </c:pt>
                <c:pt idx="1861">
                  <c:v>-5112.4772498590974</c:v>
                </c:pt>
                <c:pt idx="1862">
                  <c:v>-5116.8857641599543</c:v>
                </c:pt>
                <c:pt idx="1863">
                  <c:v>-5121.293904150566</c:v>
                </c:pt>
                <c:pt idx="1864">
                  <c:v>-5125.7016659152951</c:v>
                </c:pt>
                <c:pt idx="1865">
                  <c:v>-5130.1090455388821</c:v>
                </c:pt>
                <c:pt idx="1866">
                  <c:v>-5134.5160391064101</c:v>
                </c:pt>
                <c:pt idx="1867">
                  <c:v>-5138.9226427033063</c:v>
                </c:pt>
                <c:pt idx="1868">
                  <c:v>-5143.3288524153795</c:v>
                </c:pt>
                <c:pt idx="1869">
                  <c:v>-5147.734664328671</c:v>
                </c:pt>
                <c:pt idx="1870">
                  <c:v>-5152.1400745296469</c:v>
                </c:pt>
                <c:pt idx="1871">
                  <c:v>-5156.5450791052326</c:v>
                </c:pt>
                <c:pt idx="1872">
                  <c:v>-5160.9496741425728</c:v>
                </c:pt>
                <c:pt idx="1873">
                  <c:v>-5165.3538557292241</c:v>
                </c:pt>
                <c:pt idx="1874">
                  <c:v>-5169.7576199531068</c:v>
                </c:pt>
                <c:pt idx="1875">
                  <c:v>-5174.160962902517</c:v>
                </c:pt>
                <c:pt idx="1876">
                  <c:v>-5178.5638806661236</c:v>
                </c:pt>
                <c:pt idx="1877">
                  <c:v>-5182.9663693330112</c:v>
                </c:pt>
                <c:pt idx="1878">
                  <c:v>-5187.3684249925209</c:v>
                </c:pt>
                <c:pt idx="1879">
                  <c:v>-5191.7700437344611</c:v>
                </c:pt>
                <c:pt idx="1880">
                  <c:v>-5196.1712216491223</c:v>
                </c:pt>
                <c:pt idx="1881">
                  <c:v>-5200.5719548270499</c:v>
                </c:pt>
                <c:pt idx="1882">
                  <c:v>-5204.9722393592292</c:v>
                </c:pt>
                <c:pt idx="1883">
                  <c:v>-5209.3720713370458</c:v>
                </c:pt>
                <c:pt idx="1884">
                  <c:v>-5213.7714468523291</c:v>
                </c:pt>
                <c:pt idx="1885">
                  <c:v>-5218.1703619971795</c:v>
                </c:pt>
                <c:pt idx="1886">
                  <c:v>-5222.5688128642478</c:v>
                </c:pt>
                <c:pt idx="1887">
                  <c:v>-5226.9667955464975</c:v>
                </c:pt>
                <c:pt idx="1888">
                  <c:v>-5231.3643061374478</c:v>
                </c:pt>
                <c:pt idx="1889">
                  <c:v>-5235.7613407309036</c:v>
                </c:pt>
                <c:pt idx="1890">
                  <c:v>-5240.1578954211336</c:v>
                </c:pt>
                <c:pt idx="1891">
                  <c:v>-5244.5539663028376</c:v>
                </c:pt>
                <c:pt idx="1892">
                  <c:v>-5248.94954947114</c:v>
                </c:pt>
                <c:pt idx="1893">
                  <c:v>-5253.3446410216484</c:v>
                </c:pt>
                <c:pt idx="1894">
                  <c:v>-5257.7392370502703</c:v>
                </c:pt>
                <c:pt idx="1895">
                  <c:v>-5262.1333336534854</c:v>
                </c:pt>
                <c:pt idx="1896">
                  <c:v>-5266.5269269281316</c:v>
                </c:pt>
                <c:pt idx="1897">
                  <c:v>-5270.9200129716246</c:v>
                </c:pt>
                <c:pt idx="1898">
                  <c:v>-5275.3125878816991</c:v>
                </c:pt>
                <c:pt idx="1899">
                  <c:v>-5279.7046477565864</c:v>
                </c:pt>
                <c:pt idx="1900">
                  <c:v>-5284.0961886950226</c:v>
                </c:pt>
                <c:pt idx="1901">
                  <c:v>-5288.4872067960687</c:v>
                </c:pt>
                <c:pt idx="1902">
                  <c:v>-5292.8776981593828</c:v>
                </c:pt>
                <c:pt idx="1903">
                  <c:v>-5297.2676588850518</c:v>
                </c:pt>
                <c:pt idx="1904">
                  <c:v>-5301.6570850735825</c:v>
                </c:pt>
                <c:pt idx="1905">
                  <c:v>-5306.0459728260939</c:v>
                </c:pt>
                <c:pt idx="1906">
                  <c:v>-5310.4343182440489</c:v>
                </c:pt>
                <c:pt idx="1907">
                  <c:v>-5314.8221174294376</c:v>
                </c:pt>
                <c:pt idx="1908">
                  <c:v>-5319.2093664847325</c:v>
                </c:pt>
                <c:pt idx="1909">
                  <c:v>-5323.5960615129434</c:v>
                </c:pt>
                <c:pt idx="1910">
                  <c:v>-5327.9821986174375</c:v>
                </c:pt>
                <c:pt idx="1911">
                  <c:v>-5332.3677739022087</c:v>
                </c:pt>
                <c:pt idx="1912">
                  <c:v>-5336.7527834717057</c:v>
                </c:pt>
                <c:pt idx="1913">
                  <c:v>-5341.1372234308401</c:v>
                </c:pt>
                <c:pt idx="1914">
                  <c:v>-5345.5210898851537</c:v>
                </c:pt>
                <c:pt idx="1915">
                  <c:v>-5349.9043789405741</c:v>
                </c:pt>
                <c:pt idx="1916">
                  <c:v>-5354.2870867036236</c:v>
                </c:pt>
                <c:pt idx="1917">
                  <c:v>-5358.6692092812127</c:v>
                </c:pt>
                <c:pt idx="1918">
                  <c:v>-5363.0507427809034</c:v>
                </c:pt>
                <c:pt idx="1919">
                  <c:v>-5367.4316833107323</c:v>
                </c:pt>
                <c:pt idx="1920">
                  <c:v>-5371.8120269792707</c:v>
                </c:pt>
                <c:pt idx="1921">
                  <c:v>-5376.1917698955667</c:v>
                </c:pt>
                <c:pt idx="1922">
                  <c:v>-5380.5709081693421</c:v>
                </c:pt>
                <c:pt idx="1923">
                  <c:v>-5384.9494379107191</c:v>
                </c:pt>
                <c:pt idx="1924">
                  <c:v>-5389.3273552304081</c:v>
                </c:pt>
                <c:pt idx="1925">
                  <c:v>-5393.7046562397009</c:v>
                </c:pt>
                <c:pt idx="1926">
                  <c:v>-5398.0813370503138</c:v>
                </c:pt>
                <c:pt idx="1927">
                  <c:v>-5402.4573937746391</c:v>
                </c:pt>
                <c:pt idx="1928">
                  <c:v>-5406.8328225255846</c:v>
                </c:pt>
                <c:pt idx="1929">
                  <c:v>-5411.2076194166066</c:v>
                </c:pt>
                <c:pt idx="1930">
                  <c:v>-5415.5817805616907</c:v>
                </c:pt>
                <c:pt idx="1931">
                  <c:v>-5419.9553020755129</c:v>
                </c:pt>
                <c:pt idx="1932">
                  <c:v>-5424.3281800732257</c:v>
                </c:pt>
                <c:pt idx="1933">
                  <c:v>-5428.7004106704753</c:v>
                </c:pt>
                <c:pt idx="1934">
                  <c:v>-5433.0719899836058</c:v>
                </c:pt>
                <c:pt idx="1935">
                  <c:v>-5437.4429141295013</c:v>
                </c:pt>
                <c:pt idx="1936">
                  <c:v>-5441.8131792256236</c:v>
                </c:pt>
                <c:pt idx="1937">
                  <c:v>-5446.1827813900254</c:v>
                </c:pt>
                <c:pt idx="1938">
                  <c:v>-5450.5517167412963</c:v>
                </c:pt>
                <c:pt idx="1939">
                  <c:v>-5454.9199813987589</c:v>
                </c:pt>
                <c:pt idx="1940">
                  <c:v>-5459.287571482193</c:v>
                </c:pt>
                <c:pt idx="1941">
                  <c:v>-5463.6544831120682</c:v>
                </c:pt>
                <c:pt idx="1942">
                  <c:v>-5468.0207124093276</c:v>
                </c:pt>
                <c:pt idx="1943">
                  <c:v>-5472.3862554956449</c:v>
                </c:pt>
                <c:pt idx="1944">
                  <c:v>-5476.7511084932676</c:v>
                </c:pt>
                <c:pt idx="1945">
                  <c:v>-5481.1152675250514</c:v>
                </c:pt>
                <c:pt idx="1946">
                  <c:v>-5485.4787287144718</c:v>
                </c:pt>
                <c:pt idx="1947">
                  <c:v>-5489.8414881855733</c:v>
                </c:pt>
                <c:pt idx="1948">
                  <c:v>-5494.2035420632046</c:v>
                </c:pt>
                <c:pt idx="1949">
                  <c:v>-5498.5648864725799</c:v>
                </c:pt>
                <c:pt idx="1950">
                  <c:v>-5502.9255175397157</c:v>
                </c:pt>
                <c:pt idx="1951">
                  <c:v>-5507.2854313912185</c:v>
                </c:pt>
                <c:pt idx="1952">
                  <c:v>-5511.6446241543317</c:v>
                </c:pt>
                <c:pt idx="1953">
                  <c:v>-5516.0030919569408</c:v>
                </c:pt>
                <c:pt idx="1954">
                  <c:v>-5520.360830927576</c:v>
                </c:pt>
                <c:pt idx="1955">
                  <c:v>-5524.7178371953651</c:v>
                </c:pt>
                <c:pt idx="1956">
                  <c:v>-5529.0741068902253</c:v>
                </c:pt>
                <c:pt idx="1957">
                  <c:v>-5533.4296361426377</c:v>
                </c:pt>
                <c:pt idx="1958">
                  <c:v>-5537.7844210836529</c:v>
                </c:pt>
                <c:pt idx="1959">
                  <c:v>-5542.1384578451125</c:v>
                </c:pt>
                <c:pt idx="1960">
                  <c:v>-5546.4917425594849</c:v>
                </c:pt>
                <c:pt idx="1961">
                  <c:v>-5550.8442713598997</c:v>
                </c:pt>
                <c:pt idx="1962">
                  <c:v>-5555.1960403801613</c:v>
                </c:pt>
                <c:pt idx="1963">
                  <c:v>-5559.5470457547526</c:v>
                </c:pt>
                <c:pt idx="1964">
                  <c:v>-5563.8972836188241</c:v>
                </c:pt>
                <c:pt idx="1965">
                  <c:v>-5568.2467501082174</c:v>
                </c:pt>
                <c:pt idx="1966">
                  <c:v>-5572.5954413594563</c:v>
                </c:pt>
                <c:pt idx="1967">
                  <c:v>-5576.9433535097551</c:v>
                </c:pt>
                <c:pt idx="1968">
                  <c:v>-5581.290482697018</c:v>
                </c:pt>
                <c:pt idx="1969">
                  <c:v>-5585.6368250598434</c:v>
                </c:pt>
                <c:pt idx="1970">
                  <c:v>-5589.9823767375328</c:v>
                </c:pt>
                <c:pt idx="1971">
                  <c:v>-5594.3271338700852</c:v>
                </c:pt>
                <c:pt idx="1972">
                  <c:v>-5598.671092598167</c:v>
                </c:pt>
                <c:pt idx="1973">
                  <c:v>-5603.0142490633225</c:v>
                </c:pt>
                <c:pt idx="1974">
                  <c:v>-5607.3565994075525</c:v>
                </c:pt>
                <c:pt idx="1975">
                  <c:v>-5611.6981397737436</c:v>
                </c:pt>
                <c:pt idx="1976">
                  <c:v>-5616.0388663054628</c:v>
                </c:pt>
                <c:pt idx="1977">
                  <c:v>-5620.3787751469945</c:v>
                </c:pt>
                <c:pt idx="1978">
                  <c:v>-5624.7178624433536</c:v>
                </c:pt>
                <c:pt idx="1979">
                  <c:v>-5629.0561243402835</c:v>
                </c:pt>
                <c:pt idx="1980">
                  <c:v>-5633.3935569842661</c:v>
                </c:pt>
                <c:pt idx="1981">
                  <c:v>-5637.7301565225061</c:v>
                </c:pt>
                <c:pt idx="1982">
                  <c:v>-5642.0659191029617</c:v>
                </c:pt>
                <c:pt idx="1983">
                  <c:v>-5646.4008408743275</c:v>
                </c:pt>
                <c:pt idx="1984">
                  <c:v>-5650.7349179860485</c:v>
                </c:pt>
                <c:pt idx="1985">
                  <c:v>-5655.0681465883199</c:v>
                </c:pt>
                <c:pt idx="1986">
                  <c:v>-5659.4005228320857</c:v>
                </c:pt>
                <c:pt idx="1987">
                  <c:v>-5663.7320428690546</c:v>
                </c:pt>
                <c:pt idx="1988">
                  <c:v>-5668.062702851691</c:v>
                </c:pt>
                <c:pt idx="1989">
                  <c:v>-5672.3924989332218</c:v>
                </c:pt>
                <c:pt idx="1990">
                  <c:v>-5676.7214272676429</c:v>
                </c:pt>
                <c:pt idx="1991">
                  <c:v>-5681.0494840097263</c:v>
                </c:pt>
                <c:pt idx="1992">
                  <c:v>-5685.3766653150096</c:v>
                </c:pt>
                <c:pt idx="1993">
                  <c:v>-5689.7029673398147</c:v>
                </c:pt>
                <c:pt idx="1994">
                  <c:v>-5694.028386241238</c:v>
                </c:pt>
                <c:pt idx="1995">
                  <c:v>-5698.3529181771682</c:v>
                </c:pt>
                <c:pt idx="1996">
                  <c:v>-5702.6765593062755</c:v>
                </c:pt>
                <c:pt idx="1997">
                  <c:v>-5706.9993057880265</c:v>
                </c:pt>
                <c:pt idx="1998">
                  <c:v>-5711.3211537826764</c:v>
                </c:pt>
                <c:pt idx="1999">
                  <c:v>-5715.6420994512828</c:v>
                </c:pt>
                <c:pt idx="2000">
                  <c:v>-5719.9621389557042</c:v>
                </c:pt>
                <c:pt idx="2001">
                  <c:v>-5724.2812684586024</c:v>
                </c:pt>
                <c:pt idx="2002">
                  <c:v>-5728.5994841234506</c:v>
                </c:pt>
                <c:pt idx="2003">
                  <c:v>-5732.9167821145311</c:v>
                </c:pt>
                <c:pt idx="2004">
                  <c:v>-5737.2331585969432</c:v>
                </c:pt>
                <c:pt idx="2005">
                  <c:v>-5741.5486097366011</c:v>
                </c:pt>
                <c:pt idx="2006">
                  <c:v>-5745.8631317002464</c:v>
                </c:pt>
                <c:pt idx="2007">
                  <c:v>-5750.1767206554396</c:v>
                </c:pt>
                <c:pt idx="2008">
                  <c:v>-5754.4893727705767</c:v>
                </c:pt>
                <c:pt idx="2009">
                  <c:v>-5758.8010842148797</c:v>
                </c:pt>
                <c:pt idx="2010">
                  <c:v>-5763.1118511584118</c:v>
                </c:pt>
                <c:pt idx="2011">
                  <c:v>-5767.4216697720722</c:v>
                </c:pt>
                <c:pt idx="2012">
                  <c:v>-5771.7305362276011</c:v>
                </c:pt>
                <c:pt idx="2013">
                  <c:v>-5776.0384466975893</c:v>
                </c:pt>
                <c:pt idx="2014">
                  <c:v>-5780.3453973554706</c:v>
                </c:pt>
                <c:pt idx="2015">
                  <c:v>-5784.6513843755329</c:v>
                </c:pt>
                <c:pt idx="2016">
                  <c:v>-5788.9564039329262</c:v>
                </c:pt>
                <c:pt idx="2017">
                  <c:v>-5793.2604522036509</c:v>
                </c:pt>
                <c:pt idx="2018">
                  <c:v>-5797.563525364576</c:v>
                </c:pt>
                <c:pt idx="2019">
                  <c:v>-5801.8656195934363</c:v>
                </c:pt>
                <c:pt idx="2020">
                  <c:v>-5806.1667310688345</c:v>
                </c:pt>
                <c:pt idx="2021">
                  <c:v>-5810.4668559702459</c:v>
                </c:pt>
                <c:pt idx="2022">
                  <c:v>-5814.7659904780248</c:v>
                </c:pt>
                <c:pt idx="2023">
                  <c:v>-5819.0641307734004</c:v>
                </c:pt>
                <c:pt idx="2024">
                  <c:v>-5823.3612730384884</c:v>
                </c:pt>
                <c:pt idx="2025">
                  <c:v>-5827.6574134562934</c:v>
                </c:pt>
                <c:pt idx="2026">
                  <c:v>-5831.9525482107047</c:v>
                </c:pt>
                <c:pt idx="2027">
                  <c:v>-5836.2466734865084</c:v>
                </c:pt>
                <c:pt idx="2028">
                  <c:v>-5840.5397854693838</c:v>
                </c:pt>
                <c:pt idx="2029">
                  <c:v>-5844.8318803459151</c:v>
                </c:pt>
                <c:pt idx="2030">
                  <c:v>-5849.1229543035906</c:v>
                </c:pt>
                <c:pt idx="2031">
                  <c:v>-5853.4130035307971</c:v>
                </c:pt>
                <c:pt idx="2032">
                  <c:v>-5857.7020242168373</c:v>
                </c:pt>
                <c:pt idx="2033">
                  <c:v>-5861.9900125519289</c:v>
                </c:pt>
                <c:pt idx="2034">
                  <c:v>-5866.2769647272044</c:v>
                </c:pt>
                <c:pt idx="2035">
                  <c:v>-5870.5628769347159</c:v>
                </c:pt>
                <c:pt idx="2036">
                  <c:v>-5874.8477453674413</c:v>
                </c:pt>
                <c:pt idx="2037">
                  <c:v>-5879.1315662192865</c:v>
                </c:pt>
                <c:pt idx="2038">
                  <c:v>-5883.4143356850846</c:v>
                </c:pt>
                <c:pt idx="2039">
                  <c:v>-5887.6960499606057</c:v>
                </c:pt>
                <c:pt idx="2040">
                  <c:v>-5891.9767052425541</c:v>
                </c:pt>
                <c:pt idx="2041">
                  <c:v>-5896.2562977285743</c:v>
                </c:pt>
                <c:pt idx="2042">
                  <c:v>-5900.5348236172613</c:v>
                </c:pt>
                <c:pt idx="2043">
                  <c:v>-5904.8122791081523</c:v>
                </c:pt>
                <c:pt idx="2044">
                  <c:v>-5909.0886604017342</c:v>
                </c:pt>
                <c:pt idx="2045">
                  <c:v>-5913.3639636994503</c:v>
                </c:pt>
                <c:pt idx="2046">
                  <c:v>-5917.638185203703</c:v>
                </c:pt>
                <c:pt idx="2047">
                  <c:v>-5921.911321117851</c:v>
                </c:pt>
                <c:pt idx="2048">
                  <c:v>-5926.1833676462247</c:v>
                </c:pt>
                <c:pt idx="2049">
                  <c:v>-5930.454320994113</c:v>
                </c:pt>
                <c:pt idx="2050">
                  <c:v>-5934.7241773677806</c:v>
                </c:pt>
                <c:pt idx="2051">
                  <c:v>-5938.9929329744709</c:v>
                </c:pt>
                <c:pt idx="2052">
                  <c:v>-5943.2605840223941</c:v>
                </c:pt>
                <c:pt idx="2053">
                  <c:v>-5947.5271267207536</c:v>
                </c:pt>
                <c:pt idx="2054">
                  <c:v>-5951.7925572797267</c:v>
                </c:pt>
                <c:pt idx="2055">
                  <c:v>-5956.0568719104886</c:v>
                </c:pt>
                <c:pt idx="2056">
                  <c:v>-5960.3200668252011</c:v>
                </c:pt>
                <c:pt idx="2057">
                  <c:v>-5964.5821382370141</c:v>
                </c:pt>
                <c:pt idx="2058">
                  <c:v>-5968.8430823600847</c:v>
                </c:pt>
                <c:pt idx="2059">
                  <c:v>-5973.1028954095682</c:v>
                </c:pt>
                <c:pt idx="2060">
                  <c:v>-5977.3615736016291</c:v>
                </c:pt>
                <c:pt idx="2061">
                  <c:v>-5981.6191131534279</c:v>
                </c:pt>
                <c:pt idx="2062">
                  <c:v>-5985.8755102831492</c:v>
                </c:pt>
                <c:pt idx="2063">
                  <c:v>-5990.1307612099845</c:v>
                </c:pt>
                <c:pt idx="2064">
                  <c:v>-5994.3848621541465</c:v>
                </c:pt>
                <c:pt idx="2065">
                  <c:v>-5998.637809336873</c:v>
                </c:pt>
                <c:pt idx="2066">
                  <c:v>-6002.8895989804187</c:v>
                </c:pt>
                <c:pt idx="2067">
                  <c:v>-6007.1402273080694</c:v>
                </c:pt>
                <c:pt idx="2068">
                  <c:v>-6011.3896905441479</c:v>
                </c:pt>
                <c:pt idx="2069">
                  <c:v>-6015.6379849140021</c:v>
                </c:pt>
                <c:pt idx="2070">
                  <c:v>-6019.8851066440293</c:v>
                </c:pt>
                <c:pt idx="2071">
                  <c:v>-6024.13105196166</c:v>
                </c:pt>
                <c:pt idx="2072">
                  <c:v>-6028.3758170953715</c:v>
                </c:pt>
                <c:pt idx="2073">
                  <c:v>-6032.6193982746945</c:v>
                </c:pt>
                <c:pt idx="2074">
                  <c:v>-6036.8617917302026</c:v>
                </c:pt>
                <c:pt idx="2075">
                  <c:v>-6041.1029936935311</c:v>
                </c:pt>
                <c:pt idx="2076">
                  <c:v>-6045.343000397369</c:v>
                </c:pt>
                <c:pt idx="2077">
                  <c:v>-6049.5818080754734</c:v>
                </c:pt>
                <c:pt idx="2078">
                  <c:v>-6053.81941296266</c:v>
                </c:pt>
                <c:pt idx="2079">
                  <c:v>-6058.0558112948174</c:v>
                </c:pt>
                <c:pt idx="2080">
                  <c:v>-6062.2909993089042</c:v>
                </c:pt>
                <c:pt idx="2081">
                  <c:v>-6066.5249732429511</c:v>
                </c:pt>
                <c:pt idx="2082">
                  <c:v>-6070.7577293360719</c:v>
                </c:pt>
                <c:pt idx="2083">
                  <c:v>-6074.9892638284628</c:v>
                </c:pt>
                <c:pt idx="2084">
                  <c:v>-6079.2195729613977</c:v>
                </c:pt>
                <c:pt idx="2085">
                  <c:v>-6083.4486529772485</c:v>
                </c:pt>
                <c:pt idx="2086">
                  <c:v>-6087.6765001194699</c:v>
                </c:pt>
                <c:pt idx="2087">
                  <c:v>-6091.9031106326211</c:v>
                </c:pt>
                <c:pt idx="2088">
                  <c:v>-6096.1284807623479</c:v>
                </c:pt>
                <c:pt idx="2089">
                  <c:v>-6100.3526067554103</c:v>
                </c:pt>
                <c:pt idx="2090">
                  <c:v>-6104.5754848596698</c:v>
                </c:pt>
                <c:pt idx="2091">
                  <c:v>-6108.7971113240892</c:v>
                </c:pt>
                <c:pt idx="2092">
                  <c:v>-6113.01748239875</c:v>
                </c:pt>
                <c:pt idx="2093">
                  <c:v>-6117.236594334845</c:v>
                </c:pt>
                <c:pt idx="2094">
                  <c:v>-6121.4544433846913</c:v>
                </c:pt>
                <c:pt idx="2095">
                  <c:v>-6125.6710258017229</c:v>
                </c:pt>
                <c:pt idx="2096">
                  <c:v>-6129.8863378404985</c:v>
                </c:pt>
                <c:pt idx="2097">
                  <c:v>-6134.1003757567087</c:v>
                </c:pt>
                <c:pt idx="2098">
                  <c:v>-6138.3131358071714</c:v>
                </c:pt>
                <c:pt idx="2099">
                  <c:v>-6142.5246142498481</c:v>
                </c:pt>
                <c:pt idx="2100">
                  <c:v>-6146.734807343827</c:v>
                </c:pt>
                <c:pt idx="2101">
                  <c:v>-6150.9437113493441</c:v>
                </c:pt>
                <c:pt idx="2102">
                  <c:v>-6155.1513225277813</c:v>
                </c:pt>
                <c:pt idx="2103">
                  <c:v>-6159.3576371416666</c:v>
                </c:pt>
                <c:pt idx="2104">
                  <c:v>-6163.562651454683</c:v>
                </c:pt>
                <c:pt idx="2105">
                  <c:v>-6167.7663617316657</c:v>
                </c:pt>
                <c:pt idx="2106">
                  <c:v>-6171.968764238607</c:v>
                </c:pt>
                <c:pt idx="2107">
                  <c:v>-6176.1698552426651</c:v>
                </c:pt>
                <c:pt idx="2108">
                  <c:v>-6180.3696310121595</c:v>
                </c:pt>
                <c:pt idx="2109">
                  <c:v>-6184.5680878165795</c:v>
                </c:pt>
                <c:pt idx="2110">
                  <c:v>-6188.7652219265819</c:v>
                </c:pt>
                <c:pt idx="2111">
                  <c:v>-6192.9610296140081</c:v>
                </c:pt>
                <c:pt idx="2112">
                  <c:v>-6197.1555071518687</c:v>
                </c:pt>
                <c:pt idx="2113">
                  <c:v>-6201.3486508143596</c:v>
                </c:pt>
                <c:pt idx="2114">
                  <c:v>-6205.5404568768608</c:v>
                </c:pt>
                <c:pt idx="2115">
                  <c:v>-6209.7309216159401</c:v>
                </c:pt>
                <c:pt idx="2116">
                  <c:v>-6213.9200413093586</c:v>
                </c:pt>
                <c:pt idx="2117">
                  <c:v>-6218.1078122360686</c:v>
                </c:pt>
                <c:pt idx="2118">
                  <c:v>-6222.2942306762243</c:v>
                </c:pt>
                <c:pt idx="2119">
                  <c:v>-6226.4792929111791</c:v>
                </c:pt>
                <c:pt idx="2120">
                  <c:v>-6230.6629952234907</c:v>
                </c:pt>
                <c:pt idx="2121">
                  <c:v>-6234.8453338969248</c:v>
                </c:pt>
                <c:pt idx="2122">
                  <c:v>-6239.0263052164619</c:v>
                </c:pt>
                <c:pt idx="2123">
                  <c:v>-6243.2059054682923</c:v>
                </c:pt>
                <c:pt idx="2124">
                  <c:v>-6247.3841309398267</c:v>
                </c:pt>
                <c:pt idx="2125">
                  <c:v>-6251.5609779196966</c:v>
                </c:pt>
                <c:pt idx="2126">
                  <c:v>-6255.7364426977574</c:v>
                </c:pt>
                <c:pt idx="2127">
                  <c:v>-6259.9105215650934</c:v>
                </c:pt>
                <c:pt idx="2128">
                  <c:v>-6264.0832108140185</c:v>
                </c:pt>
                <c:pt idx="2129">
                  <c:v>-6268.2545067380806</c:v>
                </c:pt>
                <c:pt idx="2130">
                  <c:v>-6272.4244056320676</c:v>
                </c:pt>
                <c:pt idx="2131">
                  <c:v>-6276.5929037920087</c:v>
                </c:pt>
                <c:pt idx="2132">
                  <c:v>-6280.7599975151725</c:v>
                </c:pt>
                <c:pt idx="2133">
                  <c:v>-6284.9256831000839</c:v>
                </c:pt>
                <c:pt idx="2134">
                  <c:v>-6289.0899568465056</c:v>
                </c:pt>
                <c:pt idx="2135">
                  <c:v>-6293.2528150554654</c:v>
                </c:pt>
                <c:pt idx="2136">
                  <c:v>-6297.4142540292432</c:v>
                </c:pt>
                <c:pt idx="2137">
                  <c:v>-6301.5742700713836</c:v>
                </c:pt>
                <c:pt idx="2138">
                  <c:v>-6305.7328594866922</c:v>
                </c:pt>
                <c:pt idx="2139">
                  <c:v>-6309.8900185812417</c:v>
                </c:pt>
                <c:pt idx="2140">
                  <c:v>-6314.0457436623756</c:v>
                </c:pt>
                <c:pt idx="2141">
                  <c:v>-6318.200031038713</c:v>
                </c:pt>
                <c:pt idx="2142">
                  <c:v>-6322.3528770201483</c:v>
                </c:pt>
                <c:pt idx="2143">
                  <c:v>-6326.5042779178539</c:v>
                </c:pt>
                <c:pt idx="2144">
                  <c:v>-6330.6542300442907</c:v>
                </c:pt>
                <c:pt idx="2145">
                  <c:v>-6334.8027297132057</c:v>
                </c:pt>
                <c:pt idx="2146">
                  <c:v>-6338.9497732396303</c:v>
                </c:pt>
                <c:pt idx="2147">
                  <c:v>-6343.095356939898</c:v>
                </c:pt>
                <c:pt idx="2148">
                  <c:v>-6347.2394771316322</c:v>
                </c:pt>
                <c:pt idx="2149">
                  <c:v>-6351.3821301337603</c:v>
                </c:pt>
                <c:pt idx="2150">
                  <c:v>-6355.5233122665131</c:v>
                </c:pt>
                <c:pt idx="2151">
                  <c:v>-6359.6630198514185</c:v>
                </c:pt>
                <c:pt idx="2152">
                  <c:v>-6363.8012492113303</c:v>
                </c:pt>
                <c:pt idx="2153">
                  <c:v>-6367.9379966704018</c:v>
                </c:pt>
                <c:pt idx="2154">
                  <c:v>-6372.0732585541118</c:v>
                </c:pt>
                <c:pt idx="2155">
                  <c:v>-6376.2070311892521</c:v>
                </c:pt>
                <c:pt idx="2156">
                  <c:v>-6380.3393109039407</c:v>
                </c:pt>
                <c:pt idx="2157">
                  <c:v>-6384.4700940276198</c:v>
                </c:pt>
                <c:pt idx="2158">
                  <c:v>-6388.5993768910648</c:v>
                </c:pt>
                <c:pt idx="2159">
                  <c:v>-6392.7271558263774</c:v>
                </c:pt>
                <c:pt idx="2160">
                  <c:v>-6396.8534271670032</c:v>
                </c:pt>
                <c:pt idx="2161">
                  <c:v>-6400.9781872477161</c:v>
                </c:pt>
                <c:pt idx="2162">
                  <c:v>-6405.1014324046455</c:v>
                </c:pt>
                <c:pt idx="2163">
                  <c:v>-6409.2231589752564</c:v>
                </c:pt>
                <c:pt idx="2164">
                  <c:v>-6413.3433632983661</c:v>
                </c:pt>
                <c:pt idx="2165">
                  <c:v>-6417.4620417141432</c:v>
                </c:pt>
                <c:pt idx="2166">
                  <c:v>-6421.5791905641163</c:v>
                </c:pt>
                <c:pt idx="2167">
                  <c:v>-6425.6948061911698</c:v>
                </c:pt>
                <c:pt idx="2168">
                  <c:v>-6429.8088849395426</c:v>
                </c:pt>
                <c:pt idx="2169">
                  <c:v>-6433.9214231548476</c:v>
                </c:pt>
                <c:pt idx="2170">
                  <c:v>-6438.0324171840657</c:v>
                </c:pt>
                <c:pt idx="2171">
                  <c:v>-6442.1418633755493</c:v>
                </c:pt>
                <c:pt idx="2172">
                  <c:v>-6446.2497580790186</c:v>
                </c:pt>
                <c:pt idx="2173">
                  <c:v>-6450.3560976455801</c:v>
                </c:pt>
                <c:pt idx="2174">
                  <c:v>-6454.4608784277216</c:v>
                </c:pt>
                <c:pt idx="2175">
                  <c:v>-6458.5640967793079</c:v>
                </c:pt>
                <c:pt idx="2176">
                  <c:v>-6462.6657490556008</c:v>
                </c:pt>
                <c:pt idx="2177">
                  <c:v>-6466.7658316132438</c:v>
                </c:pt>
                <c:pt idx="2178">
                  <c:v>-6470.8643408102835</c:v>
                </c:pt>
                <c:pt idx="2179">
                  <c:v>-6474.9612730061608</c:v>
                </c:pt>
                <c:pt idx="2180">
                  <c:v>-6479.0566245617138</c:v>
                </c:pt>
                <c:pt idx="2181">
                  <c:v>-6483.15039183919</c:v>
                </c:pt>
                <c:pt idx="2182">
                  <c:v>-6487.2425712022423</c:v>
                </c:pt>
                <c:pt idx="2183">
                  <c:v>-6491.3331590159323</c:v>
                </c:pt>
                <c:pt idx="2184">
                  <c:v>-6495.4221516467405</c:v>
                </c:pt>
                <c:pt idx="2185">
                  <c:v>-6499.5095454625553</c:v>
                </c:pt>
                <c:pt idx="2186">
                  <c:v>-6503.5953368326936</c:v>
                </c:pt>
                <c:pt idx="2187">
                  <c:v>-6507.6795221278899</c:v>
                </c:pt>
                <c:pt idx="2188">
                  <c:v>-6511.7620977203114</c:v>
                </c:pt>
                <c:pt idx="2189">
                  <c:v>-6515.8430599835519</c:v>
                </c:pt>
                <c:pt idx="2190">
                  <c:v>-6519.9224052926365</c:v>
                </c:pt>
                <c:pt idx="2191">
                  <c:v>-6524.0001300240274</c:v>
                </c:pt>
                <c:pt idx="2192">
                  <c:v>-6528.07623055563</c:v>
                </c:pt>
                <c:pt idx="2193">
                  <c:v>-6532.150703266786</c:v>
                </c:pt>
                <c:pt idx="2194">
                  <c:v>-6536.2235445382903</c:v>
                </c:pt>
                <c:pt idx="2195">
                  <c:v>-6540.2947507523813</c:v>
                </c:pt>
                <c:pt idx="2196">
                  <c:v>-6544.3643182927526</c:v>
                </c:pt>
                <c:pt idx="2197">
                  <c:v>-6548.4322435445511</c:v>
                </c:pt>
                <c:pt idx="2198">
                  <c:v>-6552.4985228943833</c:v>
                </c:pt>
                <c:pt idx="2199">
                  <c:v>-6556.5631527303231</c:v>
                </c:pt>
                <c:pt idx="2200">
                  <c:v>-6560.6261294418991</c:v>
                </c:pt>
                <c:pt idx="2201">
                  <c:v>-6564.6874494201193</c:v>
                </c:pt>
                <c:pt idx="2202">
                  <c:v>-6568.7471090574518</c:v>
                </c:pt>
                <c:pt idx="2203">
                  <c:v>-6572.8051047478511</c:v>
                </c:pt>
                <c:pt idx="2204">
                  <c:v>-6576.8614328867416</c:v>
                </c:pt>
                <c:pt idx="2205">
                  <c:v>-6580.9160898710297</c:v>
                </c:pt>
                <c:pt idx="2206">
                  <c:v>-6584.9690720991148</c:v>
                </c:pt>
                <c:pt idx="2207">
                  <c:v>-6589.0203759708711</c:v>
                </c:pt>
                <c:pt idx="2208">
                  <c:v>-6593.0699978876737</c:v>
                </c:pt>
                <c:pt idx="2209">
                  <c:v>-6597.1179342523883</c:v>
                </c:pt>
                <c:pt idx="2210">
                  <c:v>-6601.1641814693721</c:v>
                </c:pt>
                <c:pt idx="2211">
                  <c:v>-6605.208735944494</c:v>
                </c:pt>
                <c:pt idx="2212">
                  <c:v>-6609.2515940851163</c:v>
                </c:pt>
                <c:pt idx="2213">
                  <c:v>-6613.2927523001154</c:v>
                </c:pt>
                <c:pt idx="2214">
                  <c:v>-6617.332206999874</c:v>
                </c:pt>
                <c:pt idx="2215">
                  <c:v>-6621.3699545962854</c:v>
                </c:pt>
                <c:pt idx="2216">
                  <c:v>-6625.4059915027656</c:v>
                </c:pt>
                <c:pt idx="2217">
                  <c:v>-6629.4403141342473</c:v>
                </c:pt>
                <c:pt idx="2218">
                  <c:v>-6633.4729189071868</c:v>
                </c:pt>
                <c:pt idx="2219">
                  <c:v>-6637.5038022395593</c:v>
                </c:pt>
                <c:pt idx="2220">
                  <c:v>-6641.5329605508796</c:v>
                </c:pt>
                <c:pt idx="2221">
                  <c:v>-6645.5603902621879</c:v>
                </c:pt>
                <c:pt idx="2222">
                  <c:v>-6649.5860877960649</c:v>
                </c:pt>
                <c:pt idx="2223">
                  <c:v>-6653.6100495766241</c:v>
                </c:pt>
                <c:pt idx="2224">
                  <c:v>-6657.6322720295275</c:v>
                </c:pt>
                <c:pt idx="2225">
                  <c:v>-6661.6527515819726</c:v>
                </c:pt>
                <c:pt idx="2226">
                  <c:v>-6665.6714846627146</c:v>
                </c:pt>
                <c:pt idx="2227">
                  <c:v>-6669.688467702058</c:v>
                </c:pt>
                <c:pt idx="2228">
                  <c:v>-6673.7036971318557</c:v>
                </c:pt>
                <c:pt idx="2229">
                  <c:v>-6677.7171693855271</c:v>
                </c:pt>
                <c:pt idx="2230">
                  <c:v>-6681.7288808980429</c:v>
                </c:pt>
                <c:pt idx="2231">
                  <c:v>-6685.7388281059475</c:v>
                </c:pt>
                <c:pt idx="2232">
                  <c:v>-6689.747007447344</c:v>
                </c:pt>
                <c:pt idx="2233">
                  <c:v>-6693.7534153619126</c:v>
                </c:pt>
                <c:pt idx="2234">
                  <c:v>-6697.7580482909034</c:v>
                </c:pt>
                <c:pt idx="2235">
                  <c:v>-6701.7609026771443</c:v>
                </c:pt>
                <c:pt idx="2236">
                  <c:v>-6705.7619749650394</c:v>
                </c:pt>
                <c:pt idx="2237">
                  <c:v>-6709.7612616005836</c:v>
                </c:pt>
                <c:pt idx="2238">
                  <c:v>-6713.7587590313478</c:v>
                </c:pt>
                <c:pt idx="2239">
                  <c:v>-6717.7544637065039</c:v>
                </c:pt>
                <c:pt idx="2240">
                  <c:v>-6721.7483720768059</c:v>
                </c:pt>
                <c:pt idx="2241">
                  <c:v>-6725.7404805946053</c:v>
                </c:pt>
                <c:pt idx="2242">
                  <c:v>-6729.7307857138585</c:v>
                </c:pt>
                <c:pt idx="2243">
                  <c:v>-6733.7192838901192</c:v>
                </c:pt>
                <c:pt idx="2244">
                  <c:v>-6737.7059715805499</c:v>
                </c:pt>
                <c:pt idx="2245">
                  <c:v>-6741.6908452439093</c:v>
                </c:pt>
                <c:pt idx="2246">
                  <c:v>-6745.6739013405859</c:v>
                </c:pt>
                <c:pt idx="2247">
                  <c:v>-6749.6551363325625</c:v>
                </c:pt>
                <c:pt idx="2248">
                  <c:v>-6753.6345466834628</c:v>
                </c:pt>
                <c:pt idx="2249">
                  <c:v>-6757.6121288585073</c:v>
                </c:pt>
                <c:pt idx="2250">
                  <c:v>-6761.5878793245583</c:v>
                </c:pt>
                <c:pt idx="2251">
                  <c:v>-6765.5617945500953</c:v>
                </c:pt>
                <c:pt idx="2252">
                  <c:v>-6769.5338710052329</c:v>
                </c:pt>
                <c:pt idx="2253">
                  <c:v>-6773.5041051617191</c:v>
                </c:pt>
                <c:pt idx="2254">
                  <c:v>-6777.4724934929309</c:v>
                </c:pt>
                <c:pt idx="2255">
                  <c:v>-6781.4390324738943</c:v>
                </c:pt>
                <c:pt idx="2256">
                  <c:v>-6785.4037185812713</c:v>
                </c:pt>
                <c:pt idx="2257">
                  <c:v>-6789.3665482933775</c:v>
                </c:pt>
                <c:pt idx="2258">
                  <c:v>-6793.327518090171</c:v>
                </c:pt>
                <c:pt idx="2259">
                  <c:v>-6797.2866244532597</c:v>
                </c:pt>
                <c:pt idx="2260">
                  <c:v>-6801.2438638659178</c:v>
                </c:pt>
                <c:pt idx="2261">
                  <c:v>-6805.1992328130627</c:v>
                </c:pt>
                <c:pt idx="2262">
                  <c:v>-6809.1527277812847</c:v>
                </c:pt>
                <c:pt idx="2263">
                  <c:v>-6813.1043452588383</c:v>
                </c:pt>
                <c:pt idx="2264">
                  <c:v>-6817.0540817356405</c:v>
                </c:pt>
                <c:pt idx="2265">
                  <c:v>-6821.0019337032782</c:v>
                </c:pt>
                <c:pt idx="2266">
                  <c:v>-6824.9478976550154</c:v>
                </c:pt>
                <c:pt idx="2267">
                  <c:v>-6828.8919700857996</c:v>
                </c:pt>
                <c:pt idx="2268">
                  <c:v>-6832.8341474922463</c:v>
                </c:pt>
                <c:pt idx="2269">
                  <c:v>-6836.7744263726636</c:v>
                </c:pt>
                <c:pt idx="2270">
                  <c:v>-6840.7128032270393</c:v>
                </c:pt>
                <c:pt idx="2271">
                  <c:v>-6844.6492745570531</c:v>
                </c:pt>
                <c:pt idx="2272">
                  <c:v>-6848.583836866077</c:v>
                </c:pt>
                <c:pt idx="2273">
                  <c:v>-6852.5164866591876</c:v>
                </c:pt>
                <c:pt idx="2274">
                  <c:v>-6856.4472204431404</c:v>
                </c:pt>
                <c:pt idx="2275">
                  <c:v>-6860.376034726416</c:v>
                </c:pt>
                <c:pt idx="2276">
                  <c:v>-6864.3029260191815</c:v>
                </c:pt>
                <c:pt idx="2277">
                  <c:v>-6868.2278908333237</c:v>
                </c:pt>
                <c:pt idx="2278">
                  <c:v>-6872.1509256824374</c:v>
                </c:pt>
                <c:pt idx="2279">
                  <c:v>-6876.0720270818201</c:v>
                </c:pt>
                <c:pt idx="2280">
                  <c:v>-6879.9911915485127</c:v>
                </c:pt>
                <c:pt idx="2281">
                  <c:v>-6883.9084156012495</c:v>
                </c:pt>
                <c:pt idx="2282">
                  <c:v>-6887.8236957605059</c:v>
                </c:pt>
                <c:pt idx="2283">
                  <c:v>-6891.737028548474</c:v>
                </c:pt>
                <c:pt idx="2284">
                  <c:v>-6895.6484104890842</c:v>
                </c:pt>
                <c:pt idx="2285">
                  <c:v>-6899.5578381079922</c:v>
                </c:pt>
                <c:pt idx="2286">
                  <c:v>-6903.4653079325954</c:v>
                </c:pt>
                <c:pt idx="2287">
                  <c:v>-6907.370816492029</c:v>
                </c:pt>
                <c:pt idx="2288">
                  <c:v>-6911.2743603171639</c:v>
                </c:pt>
                <c:pt idx="2289">
                  <c:v>-6915.1759359406215</c:v>
                </c:pt>
                <c:pt idx="2290">
                  <c:v>-6919.0755398967794</c:v>
                </c:pt>
                <c:pt idx="2291">
                  <c:v>-6922.9731687217491</c:v>
                </c:pt>
                <c:pt idx="2292">
                  <c:v>-6926.8688189534114</c:v>
                </c:pt>
                <c:pt idx="2293">
                  <c:v>-6930.7624871313974</c:v>
                </c:pt>
                <c:pt idx="2294">
                  <c:v>-6934.6541697970997</c:v>
                </c:pt>
                <c:pt idx="2295">
                  <c:v>-6938.5438634936781</c:v>
                </c:pt>
                <c:pt idx="2296">
                  <c:v>-6942.4315647660551</c:v>
                </c:pt>
                <c:pt idx="2297">
                  <c:v>-6946.3172701609246</c:v>
                </c:pt>
                <c:pt idx="2298">
                  <c:v>-6950.200976226748</c:v>
                </c:pt>
                <c:pt idx="2299">
                  <c:v>-6954.0826795137782</c:v>
                </c:pt>
                <c:pt idx="2300">
                  <c:v>-6957.9623765740271</c:v>
                </c:pt>
                <c:pt idx="2301">
                  <c:v>-6961.8400639613028</c:v>
                </c:pt>
                <c:pt idx="2302">
                  <c:v>-6965.7157382311907</c:v>
                </c:pt>
                <c:pt idx="2303">
                  <c:v>-6969.5893959410741</c:v>
                </c:pt>
                <c:pt idx="2304">
                  <c:v>-6973.4610336501137</c:v>
                </c:pt>
                <c:pt idx="2305">
                  <c:v>-6977.3306479192743</c:v>
                </c:pt>
                <c:pt idx="2306">
                  <c:v>-6981.1982353113181</c:v>
                </c:pt>
                <c:pt idx="2307">
                  <c:v>-6985.0637923908016</c:v>
                </c:pt>
                <c:pt idx="2308">
                  <c:v>-6988.9273157240914</c:v>
                </c:pt>
                <c:pt idx="2309">
                  <c:v>-6992.7888018793556</c:v>
                </c:pt>
                <c:pt idx="2310">
                  <c:v>-6996.6482474265749</c:v>
                </c:pt>
                <c:pt idx="2311">
                  <c:v>-7000.5056489375393</c:v>
                </c:pt>
                <c:pt idx="2312">
                  <c:v>-7004.361002985861</c:v>
                </c:pt>
                <c:pt idx="2313">
                  <c:v>-7008.2143061469624</c:v>
                </c:pt>
                <c:pt idx="2314">
                  <c:v>-7012.0655549980911</c:v>
                </c:pt>
                <c:pt idx="2315">
                  <c:v>-7015.9147461183229</c:v>
                </c:pt>
                <c:pt idx="2316">
                  <c:v>-7019.7618760885607</c:v>
                </c:pt>
                <c:pt idx="2317">
                  <c:v>-7023.6069414915273</c:v>
                </c:pt>
                <c:pt idx="2318">
                  <c:v>-7027.4499389117991</c:v>
                </c:pt>
                <c:pt idx="2319">
                  <c:v>-7031.2908649357723</c:v>
                </c:pt>
                <c:pt idx="2320">
                  <c:v>-7035.1297161516904</c:v>
                </c:pt>
                <c:pt idx="2321">
                  <c:v>-7038.9664891496395</c:v>
                </c:pt>
                <c:pt idx="2322">
                  <c:v>-7042.8011805215519</c:v>
                </c:pt>
                <c:pt idx="2323">
                  <c:v>-7046.6337868612063</c:v>
                </c:pt>
                <c:pt idx="2324">
                  <c:v>-7050.4643047642321</c:v>
                </c:pt>
                <c:pt idx="2325">
                  <c:v>-7054.2927308281214</c:v>
                </c:pt>
                <c:pt idx="2326">
                  <c:v>-7058.1190616522208</c:v>
                </c:pt>
                <c:pt idx="2327">
                  <c:v>-7061.943293837734</c:v>
                </c:pt>
                <c:pt idx="2328">
                  <c:v>-7065.7654239877365</c:v>
                </c:pt>
                <c:pt idx="2329">
                  <c:v>-7069.585448707161</c:v>
                </c:pt>
                <c:pt idx="2330">
                  <c:v>-7073.4033646028174</c:v>
                </c:pt>
                <c:pt idx="2331">
                  <c:v>-7077.2191682833854</c:v>
                </c:pt>
                <c:pt idx="2332">
                  <c:v>-7081.0328563594294</c:v>
                </c:pt>
                <c:pt idx="2333">
                  <c:v>-7084.8444254433807</c:v>
                </c:pt>
                <c:pt idx="2334">
                  <c:v>-7088.6538721495563</c:v>
                </c:pt>
                <c:pt idx="2335">
                  <c:v>-7092.4611930941683</c:v>
                </c:pt>
                <c:pt idx="2336">
                  <c:v>-7096.2663848953016</c:v>
                </c:pt>
                <c:pt idx="2337">
                  <c:v>-7100.0694441729456</c:v>
                </c:pt>
                <c:pt idx="2338">
                  <c:v>-7103.8703675489751</c:v>
                </c:pt>
                <c:pt idx="2339">
                  <c:v>-7107.6691516471647</c:v>
                </c:pt>
                <c:pt idx="2340">
                  <c:v>-7111.4657930931953</c:v>
                </c:pt>
                <c:pt idx="2341">
                  <c:v>-7115.2602885146398</c:v>
                </c:pt>
                <c:pt idx="2342">
                  <c:v>-7119.0526345409889</c:v>
                </c:pt>
                <c:pt idx="2343">
                  <c:v>-7122.8428278036308</c:v>
                </c:pt>
                <c:pt idx="2344">
                  <c:v>-7126.6308649358716</c:v>
                </c:pt>
                <c:pt idx="2345">
                  <c:v>-7130.4167425729411</c:v>
                </c:pt>
                <c:pt idx="2346">
                  <c:v>-7134.2004573519762</c:v>
                </c:pt>
                <c:pt idx="2347">
                  <c:v>-7137.982005912032</c:v>
                </c:pt>
                <c:pt idx="2348">
                  <c:v>-7141.7613848941019</c:v>
                </c:pt>
                <c:pt idx="2349">
                  <c:v>-7145.5385909410916</c:v>
                </c:pt>
                <c:pt idx="2350">
                  <c:v>-7149.3136206978488</c:v>
                </c:pt>
                <c:pt idx="2351">
                  <c:v>-7153.086470811143</c:v>
                </c:pt>
                <c:pt idx="2352">
                  <c:v>-7156.8571379296936</c:v>
                </c:pt>
                <c:pt idx="2353">
                  <c:v>-7160.6256187041463</c:v>
                </c:pt>
                <c:pt idx="2354">
                  <c:v>-7164.3919097870994</c:v>
                </c:pt>
                <c:pt idx="2355">
                  <c:v>-7168.156007833084</c:v>
                </c:pt>
                <c:pt idx="2356">
                  <c:v>-7171.9179094985875</c:v>
                </c:pt>
                <c:pt idx="2357">
                  <c:v>-7175.6776114420545</c:v>
                </c:pt>
                <c:pt idx="2358">
                  <c:v>-7179.435110323865</c:v>
                </c:pt>
                <c:pt idx="2359">
                  <c:v>-7183.1904028063745</c:v>
                </c:pt>
                <c:pt idx="2360">
                  <c:v>-7186.9434855538839</c:v>
                </c:pt>
                <c:pt idx="2361">
                  <c:v>-7190.6943552326693</c:v>
                </c:pt>
                <c:pt idx="2362">
                  <c:v>-7194.443008510967</c:v>
                </c:pt>
                <c:pt idx="2363">
                  <c:v>-7198.1894420589815</c:v>
                </c:pt>
                <c:pt idx="2364">
                  <c:v>-7201.9336525488861</c:v>
                </c:pt>
                <c:pt idx="2365">
                  <c:v>-7205.6756366548352</c:v>
                </c:pt>
                <c:pt idx="2366">
                  <c:v>-7209.4153910529567</c:v>
                </c:pt>
                <c:pt idx="2367">
                  <c:v>-7213.1529124213612</c:v>
                </c:pt>
                <c:pt idx="2368">
                  <c:v>-7216.8881974401384</c:v>
                </c:pt>
                <c:pt idx="2369">
                  <c:v>-7220.6212427913742</c:v>
                </c:pt>
                <c:pt idx="2370">
                  <c:v>-7224.3520451591303</c:v>
                </c:pt>
                <c:pt idx="2371">
                  <c:v>-7228.0806012294752</c:v>
                </c:pt>
                <c:pt idx="2372">
                  <c:v>-7231.8069076904612</c:v>
                </c:pt>
                <c:pt idx="2373">
                  <c:v>-7235.5309612321416</c:v>
                </c:pt>
                <c:pt idx="2374">
                  <c:v>-7239.2527585465787</c:v>
                </c:pt>
                <c:pt idx="2375">
                  <c:v>-7242.9722963278246</c:v>
                </c:pt>
                <c:pt idx="2376">
                  <c:v>-7246.6895712719534</c:v>
                </c:pt>
                <c:pt idx="2377">
                  <c:v>-7250.4045800770364</c:v>
                </c:pt>
                <c:pt idx="2378">
                  <c:v>-7254.1173194431703</c:v>
                </c:pt>
                <c:pt idx="2379">
                  <c:v>-7257.8277860724575</c:v>
                </c:pt>
                <c:pt idx="2380">
                  <c:v>-7261.5359766690262</c:v>
                </c:pt>
                <c:pt idx="2381">
                  <c:v>-7265.2418879390161</c:v>
                </c:pt>
                <c:pt idx="2382">
                  <c:v>-7268.9455165906029</c:v>
                </c:pt>
                <c:pt idx="2383">
                  <c:v>-7272.646859333986</c:v>
                </c:pt>
                <c:pt idx="2384">
                  <c:v>-7276.345912881392</c:v>
                </c:pt>
                <c:pt idx="2385">
                  <c:v>-7280.042673947084</c:v>
                </c:pt>
                <c:pt idx="2386">
                  <c:v>-7283.7371392473688</c:v>
                </c:pt>
                <c:pt idx="2387">
                  <c:v>-7287.4293055005701</c:v>
                </c:pt>
                <c:pt idx="2388">
                  <c:v>-7291.1191694270801</c:v>
                </c:pt>
                <c:pt idx="2389">
                  <c:v>-7294.806727749321</c:v>
                </c:pt>
                <c:pt idx="2390">
                  <c:v>-7298.4919771917621</c:v>
                </c:pt>
                <c:pt idx="2391">
                  <c:v>-7302.1749144809382</c:v>
                </c:pt>
                <c:pt idx="2392">
                  <c:v>-7305.8555363454116</c:v>
                </c:pt>
                <c:pt idx="2393">
                  <c:v>-7309.5338395158333</c:v>
                </c:pt>
                <c:pt idx="2394">
                  <c:v>-7313.2098207248873</c:v>
                </c:pt>
                <c:pt idx="2395">
                  <c:v>-7316.8834767073376</c:v>
                </c:pt>
                <c:pt idx="2396">
                  <c:v>-7320.5548041999982</c:v>
                </c:pt>
                <c:pt idx="2397">
                  <c:v>-7324.2237999417675</c:v>
                </c:pt>
                <c:pt idx="2398">
                  <c:v>-7327.890460673606</c:v>
                </c:pt>
                <c:pt idx="2399">
                  <c:v>-7331.5547831385438</c:v>
                </c:pt>
                <c:pt idx="2400">
                  <c:v>-7335.2167640817033</c:v>
                </c:pt>
                <c:pt idx="2401">
                  <c:v>-7338.8764002502694</c:v>
                </c:pt>
                <c:pt idx="2402">
                  <c:v>-7342.5336883935206</c:v>
                </c:pt>
                <c:pt idx="2403">
                  <c:v>-7346.188625262821</c:v>
                </c:pt>
                <c:pt idx="2404">
                  <c:v>-7349.8412076116192</c:v>
                </c:pt>
                <c:pt idx="2405">
                  <c:v>-7353.4914321954529</c:v>
                </c:pt>
                <c:pt idx="2406">
                  <c:v>-7357.1392957719636</c:v>
                </c:pt>
                <c:pt idx="2407">
                  <c:v>-7360.784795100878</c:v>
                </c:pt>
                <c:pt idx="2408">
                  <c:v>-7364.4279269440385</c:v>
                </c:pt>
                <c:pt idx="2409">
                  <c:v>-7368.0686880653693</c:v>
                </c:pt>
                <c:pt idx="2410">
                  <c:v>-7371.7070752309182</c:v>
                </c:pt>
                <c:pt idx="2411">
                  <c:v>-7375.3430852088368</c:v>
                </c:pt>
                <c:pt idx="2412">
                  <c:v>-7378.9767147693856</c:v>
                </c:pt>
                <c:pt idx="2413">
                  <c:v>-7382.6079606849398</c:v>
                </c:pt>
                <c:pt idx="2414">
                  <c:v>-7386.2368197299975</c:v>
                </c:pt>
                <c:pt idx="2415">
                  <c:v>-7389.8632886811665</c:v>
                </c:pt>
                <c:pt idx="2416">
                  <c:v>-7393.4873643171859</c:v>
                </c:pt>
                <c:pt idx="2417">
                  <c:v>-7397.1090434189227</c:v>
                </c:pt>
                <c:pt idx="2418">
                  <c:v>-7400.7283227693615</c:v>
                </c:pt>
                <c:pt idx="2419">
                  <c:v>-7404.3451991536313</c:v>
                </c:pt>
                <c:pt idx="2420">
                  <c:v>-7407.9596693589883</c:v>
                </c:pt>
                <c:pt idx="2421">
                  <c:v>-7411.5717301748291</c:v>
                </c:pt>
                <c:pt idx="2422">
                  <c:v>-7415.1813783926864</c:v>
                </c:pt>
                <c:pt idx="2423">
                  <c:v>-7418.7886108062357</c:v>
                </c:pt>
                <c:pt idx="2424">
                  <c:v>-7422.3934242113055</c:v>
                </c:pt>
                <c:pt idx="2425">
                  <c:v>-7425.9958154058704</c:v>
                </c:pt>
                <c:pt idx="2426">
                  <c:v>-7429.5957811900471</c:v>
                </c:pt>
                <c:pt idx="2427">
                  <c:v>-7433.193318366124</c:v>
                </c:pt>
                <c:pt idx="2428">
                  <c:v>-7436.7884237385297</c:v>
                </c:pt>
                <c:pt idx="2429">
                  <c:v>-7440.3810941138654</c:v>
                </c:pt>
                <c:pt idx="2430">
                  <c:v>-7443.9713263008853</c:v>
                </c:pt>
                <c:pt idx="2431">
                  <c:v>-7447.5591171105189</c:v>
                </c:pt>
                <c:pt idx="2432">
                  <c:v>-7451.1444633558567</c:v>
                </c:pt>
                <c:pt idx="2433">
                  <c:v>-7454.7273618521622</c:v>
                </c:pt>
                <c:pt idx="2434">
                  <c:v>-7458.3078094168804</c:v>
                </c:pt>
                <c:pt idx="2435">
                  <c:v>-7461.8858028696195</c:v>
                </c:pt>
                <c:pt idx="2436">
                  <c:v>-7465.4613390321811</c:v>
                </c:pt>
                <c:pt idx="2437">
                  <c:v>-7469.0344147285414</c:v>
                </c:pt>
                <c:pt idx="2438">
                  <c:v>-7472.6050267848686</c:v>
                </c:pt>
                <c:pt idx="2439">
                  <c:v>-7476.1731720295156</c:v>
                </c:pt>
                <c:pt idx="2440">
                  <c:v>-7479.7388472930143</c:v>
                </c:pt>
                <c:pt idx="2441">
                  <c:v>-7483.3020494081147</c:v>
                </c:pt>
                <c:pt idx="2442">
                  <c:v>-7486.8627752097518</c:v>
                </c:pt>
                <c:pt idx="2443">
                  <c:v>-7490.4210215350531</c:v>
                </c:pt>
                <c:pt idx="2444">
                  <c:v>-7493.9767852233599</c:v>
                </c:pt>
                <c:pt idx="2445">
                  <c:v>-7497.5300631162136</c:v>
                </c:pt>
                <c:pt idx="2446">
                  <c:v>-7501.0808520573601</c:v>
                </c:pt>
                <c:pt idx="2447">
                  <c:v>-7504.6291488927654</c:v>
                </c:pt>
                <c:pt idx="2448">
                  <c:v>-7508.1749504706022</c:v>
                </c:pt>
                <c:pt idx="2449">
                  <c:v>-7511.718253641262</c:v>
                </c:pt>
                <c:pt idx="2450">
                  <c:v>-7515.2590552573538</c:v>
                </c:pt>
                <c:pt idx="2451">
                  <c:v>-7518.7973521737113</c:v>
                </c:pt>
                <c:pt idx="2452">
                  <c:v>-7522.3331412473872</c:v>
                </c:pt>
                <c:pt idx="2453">
                  <c:v>-7525.8664193376708</c:v>
                </c:pt>
                <c:pt idx="2454">
                  <c:v>-7529.397183306075</c:v>
                </c:pt>
                <c:pt idx="2455">
                  <c:v>-7532.9254300163493</c:v>
                </c:pt>
                <c:pt idx="2456">
                  <c:v>-7536.4511563344822</c:v>
                </c:pt>
                <c:pt idx="2457">
                  <c:v>-7539.9743591286915</c:v>
                </c:pt>
                <c:pt idx="2458">
                  <c:v>-7543.4950352694368</c:v>
                </c:pt>
                <c:pt idx="2459">
                  <c:v>-7547.013181629437</c:v>
                </c:pt>
                <c:pt idx="2460">
                  <c:v>-7550.5287950836464</c:v>
                </c:pt>
                <c:pt idx="2461">
                  <c:v>-7554.0418725092641</c:v>
                </c:pt>
                <c:pt idx="2462">
                  <c:v>-7557.5524107857555</c:v>
                </c:pt>
                <c:pt idx="2463">
                  <c:v>-7561.0604067948343</c:v>
                </c:pt>
                <c:pt idx="2464">
                  <c:v>-7564.5658574204672</c:v>
                </c:pt>
                <c:pt idx="2465">
                  <c:v>-7568.0687595488916</c:v>
                </c:pt>
                <c:pt idx="2466">
                  <c:v>-7571.5691100686063</c:v>
                </c:pt>
                <c:pt idx="2467">
                  <c:v>-7575.0669058703725</c:v>
                </c:pt>
                <c:pt idx="2468">
                  <c:v>-7578.5621438472235</c:v>
                </c:pt>
                <c:pt idx="2469">
                  <c:v>-7582.054820894461</c:v>
                </c:pt>
                <c:pt idx="2470">
                  <c:v>-7585.5449339096667</c:v>
                </c:pt>
                <c:pt idx="2471">
                  <c:v>-7589.0324797927015</c:v>
                </c:pt>
                <c:pt idx="2472">
                  <c:v>-7592.517455445698</c:v>
                </c:pt>
                <c:pt idx="2473">
                  <c:v>-7595.9998577730794</c:v>
                </c:pt>
                <c:pt idx="2474">
                  <c:v>-7599.4796836815476</c:v>
                </c:pt>
                <c:pt idx="2475">
                  <c:v>-7602.9569300801022</c:v>
                </c:pt>
                <c:pt idx="2476">
                  <c:v>-7606.4315938800273</c:v>
                </c:pt>
                <c:pt idx="2477">
                  <c:v>-7609.9036719949017</c:v>
                </c:pt>
                <c:pt idx="2478">
                  <c:v>-7613.3731613406071</c:v>
                </c:pt>
                <c:pt idx="2479">
                  <c:v>-7616.8400588353134</c:v>
                </c:pt>
                <c:pt idx="2480">
                  <c:v>-7620.3043613995042</c:v>
                </c:pt>
                <c:pt idx="2481">
                  <c:v>-7623.7660659559588</c:v>
                </c:pt>
                <c:pt idx="2482">
                  <c:v>-7627.225169429772</c:v>
                </c:pt>
                <c:pt idx="2483">
                  <c:v>-7630.6816687483461</c:v>
                </c:pt>
                <c:pt idx="2484">
                  <c:v>-7634.1355608413915</c:v>
                </c:pt>
                <c:pt idx="2485">
                  <c:v>-7637.5868426409461</c:v>
                </c:pt>
                <c:pt idx="2486">
                  <c:v>-7641.0355110813534</c:v>
                </c:pt>
                <c:pt idx="2487">
                  <c:v>-7644.4815630992862</c:v>
                </c:pt>
                <c:pt idx="2488">
                  <c:v>-7647.9249956337371</c:v>
                </c:pt>
                <c:pt idx="2489">
                  <c:v>-7651.3658056260319</c:v>
                </c:pt>
                <c:pt idx="2490">
                  <c:v>-7654.8039900198191</c:v>
                </c:pt>
                <c:pt idx="2491">
                  <c:v>-7658.2395457610855</c:v>
                </c:pt>
                <c:pt idx="2492">
                  <c:v>-7661.6724697981454</c:v>
                </c:pt>
                <c:pt idx="2493">
                  <c:v>-7665.1027590816539</c:v>
                </c:pt>
                <c:pt idx="2494">
                  <c:v>-7668.5304105646119</c:v>
                </c:pt>
                <c:pt idx="2495">
                  <c:v>-7671.9554212023559</c:v>
                </c:pt>
                <c:pt idx="2496">
                  <c:v>-7675.3777879525742</c:v>
                </c:pt>
                <c:pt idx="2497">
                  <c:v>-7678.7975077752972</c:v>
                </c:pt>
                <c:pt idx="2498">
                  <c:v>-7682.2145776329089</c:v>
                </c:pt>
                <c:pt idx="2499">
                  <c:v>-7685.6289944901528</c:v>
                </c:pt>
                <c:pt idx="2500">
                  <c:v>-7689.040755314124</c:v>
                </c:pt>
                <c:pt idx="2501">
                  <c:v>-7692.4498570742708</c:v>
                </c:pt>
                <c:pt idx="2502">
                  <c:v>-7695.8562967424141</c:v>
                </c:pt>
                <c:pt idx="2503">
                  <c:v>-7699.2600712927315</c:v>
                </c:pt>
                <c:pt idx="2504">
                  <c:v>-7702.661177701777</c:v>
                </c:pt>
                <c:pt idx="2505">
                  <c:v>-7706.0596129484666</c:v>
                </c:pt>
                <c:pt idx="2506">
                  <c:v>-7709.4553740140891</c:v>
                </c:pt>
                <c:pt idx="2507">
                  <c:v>-7712.8484578823181</c:v>
                </c:pt>
                <c:pt idx="2508">
                  <c:v>-7716.238861539191</c:v>
                </c:pt>
                <c:pt idx="2509">
                  <c:v>-7719.6265819731352</c:v>
                </c:pt>
                <c:pt idx="2510">
                  <c:v>-7723.0116161749593</c:v>
                </c:pt>
                <c:pt idx="2511">
                  <c:v>-7726.3939611378573</c:v>
                </c:pt>
                <c:pt idx="2512">
                  <c:v>-7729.7736138574164</c:v>
                </c:pt>
                <c:pt idx="2513">
                  <c:v>-7733.1505713316083</c:v>
                </c:pt>
                <c:pt idx="2514">
                  <c:v>-7736.5248305608038</c:v>
                </c:pt>
                <c:pt idx="2515">
                  <c:v>-7739.8963885477679</c:v>
                </c:pt>
                <c:pt idx="2516">
                  <c:v>-7743.2652422976689</c:v>
                </c:pt>
                <c:pt idx="2517">
                  <c:v>-7746.6313888180703</c:v>
                </c:pt>
                <c:pt idx="2518">
                  <c:v>-7749.9948251189435</c:v>
                </c:pt>
                <c:pt idx="2519">
                  <c:v>-7753.3555482126731</c:v>
                </c:pt>
                <c:pt idx="2520">
                  <c:v>-7756.71355511404</c:v>
                </c:pt>
                <c:pt idx="2521">
                  <c:v>-7760.0688428402582</c:v>
                </c:pt>
                <c:pt idx="2522">
                  <c:v>-7763.4214084109335</c:v>
                </c:pt>
                <c:pt idx="2523">
                  <c:v>-7766.771248848112</c:v>
                </c:pt>
                <c:pt idx="2524">
                  <c:v>-7770.1183611762417</c:v>
                </c:pt>
                <c:pt idx="2525">
                  <c:v>-7773.4627424222062</c:v>
                </c:pt>
                <c:pt idx="2526">
                  <c:v>-7776.8043896153131</c:v>
                </c:pt>
                <c:pt idx="2527">
                  <c:v>-7780.1432997872898</c:v>
                </c:pt>
                <c:pt idx="2528">
                  <c:v>-7783.479469972307</c:v>
                </c:pt>
                <c:pt idx="2529">
                  <c:v>-7786.8128972069608</c:v>
                </c:pt>
                <c:pt idx="2530">
                  <c:v>-7790.1435785302892</c:v>
                </c:pt>
                <c:pt idx="2531">
                  <c:v>-7793.4715109837634</c:v>
                </c:pt>
                <c:pt idx="2532">
                  <c:v>-7796.7966916113019</c:v>
                </c:pt>
                <c:pt idx="2533">
                  <c:v>-7800.1191174592659</c:v>
                </c:pt>
                <c:pt idx="2534">
                  <c:v>-7803.4387855764635</c:v>
                </c:pt>
                <c:pt idx="2535">
                  <c:v>-7806.7556930141482</c:v>
                </c:pt>
                <c:pt idx="2536">
                  <c:v>-7810.0698368260337</c:v>
                </c:pt>
                <c:pt idx="2537">
                  <c:v>-7813.3812140682812</c:v>
                </c:pt>
                <c:pt idx="2538">
                  <c:v>-7816.6898217995113</c:v>
                </c:pt>
                <c:pt idx="2539">
                  <c:v>-7819.9956570808126</c:v>
                </c:pt>
                <c:pt idx="2540">
                  <c:v>-7823.2987169757234</c:v>
                </c:pt>
                <c:pt idx="2541">
                  <c:v>-7826.5989985502529</c:v>
                </c:pt>
                <c:pt idx="2542">
                  <c:v>-7829.8964988728858</c:v>
                </c:pt>
                <c:pt idx="2543">
                  <c:v>-7833.1912150145627</c:v>
                </c:pt>
                <c:pt idx="2544">
                  <c:v>-7836.483144048706</c:v>
                </c:pt>
                <c:pt idx="2545">
                  <c:v>-7839.7722830512148</c:v>
                </c:pt>
                <c:pt idx="2546">
                  <c:v>-7843.0586291004629</c:v>
                </c:pt>
                <c:pt idx="2547">
                  <c:v>-7846.3421792773061</c:v>
                </c:pt>
                <c:pt idx="2548">
                  <c:v>-7849.6229306650857</c:v>
                </c:pt>
                <c:pt idx="2549">
                  <c:v>-7852.9008803496272</c:v>
                </c:pt>
                <c:pt idx="2550">
                  <c:v>-7856.1760254192441</c:v>
                </c:pt>
                <c:pt idx="2551">
                  <c:v>-7859.4483629647375</c:v>
                </c:pt>
                <c:pt idx="2552">
                  <c:v>-7862.7178900794133</c:v>
                </c:pt>
                <c:pt idx="2553">
                  <c:v>-7865.9846038590649</c:v>
                </c:pt>
                <c:pt idx="2554">
                  <c:v>-7869.2485014019867</c:v>
                </c:pt>
                <c:pt idx="2555">
                  <c:v>-7872.5095798089742</c:v>
                </c:pt>
                <c:pt idx="2556">
                  <c:v>-7875.7678361833296</c:v>
                </c:pt>
                <c:pt idx="2557">
                  <c:v>-7879.0232676308597</c:v>
                </c:pt>
                <c:pt idx="2558">
                  <c:v>-7882.2758712598743</c:v>
                </c:pt>
                <c:pt idx="2559">
                  <c:v>-7885.5256441812144</c:v>
                </c:pt>
                <c:pt idx="2560">
                  <c:v>-7888.7725835082138</c:v>
                </c:pt>
                <c:pt idx="2561">
                  <c:v>-7892.0166863567292</c:v>
                </c:pt>
                <c:pt idx="2562">
                  <c:v>-7895.2579498451496</c:v>
                </c:pt>
                <c:pt idx="2563">
                  <c:v>-7898.4963710943684</c:v>
                </c:pt>
                <c:pt idx="2564">
                  <c:v>-7901.731947227815</c:v>
                </c:pt>
                <c:pt idx="2565">
                  <c:v>-7904.9646753714424</c:v>
                </c:pt>
                <c:pt idx="2566">
                  <c:v>-7908.1945526537293</c:v>
                </c:pt>
                <c:pt idx="2567">
                  <c:v>-7911.4215762057001</c:v>
                </c:pt>
                <c:pt idx="2568">
                  <c:v>-7914.6457431608969</c:v>
                </c:pt>
                <c:pt idx="2569">
                  <c:v>-7917.8670506554054</c:v>
                </c:pt>
                <c:pt idx="2570">
                  <c:v>-7921.0854958278624</c:v>
                </c:pt>
                <c:pt idx="2571">
                  <c:v>-7924.3010758194296</c:v>
                </c:pt>
                <c:pt idx="2572">
                  <c:v>-7927.5137877738289</c:v>
                </c:pt>
                <c:pt idx="2573">
                  <c:v>-7930.7236288373133</c:v>
                </c:pt>
                <c:pt idx="2574">
                  <c:v>-7933.9305961587079</c:v>
                </c:pt>
                <c:pt idx="2575">
                  <c:v>-7937.1346868893643</c:v>
                </c:pt>
                <c:pt idx="2576">
                  <c:v>-7940.3358981832152</c:v>
                </c:pt>
                <c:pt idx="2577">
                  <c:v>-7943.5342271967338</c:v>
                </c:pt>
                <c:pt idx="2578">
                  <c:v>-7946.7296710889559</c:v>
                </c:pt>
                <c:pt idx="2579">
                  <c:v>-7949.922227021485</c:v>
                </c:pt>
                <c:pt idx="2580">
                  <c:v>-7953.1118921584875</c:v>
                </c:pt>
                <c:pt idx="2581">
                  <c:v>-7956.2986636667001</c:v>
                </c:pt>
                <c:pt idx="2582">
                  <c:v>-7959.4825387154224</c:v>
                </c:pt>
                <c:pt idx="2583">
                  <c:v>-7962.6635144765323</c:v>
                </c:pt>
                <c:pt idx="2584">
                  <c:v>-7965.8415881244919</c:v>
                </c:pt>
                <c:pt idx="2585">
                  <c:v>-7969.0167568363186</c:v>
                </c:pt>
                <c:pt idx="2586">
                  <c:v>-7972.1890177916321</c:v>
                </c:pt>
                <c:pt idx="2587">
                  <c:v>-7975.3583681726195</c:v>
                </c:pt>
                <c:pt idx="2588">
                  <c:v>-7978.5248051640647</c:v>
                </c:pt>
                <c:pt idx="2589">
                  <c:v>-7981.6883259533342</c:v>
                </c:pt>
                <c:pt idx="2590">
                  <c:v>-7984.8489277303861</c:v>
                </c:pt>
                <c:pt idx="2591">
                  <c:v>-7988.0066076877665</c:v>
                </c:pt>
                <c:pt idx="2592">
                  <c:v>-7991.1613630206257</c:v>
                </c:pt>
                <c:pt idx="2593">
                  <c:v>-7994.3131909267049</c:v>
                </c:pt>
                <c:pt idx="2594">
                  <c:v>-7997.4620886063467</c:v>
                </c:pt>
                <c:pt idx="2595">
                  <c:v>-8000.6080532624992</c:v>
                </c:pt>
                <c:pt idx="2596">
                  <c:v>-8003.7510821007136</c:v>
                </c:pt>
                <c:pt idx="2597">
                  <c:v>-8006.8911723291458</c:v>
                </c:pt>
                <c:pt idx="2598">
                  <c:v>-8010.0283211585775</c:v>
                </c:pt>
                <c:pt idx="2599">
                  <c:v>-8013.162525802376</c:v>
                </c:pt>
                <c:pt idx="2600">
                  <c:v>-8016.2937834765507</c:v>
                </c:pt>
                <c:pt idx="2601">
                  <c:v>-8019.4220913997124</c:v>
                </c:pt>
                <c:pt idx="2602">
                  <c:v>-8022.5474467930935</c:v>
                </c:pt>
                <c:pt idx="2603">
                  <c:v>-8025.6698468805589</c:v>
                </c:pt>
                <c:pt idx="2604">
                  <c:v>-8028.7892888885863</c:v>
                </c:pt>
                <c:pt idx="2605">
                  <c:v>-8031.9057700462945</c:v>
                </c:pt>
                <c:pt idx="2606">
                  <c:v>-8035.0192875854173</c:v>
                </c:pt>
                <c:pt idx="2607">
                  <c:v>-8038.129838740324</c:v>
                </c:pt>
                <c:pt idx="2608">
                  <c:v>-8041.2374207480361</c:v>
                </c:pt>
                <c:pt idx="2609">
                  <c:v>-8044.3420308481882</c:v>
                </c:pt>
                <c:pt idx="2610">
                  <c:v>-8047.4436662830731</c:v>
                </c:pt>
                <c:pt idx="2611">
                  <c:v>-8050.5423242976167</c:v>
                </c:pt>
                <c:pt idx="2612">
                  <c:v>-8053.6380021393879</c:v>
                </c:pt>
                <c:pt idx="2613">
                  <c:v>-8056.7306970586114</c:v>
                </c:pt>
                <c:pt idx="2614">
                  <c:v>-8059.8204063081512</c:v>
                </c:pt>
                <c:pt idx="2615">
                  <c:v>-8062.9071271435341</c:v>
                </c:pt>
                <c:pt idx="2616">
                  <c:v>-8065.9908568229303</c:v>
                </c:pt>
                <c:pt idx="2617">
                  <c:v>-8069.0715926071798</c:v>
                </c:pt>
                <c:pt idx="2618">
                  <c:v>-8072.1493317597706</c:v>
                </c:pt>
                <c:pt idx="2619">
                  <c:v>-8075.2240715468588</c:v>
                </c:pt>
                <c:pt idx="2620">
                  <c:v>-8078.2958092372573</c:v>
                </c:pt>
                <c:pt idx="2621">
                  <c:v>-8081.3645421024585</c:v>
                </c:pt>
                <c:pt idx="2622">
                  <c:v>-8084.4302674166138</c:v>
                </c:pt>
                <c:pt idx="2623">
                  <c:v>-8087.492982456547</c:v>
                </c:pt>
                <c:pt idx="2624">
                  <c:v>-8090.5526845017575</c:v>
                </c:pt>
                <c:pt idx="2625">
                  <c:v>-8093.609370834426</c:v>
                </c:pt>
                <c:pt idx="2626">
                  <c:v>-8096.6630387393989</c:v>
                </c:pt>
                <c:pt idx="2627">
                  <c:v>-8099.7136855042208</c:v>
                </c:pt>
                <c:pt idx="2628">
                  <c:v>-8102.7613084191053</c:v>
                </c:pt>
                <c:pt idx="2629">
                  <c:v>-8105.8059047769584</c:v>
                </c:pt>
                <c:pt idx="2630">
                  <c:v>-8108.8474718733751</c:v>
                </c:pt>
                <c:pt idx="2631">
                  <c:v>-8111.8860070066357</c:v>
                </c:pt>
                <c:pt idx="2632">
                  <c:v>-8114.9215074777258</c:v>
                </c:pt>
                <c:pt idx="2633">
                  <c:v>-8117.9539705903126</c:v>
                </c:pt>
                <c:pt idx="2634">
                  <c:v>-8120.9833936507684</c:v>
                </c:pt>
                <c:pt idx="2635">
                  <c:v>-8124.0097739681651</c:v>
                </c:pt>
                <c:pt idx="2636">
                  <c:v>-8127.0331088542762</c:v>
                </c:pt>
                <c:pt idx="2637">
                  <c:v>-8130.0533956235849</c:v>
                </c:pt>
                <c:pt idx="2638">
                  <c:v>-8133.0706315932721</c:v>
                </c:pt>
                <c:pt idx="2639">
                  <c:v>-8136.0848140832404</c:v>
                </c:pt>
                <c:pt idx="2640">
                  <c:v>-8139.0959404160922</c:v>
                </c:pt>
                <c:pt idx="2641">
                  <c:v>-8142.1040079171562</c:v>
                </c:pt>
                <c:pt idx="2642">
                  <c:v>-8145.1090139144781</c:v>
                </c:pt>
                <c:pt idx="2643">
                  <c:v>-8148.110955738809</c:v>
                </c:pt>
                <c:pt idx="2644">
                  <c:v>-8151.109830723638</c:v>
                </c:pt>
                <c:pt idx="2645">
                  <c:v>-8154.1056362051659</c:v>
                </c:pt>
                <c:pt idx="2646">
                  <c:v>-8157.0983695223267</c:v>
                </c:pt>
                <c:pt idx="2647">
                  <c:v>-8160.0880280167876</c:v>
                </c:pt>
                <c:pt idx="2648">
                  <c:v>-8163.0746090329312</c:v>
                </c:pt>
                <c:pt idx="2649">
                  <c:v>-8166.0581099178989</c:v>
                </c:pt>
                <c:pt idx="2650">
                  <c:v>-8169.0385280215378</c:v>
                </c:pt>
                <c:pt idx="2651">
                  <c:v>-8172.0158606964587</c:v>
                </c:pt>
                <c:pt idx="2652">
                  <c:v>-8174.9901052980022</c:v>
                </c:pt>
                <c:pt idx="2653">
                  <c:v>-8177.961259184247</c:v>
                </c:pt>
                <c:pt idx="2654">
                  <c:v>-8180.9293197160305</c:v>
                </c:pt>
                <c:pt idx="2655">
                  <c:v>-8183.894284256924</c:v>
                </c:pt>
                <c:pt idx="2656">
                  <c:v>-8186.8561501732611</c:v>
                </c:pt>
                <c:pt idx="2657">
                  <c:v>-8189.8149148341154</c:v>
                </c:pt>
                <c:pt idx="2658">
                  <c:v>-8192.7705756113301</c:v>
                </c:pt>
                <c:pt idx="2659">
                  <c:v>-8195.7231298794904</c:v>
                </c:pt>
                <c:pt idx="2660">
                  <c:v>-8198.6725750159494</c:v>
                </c:pt>
                <c:pt idx="2661">
                  <c:v>-8201.6189084008238</c:v>
                </c:pt>
                <c:pt idx="2662">
                  <c:v>-8204.5621274169844</c:v>
                </c:pt>
                <c:pt idx="2663">
                  <c:v>-8207.5022294500777</c:v>
                </c:pt>
                <c:pt idx="2664">
                  <c:v>-8210.4392118885153</c:v>
                </c:pt>
                <c:pt idx="2665">
                  <c:v>-8213.3730721234824</c:v>
                </c:pt>
                <c:pt idx="2666">
                  <c:v>-8216.3038075489367</c:v>
                </c:pt>
                <c:pt idx="2667">
                  <c:v>-8219.2314155616041</c:v>
                </c:pt>
                <c:pt idx="2668">
                  <c:v>-8222.1558935610028</c:v>
                </c:pt>
                <c:pt idx="2669">
                  <c:v>-8225.0772389494196</c:v>
                </c:pt>
                <c:pt idx="2670">
                  <c:v>-8227.9954491319259</c:v>
                </c:pt>
                <c:pt idx="2671">
                  <c:v>-8230.91052151638</c:v>
                </c:pt>
                <c:pt idx="2672">
                  <c:v>-8233.8224535134304</c:v>
                </c:pt>
                <c:pt idx="2673">
                  <c:v>-8236.7312425365108</c:v>
                </c:pt>
                <c:pt idx="2674">
                  <c:v>-8239.6368860018447</c:v>
                </c:pt>
                <c:pt idx="2675">
                  <c:v>-8242.5393813284554</c:v>
                </c:pt>
                <c:pt idx="2676">
                  <c:v>-8245.4387259381565</c:v>
                </c:pt>
                <c:pt idx="2677">
                  <c:v>-8248.3349172555681</c:v>
                </c:pt>
                <c:pt idx="2678">
                  <c:v>-8251.2279527081046</c:v>
                </c:pt>
                <c:pt idx="2679">
                  <c:v>-8254.1178297259885</c:v>
                </c:pt>
                <c:pt idx="2680">
                  <c:v>-8257.0045457422402</c:v>
                </c:pt>
                <c:pt idx="2681">
                  <c:v>-8259.8880981926941</c:v>
                </c:pt>
                <c:pt idx="2682">
                  <c:v>-8262.7684845159947</c:v>
                </c:pt>
                <c:pt idx="2683">
                  <c:v>-8265.6457021536007</c:v>
                </c:pt>
                <c:pt idx="2684">
                  <c:v>-8268.5197485497738</c:v>
                </c:pt>
                <c:pt idx="2685">
                  <c:v>-8271.3906211516114</c:v>
                </c:pt>
                <c:pt idx="2686">
                  <c:v>-8274.2583174090141</c:v>
                </c:pt>
                <c:pt idx="2687">
                  <c:v>-8277.1228347747056</c:v>
                </c:pt>
                <c:pt idx="2688">
                  <c:v>-8279.9841707042469</c:v>
                </c:pt>
                <c:pt idx="2689">
                  <c:v>-8282.8423226560062</c:v>
                </c:pt>
                <c:pt idx="2690">
                  <c:v>-8285.6972880911962</c:v>
                </c:pt>
                <c:pt idx="2691">
                  <c:v>-8288.5490644738475</c:v>
                </c:pt>
                <c:pt idx="2692">
                  <c:v>-8291.3976492708334</c:v>
                </c:pt>
                <c:pt idx="2693">
                  <c:v>-8294.2430399518562</c:v>
                </c:pt>
                <c:pt idx="2694">
                  <c:v>-8297.0852339894518</c:v>
                </c:pt>
                <c:pt idx="2695">
                  <c:v>-8299.9242288590103</c:v>
                </c:pt>
                <c:pt idx="2696">
                  <c:v>-8302.7600220387467</c:v>
                </c:pt>
                <c:pt idx="2697">
                  <c:v>-8305.592611009728</c:v>
                </c:pt>
                <c:pt idx="2698">
                  <c:v>-8308.4219932558681</c:v>
                </c:pt>
                <c:pt idx="2699">
                  <c:v>-8311.2481662639257</c:v>
                </c:pt>
                <c:pt idx="2700">
                  <c:v>-8314.0711275235171</c:v>
                </c:pt>
                <c:pt idx="2701">
                  <c:v>-8316.8908745270983</c:v>
                </c:pt>
                <c:pt idx="2702">
                  <c:v>-8319.7074047699953</c:v>
                </c:pt>
                <c:pt idx="2703">
                  <c:v>-8322.520715750381</c:v>
                </c:pt>
                <c:pt idx="2704">
                  <c:v>-8325.3308049692932</c:v>
                </c:pt>
                <c:pt idx="2705">
                  <c:v>-8328.1376699306329</c:v>
                </c:pt>
                <c:pt idx="2706">
                  <c:v>-8330.9413081411549</c:v>
                </c:pt>
                <c:pt idx="2707">
                  <c:v>-8333.7417171104953</c:v>
                </c:pt>
                <c:pt idx="2708">
                  <c:v>-8336.5388943511462</c:v>
                </c:pt>
                <c:pt idx="2709">
                  <c:v>-8339.3328373784734</c:v>
                </c:pt>
                <c:pt idx="2710">
                  <c:v>-8342.1235437107207</c:v>
                </c:pt>
                <c:pt idx="2711">
                  <c:v>-8344.9110108690002</c:v>
                </c:pt>
                <c:pt idx="2712">
                  <c:v>-8347.6952363773089</c:v>
                </c:pt>
                <c:pt idx="2713">
                  <c:v>-8350.4762177625089</c:v>
                </c:pt>
                <c:pt idx="2714">
                  <c:v>-8353.2539525543671</c:v>
                </c:pt>
                <c:pt idx="2715">
                  <c:v>-8356.0284382855079</c:v>
                </c:pt>
                <c:pt idx="2716">
                  <c:v>-8358.799672491461</c:v>
                </c:pt>
                <c:pt idx="2717">
                  <c:v>-8361.5676527106425</c:v>
                </c:pt>
                <c:pt idx="2718">
                  <c:v>-8364.3323764843426</c:v>
                </c:pt>
                <c:pt idx="2719">
                  <c:v>-8367.0938413567692</c:v>
                </c:pt>
                <c:pt idx="2720">
                  <c:v>-8369.8520448750023</c:v>
                </c:pt>
                <c:pt idx="2721">
                  <c:v>-8372.606984589027</c:v>
                </c:pt>
                <c:pt idx="2722">
                  <c:v>-8375.3586580517349</c:v>
                </c:pt>
                <c:pt idx="2723">
                  <c:v>-8378.10706281891</c:v>
                </c:pt>
                <c:pt idx="2724">
                  <c:v>-8380.8521964492411</c:v>
                </c:pt>
                <c:pt idx="2725">
                  <c:v>-8383.5940565043256</c:v>
                </c:pt>
                <c:pt idx="2726">
                  <c:v>-8386.3326405486678</c:v>
                </c:pt>
                <c:pt idx="2727">
                  <c:v>-8389.0679461496748</c:v>
                </c:pt>
                <c:pt idx="2728">
                  <c:v>-8391.7999708776824</c:v>
                </c:pt>
                <c:pt idx="2729">
                  <c:v>-8394.5287123059261</c:v>
                </c:pt>
                <c:pt idx="2730">
                  <c:v>-8397.2541680105569</c:v>
                </c:pt>
                <c:pt idx="2731">
                  <c:v>-8399.9763355706564</c:v>
                </c:pt>
                <c:pt idx="2732">
                  <c:v>-8402.6952125682201</c:v>
                </c:pt>
                <c:pt idx="2733">
                  <c:v>-8405.4107965881612</c:v>
                </c:pt>
                <c:pt idx="2734">
                  <c:v>-8408.1230852183271</c:v>
                </c:pt>
                <c:pt idx="2735">
                  <c:v>-8410.8320760494862</c:v>
                </c:pt>
                <c:pt idx="2736">
                  <c:v>-8413.5377666753448</c:v>
                </c:pt>
                <c:pt idx="2737">
                  <c:v>-8416.2401546925284</c:v>
                </c:pt>
                <c:pt idx="2738">
                  <c:v>-8418.9392377006025</c:v>
                </c:pt>
                <c:pt idx="2739">
                  <c:v>-8421.6350133020715</c:v>
                </c:pt>
                <c:pt idx="2740">
                  <c:v>-8424.3274791023705</c:v>
                </c:pt>
                <c:pt idx="2741">
                  <c:v>-8427.0166327098777</c:v>
                </c:pt>
                <c:pt idx="2742">
                  <c:v>-8429.7024717359182</c:v>
                </c:pt>
                <c:pt idx="2743">
                  <c:v>-8432.3849937947525</c:v>
                </c:pt>
                <c:pt idx="2744">
                  <c:v>-8435.064196503592</c:v>
                </c:pt>
                <c:pt idx="2745">
                  <c:v>-8437.7400774826056</c:v>
                </c:pt>
                <c:pt idx="2746">
                  <c:v>-8440.4126343548924</c:v>
                </c:pt>
                <c:pt idx="2747">
                  <c:v>-8443.0818647465167</c:v>
                </c:pt>
                <c:pt idx="2748">
                  <c:v>-8445.747766286504</c:v>
                </c:pt>
                <c:pt idx="2749">
                  <c:v>-8448.4103366068193</c:v>
                </c:pt>
                <c:pt idx="2750">
                  <c:v>-8451.0695733424054</c:v>
                </c:pt>
                <c:pt idx="2751">
                  <c:v>-8453.7254741311499</c:v>
                </c:pt>
                <c:pt idx="2752">
                  <c:v>-8456.3780366139163</c:v>
                </c:pt>
                <c:pt idx="2753">
                  <c:v>-8459.0272584345257</c:v>
                </c:pt>
                <c:pt idx="2754">
                  <c:v>-8461.6731372397662</c:v>
                </c:pt>
                <c:pt idx="2755">
                  <c:v>-8464.3156706794034</c:v>
                </c:pt>
                <c:pt idx="2756">
                  <c:v>-8466.9548564061661</c:v>
                </c:pt>
                <c:pt idx="2757">
                  <c:v>-8469.5906920757607</c:v>
                </c:pt>
                <c:pt idx="2758">
                  <c:v>-8472.2231753468659</c:v>
                </c:pt>
                <c:pt idx="2759">
                  <c:v>-8474.8523038811418</c:v>
                </c:pt>
                <c:pt idx="2760">
                  <c:v>-8477.4780753432278</c:v>
                </c:pt>
                <c:pt idx="2761">
                  <c:v>-8480.1004874007467</c:v>
                </c:pt>
                <c:pt idx="2762">
                  <c:v>-8482.7195377243042</c:v>
                </c:pt>
                <c:pt idx="2763">
                  <c:v>-8485.3352239874821</c:v>
                </c:pt>
                <c:pt idx="2764">
                  <c:v>-8487.9475438668724</c:v>
                </c:pt>
                <c:pt idx="2765">
                  <c:v>-8490.5564950420357</c:v>
                </c:pt>
                <c:pt idx="2766">
                  <c:v>-8493.1620751955361</c:v>
                </c:pt>
                <c:pt idx="2767">
                  <c:v>-8495.7642820129331</c:v>
                </c:pt>
                <c:pt idx="2768">
                  <c:v>-8498.3631131827715</c:v>
                </c:pt>
                <c:pt idx="2769">
                  <c:v>-8500.95856639661</c:v>
                </c:pt>
                <c:pt idx="2770">
                  <c:v>-8503.5506393489977</c:v>
                </c:pt>
                <c:pt idx="2771">
                  <c:v>-8506.1393297374834</c:v>
                </c:pt>
                <c:pt idx="2772">
                  <c:v>-8508.7246352626371</c:v>
                </c:pt>
                <c:pt idx="2773">
                  <c:v>-8511.3065536280155</c:v>
                </c:pt>
                <c:pt idx="2774">
                  <c:v>-8513.8850825401878</c:v>
                </c:pt>
                <c:pt idx="2775">
                  <c:v>-8516.4602197087534</c:v>
                </c:pt>
                <c:pt idx="2776">
                  <c:v>-8519.0319628462985</c:v>
                </c:pt>
                <c:pt idx="2777">
                  <c:v>-8521.6003096684417</c:v>
                </c:pt>
                <c:pt idx="2778">
                  <c:v>-8524.165257893801</c:v>
                </c:pt>
                <c:pt idx="2779">
                  <c:v>-8526.7268052440413</c:v>
                </c:pt>
                <c:pt idx="2780">
                  <c:v>-8529.2849494438196</c:v>
                </c:pt>
                <c:pt idx="2781">
                  <c:v>-8531.8396882208308</c:v>
                </c:pt>
                <c:pt idx="2782">
                  <c:v>-8534.3910193057909</c:v>
                </c:pt>
                <c:pt idx="2783">
                  <c:v>-8536.9389404324447</c:v>
                </c:pt>
                <c:pt idx="2784">
                  <c:v>-8539.4834493375638</c:v>
                </c:pt>
                <c:pt idx="2785">
                  <c:v>-8542.0245437609519</c:v>
                </c:pt>
                <c:pt idx="2786">
                  <c:v>-8544.5622214454488</c:v>
                </c:pt>
                <c:pt idx="2787">
                  <c:v>-8547.0964801369173</c:v>
                </c:pt>
                <c:pt idx="2788">
                  <c:v>-8549.6273175842744</c:v>
                </c:pt>
                <c:pt idx="2789">
                  <c:v>-8552.1547315394655</c:v>
                </c:pt>
                <c:pt idx="2790">
                  <c:v>-8554.6787197574758</c:v>
                </c:pt>
                <c:pt idx="2791">
                  <c:v>-8557.1992799963391</c:v>
                </c:pt>
                <c:pt idx="2792">
                  <c:v>-8559.7164100171303</c:v>
                </c:pt>
                <c:pt idx="2793">
                  <c:v>-8562.2301075839732</c:v>
                </c:pt>
                <c:pt idx="2794">
                  <c:v>-8564.7403704640401</c:v>
                </c:pt>
                <c:pt idx="2795">
                  <c:v>-8567.2471964275574</c:v>
                </c:pt>
                <c:pt idx="2796">
                  <c:v>-8569.7505832477964</c:v>
                </c:pt>
                <c:pt idx="2797">
                  <c:v>-8572.2505287010881</c:v>
                </c:pt>
                <c:pt idx="2798">
                  <c:v>-8574.7470305668194</c:v>
                </c:pt>
                <c:pt idx="2799">
                  <c:v>-8577.240086627442</c:v>
                </c:pt>
                <c:pt idx="2800">
                  <c:v>-8579.7296946684546</c:v>
                </c:pt>
                <c:pt idx="2801">
                  <c:v>-8582.2158524784372</c:v>
                </c:pt>
                <c:pt idx="2802">
                  <c:v>-8584.6985578490167</c:v>
                </c:pt>
                <c:pt idx="2803">
                  <c:v>-8587.1778085748992</c:v>
                </c:pt>
                <c:pt idx="2804">
                  <c:v>-8589.6536024538527</c:v>
                </c:pt>
                <c:pt idx="2805">
                  <c:v>-8592.1259372867171</c:v>
                </c:pt>
                <c:pt idx="2806">
                  <c:v>-8594.5948108774082</c:v>
                </c:pt>
                <c:pt idx="2807">
                  <c:v>-8597.0602210329107</c:v>
                </c:pt>
                <c:pt idx="2808">
                  <c:v>-8599.5221655632886</c:v>
                </c:pt>
                <c:pt idx="2809">
                  <c:v>-8601.9806422816855</c:v>
                </c:pt>
                <c:pt idx="2810">
                  <c:v>-8604.4356490043228</c:v>
                </c:pt>
                <c:pt idx="2811">
                  <c:v>-8606.8871835505124</c:v>
                </c:pt>
                <c:pt idx="2812">
                  <c:v>-8609.3352437426347</c:v>
                </c:pt>
                <c:pt idx="2813">
                  <c:v>-8611.7798274061679</c:v>
                </c:pt>
                <c:pt idx="2814">
                  <c:v>-8614.2209323696807</c:v>
                </c:pt>
                <c:pt idx="2815">
                  <c:v>-8616.6585564648176</c:v>
                </c:pt>
                <c:pt idx="2816">
                  <c:v>-8619.0926975263319</c:v>
                </c:pt>
                <c:pt idx="2817">
                  <c:v>-8621.5233533920582</c:v>
                </c:pt>
                <c:pt idx="2818">
                  <c:v>-8623.9505219029343</c:v>
                </c:pt>
                <c:pt idx="2819">
                  <c:v>-8626.374200902992</c:v>
                </c:pt>
                <c:pt idx="2820">
                  <c:v>-8628.7943882393611</c:v>
                </c:pt>
                <c:pt idx="2821">
                  <c:v>-8631.2110817622797</c:v>
                </c:pt>
                <c:pt idx="2822">
                  <c:v>-8633.624279325084</c:v>
                </c:pt>
                <c:pt idx="2823">
                  <c:v>-8636.0339787842167</c:v>
                </c:pt>
                <c:pt idx="2824">
                  <c:v>-8638.4401779992259</c:v>
                </c:pt>
                <c:pt idx="2825">
                  <c:v>-8640.8428748327733</c:v>
                </c:pt>
                <c:pt idx="2826">
                  <c:v>-8643.2420671506279</c:v>
                </c:pt>
                <c:pt idx="2827">
                  <c:v>-8645.6377528216708</c:v>
                </c:pt>
                <c:pt idx="2828">
                  <c:v>-8648.0299297179008</c:v>
                </c:pt>
                <c:pt idx="2829">
                  <c:v>-8650.4185957144346</c:v>
                </c:pt>
                <c:pt idx="2830">
                  <c:v>-8652.8037486895082</c:v>
                </c:pt>
                <c:pt idx="2831">
                  <c:v>-8655.1853865244648</c:v>
                </c:pt>
                <c:pt idx="2832">
                  <c:v>-8657.5635071037905</c:v>
                </c:pt>
                <c:pt idx="2833">
                  <c:v>-8659.9381083150802</c:v>
                </c:pt>
                <c:pt idx="2834">
                  <c:v>-8662.3091880490647</c:v>
                </c:pt>
                <c:pt idx="2835">
                  <c:v>-8664.6767441995908</c:v>
                </c:pt>
                <c:pt idx="2836">
                  <c:v>-8667.0407746636502</c:v>
                </c:pt>
                <c:pt idx="2837">
                  <c:v>-8669.4012773413597</c:v>
                </c:pt>
                <c:pt idx="2838">
                  <c:v>-8671.7582501359611</c:v>
                </c:pt>
                <c:pt idx="2839">
                  <c:v>-8674.1116909538487</c:v>
                </c:pt>
                <c:pt idx="2840">
                  <c:v>-8676.461597704536</c:v>
                </c:pt>
                <c:pt idx="2841">
                  <c:v>-8678.8079683006908</c:v>
                </c:pt>
                <c:pt idx="2842">
                  <c:v>-8681.1508006581153</c:v>
                </c:pt>
                <c:pt idx="2843">
                  <c:v>-8683.4900926957562</c:v>
                </c:pt>
                <c:pt idx="2844">
                  <c:v>-8685.8258423357001</c:v>
                </c:pt>
                <c:pt idx="2845">
                  <c:v>-8688.1580475031842</c:v>
                </c:pt>
                <c:pt idx="2846">
                  <c:v>-8690.4867061265941</c:v>
                </c:pt>
                <c:pt idx="2847">
                  <c:v>-8692.8118161374678</c:v>
                </c:pt>
                <c:pt idx="2848">
                  <c:v>-8695.1333754704901</c:v>
                </c:pt>
                <c:pt idx="2849">
                  <c:v>-8697.4513820635075</c:v>
                </c:pt>
                <c:pt idx="2850">
                  <c:v>-8699.7658338575129</c:v>
                </c:pt>
                <c:pt idx="2851">
                  <c:v>-8702.076728796661</c:v>
                </c:pt>
                <c:pt idx="2852">
                  <c:v>-8704.3840648282712</c:v>
                </c:pt>
                <c:pt idx="2853">
                  <c:v>-8706.6878399028101</c:v>
                </c:pt>
                <c:pt idx="2854">
                  <c:v>-8708.9880519739272</c:v>
                </c:pt>
                <c:pt idx="2855">
                  <c:v>-8711.2846989984173</c:v>
                </c:pt>
                <c:pt idx="2856">
                  <c:v>-8713.5777789362583</c:v>
                </c:pt>
                <c:pt idx="2857">
                  <c:v>-8715.867289750584</c:v>
                </c:pt>
                <c:pt idx="2858">
                  <c:v>-8718.1532294077024</c:v>
                </c:pt>
                <c:pt idx="2859">
                  <c:v>-8720.435595877103</c:v>
                </c:pt>
                <c:pt idx="2860">
                  <c:v>-8722.7143871314292</c:v>
                </c:pt>
                <c:pt idx="2861">
                  <c:v>-8724.9896011465225</c:v>
                </c:pt>
                <c:pt idx="2862">
                  <c:v>-8727.2612359013856</c:v>
                </c:pt>
                <c:pt idx="2863">
                  <c:v>-8729.529289378208</c:v>
                </c:pt>
                <c:pt idx="2864">
                  <c:v>-8731.7937595623607</c:v>
                </c:pt>
                <c:pt idx="2865">
                  <c:v>-8734.0546444423926</c:v>
                </c:pt>
                <c:pt idx="2866">
                  <c:v>-8736.3119420100411</c:v>
                </c:pt>
                <c:pt idx="2867">
                  <c:v>-8738.5656502602305</c:v>
                </c:pt>
                <c:pt idx="2868">
                  <c:v>-8740.8157671910685</c:v>
                </c:pt>
                <c:pt idx="2869">
                  <c:v>-8743.0622908038622</c:v>
                </c:pt>
                <c:pt idx="2870">
                  <c:v>-8745.3052191030965</c:v>
                </c:pt>
                <c:pt idx="2871">
                  <c:v>-8747.5445500964706</c:v>
                </c:pt>
                <c:pt idx="2872">
                  <c:v>-8749.7802817948559</c:v>
                </c:pt>
                <c:pt idx="2873">
                  <c:v>-8752.0124122123343</c:v>
                </c:pt>
                <c:pt idx="2874">
                  <c:v>-8754.2409393661892</c:v>
                </c:pt>
                <c:pt idx="2875">
                  <c:v>-8756.4658612768908</c:v>
                </c:pt>
                <c:pt idx="2876">
                  <c:v>-8758.6871759681253</c:v>
                </c:pt>
                <c:pt idx="2877">
                  <c:v>-8760.9048814667804</c:v>
                </c:pt>
                <c:pt idx="2878">
                  <c:v>-8763.1189758029395</c:v>
                </c:pt>
                <c:pt idx="2879">
                  <c:v>-8765.3294570099097</c:v>
                </c:pt>
                <c:pt idx="2880">
                  <c:v>-8767.536323124199</c:v>
                </c:pt>
                <c:pt idx="2881">
                  <c:v>-8769.739572185521</c:v>
                </c:pt>
                <c:pt idx="2882">
                  <c:v>-8771.9392022368102</c:v>
                </c:pt>
                <c:pt idx="2883">
                  <c:v>-8774.1352113242192</c:v>
                </c:pt>
                <c:pt idx="2884">
                  <c:v>-8776.3275974971039</c:v>
                </c:pt>
                <c:pt idx="2885">
                  <c:v>-8778.5163588080486</c:v>
                </c:pt>
                <c:pt idx="2886">
                  <c:v>-8780.7014933128576</c:v>
                </c:pt>
                <c:pt idx="2887">
                  <c:v>-8782.8829990705526</c:v>
                </c:pt>
                <c:pt idx="2888">
                  <c:v>-8785.0608741433753</c:v>
                </c:pt>
                <c:pt idx="2889">
                  <c:v>-8787.2351165968012</c:v>
                </c:pt>
                <c:pt idx="2890">
                  <c:v>-8789.4057244995256</c:v>
                </c:pt>
                <c:pt idx="2891">
                  <c:v>-8791.5726959234817</c:v>
                </c:pt>
                <c:pt idx="2892">
                  <c:v>-8793.7360289438184</c:v>
                </c:pt>
                <c:pt idx="2893">
                  <c:v>-8795.8957216389263</c:v>
                </c:pt>
                <c:pt idx="2894">
                  <c:v>-8798.0517720904299</c:v>
                </c:pt>
                <c:pt idx="2895">
                  <c:v>-8800.2041783831828</c:v>
                </c:pt>
                <c:pt idx="2896">
                  <c:v>-8802.3529386052815</c:v>
                </c:pt>
                <c:pt idx="2897">
                  <c:v>-8804.4980508480585</c:v>
                </c:pt>
                <c:pt idx="2898">
                  <c:v>-8806.6395132060861</c:v>
                </c:pt>
                <c:pt idx="2899">
                  <c:v>-8808.7773237771835</c:v>
                </c:pt>
                <c:pt idx="2900">
                  <c:v>-8810.9114806624057</c:v>
                </c:pt>
                <c:pt idx="2901">
                  <c:v>-8813.0419819660619</c:v>
                </c:pt>
                <c:pt idx="2902">
                  <c:v>-8815.1688257956957</c:v>
                </c:pt>
                <c:pt idx="2903">
                  <c:v>-8817.2920102621119</c:v>
                </c:pt>
                <c:pt idx="2904">
                  <c:v>-8819.4115334793623</c:v>
                </c:pt>
                <c:pt idx="2905">
                  <c:v>-8821.5273935647529</c:v>
                </c:pt>
                <c:pt idx="2906">
                  <c:v>-8823.6395886388345</c:v>
                </c:pt>
                <c:pt idx="2907">
                  <c:v>-8825.7481168254271</c:v>
                </c:pt>
                <c:pt idx="2908">
                  <c:v>-8827.85297625159</c:v>
                </c:pt>
                <c:pt idx="2909">
                  <c:v>-8829.9541650476585</c:v>
                </c:pt>
                <c:pt idx="2910">
                  <c:v>-8832.0516813472223</c:v>
                </c:pt>
                <c:pt idx="2911">
                  <c:v>-8834.1455232871303</c:v>
                </c:pt>
                <c:pt idx="2912">
                  <c:v>-8836.2356890074971</c:v>
                </c:pt>
                <c:pt idx="2913">
                  <c:v>-8838.3221766517017</c:v>
                </c:pt>
                <c:pt idx="2914">
                  <c:v>-8840.4049843663997</c:v>
                </c:pt>
                <c:pt idx="2915">
                  <c:v>-8842.4841103014951</c:v>
                </c:pt>
                <c:pt idx="2916">
                  <c:v>-8844.5595526101843</c:v>
                </c:pt>
                <c:pt idx="2917">
                  <c:v>-8846.631309448916</c:v>
                </c:pt>
                <c:pt idx="2918">
                  <c:v>-8848.6993789774333</c:v>
                </c:pt>
                <c:pt idx="2919">
                  <c:v>-8850.7637593587388</c:v>
                </c:pt>
                <c:pt idx="2920">
                  <c:v>-8852.8244487591164</c:v>
                </c:pt>
                <c:pt idx="2921">
                  <c:v>-8854.8814453481282</c:v>
                </c:pt>
                <c:pt idx="2922">
                  <c:v>-8856.9347472986246</c:v>
                </c:pt>
                <c:pt idx="2923">
                  <c:v>-8858.9843527867233</c:v>
                </c:pt>
                <c:pt idx="2924">
                  <c:v>-8861.0302599918341</c:v>
                </c:pt>
                <c:pt idx="2925">
                  <c:v>-8863.0724670966538</c:v>
                </c:pt>
                <c:pt idx="2926">
                  <c:v>-8865.1109722871606</c:v>
                </c:pt>
                <c:pt idx="2927">
                  <c:v>-8867.1457737526216</c:v>
                </c:pt>
                <c:pt idx="2928">
                  <c:v>-8869.1768696855943</c:v>
                </c:pt>
                <c:pt idx="2929">
                  <c:v>-8871.2042582819322</c:v>
                </c:pt>
                <c:pt idx="2930">
                  <c:v>-8873.2279377407795</c:v>
                </c:pt>
                <c:pt idx="2931">
                  <c:v>-8875.2479062645725</c:v>
                </c:pt>
                <c:pt idx="2932">
                  <c:v>-8877.2641620590384</c:v>
                </c:pt>
                <c:pt idx="2933">
                  <c:v>-8879.2767033332184</c:v>
                </c:pt>
                <c:pt idx="2934">
                  <c:v>-8881.2855282994406</c:v>
                </c:pt>
                <c:pt idx="2935">
                  <c:v>-8883.2906351733363</c:v>
                </c:pt>
                <c:pt idx="2936">
                  <c:v>-8885.2920221738423</c:v>
                </c:pt>
                <c:pt idx="2937">
                  <c:v>-8887.2896875231963</c:v>
                </c:pt>
                <c:pt idx="2938">
                  <c:v>-8889.2836294469435</c:v>
                </c:pt>
                <c:pt idx="2939">
                  <c:v>-8891.2738461739391</c:v>
                </c:pt>
                <c:pt idx="2940">
                  <c:v>-8893.2603359363402</c:v>
                </c:pt>
                <c:pt idx="2941">
                  <c:v>-8895.2430969696234</c:v>
                </c:pt>
                <c:pt idx="2942">
                  <c:v>-8897.2221275125703</c:v>
                </c:pt>
                <c:pt idx="2943">
                  <c:v>-8899.1974258072769</c:v>
                </c:pt>
                <c:pt idx="2944">
                  <c:v>-8901.1689900991623</c:v>
                </c:pt>
                <c:pt idx="2945">
                  <c:v>-8903.1368186369491</c:v>
                </c:pt>
                <c:pt idx="2946">
                  <c:v>-8905.1009096726884</c:v>
                </c:pt>
                <c:pt idx="2947">
                  <c:v>-8907.0612614617512</c:v>
                </c:pt>
                <c:pt idx="2948">
                  <c:v>-8909.0178722628207</c:v>
                </c:pt>
                <c:pt idx="2949">
                  <c:v>-8910.9707403379125</c:v>
                </c:pt>
                <c:pt idx="2950">
                  <c:v>-8912.9198639523675</c:v>
                </c:pt>
                <c:pt idx="2951">
                  <c:v>-8914.8652413748405</c:v>
                </c:pt>
                <c:pt idx="2952">
                  <c:v>-8916.8068708773299</c:v>
                </c:pt>
                <c:pt idx="2953">
                  <c:v>-8918.7447507351517</c:v>
                </c:pt>
                <c:pt idx="2954">
                  <c:v>-8920.6788792269563</c:v>
                </c:pt>
                <c:pt idx="2955">
                  <c:v>-8922.6092546347245</c:v>
                </c:pt>
                <c:pt idx="2956">
                  <c:v>-8924.5358752437769</c:v>
                </c:pt>
                <c:pt idx="2957">
                  <c:v>-8926.4587393427628</c:v>
                </c:pt>
                <c:pt idx="2958">
                  <c:v>-8928.3778452236729</c:v>
                </c:pt>
                <c:pt idx="2959">
                  <c:v>-8930.2931911818287</c:v>
                </c:pt>
                <c:pt idx="2960">
                  <c:v>-8932.2047755159037</c:v>
                </c:pt>
                <c:pt idx="2961">
                  <c:v>-8934.1125965279007</c:v>
                </c:pt>
                <c:pt idx="2962">
                  <c:v>-8936.0166525231707</c:v>
                </c:pt>
                <c:pt idx="2963">
                  <c:v>-8937.9169418104102</c:v>
                </c:pt>
                <c:pt idx="2964">
                  <c:v>-8939.813462701657</c:v>
                </c:pt>
                <c:pt idx="2965">
                  <c:v>-8941.7062135123051</c:v>
                </c:pt>
                <c:pt idx="2966">
                  <c:v>-8943.595192561088</c:v>
                </c:pt>
                <c:pt idx="2967">
                  <c:v>-8945.4803981700916</c:v>
                </c:pt>
                <c:pt idx="2968">
                  <c:v>-8947.3618286647579</c:v>
                </c:pt>
                <c:pt idx="2969">
                  <c:v>-8949.2394823738778</c:v>
                </c:pt>
                <c:pt idx="2970">
                  <c:v>-8951.1133576295979</c:v>
                </c:pt>
                <c:pt idx="2971">
                  <c:v>-8952.9834527674229</c:v>
                </c:pt>
                <c:pt idx="2972">
                  <c:v>-8954.8497661262136</c:v>
                </c:pt>
                <c:pt idx="2973">
                  <c:v>-8956.7122960481902</c:v>
                </c:pt>
                <c:pt idx="2974">
                  <c:v>-8958.5710408789328</c:v>
                </c:pt>
                <c:pt idx="2975">
                  <c:v>-8960.4259989673865</c:v>
                </c:pt>
                <c:pt idx="2976">
                  <c:v>-8962.2771686658562</c:v>
                </c:pt>
                <c:pt idx="2977">
                  <c:v>-8964.1245483300172</c:v>
                </c:pt>
                <c:pt idx="2978">
                  <c:v>-8965.9681363189047</c:v>
                </c:pt>
                <c:pt idx="2979">
                  <c:v>-8967.8079309949262</c:v>
                </c:pt>
                <c:pt idx="2980">
                  <c:v>-8969.6439307238579</c:v>
                </c:pt>
                <c:pt idx="2981">
                  <c:v>-8971.4761338748467</c:v>
                </c:pt>
                <c:pt idx="2982">
                  <c:v>-8973.3045388204137</c:v>
                </c:pt>
                <c:pt idx="2983">
                  <c:v>-8975.1291439364504</c:v>
                </c:pt>
                <c:pt idx="2984">
                  <c:v>-8976.9499476022211</c:v>
                </c:pt>
                <c:pt idx="2985">
                  <c:v>-8978.7669482003785</c:v>
                </c:pt>
                <c:pt idx="2986">
                  <c:v>-8980.5801441169424</c:v>
                </c:pt>
                <c:pt idx="2987">
                  <c:v>-8982.3895337413142</c:v>
                </c:pt>
                <c:pt idx="2988">
                  <c:v>-8984.1951154662784</c:v>
                </c:pt>
                <c:pt idx="2989">
                  <c:v>-8985.9968876879993</c:v>
                </c:pt>
                <c:pt idx="2990">
                  <c:v>-8987.7948488060356</c:v>
                </c:pt>
                <c:pt idx="2991">
                  <c:v>-8989.5889972233108</c:v>
                </c:pt>
                <c:pt idx="2992">
                  <c:v>-8991.3793313461538</c:v>
                </c:pt>
                <c:pt idx="2993">
                  <c:v>-8993.1658495842712</c:v>
                </c:pt>
                <c:pt idx="2994">
                  <c:v>-8994.9485503507676</c:v>
                </c:pt>
                <c:pt idx="2995">
                  <c:v>-8996.7274320621291</c:v>
                </c:pt>
                <c:pt idx="2996">
                  <c:v>-8998.5024931382395</c:v>
                </c:pt>
                <c:pt idx="2997">
                  <c:v>-9000.2737320023716</c:v>
                </c:pt>
                <c:pt idx="2998">
                  <c:v>-9002.0411470812069</c:v>
                </c:pt>
                <c:pt idx="2999">
                  <c:v>-9003.8047368048046</c:v>
                </c:pt>
                <c:pt idx="3000">
                  <c:v>-9005.5644996066349</c:v>
                </c:pt>
                <c:pt idx="3001">
                  <c:v>-9007.3204339235617</c:v>
                </c:pt>
                <c:pt idx="3002">
                  <c:v>-9009.0725381958509</c:v>
                </c:pt>
                <c:pt idx="3003">
                  <c:v>-9010.8208108671752</c:v>
                </c:pt>
                <c:pt idx="3004">
                  <c:v>-9012.5652503845995</c:v>
                </c:pt>
                <c:pt idx="3005">
                  <c:v>-9014.3058551986051</c:v>
                </c:pt>
                <c:pt idx="3006">
                  <c:v>-9016.0426237630709</c:v>
                </c:pt>
                <c:pt idx="3007">
                  <c:v>-9017.7755545352957</c:v>
                </c:pt>
                <c:pt idx="3008">
                  <c:v>-9019.5046459759687</c:v>
                </c:pt>
                <c:pt idx="3009">
                  <c:v>-9021.2298965492046</c:v>
                </c:pt>
                <c:pt idx="3010">
                  <c:v>-9022.9513047225228</c:v>
                </c:pt>
                <c:pt idx="3011">
                  <c:v>-9024.6688689668626</c:v>
                </c:pt>
                <c:pt idx="3012">
                  <c:v>-9026.3825877565687</c:v>
                </c:pt>
                <c:pt idx="3013">
                  <c:v>-9028.0924595694087</c:v>
                </c:pt>
                <c:pt idx="3014">
                  <c:v>-9029.798482886561</c:v>
                </c:pt>
                <c:pt idx="3015">
                  <c:v>-9031.5006561926239</c:v>
                </c:pt>
                <c:pt idx="3016">
                  <c:v>-9033.1989779756241</c:v>
                </c:pt>
                <c:pt idx="3017">
                  <c:v>-9034.8934467270028</c:v>
                </c:pt>
                <c:pt idx="3018">
                  <c:v>-9036.5840609416173</c:v>
                </c:pt>
                <c:pt idx="3019">
                  <c:v>-9038.2708191177608</c:v>
                </c:pt>
                <c:pt idx="3020">
                  <c:v>-9039.9537197571444</c:v>
                </c:pt>
                <c:pt idx="3021">
                  <c:v>-9041.63276136491</c:v>
                </c:pt>
                <c:pt idx="3022">
                  <c:v>-9043.3079424496173</c:v>
                </c:pt>
                <c:pt idx="3023">
                  <c:v>-9044.9792615232709</c:v>
                </c:pt>
                <c:pt idx="3024">
                  <c:v>-9046.6467171012919</c:v>
                </c:pt>
                <c:pt idx="3025">
                  <c:v>-9048.310307702548</c:v>
                </c:pt>
                <c:pt idx="3026">
                  <c:v>-9049.9700318493178</c:v>
                </c:pt>
                <c:pt idx="3027">
                  <c:v>-9051.6258880673377</c:v>
                </c:pt>
                <c:pt idx="3028">
                  <c:v>-9053.2778748857636</c:v>
                </c:pt>
                <c:pt idx="3029">
                  <c:v>-9054.9259908371987</c:v>
                </c:pt>
                <c:pt idx="3030">
                  <c:v>-9056.5702344576821</c:v>
                </c:pt>
                <c:pt idx="3031">
                  <c:v>-9058.2106042866835</c:v>
                </c:pt>
                <c:pt idx="3032">
                  <c:v>-9059.8470988671288</c:v>
                </c:pt>
                <c:pt idx="3033">
                  <c:v>-9061.4797167453726</c:v>
                </c:pt>
                <c:pt idx="3034">
                  <c:v>-9063.1084564712201</c:v>
                </c:pt>
                <c:pt idx="3035">
                  <c:v>-9064.7333165979235</c:v>
                </c:pt>
                <c:pt idx="3036">
                  <c:v>-9066.3542956821693</c:v>
                </c:pt>
                <c:pt idx="3037">
                  <c:v>-9067.9713922841074</c:v>
                </c:pt>
                <c:pt idx="3038">
                  <c:v>-9069.5846049673255</c:v>
                </c:pt>
                <c:pt idx="3039">
                  <c:v>-9071.1939322988674</c:v>
                </c:pt>
                <c:pt idx="3040">
                  <c:v>-9072.7993728492202</c:v>
                </c:pt>
                <c:pt idx="3041">
                  <c:v>-9074.4009251923308</c:v>
                </c:pt>
                <c:pt idx="3042">
                  <c:v>-9075.9985879055985</c:v>
                </c:pt>
                <c:pt idx="3043">
                  <c:v>-9077.5923595698714</c:v>
                </c:pt>
                <c:pt idx="3044">
                  <c:v>-9079.1822387694683</c:v>
                </c:pt>
                <c:pt idx="3045">
                  <c:v>-9080.768224092144</c:v>
                </c:pt>
                <c:pt idx="3046">
                  <c:v>-9082.3503141291349</c:v>
                </c:pt>
                <c:pt idx="3047">
                  <c:v>-9083.9285074751242</c:v>
                </c:pt>
                <c:pt idx="3048">
                  <c:v>-9085.5028027282533</c:v>
                </c:pt>
                <c:pt idx="3049">
                  <c:v>-9087.0731984901377</c:v>
                </c:pt>
                <c:pt idx="3050">
                  <c:v>-9088.6396933658525</c:v>
                </c:pt>
                <c:pt idx="3051">
                  <c:v>-9090.2022859639292</c:v>
                </c:pt>
                <c:pt idx="3052">
                  <c:v>-9091.7609748963787</c:v>
                </c:pt>
                <c:pt idx="3053">
                  <c:v>-9093.3157587786718</c:v>
                </c:pt>
                <c:pt idx="3054">
                  <c:v>-9094.8666362297445</c:v>
                </c:pt>
                <c:pt idx="3055">
                  <c:v>-9096.413605872016</c:v>
                </c:pt>
                <c:pt idx="3056">
                  <c:v>-9097.9566663313635</c:v>
                </c:pt>
                <c:pt idx="3057">
                  <c:v>-9099.4958162371404</c:v>
                </c:pt>
                <c:pt idx="3058">
                  <c:v>-9101.0310542221741</c:v>
                </c:pt>
                <c:pt idx="3059">
                  <c:v>-9102.5623789227757</c:v>
                </c:pt>
                <c:pt idx="3060">
                  <c:v>-9104.0897889787138</c:v>
                </c:pt>
                <c:pt idx="3061">
                  <c:v>-9105.6132830332517</c:v>
                </c:pt>
                <c:pt idx="3062">
                  <c:v>-9107.1328597331194</c:v>
                </c:pt>
                <c:pt idx="3063">
                  <c:v>-9108.6485177285376</c:v>
                </c:pt>
                <c:pt idx="3064">
                  <c:v>-9110.1602556731887</c:v>
                </c:pt>
                <c:pt idx="3065">
                  <c:v>-9111.6680722242618</c:v>
                </c:pt>
                <c:pt idx="3066">
                  <c:v>-9113.1719660424151</c:v>
                </c:pt>
                <c:pt idx="3067">
                  <c:v>-9114.6719357917864</c:v>
                </c:pt>
                <c:pt idx="3068">
                  <c:v>-9116.1679801400132</c:v>
                </c:pt>
                <c:pt idx="3069">
                  <c:v>-9117.6600977582129</c:v>
                </c:pt>
                <c:pt idx="3070">
                  <c:v>-9119.1482873209861</c:v>
                </c:pt>
                <c:pt idx="3071">
                  <c:v>-9120.6325475064314</c:v>
                </c:pt>
                <c:pt idx="3072">
                  <c:v>-9122.1128769961288</c:v>
                </c:pt>
                <c:pt idx="3073">
                  <c:v>-9123.5892744751582</c:v>
                </c:pt>
                <c:pt idx="3074">
                  <c:v>-9125.0617386320882</c:v>
                </c:pt>
                <c:pt idx="3075">
                  <c:v>-9126.5302681589783</c:v>
                </c:pt>
                <c:pt idx="3076">
                  <c:v>-9127.9948617513892</c:v>
                </c:pt>
                <c:pt idx="3077">
                  <c:v>-9129.4555181083761</c:v>
                </c:pt>
                <c:pt idx="3078">
                  <c:v>-9130.9122359324829</c:v>
                </c:pt>
                <c:pt idx="3079">
                  <c:v>-9132.3650139297661</c:v>
                </c:pt>
                <c:pt idx="3080">
                  <c:v>-9133.8138508097745</c:v>
                </c:pt>
                <c:pt idx="3081">
                  <c:v>-9135.2587452855514</c:v>
                </c:pt>
                <c:pt idx="3082">
                  <c:v>-9136.699696073656</c:v>
                </c:pt>
                <c:pt idx="3083">
                  <c:v>-9138.1367018941401</c:v>
                </c:pt>
                <c:pt idx="3084">
                  <c:v>-9139.5697614705623</c:v>
                </c:pt>
                <c:pt idx="3085">
                  <c:v>-9140.9988735299885</c:v>
                </c:pt>
                <c:pt idx="3086">
                  <c:v>-9142.4240368029878</c:v>
                </c:pt>
                <c:pt idx="3087">
                  <c:v>-9143.8452500236399</c:v>
                </c:pt>
                <c:pt idx="3088">
                  <c:v>-9145.2625119295299</c:v>
                </c:pt>
                <c:pt idx="3089">
                  <c:v>-9146.6758212617551</c:v>
                </c:pt>
                <c:pt idx="3090">
                  <c:v>-9148.0851767649256</c:v>
                </c:pt>
                <c:pt idx="3091">
                  <c:v>-9149.4905771871599</c:v>
                </c:pt>
                <c:pt idx="3092">
                  <c:v>-9150.8920212800876</c:v>
                </c:pt>
                <c:pt idx="3093">
                  <c:v>-9152.2895077988615</c:v>
                </c:pt>
                <c:pt idx="3094">
                  <c:v>-9153.6830355021393</c:v>
                </c:pt>
                <c:pt idx="3095">
                  <c:v>-9155.0726031521026</c:v>
                </c:pt>
                <c:pt idx="3096">
                  <c:v>-9156.4582095144469</c:v>
                </c:pt>
                <c:pt idx="3097">
                  <c:v>-9157.8398533583895</c:v>
                </c:pt>
                <c:pt idx="3098">
                  <c:v>-9159.2175334566655</c:v>
                </c:pt>
                <c:pt idx="3099">
                  <c:v>-9160.591248585526</c:v>
                </c:pt>
                <c:pt idx="3100">
                  <c:v>-9161.9609975247567</c:v>
                </c:pt>
                <c:pt idx="3101">
                  <c:v>-9163.3267790576519</c:v>
                </c:pt>
                <c:pt idx="3102">
                  <c:v>-9164.6885919710403</c:v>
                </c:pt>
                <c:pt idx="3103">
                  <c:v>-9166.0464350552647</c:v>
                </c:pt>
                <c:pt idx="3104">
                  <c:v>-9167.4003071042134</c:v>
                </c:pt>
                <c:pt idx="3105">
                  <c:v>-9168.7502069152815</c:v>
                </c:pt>
                <c:pt idx="3106">
                  <c:v>-9170.0961332894021</c:v>
                </c:pt>
                <c:pt idx="3107">
                  <c:v>-9171.4380850310445</c:v>
                </c:pt>
                <c:pt idx="3108">
                  <c:v>-9172.7760609481902</c:v>
                </c:pt>
                <c:pt idx="3109">
                  <c:v>-9174.1100598523662</c:v>
                </c:pt>
                <c:pt idx="3110">
                  <c:v>-9175.4400805586338</c:v>
                </c:pt>
                <c:pt idx="3111">
                  <c:v>-9176.7661218855774</c:v>
                </c:pt>
                <c:pt idx="3112">
                  <c:v>-9178.088182655325</c:v>
                </c:pt>
                <c:pt idx="3113">
                  <c:v>-9179.4062616935335</c:v>
                </c:pt>
                <c:pt idx="3114">
                  <c:v>-9180.7203578294084</c:v>
                </c:pt>
                <c:pt idx="3115">
                  <c:v>-9182.0304698956734</c:v>
                </c:pt>
                <c:pt idx="3116">
                  <c:v>-9183.3365967286118</c:v>
                </c:pt>
                <c:pt idx="3117">
                  <c:v>-9184.6387371680321</c:v>
                </c:pt>
                <c:pt idx="3118">
                  <c:v>-9185.9368900572954</c:v>
                </c:pt>
                <c:pt idx="3119">
                  <c:v>-9187.2310542432915</c:v>
                </c:pt>
                <c:pt idx="3120">
                  <c:v>-9188.5212285764646</c:v>
                </c:pt>
                <c:pt idx="3121">
                  <c:v>-9189.8074119108041</c:v>
                </c:pt>
                <c:pt idx="3122">
                  <c:v>-9191.0896031038264</c:v>
                </c:pt>
                <c:pt idx="3123">
                  <c:v>-9192.3678010166168</c:v>
                </c:pt>
                <c:pt idx="3124">
                  <c:v>-9193.6420045137984</c:v>
                </c:pt>
                <c:pt idx="3125">
                  <c:v>-9194.9122124635323</c:v>
                </c:pt>
                <c:pt idx="3126">
                  <c:v>-9196.1784237375468</c:v>
                </c:pt>
                <c:pt idx="3127">
                  <c:v>-9197.440637211108</c:v>
                </c:pt>
                <c:pt idx="3128">
                  <c:v>-9198.6988517630398</c:v>
                </c:pt>
                <c:pt idx="3129">
                  <c:v>-9199.9530662757097</c:v>
                </c:pt>
                <c:pt idx="3130">
                  <c:v>-9201.2032796350504</c:v>
                </c:pt>
                <c:pt idx="3131">
                  <c:v>-9202.4494907305343</c:v>
                </c:pt>
                <c:pt idx="3132">
                  <c:v>-9203.6916984552045</c:v>
                </c:pt>
                <c:pt idx="3133">
                  <c:v>-9204.9299017056437</c:v>
                </c:pt>
                <c:pt idx="3134">
                  <c:v>-9206.1640993820092</c:v>
                </c:pt>
                <c:pt idx="3135">
                  <c:v>-9207.3942903879997</c:v>
                </c:pt>
                <c:pt idx="3136">
                  <c:v>-9208.6204736308864</c:v>
                </c:pt>
                <c:pt idx="3137">
                  <c:v>-9209.8426480214875</c:v>
                </c:pt>
                <c:pt idx="3138">
                  <c:v>-9211.0608124741957</c:v>
                </c:pt>
                <c:pt idx="3139">
                  <c:v>-9212.2749659069541</c:v>
                </c:pt>
                <c:pt idx="3140">
                  <c:v>-9213.4851072412803</c:v>
                </c:pt>
                <c:pt idx="3141">
                  <c:v>-9214.6912354022406</c:v>
                </c:pt>
                <c:pt idx="3142">
                  <c:v>-9215.8933493184777</c:v>
                </c:pt>
                <c:pt idx="3143">
                  <c:v>-9217.0914479221992</c:v>
                </c:pt>
                <c:pt idx="3144">
                  <c:v>-9218.2855301491763</c:v>
                </c:pt>
                <c:pt idx="3145">
                  <c:v>-9219.4755949387418</c:v>
                </c:pt>
                <c:pt idx="3146">
                  <c:v>-9220.6616412338135</c:v>
                </c:pt>
                <c:pt idx="3147">
                  <c:v>-9221.8436679808601</c:v>
                </c:pt>
                <c:pt idx="3148">
                  <c:v>-9223.0216741299337</c:v>
                </c:pt>
                <c:pt idx="3149">
                  <c:v>-9224.195658634655</c:v>
                </c:pt>
                <c:pt idx="3150">
                  <c:v>-9225.3656204522158</c:v>
                </c:pt>
                <c:pt idx="3151">
                  <c:v>-9226.5315585433727</c:v>
                </c:pt>
                <c:pt idx="3152">
                  <c:v>-9227.6934718724715</c:v>
                </c:pt>
                <c:pt idx="3153">
                  <c:v>-9228.8513594074248</c:v>
                </c:pt>
                <c:pt idx="3154">
                  <c:v>-9230.005220119725</c:v>
                </c:pt>
                <c:pt idx="3155">
                  <c:v>-9231.1550529844335</c:v>
                </c:pt>
                <c:pt idx="3156">
                  <c:v>-9232.3008569801987</c:v>
                </c:pt>
                <c:pt idx="3157">
                  <c:v>-9233.4426310892413</c:v>
                </c:pt>
                <c:pt idx="3158">
                  <c:v>-9234.5803742973658</c:v>
                </c:pt>
                <c:pt idx="3159">
                  <c:v>-9235.7140855939542</c:v>
                </c:pt>
                <c:pt idx="3160">
                  <c:v>-9236.8437639719741</c:v>
                </c:pt>
                <c:pt idx="3161">
                  <c:v>-9237.9694084279672</c:v>
                </c:pt>
                <c:pt idx="3162">
                  <c:v>-9239.0910179620696</c:v>
                </c:pt>
                <c:pt idx="3163">
                  <c:v>-9240.2085915779917</c:v>
                </c:pt>
                <c:pt idx="3164">
                  <c:v>-9241.3221282830345</c:v>
                </c:pt>
                <c:pt idx="3165">
                  <c:v>-9242.4316270880772</c:v>
                </c:pt>
                <c:pt idx="3166">
                  <c:v>-9243.537087007604</c:v>
                </c:pt>
                <c:pt idx="3167">
                  <c:v>-9244.6385070596607</c:v>
                </c:pt>
                <c:pt idx="3168">
                  <c:v>-9245.7358862659057</c:v>
                </c:pt>
                <c:pt idx="3169">
                  <c:v>-9246.8292236515717</c:v>
                </c:pt>
                <c:pt idx="3170">
                  <c:v>-9247.9185182454858</c:v>
                </c:pt>
                <c:pt idx="3171">
                  <c:v>-9249.0037690800655</c:v>
                </c:pt>
                <c:pt idx="3172">
                  <c:v>-9250.0849751913229</c:v>
                </c:pt>
                <c:pt idx="3173">
                  <c:v>-9251.1621356188625</c:v>
                </c:pt>
                <c:pt idx="3174">
                  <c:v>-9252.2352494058778</c:v>
                </c:pt>
                <c:pt idx="3175">
                  <c:v>-9253.3043155991654</c:v>
                </c:pt>
                <c:pt idx="3176">
                  <c:v>-9254.3693332491057</c:v>
                </c:pt>
                <c:pt idx="3177">
                  <c:v>-9255.4303014096822</c:v>
                </c:pt>
                <c:pt idx="3178">
                  <c:v>-9256.4872191384802</c:v>
                </c:pt>
                <c:pt idx="3179">
                  <c:v>-9257.5400854966738</c:v>
                </c:pt>
                <c:pt idx="3180">
                  <c:v>-9258.5888995490386</c:v>
                </c:pt>
                <c:pt idx="3181">
                  <c:v>-9259.633660363952</c:v>
                </c:pt>
                <c:pt idx="3182">
                  <c:v>-9260.6743670133856</c:v>
                </c:pt>
                <c:pt idx="3183">
                  <c:v>-9261.7110185729271</c:v>
                </c:pt>
                <c:pt idx="3184">
                  <c:v>-9262.7436141217458</c:v>
                </c:pt>
                <c:pt idx="3185">
                  <c:v>-9263.7721527426274</c:v>
                </c:pt>
                <c:pt idx="3186">
                  <c:v>-9264.7966335219608</c:v>
                </c:pt>
                <c:pt idx="3187">
                  <c:v>-9265.8170555497309</c:v>
                </c:pt>
                <c:pt idx="3188">
                  <c:v>-9266.8334179195372</c:v>
                </c:pt>
                <c:pt idx="3189">
                  <c:v>-9267.8457197285807</c:v>
                </c:pt>
                <c:pt idx="3190">
                  <c:v>-9268.8539600776658</c:v>
                </c:pt>
                <c:pt idx="3191">
                  <c:v>-9269.8581380712149</c:v>
                </c:pt>
                <c:pt idx="3192">
                  <c:v>-9270.8582528172519</c:v>
                </c:pt>
                <c:pt idx="3193">
                  <c:v>-9271.8543034274007</c:v>
                </c:pt>
                <c:pt idx="3194">
                  <c:v>-9272.8462890169176</c:v>
                </c:pt>
                <c:pt idx="3195">
                  <c:v>-9273.8342087046494</c:v>
                </c:pt>
                <c:pt idx="3196">
                  <c:v>-9274.8180616130667</c:v>
                </c:pt>
                <c:pt idx="3197">
                  <c:v>-9275.7978468682468</c:v>
                </c:pt>
                <c:pt idx="3198">
                  <c:v>-9276.7735635998797</c:v>
                </c:pt>
                <c:pt idx="3199">
                  <c:v>-9277.7452109412698</c:v>
                </c:pt>
                <c:pt idx="3200">
                  <c:v>-9278.7127880293447</c:v>
                </c:pt>
                <c:pt idx="3201">
                  <c:v>-9279.6762940046337</c:v>
                </c:pt>
                <c:pt idx="3202">
                  <c:v>-9280.6357280112861</c:v>
                </c:pt>
                <c:pt idx="3203">
                  <c:v>-9281.5910891970816</c:v>
                </c:pt>
                <c:pt idx="3204">
                  <c:v>-9282.5423767133962</c:v>
                </c:pt>
                <c:pt idx="3205">
                  <c:v>-9283.4895897152419</c:v>
                </c:pt>
                <c:pt idx="3206">
                  <c:v>-9284.432727361238</c:v>
                </c:pt>
                <c:pt idx="3207">
                  <c:v>-9285.3717888136307</c:v>
                </c:pt>
                <c:pt idx="3208">
                  <c:v>-9286.3067732382915</c:v>
                </c:pt>
                <c:pt idx="3209">
                  <c:v>-9287.2376798046989</c:v>
                </c:pt>
                <c:pt idx="3210">
                  <c:v>-9288.1645076859622</c:v>
                </c:pt>
                <c:pt idx="3211">
                  <c:v>-9289.0872560588232</c:v>
                </c:pt>
                <c:pt idx="3212">
                  <c:v>-9290.0059241036233</c:v>
                </c:pt>
                <c:pt idx="3213">
                  <c:v>-9290.9205110043495</c:v>
                </c:pt>
                <c:pt idx="3214">
                  <c:v>-9291.83101594861</c:v>
                </c:pt>
                <c:pt idx="3215">
                  <c:v>-9292.7374381276295</c:v>
                </c:pt>
                <c:pt idx="3216">
                  <c:v>-9293.6397767362669</c:v>
                </c:pt>
                <c:pt idx="3217">
                  <c:v>-9294.5380309730099</c:v>
                </c:pt>
                <c:pt idx="3218">
                  <c:v>-9295.4322000399698</c:v>
                </c:pt>
                <c:pt idx="3219">
                  <c:v>-9296.3222831428902</c:v>
                </c:pt>
                <c:pt idx="3220">
                  <c:v>-9297.2082794911366</c:v>
                </c:pt>
                <c:pt idx="3221">
                  <c:v>-9298.0901882977141</c:v>
                </c:pt>
                <c:pt idx="3222">
                  <c:v>-9298.9680087792567</c:v>
                </c:pt>
                <c:pt idx="3223">
                  <c:v>-9299.8417401560182</c:v>
                </c:pt>
                <c:pt idx="3224">
                  <c:v>-9300.7113816519068</c:v>
                </c:pt>
                <c:pt idx="3225">
                  <c:v>-9301.5769324944467</c:v>
                </c:pt>
                <c:pt idx="3226">
                  <c:v>-9302.4383919147949</c:v>
                </c:pt>
                <c:pt idx="3227">
                  <c:v>-9303.2957591477498</c:v>
                </c:pt>
                <c:pt idx="3228">
                  <c:v>-9304.1490334317477</c:v>
                </c:pt>
                <c:pt idx="3229">
                  <c:v>-9304.9982140088487</c:v>
                </c:pt>
                <c:pt idx="3230">
                  <c:v>-9305.8433001247613</c:v>
                </c:pt>
                <c:pt idx="3231">
                  <c:v>-9306.6842910288196</c:v>
                </c:pt>
                <c:pt idx="3232">
                  <c:v>-9307.5211859740102</c:v>
                </c:pt>
                <c:pt idx="3233">
                  <c:v>-9308.3539842169394</c:v>
                </c:pt>
                <c:pt idx="3234">
                  <c:v>-9309.1826850178713</c:v>
                </c:pt>
                <c:pt idx="3235">
                  <c:v>-9310.0072876406921</c:v>
                </c:pt>
                <c:pt idx="3236">
                  <c:v>-9310.8277913529437</c:v>
                </c:pt>
                <c:pt idx="3237">
                  <c:v>-9311.6441954257989</c:v>
                </c:pt>
                <c:pt idx="3238">
                  <c:v>-9312.4564991340721</c:v>
                </c:pt>
                <c:pt idx="3239">
                  <c:v>-9313.2647017562322</c:v>
                </c:pt>
                <c:pt idx="3240">
                  <c:v>-9314.0688025743693</c:v>
                </c:pt>
                <c:pt idx="3241">
                  <c:v>-9314.8688008742374</c:v>
                </c:pt>
                <c:pt idx="3242">
                  <c:v>-9315.6646959452246</c:v>
                </c:pt>
                <c:pt idx="3243">
                  <c:v>-9316.4564870803679</c:v>
                </c:pt>
                <c:pt idx="3244">
                  <c:v>-9317.2441735763423</c:v>
                </c:pt>
                <c:pt idx="3245">
                  <c:v>-9318.0277547334808</c:v>
                </c:pt>
                <c:pt idx="3246">
                  <c:v>-9318.807229855749</c:v>
                </c:pt>
                <c:pt idx="3247">
                  <c:v>-9319.5825982507722</c:v>
                </c:pt>
                <c:pt idx="3248">
                  <c:v>-9320.3538592298155</c:v>
                </c:pt>
                <c:pt idx="3249">
                  <c:v>-9321.1210121077947</c:v>
                </c:pt>
                <c:pt idx="3250">
                  <c:v>-9321.8840562032801</c:v>
                </c:pt>
                <c:pt idx="3251">
                  <c:v>-9322.6429908384798</c:v>
                </c:pt>
                <c:pt idx="3252">
                  <c:v>-9323.3978153392636</c:v>
                </c:pt>
                <c:pt idx="3253">
                  <c:v>-9324.1485290351502</c:v>
                </c:pt>
                <c:pt idx="3254">
                  <c:v>-9324.8951312593035</c:v>
                </c:pt>
                <c:pt idx="3255">
                  <c:v>-9325.6376213485455</c:v>
                </c:pt>
                <c:pt idx="3256">
                  <c:v>-9326.3759986433452</c:v>
                </c:pt>
                <c:pt idx="3257">
                  <c:v>-9327.1102624878313</c:v>
                </c:pt>
                <c:pt idx="3258">
                  <c:v>-9327.8404122297834</c:v>
                </c:pt>
                <c:pt idx="3259">
                  <c:v>-9328.5664472206336</c:v>
                </c:pt>
                <c:pt idx="3260">
                  <c:v>-9329.2883668154736</c:v>
                </c:pt>
                <c:pt idx="3261">
                  <c:v>-9330.006170373048</c:v>
                </c:pt>
                <c:pt idx="3262">
                  <c:v>-9330.7198572557518</c:v>
                </c:pt>
                <c:pt idx="3263">
                  <c:v>-9331.4294268296471</c:v>
                </c:pt>
                <c:pt idx="3264">
                  <c:v>-9332.1348784644524</c:v>
                </c:pt>
                <c:pt idx="3265">
                  <c:v>-9332.8362115335331</c:v>
                </c:pt>
                <c:pt idx="3266">
                  <c:v>-9333.5334254139234</c:v>
                </c:pt>
                <c:pt idx="3267">
                  <c:v>-9334.2265194863157</c:v>
                </c:pt>
                <c:pt idx="3268">
                  <c:v>-9334.9154931350495</c:v>
                </c:pt>
                <c:pt idx="3269">
                  <c:v>-9335.6003457481474</c:v>
                </c:pt>
                <c:pt idx="3270">
                  <c:v>-9336.2810767172687</c:v>
                </c:pt>
                <c:pt idx="3271">
                  <c:v>-9336.9576854377519</c:v>
                </c:pt>
                <c:pt idx="3272">
                  <c:v>-9337.6301713085813</c:v>
                </c:pt>
                <c:pt idx="3273">
                  <c:v>-9338.2985337324189</c:v>
                </c:pt>
                <c:pt idx="3274">
                  <c:v>-9338.9627721155775</c:v>
                </c:pt>
                <c:pt idx="3275">
                  <c:v>-9339.6228858680442</c:v>
                </c:pt>
                <c:pt idx="3276">
                  <c:v>-9340.2788744034533</c:v>
                </c:pt>
                <c:pt idx="3277">
                  <c:v>-9340.930737139126</c:v>
                </c:pt>
                <c:pt idx="3278">
                  <c:v>-9341.5784734960253</c:v>
                </c:pt>
                <c:pt idx="3279">
                  <c:v>-9342.2220828987975</c:v>
                </c:pt>
                <c:pt idx="3280">
                  <c:v>-9342.8615647757415</c:v>
                </c:pt>
                <c:pt idx="3281">
                  <c:v>-9343.4969185588325</c:v>
                </c:pt>
                <c:pt idx="3282">
                  <c:v>-9344.1281436837053</c:v>
                </c:pt>
                <c:pt idx="3283">
                  <c:v>-9344.7552395896673</c:v>
                </c:pt>
                <c:pt idx="3284">
                  <c:v>-9345.3782057196895</c:v>
                </c:pt>
                <c:pt idx="3285">
                  <c:v>-9345.9970415204189</c:v>
                </c:pt>
                <c:pt idx="3286">
                  <c:v>-9346.6117464421586</c:v>
                </c:pt>
                <c:pt idx="3287">
                  <c:v>-9347.22231993889</c:v>
                </c:pt>
                <c:pt idx="3288">
                  <c:v>-9347.8287614682667</c:v>
                </c:pt>
                <c:pt idx="3289">
                  <c:v>-9348.4310704916006</c:v>
                </c:pt>
                <c:pt idx="3290">
                  <c:v>-9349.0292464738905</c:v>
                </c:pt>
                <c:pt idx="3291">
                  <c:v>-9349.6232888837931</c:v>
                </c:pt>
                <c:pt idx="3292">
                  <c:v>-9350.2131971936469</c:v>
                </c:pt>
                <c:pt idx="3293">
                  <c:v>-9350.7989708794485</c:v>
                </c:pt>
                <c:pt idx="3294">
                  <c:v>-9351.3806094208794</c:v>
                </c:pt>
                <c:pt idx="3295">
                  <c:v>-9351.9581123012958</c:v>
                </c:pt>
                <c:pt idx="3296">
                  <c:v>-9352.5314790077173</c:v>
                </c:pt>
                <c:pt idx="3297">
                  <c:v>-9353.1007090308449</c:v>
                </c:pt>
                <c:pt idx="3298">
                  <c:v>-9353.6658018650523</c:v>
                </c:pt>
                <c:pt idx="3299">
                  <c:v>-9354.2267570083859</c:v>
                </c:pt>
                <c:pt idx="3300">
                  <c:v>-9354.7835739625716</c:v>
                </c:pt>
                <c:pt idx="3301">
                  <c:v>-9355.3362522330044</c:v>
                </c:pt>
                <c:pt idx="3302">
                  <c:v>-9355.8847913287664</c:v>
                </c:pt>
                <c:pt idx="3303">
                  <c:v>-9356.4291907626011</c:v>
                </c:pt>
                <c:pt idx="3304">
                  <c:v>-9356.9694500509486</c:v>
                </c:pt>
                <c:pt idx="3305">
                  <c:v>-9357.5055687139084</c:v>
                </c:pt>
                <c:pt idx="3306">
                  <c:v>-9358.0375462752636</c:v>
                </c:pt>
                <c:pt idx="3307">
                  <c:v>-9358.5653822624845</c:v>
                </c:pt>
                <c:pt idx="3308">
                  <c:v>-9359.0890762067102</c:v>
                </c:pt>
                <c:pt idx="3309">
                  <c:v>-9359.6086276427577</c:v>
                </c:pt>
                <c:pt idx="3310">
                  <c:v>-9360.1240361091386</c:v>
                </c:pt>
                <c:pt idx="3311">
                  <c:v>-9360.6353011480242</c:v>
                </c:pt>
                <c:pt idx="3312">
                  <c:v>-9361.1424223052782</c:v>
                </c:pt>
                <c:pt idx="3313">
                  <c:v>-9361.6453991304443</c:v>
                </c:pt>
                <c:pt idx="3314">
                  <c:v>-9362.1442311767496</c:v>
                </c:pt>
                <c:pt idx="3315">
                  <c:v>-9362.638918001092</c:v>
                </c:pt>
                <c:pt idx="3316">
                  <c:v>-9363.1294591640635</c:v>
                </c:pt>
                <c:pt idx="3317">
                  <c:v>-9363.6158542299308</c:v>
                </c:pt>
                <c:pt idx="3318">
                  <c:v>-9364.0981027666476</c:v>
                </c:pt>
                <c:pt idx="3319">
                  <c:v>-9364.5762043458562</c:v>
                </c:pt>
                <c:pt idx="3320">
                  <c:v>-9365.0501585428647</c:v>
                </c:pt>
                <c:pt idx="3321">
                  <c:v>-9365.5199649366859</c:v>
                </c:pt>
                <c:pt idx="3322">
                  <c:v>-9365.9856231100021</c:v>
                </c:pt>
                <c:pt idx="3323">
                  <c:v>-9366.4471326491894</c:v>
                </c:pt>
                <c:pt idx="3324">
                  <c:v>-9366.9044931443004</c:v>
                </c:pt>
                <c:pt idx="3325">
                  <c:v>-9367.3577041890858</c:v>
                </c:pt>
                <c:pt idx="3326">
                  <c:v>-9367.8067653809649</c:v>
                </c:pt>
                <c:pt idx="3327">
                  <c:v>-9368.2516763210606</c:v>
                </c:pt>
                <c:pt idx="3328">
                  <c:v>-9368.692436614172</c:v>
                </c:pt>
                <c:pt idx="3329">
                  <c:v>-9369.1290458687836</c:v>
                </c:pt>
                <c:pt idx="3330">
                  <c:v>-9369.5615036970776</c:v>
                </c:pt>
                <c:pt idx="3331">
                  <c:v>-9369.9898097149126</c:v>
                </c:pt>
                <c:pt idx="3332">
                  <c:v>-9370.413963541836</c:v>
                </c:pt>
                <c:pt idx="3333">
                  <c:v>-9370.8339648010951</c:v>
                </c:pt>
                <c:pt idx="3334">
                  <c:v>-9371.2498131196207</c:v>
                </c:pt>
                <c:pt idx="3335">
                  <c:v>-9371.6615081280161</c:v>
                </c:pt>
                <c:pt idx="3336">
                  <c:v>-9372.0690494605951</c:v>
                </c:pt>
                <c:pt idx="3337">
                  <c:v>-9372.4724367553554</c:v>
                </c:pt>
                <c:pt idx="3338">
                  <c:v>-9372.8716696539796</c:v>
                </c:pt>
                <c:pt idx="3339">
                  <c:v>-9373.2667478018393</c:v>
                </c:pt>
                <c:pt idx="3340">
                  <c:v>-9373.6576708480079</c:v>
                </c:pt>
                <c:pt idx="3341">
                  <c:v>-9374.0444384452421</c:v>
                </c:pt>
                <c:pt idx="3342">
                  <c:v>-9374.4270502499821</c:v>
                </c:pt>
                <c:pt idx="3343">
                  <c:v>-9374.8055059223752</c:v>
                </c:pt>
                <c:pt idx="3344">
                  <c:v>-9375.1798051262504</c:v>
                </c:pt>
                <c:pt idx="3345">
                  <c:v>-9375.5499475291308</c:v>
                </c:pt>
                <c:pt idx="3346">
                  <c:v>-9375.9159328022342</c:v>
                </c:pt>
                <c:pt idx="3347">
                  <c:v>-9376.2777606204618</c:v>
                </c:pt>
                <c:pt idx="3348">
                  <c:v>-9376.6354306624253</c:v>
                </c:pt>
                <c:pt idx="3349">
                  <c:v>-9376.9889426104146</c:v>
                </c:pt>
                <c:pt idx="3350">
                  <c:v>-9377.338296150414</c:v>
                </c:pt>
                <c:pt idx="3351">
                  <c:v>-9377.6834909721074</c:v>
                </c:pt>
                <c:pt idx="3352">
                  <c:v>-9378.0245267688697</c:v>
                </c:pt>
                <c:pt idx="3353">
                  <c:v>-9378.3614032377773</c:v>
                </c:pt>
                <c:pt idx="3354">
                  <c:v>-9378.6941200795882</c:v>
                </c:pt>
                <c:pt idx="3355">
                  <c:v>-9379.0226769987657</c:v>
                </c:pt>
                <c:pt idx="3356">
                  <c:v>-9379.3470737034604</c:v>
                </c:pt>
                <c:pt idx="3357">
                  <c:v>-9379.6673099055206</c:v>
                </c:pt>
                <c:pt idx="3358">
                  <c:v>-9379.9833853205018</c:v>
                </c:pt>
                <c:pt idx="3359">
                  <c:v>-9380.2952996676358</c:v>
                </c:pt>
                <c:pt idx="3360">
                  <c:v>-9380.6030526698632</c:v>
                </c:pt>
                <c:pt idx="3361">
                  <c:v>-9380.9066440538227</c:v>
                </c:pt>
                <c:pt idx="3362">
                  <c:v>-9381.206073549838</c:v>
                </c:pt>
                <c:pt idx="3363">
                  <c:v>-9381.5013408919422</c:v>
                </c:pt>
                <c:pt idx="3364">
                  <c:v>-9381.792445817855</c:v>
                </c:pt>
                <c:pt idx="3365">
                  <c:v>-9382.079388068998</c:v>
                </c:pt>
                <c:pt idx="3366">
                  <c:v>-9382.3621673904963</c:v>
                </c:pt>
                <c:pt idx="3367">
                  <c:v>-9382.640783531162</c:v>
                </c:pt>
                <c:pt idx="3368">
                  <c:v>-9382.9152362435107</c:v>
                </c:pt>
                <c:pt idx="3369">
                  <c:v>-9383.1855252837577</c:v>
                </c:pt>
                <c:pt idx="3370">
                  <c:v>-9383.4516504118183</c:v>
                </c:pt>
                <c:pt idx="3371">
                  <c:v>-9383.7136113912966</c:v>
                </c:pt>
                <c:pt idx="3372">
                  <c:v>-9383.9714079895002</c:v>
                </c:pt>
                <c:pt idx="3373">
                  <c:v>-9384.2250399774457</c:v>
                </c:pt>
                <c:pt idx="3374">
                  <c:v>-9384.4745071298385</c:v>
                </c:pt>
                <c:pt idx="3375">
                  <c:v>-9384.7198092250856</c:v>
                </c:pt>
                <c:pt idx="3376">
                  <c:v>-9384.9609460452884</c:v>
                </c:pt>
                <c:pt idx="3377">
                  <c:v>-9385.1979173762629</c:v>
                </c:pt>
                <c:pt idx="3378">
                  <c:v>-9385.4307230075028</c:v>
                </c:pt>
                <c:pt idx="3379">
                  <c:v>-9385.6593627322309</c:v>
                </c:pt>
                <c:pt idx="3380">
                  <c:v>-9385.883836347346</c:v>
                </c:pt>
                <c:pt idx="3381">
                  <c:v>-9386.1041436534542</c:v>
                </c:pt>
                <c:pt idx="3382">
                  <c:v>-9386.3202844548687</c:v>
                </c:pt>
                <c:pt idx="3383">
                  <c:v>-9386.5322585595986</c:v>
                </c:pt>
                <c:pt idx="3384">
                  <c:v>-9386.7400657793532</c:v>
                </c:pt>
                <c:pt idx="3385">
                  <c:v>-9386.9437059295469</c:v>
                </c:pt>
                <c:pt idx="3386">
                  <c:v>-9387.1431788292957</c:v>
                </c:pt>
                <c:pt idx="3387">
                  <c:v>-9387.3384843014064</c:v>
                </c:pt>
                <c:pt idx="3388">
                  <c:v>-9387.5296221724057</c:v>
                </c:pt>
                <c:pt idx="3389">
                  <c:v>-9387.7165922725053</c:v>
                </c:pt>
                <c:pt idx="3390">
                  <c:v>-9387.8993944356316</c:v>
                </c:pt>
                <c:pt idx="3391">
                  <c:v>-9388.0780284994053</c:v>
                </c:pt>
                <c:pt idx="3392">
                  <c:v>-9388.2524943051485</c:v>
                </c:pt>
                <c:pt idx="3393">
                  <c:v>-9388.422791697898</c:v>
                </c:pt>
                <c:pt idx="3394">
                  <c:v>-9388.5889205263811</c:v>
                </c:pt>
                <c:pt idx="3395">
                  <c:v>-9388.7508806430269</c:v>
                </c:pt>
                <c:pt idx="3396">
                  <c:v>-9388.9086719039788</c:v>
                </c:pt>
                <c:pt idx="3397">
                  <c:v>-9389.062294169069</c:v>
                </c:pt>
                <c:pt idx="3398">
                  <c:v>-9389.2117473018479</c:v>
                </c:pt>
                <c:pt idx="3399">
                  <c:v>-9389.3570311695603</c:v>
                </c:pt>
                <c:pt idx="3400">
                  <c:v>-9389.4981456431487</c:v>
                </c:pt>
                <c:pt idx="3401">
                  <c:v>-9389.6350905972758</c:v>
                </c:pt>
                <c:pt idx="3402">
                  <c:v>-9389.7678659102912</c:v>
                </c:pt>
                <c:pt idx="3403">
                  <c:v>-9389.8964714642607</c:v>
                </c:pt>
                <c:pt idx="3404">
                  <c:v>-9390.0209071449444</c:v>
                </c:pt>
                <c:pt idx="3405">
                  <c:v>-9390.1411728418097</c:v>
                </c:pt>
                <c:pt idx="3406">
                  <c:v>-9390.2572684480347</c:v>
                </c:pt>
                <c:pt idx="3407">
                  <c:v>-9390.3691938604898</c:v>
                </c:pt>
                <c:pt idx="3408">
                  <c:v>-9390.4769489797582</c:v>
                </c:pt>
                <c:pt idx="3409">
                  <c:v>-9390.5805337101247</c:v>
                </c:pt>
                <c:pt idx="3410">
                  <c:v>-9390.6799479595811</c:v>
                </c:pt>
                <c:pt idx="3411">
                  <c:v>-9390.7751916398156</c:v>
                </c:pt>
                <c:pt idx="3412">
                  <c:v>-9390.8662646662306</c:v>
                </c:pt>
                <c:pt idx="3413">
                  <c:v>-9390.9531669579264</c:v>
                </c:pt>
                <c:pt idx="3414">
                  <c:v>-9391.0358984377162</c:v>
                </c:pt>
                <c:pt idx="3415">
                  <c:v>-9391.114459032111</c:v>
                </c:pt>
                <c:pt idx="3416">
                  <c:v>-9391.1888486713233</c:v>
                </c:pt>
                <c:pt idx="3417">
                  <c:v>-9391.2590672892766</c:v>
                </c:pt>
                <c:pt idx="3418">
                  <c:v>-9391.3251148236031</c:v>
                </c:pt>
                <c:pt idx="3419">
                  <c:v>-9391.3869912156315</c:v>
                </c:pt>
                <c:pt idx="3420">
                  <c:v>-9391.4446964104009</c:v>
                </c:pt>
                <c:pt idx="3421">
                  <c:v>-9391.4982303566503</c:v>
                </c:pt>
                <c:pt idx="3422">
                  <c:v>-9391.5475930068314</c:v>
                </c:pt>
                <c:pt idx="3423">
                  <c:v>-9391.5927843170975</c:v>
                </c:pt>
                <c:pt idx="3424">
                  <c:v>-9391.6338042473017</c:v>
                </c:pt>
                <c:pt idx="3425">
                  <c:v>-9391.6706527610149</c:v>
                </c:pt>
                <c:pt idx="3426">
                  <c:v>-9391.7033298254992</c:v>
                </c:pt>
                <c:pt idx="3427">
                  <c:v>-9391.7318354117306</c:v>
                </c:pt>
                <c:pt idx="3428">
                  <c:v>-9391.7561694943925</c:v>
                </c:pt>
                <c:pt idx="3429">
                  <c:v>-9391.7763320518625</c:v>
                </c:pt>
                <c:pt idx="3430">
                  <c:v>-9391.7923230662363</c:v>
                </c:pt>
                <c:pt idx="3431">
                  <c:v>-9391.8041425233059</c:v>
                </c:pt>
                <c:pt idx="3432">
                  <c:v>-9391.8117904125811</c:v>
                </c:pt>
                <c:pt idx="3433">
                  <c:v>-9391.8152667272589</c:v>
                </c:pt>
                <c:pt idx="3434">
                  <c:v>-9391.8145714642524</c:v>
                </c:pt>
                <c:pt idx="3435">
                  <c:v>-9391.8097046241837</c:v>
                </c:pt>
                <c:pt idx="3436">
                  <c:v>-9391.800666211373</c:v>
                </c:pt>
                <c:pt idx="3437">
                  <c:v>-9391.7874562338529</c:v>
                </c:pt>
                <c:pt idx="3438">
                  <c:v>-9391.7700747033523</c:v>
                </c:pt>
                <c:pt idx="3439">
                  <c:v>-9391.7485216353125</c:v>
                </c:pt>
                <c:pt idx="3440">
                  <c:v>-9391.7227970488766</c:v>
                </c:pt>
                <c:pt idx="3441">
                  <c:v>-9391.6929009668966</c:v>
                </c:pt>
                <c:pt idx="3442">
                  <c:v>-9391.6588334159296</c:v>
                </c:pt>
                <c:pt idx="3443">
                  <c:v>-9391.6205944262329</c:v>
                </c:pt>
                <c:pt idx="3444">
                  <c:v>-9391.5781840317777</c:v>
                </c:pt>
                <c:pt idx="3445">
                  <c:v>-9391.53160227023</c:v>
                </c:pt>
                <c:pt idx="3446">
                  <c:v>-9391.4808491829699</c:v>
                </c:pt>
                <c:pt idx="3447">
                  <c:v>-9391.4259248150793</c:v>
                </c:pt>
                <c:pt idx="3448">
                  <c:v>-9391.3668292153452</c:v>
                </c:pt>
                <c:pt idx="3449">
                  <c:v>-9391.3035624362619</c:v>
                </c:pt>
                <c:pt idx="3450">
                  <c:v>-9391.2361245340235</c:v>
                </c:pt>
                <c:pt idx="3451">
                  <c:v>-9391.1645155685346</c:v>
                </c:pt>
                <c:pt idx="3452">
                  <c:v>-9391.0887356034054</c:v>
                </c:pt>
                <c:pt idx="3453">
                  <c:v>-9391.0087847059422</c:v>
                </c:pt>
                <c:pt idx="3454">
                  <c:v>-9390.9246629471691</c:v>
                </c:pt>
                <c:pt idx="3455">
                  <c:v>-9390.8363704018047</c:v>
                </c:pt>
                <c:pt idx="3456">
                  <c:v>-9390.7439071482786</c:v>
                </c:pt>
                <c:pt idx="3457">
                  <c:v>-9390.6472732687198</c:v>
                </c:pt>
                <c:pt idx="3458">
                  <c:v>-9390.5464688489683</c:v>
                </c:pt>
                <c:pt idx="3459">
                  <c:v>-9390.4414939785602</c:v>
                </c:pt>
                <c:pt idx="3460">
                  <c:v>-9390.3323487507441</c:v>
                </c:pt>
                <c:pt idx="3461">
                  <c:v>-9390.2190332624705</c:v>
                </c:pt>
                <c:pt idx="3462">
                  <c:v>-9390.1015476143912</c:v>
                </c:pt>
                <c:pt idx="3463">
                  <c:v>-9389.9798919108671</c:v>
                </c:pt>
                <c:pt idx="3464">
                  <c:v>-9389.8540662599553</c:v>
                </c:pt>
                <c:pt idx="3465">
                  <c:v>-9389.724070773429</c:v>
                </c:pt>
                <c:pt idx="3466">
                  <c:v>-9389.5899055667578</c:v>
                </c:pt>
                <c:pt idx="3467">
                  <c:v>-9389.451570759109</c:v>
                </c:pt>
                <c:pt idx="3468">
                  <c:v>-9389.30906647337</c:v>
                </c:pt>
                <c:pt idx="3469">
                  <c:v>-9389.162392836115</c:v>
                </c:pt>
                <c:pt idx="3470">
                  <c:v>-9389.0115499776311</c:v>
                </c:pt>
                <c:pt idx="3471">
                  <c:v>-9388.8565380319087</c:v>
                </c:pt>
                <c:pt idx="3472">
                  <c:v>-9388.6973571366343</c:v>
                </c:pt>
                <c:pt idx="3473">
                  <c:v>-9388.5340074332071</c:v>
                </c:pt>
                <c:pt idx="3474">
                  <c:v>-9388.3664890667278</c:v>
                </c:pt>
                <c:pt idx="3475">
                  <c:v>-9388.1948021859862</c:v>
                </c:pt>
                <c:pt idx="3476">
                  <c:v>-9388.0189469434972</c:v>
                </c:pt>
                <c:pt idx="3477">
                  <c:v>-9387.8389234954575</c:v>
                </c:pt>
                <c:pt idx="3478">
                  <c:v>-9387.6547320017835</c:v>
                </c:pt>
                <c:pt idx="3479">
                  <c:v>-9387.4663726260824</c:v>
                </c:pt>
                <c:pt idx="3480">
                  <c:v>-9387.2738455356648</c:v>
                </c:pt>
                <c:pt idx="3481">
                  <c:v>-9387.0771509015485</c:v>
                </c:pt>
                <c:pt idx="3482">
                  <c:v>-9386.8762888984529</c:v>
                </c:pt>
                <c:pt idx="3483">
                  <c:v>-9386.6712597047881</c:v>
                </c:pt>
                <c:pt idx="3484">
                  <c:v>-9386.4620635026804</c:v>
                </c:pt>
                <c:pt idx="3485">
                  <c:v>-9386.2487004779523</c:v>
                </c:pt>
                <c:pt idx="3486">
                  <c:v>-9386.0311708201243</c:v>
                </c:pt>
                <c:pt idx="3487">
                  <c:v>-9385.8094747224222</c:v>
                </c:pt>
                <c:pt idx="3488">
                  <c:v>-9385.5836123817644</c:v>
                </c:pt>
                <c:pt idx="3489">
                  <c:v>-9385.3535839987853</c:v>
                </c:pt>
                <c:pt idx="3490">
                  <c:v>-9385.1193897778048</c:v>
                </c:pt>
                <c:pt idx="3491">
                  <c:v>-9384.8810299268498</c:v>
                </c:pt>
                <c:pt idx="3492">
                  <c:v>-9384.6385046576524</c:v>
                </c:pt>
                <c:pt idx="3493">
                  <c:v>-9384.391814185632</c:v>
                </c:pt>
                <c:pt idx="3494">
                  <c:v>-9384.1409587299167</c:v>
                </c:pt>
                <c:pt idx="3495">
                  <c:v>-9383.8859385133364</c:v>
                </c:pt>
                <c:pt idx="3496">
                  <c:v>-9383.6267537624135</c:v>
                </c:pt>
                <c:pt idx="3497">
                  <c:v>-9383.3634047073701</c:v>
                </c:pt>
                <c:pt idx="3498">
                  <c:v>-9383.0958915821357</c:v>
                </c:pt>
                <c:pt idx="3499">
                  <c:v>-9382.8242146243265</c:v>
                </c:pt>
                <c:pt idx="3500">
                  <c:v>-9382.5483740752661</c:v>
                </c:pt>
                <c:pt idx="3501">
                  <c:v>-9382.2683701799779</c:v>
                </c:pt>
                <c:pt idx="3502">
                  <c:v>-9381.9842031871722</c:v>
                </c:pt>
                <c:pt idx="3503">
                  <c:v>-9381.6958733492665</c:v>
                </c:pt>
                <c:pt idx="3504">
                  <c:v>-9381.4033809223802</c:v>
                </c:pt>
                <c:pt idx="3505">
                  <c:v>-9381.106726166312</c:v>
                </c:pt>
                <c:pt idx="3506">
                  <c:v>-9380.8059093445845</c:v>
                </c:pt>
                <c:pt idx="3507">
                  <c:v>-9380.5009307243909</c:v>
                </c:pt>
                <c:pt idx="3508">
                  <c:v>-9380.191790576635</c:v>
                </c:pt>
                <c:pt idx="3509">
                  <c:v>-9379.8784891759187</c:v>
                </c:pt>
                <c:pt idx="3510">
                  <c:v>-9379.561026800533</c:v>
                </c:pt>
                <c:pt idx="3511">
                  <c:v>-9379.2394037324684</c:v>
                </c:pt>
                <c:pt idx="3512">
                  <c:v>-9378.9136202574155</c:v>
                </c:pt>
                <c:pt idx="3513">
                  <c:v>-9378.5836766647517</c:v>
                </c:pt>
                <c:pt idx="3514">
                  <c:v>-9378.2495732475563</c:v>
                </c:pt>
                <c:pt idx="3515">
                  <c:v>-9377.9113103026011</c:v>
                </c:pt>
                <c:pt idx="3516">
                  <c:v>-9377.5688881303486</c:v>
                </c:pt>
                <c:pt idx="3517">
                  <c:v>-9377.2223070349701</c:v>
                </c:pt>
                <c:pt idx="3518">
                  <c:v>-9376.8715673243132</c:v>
                </c:pt>
                <c:pt idx="3519">
                  <c:v>-9376.5166693099254</c:v>
                </c:pt>
                <c:pt idx="3520">
                  <c:v>-9376.1576133070612</c:v>
                </c:pt>
                <c:pt idx="3521">
                  <c:v>-9375.7943996346476</c:v>
                </c:pt>
                <c:pt idx="3522">
                  <c:v>-9375.4270286153114</c:v>
                </c:pt>
                <c:pt idx="3523">
                  <c:v>-9375.0555005753868</c:v>
                </c:pt>
                <c:pt idx="3524">
                  <c:v>-9374.6798158448801</c:v>
                </c:pt>
                <c:pt idx="3525">
                  <c:v>-9374.2999747575032</c:v>
                </c:pt>
                <c:pt idx="3526">
                  <c:v>-9373.9159776506549</c:v>
                </c:pt>
                <c:pt idx="3527">
                  <c:v>-9373.5278248654231</c:v>
                </c:pt>
                <c:pt idx="3528">
                  <c:v>-9373.1355167465899</c:v>
                </c:pt>
                <c:pt idx="3529">
                  <c:v>-9372.7390536426337</c:v>
                </c:pt>
                <c:pt idx="3530">
                  <c:v>-9372.3384359057145</c:v>
                </c:pt>
                <c:pt idx="3531">
                  <c:v>-9371.9336638916884</c:v>
                </c:pt>
                <c:pt idx="3532">
                  <c:v>-9371.5247379600933</c:v>
                </c:pt>
                <c:pt idx="3533">
                  <c:v>-9371.1116584741721</c:v>
                </c:pt>
                <c:pt idx="3534">
                  <c:v>-9370.6944258008498</c:v>
                </c:pt>
                <c:pt idx="3535">
                  <c:v>-9370.2730403107344</c:v>
                </c:pt>
                <c:pt idx="3536">
                  <c:v>-9369.8475023781248</c:v>
                </c:pt>
                <c:pt idx="3537">
                  <c:v>-9369.4178123810161</c:v>
                </c:pt>
                <c:pt idx="3538">
                  <c:v>-9368.9839707010869</c:v>
                </c:pt>
                <c:pt idx="3539">
                  <c:v>-9368.5459777236993</c:v>
                </c:pt>
                <c:pt idx="3540">
                  <c:v>-9368.1038338379112</c:v>
                </c:pt>
                <c:pt idx="3541">
                  <c:v>-9367.6575394364645</c:v>
                </c:pt>
                <c:pt idx="3542">
                  <c:v>-9367.2070949157769</c:v>
                </c:pt>
                <c:pt idx="3543">
                  <c:v>-9366.7525006759734</c:v>
                </c:pt>
                <c:pt idx="3544">
                  <c:v>-9366.2937571208458</c:v>
                </c:pt>
                <c:pt idx="3545">
                  <c:v>-9365.8308646578844</c:v>
                </c:pt>
                <c:pt idx="3546">
                  <c:v>-9365.3638236982588</c:v>
                </c:pt>
                <c:pt idx="3547">
                  <c:v>-9364.8926346568278</c:v>
                </c:pt>
                <c:pt idx="3548">
                  <c:v>-9364.4172979521245</c:v>
                </c:pt>
                <c:pt idx="3549">
                  <c:v>-9363.9378140063782</c:v>
                </c:pt>
                <c:pt idx="3550">
                  <c:v>-9363.4541832454979</c:v>
                </c:pt>
                <c:pt idx="3551">
                  <c:v>-9362.9664060990763</c:v>
                </c:pt>
                <c:pt idx="3552">
                  <c:v>-9362.4744830003838</c:v>
                </c:pt>
                <c:pt idx="3553">
                  <c:v>-9361.9784143863817</c:v>
                </c:pt>
                <c:pt idx="3554">
                  <c:v>-9361.4782006977111</c:v>
                </c:pt>
                <c:pt idx="3555">
                  <c:v>-9360.9738423786912</c:v>
                </c:pt>
                <c:pt idx="3556">
                  <c:v>-9360.4653398773244</c:v>
                </c:pt>
                <c:pt idx="3557">
                  <c:v>-9359.9526936453021</c:v>
                </c:pt>
                <c:pt idx="3558">
                  <c:v>-9359.435904137983</c:v>
                </c:pt>
                <c:pt idx="3559">
                  <c:v>-9358.9149718144145</c:v>
                </c:pt>
                <c:pt idx="3560">
                  <c:v>-9358.3898971373237</c:v>
                </c:pt>
                <c:pt idx="3561">
                  <c:v>-9357.8606805731106</c:v>
                </c:pt>
                <c:pt idx="3562">
                  <c:v>-9357.3273225918674</c:v>
                </c:pt>
                <c:pt idx="3563">
                  <c:v>-9356.7898236673536</c:v>
                </c:pt>
                <c:pt idx="3564">
                  <c:v>-9356.2481842770067</c:v>
                </c:pt>
                <c:pt idx="3565">
                  <c:v>-9355.7024049019492</c:v>
                </c:pt>
                <c:pt idx="3566">
                  <c:v>-9355.1524860269801</c:v>
                </c:pt>
                <c:pt idx="3567">
                  <c:v>-9354.5984281405672</c:v>
                </c:pt>
                <c:pt idx="3568">
                  <c:v>-9354.0402317348598</c:v>
                </c:pt>
                <c:pt idx="3569">
                  <c:v>-9353.4778973056927</c:v>
                </c:pt>
                <c:pt idx="3570">
                  <c:v>-9352.9114253525549</c:v>
                </c:pt>
                <c:pt idx="3571">
                  <c:v>-9352.3408163786335</c:v>
                </c:pt>
                <c:pt idx="3572">
                  <c:v>-9351.766070890777</c:v>
                </c:pt>
                <c:pt idx="3573">
                  <c:v>-9351.1871893995121</c:v>
                </c:pt>
                <c:pt idx="3574">
                  <c:v>-9350.6041724190363</c:v>
                </c:pt>
                <c:pt idx="3575">
                  <c:v>-9350.0170204672231</c:v>
                </c:pt>
                <c:pt idx="3576">
                  <c:v>-9349.4257340656186</c:v>
                </c:pt>
                <c:pt idx="3577">
                  <c:v>-9348.8303137394432</c:v>
                </c:pt>
                <c:pt idx="3578">
                  <c:v>-9348.2307600175845</c:v>
                </c:pt>
                <c:pt idx="3579">
                  <c:v>-9347.6270734326063</c:v>
                </c:pt>
                <c:pt idx="3580">
                  <c:v>-9347.0192545207465</c:v>
                </c:pt>
                <c:pt idx="3581">
                  <c:v>-9346.407303821903</c:v>
                </c:pt>
                <c:pt idx="3582">
                  <c:v>-9345.7912218796464</c:v>
                </c:pt>
                <c:pt idx="3583">
                  <c:v>-9345.1710092412322</c:v>
                </c:pt>
                <c:pt idx="3584">
                  <c:v>-9344.5466664575633</c:v>
                </c:pt>
                <c:pt idx="3585">
                  <c:v>-9343.9181940832223</c:v>
                </c:pt>
                <c:pt idx="3586">
                  <c:v>-9343.2855926764641</c:v>
                </c:pt>
                <c:pt idx="3587">
                  <c:v>-9342.6488627992003</c:v>
                </c:pt>
                <c:pt idx="3588">
                  <c:v>-9342.0080050170181</c:v>
                </c:pt>
                <c:pt idx="3589">
                  <c:v>-9341.3630198991705</c:v>
                </c:pt>
                <c:pt idx="3590">
                  <c:v>-9340.713908018568</c:v>
                </c:pt>
                <c:pt idx="3591">
                  <c:v>-9340.0606699518012</c:v>
                </c:pt>
                <c:pt idx="3592">
                  <c:v>-9339.4033062791113</c:v>
                </c:pt>
                <c:pt idx="3593">
                  <c:v>-9338.7418175844177</c:v>
                </c:pt>
                <c:pt idx="3594">
                  <c:v>-9338.0762044552921</c:v>
                </c:pt>
                <c:pt idx="3595">
                  <c:v>-9337.4064674829788</c:v>
                </c:pt>
                <c:pt idx="3596">
                  <c:v>-9336.7326072623782</c:v>
                </c:pt>
                <c:pt idx="3597">
                  <c:v>-9336.0546243920562</c:v>
                </c:pt>
                <c:pt idx="3598">
                  <c:v>-9335.3725194742419</c:v>
                </c:pt>
                <c:pt idx="3599">
                  <c:v>-9334.6862931148298</c:v>
                </c:pt>
                <c:pt idx="3600">
                  <c:v>-9333.9959459233596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ECB-4EDC-91BB-5C26D3B364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42824664"/>
        <c:axId val="542824992"/>
      </c:scatterChart>
      <c:scatterChart>
        <c:scatterStyle val="lineMarker"/>
        <c:varyColors val="0"/>
        <c:ser>
          <c:idx val="1"/>
          <c:order val="1"/>
          <c:tx>
            <c:strRef>
              <c:f>'400MeV'!$R$1</c:f>
              <c:strCache>
                <c:ptCount val="1"/>
                <c:pt idx="0">
                  <c:v>d(BL)/dt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'400MeV'!$K$2:$K$3602</c:f>
              <c:numCache>
                <c:formatCode>0.0000E+00</c:formatCode>
                <c:ptCount val="3601"/>
                <c:pt idx="0">
                  <c:v>-1E-3</c:v>
                </c:pt>
                <c:pt idx="1">
                  <c:v>-9.8999999999999999E-4</c:v>
                </c:pt>
                <c:pt idx="2">
                  <c:v>-9.7999999999999997E-4</c:v>
                </c:pt>
                <c:pt idx="3">
                  <c:v>-9.7000000000000005E-4</c:v>
                </c:pt>
                <c:pt idx="4">
                  <c:v>-9.6000000000000002E-4</c:v>
                </c:pt>
                <c:pt idx="5">
                  <c:v>-9.5E-4</c:v>
                </c:pt>
                <c:pt idx="6">
                  <c:v>-9.3999999999999997E-4</c:v>
                </c:pt>
                <c:pt idx="7">
                  <c:v>-9.3000000000000005E-4</c:v>
                </c:pt>
                <c:pt idx="8">
                  <c:v>-9.2000000000000003E-4</c:v>
                </c:pt>
                <c:pt idx="9">
                  <c:v>-9.1E-4</c:v>
                </c:pt>
                <c:pt idx="10">
                  <c:v>-8.9999999999999998E-4</c:v>
                </c:pt>
                <c:pt idx="11">
                  <c:v>-8.8999999999999995E-4</c:v>
                </c:pt>
                <c:pt idx="12">
                  <c:v>-8.8000000000000003E-4</c:v>
                </c:pt>
                <c:pt idx="13">
                  <c:v>-8.7000000000000001E-4</c:v>
                </c:pt>
                <c:pt idx="14">
                  <c:v>-8.5999999999999998E-4</c:v>
                </c:pt>
                <c:pt idx="15">
                  <c:v>-8.4999999999999995E-4</c:v>
                </c:pt>
                <c:pt idx="16">
                  <c:v>-8.4000000000000003E-4</c:v>
                </c:pt>
                <c:pt idx="17">
                  <c:v>-8.3000000000000001E-4</c:v>
                </c:pt>
                <c:pt idx="18">
                  <c:v>-8.1999999999999998E-4</c:v>
                </c:pt>
                <c:pt idx="19">
                  <c:v>-8.0999999999999996E-4</c:v>
                </c:pt>
                <c:pt idx="20">
                  <c:v>-7.9999999999999895E-4</c:v>
                </c:pt>
                <c:pt idx="21">
                  <c:v>-7.8999999999999904E-4</c:v>
                </c:pt>
                <c:pt idx="22">
                  <c:v>-7.7999999999999901E-4</c:v>
                </c:pt>
                <c:pt idx="23">
                  <c:v>-7.6999999999999898E-4</c:v>
                </c:pt>
                <c:pt idx="24">
                  <c:v>-7.5999999999999896E-4</c:v>
                </c:pt>
                <c:pt idx="25">
                  <c:v>-7.4999999999999904E-4</c:v>
                </c:pt>
                <c:pt idx="26">
                  <c:v>-7.3999999999999901E-4</c:v>
                </c:pt>
                <c:pt idx="27">
                  <c:v>-7.2999999999999899E-4</c:v>
                </c:pt>
                <c:pt idx="28">
                  <c:v>-7.1999999999999896E-4</c:v>
                </c:pt>
                <c:pt idx="29">
                  <c:v>-7.0999999999999904E-4</c:v>
                </c:pt>
                <c:pt idx="30">
                  <c:v>-6.9999999999999902E-4</c:v>
                </c:pt>
                <c:pt idx="31">
                  <c:v>-6.8999999999999899E-4</c:v>
                </c:pt>
                <c:pt idx="32">
                  <c:v>-6.7999999999999896E-4</c:v>
                </c:pt>
                <c:pt idx="33">
                  <c:v>-6.6999999999999905E-4</c:v>
                </c:pt>
                <c:pt idx="34">
                  <c:v>-6.5999999999999902E-4</c:v>
                </c:pt>
                <c:pt idx="35">
                  <c:v>-6.4999999999999899E-4</c:v>
                </c:pt>
                <c:pt idx="36">
                  <c:v>-6.3999999999999897E-4</c:v>
                </c:pt>
                <c:pt idx="37">
                  <c:v>-6.2999999999999905E-4</c:v>
                </c:pt>
                <c:pt idx="38">
                  <c:v>-6.1999999999999902E-4</c:v>
                </c:pt>
                <c:pt idx="39">
                  <c:v>-6.09999999999999E-4</c:v>
                </c:pt>
                <c:pt idx="40">
                  <c:v>-5.9999999999999897E-4</c:v>
                </c:pt>
                <c:pt idx="41">
                  <c:v>-5.8999999999999905E-4</c:v>
                </c:pt>
                <c:pt idx="42">
                  <c:v>-5.7999999999999903E-4</c:v>
                </c:pt>
                <c:pt idx="43">
                  <c:v>-5.69999999999999E-4</c:v>
                </c:pt>
                <c:pt idx="44">
                  <c:v>-5.5999999999999898E-4</c:v>
                </c:pt>
                <c:pt idx="45">
                  <c:v>-5.4999999999999895E-4</c:v>
                </c:pt>
                <c:pt idx="46">
                  <c:v>-5.3999999999999903E-4</c:v>
                </c:pt>
                <c:pt idx="47">
                  <c:v>-5.29999999999999E-4</c:v>
                </c:pt>
                <c:pt idx="48">
                  <c:v>-5.1999999999999898E-4</c:v>
                </c:pt>
                <c:pt idx="49">
                  <c:v>-5.0999999999999895E-4</c:v>
                </c:pt>
                <c:pt idx="50">
                  <c:v>-4.9999999999999903E-4</c:v>
                </c:pt>
                <c:pt idx="51">
                  <c:v>-4.8999999999999901E-4</c:v>
                </c:pt>
                <c:pt idx="52">
                  <c:v>-4.7999999999999898E-4</c:v>
                </c:pt>
                <c:pt idx="53">
                  <c:v>-4.6999999999999901E-4</c:v>
                </c:pt>
                <c:pt idx="54">
                  <c:v>-4.5999999999999898E-4</c:v>
                </c:pt>
                <c:pt idx="55">
                  <c:v>-4.4999999999999901E-4</c:v>
                </c:pt>
                <c:pt idx="56">
                  <c:v>-4.3999999999999899E-4</c:v>
                </c:pt>
                <c:pt idx="57">
                  <c:v>-4.2999999999999901E-4</c:v>
                </c:pt>
                <c:pt idx="58">
                  <c:v>-4.1999999999999801E-4</c:v>
                </c:pt>
                <c:pt idx="59">
                  <c:v>-4.0999999999999799E-4</c:v>
                </c:pt>
                <c:pt idx="60">
                  <c:v>-3.9999999999999801E-4</c:v>
                </c:pt>
                <c:pt idx="61">
                  <c:v>-3.8999999999999799E-4</c:v>
                </c:pt>
                <c:pt idx="62">
                  <c:v>-3.7999999999999802E-4</c:v>
                </c:pt>
                <c:pt idx="63">
                  <c:v>-3.6999999999999799E-4</c:v>
                </c:pt>
                <c:pt idx="64">
                  <c:v>-3.5999999999999802E-4</c:v>
                </c:pt>
                <c:pt idx="65">
                  <c:v>-3.4999999999999799E-4</c:v>
                </c:pt>
                <c:pt idx="66">
                  <c:v>-3.3999999999999802E-4</c:v>
                </c:pt>
                <c:pt idx="67">
                  <c:v>-3.2999999999999799E-4</c:v>
                </c:pt>
                <c:pt idx="68">
                  <c:v>-3.1999999999999802E-4</c:v>
                </c:pt>
                <c:pt idx="69">
                  <c:v>-3.0999999999999799E-4</c:v>
                </c:pt>
                <c:pt idx="70">
                  <c:v>-2.9999999999999802E-4</c:v>
                </c:pt>
                <c:pt idx="71">
                  <c:v>-2.89999999999998E-4</c:v>
                </c:pt>
                <c:pt idx="72">
                  <c:v>-2.7999999999999802E-4</c:v>
                </c:pt>
                <c:pt idx="73">
                  <c:v>-2.69999999999998E-4</c:v>
                </c:pt>
                <c:pt idx="74">
                  <c:v>-2.5999999999999803E-4</c:v>
                </c:pt>
                <c:pt idx="75">
                  <c:v>-2.49999999999998E-4</c:v>
                </c:pt>
                <c:pt idx="76">
                  <c:v>-2.39999999999998E-4</c:v>
                </c:pt>
                <c:pt idx="77">
                  <c:v>-2.29999999999998E-4</c:v>
                </c:pt>
                <c:pt idx="78">
                  <c:v>-2.19999999999998E-4</c:v>
                </c:pt>
                <c:pt idx="79">
                  <c:v>-2.09999999999998E-4</c:v>
                </c:pt>
                <c:pt idx="80">
                  <c:v>-1.99999999999998E-4</c:v>
                </c:pt>
                <c:pt idx="81">
                  <c:v>-1.89999999999998E-4</c:v>
                </c:pt>
                <c:pt idx="82">
                  <c:v>-1.7999999999999801E-4</c:v>
                </c:pt>
                <c:pt idx="83">
                  <c:v>-1.6999999999999801E-4</c:v>
                </c:pt>
                <c:pt idx="84">
                  <c:v>-1.5999999999999801E-4</c:v>
                </c:pt>
                <c:pt idx="85">
                  <c:v>-1.4999999999999801E-4</c:v>
                </c:pt>
                <c:pt idx="86">
                  <c:v>-1.3999999999999801E-4</c:v>
                </c:pt>
                <c:pt idx="87">
                  <c:v>-1.2999999999999801E-4</c:v>
                </c:pt>
                <c:pt idx="88">
                  <c:v>-1.19999999999998E-4</c:v>
                </c:pt>
                <c:pt idx="89">
                  <c:v>-1.09999999999998E-4</c:v>
                </c:pt>
                <c:pt idx="90">
                  <c:v>-9.9999999999997999E-5</c:v>
                </c:pt>
                <c:pt idx="91">
                  <c:v>-8.9999999999998095E-5</c:v>
                </c:pt>
                <c:pt idx="92">
                  <c:v>-7.9999999999998001E-5</c:v>
                </c:pt>
                <c:pt idx="93">
                  <c:v>-6.9999999999998002E-5</c:v>
                </c:pt>
                <c:pt idx="94">
                  <c:v>-5.9999999999998003E-5</c:v>
                </c:pt>
                <c:pt idx="95">
                  <c:v>-4.9999999999998098E-5</c:v>
                </c:pt>
                <c:pt idx="96">
                  <c:v>-3.9999999999997103E-5</c:v>
                </c:pt>
                <c:pt idx="97">
                  <c:v>-2.9999999999996999E-5</c:v>
                </c:pt>
                <c:pt idx="98">
                  <c:v>-1.9999999999997E-5</c:v>
                </c:pt>
                <c:pt idx="99">
                  <c:v>-9.9999999999969905E-6</c:v>
                </c:pt>
                <c:pt idx="100">
                  <c:v>0</c:v>
                </c:pt>
                <c:pt idx="101">
                  <c:v>1.0000000000000001E-5</c:v>
                </c:pt>
                <c:pt idx="102">
                  <c:v>2.00000000000001E-5</c:v>
                </c:pt>
                <c:pt idx="103">
                  <c:v>3.0000000000000099E-5</c:v>
                </c:pt>
                <c:pt idx="104">
                  <c:v>3.9999999999999902E-5</c:v>
                </c:pt>
                <c:pt idx="105">
                  <c:v>4.9999999999999901E-5</c:v>
                </c:pt>
                <c:pt idx="106">
                  <c:v>5.99999999999999E-5</c:v>
                </c:pt>
                <c:pt idx="107">
                  <c:v>6.9999999999999994E-5</c:v>
                </c:pt>
                <c:pt idx="108">
                  <c:v>8.0000000000000007E-5</c:v>
                </c:pt>
                <c:pt idx="109">
                  <c:v>9.0000000000000006E-5</c:v>
                </c:pt>
                <c:pt idx="110">
                  <c:v>1E-4</c:v>
                </c:pt>
                <c:pt idx="111">
                  <c:v>1.1E-4</c:v>
                </c:pt>
                <c:pt idx="112">
                  <c:v>1.2E-4</c:v>
                </c:pt>
                <c:pt idx="113">
                  <c:v>1.2999999999999999E-4</c:v>
                </c:pt>
                <c:pt idx="114">
                  <c:v>1.3999999999999999E-4</c:v>
                </c:pt>
                <c:pt idx="115">
                  <c:v>1.4999999999999999E-4</c:v>
                </c:pt>
                <c:pt idx="116">
                  <c:v>1.6000000000000001E-4</c:v>
                </c:pt>
                <c:pt idx="117">
                  <c:v>1.7000000000000001E-4</c:v>
                </c:pt>
                <c:pt idx="118">
                  <c:v>1.8000000000000001E-4</c:v>
                </c:pt>
                <c:pt idx="119">
                  <c:v>1.9000000000000001E-4</c:v>
                </c:pt>
                <c:pt idx="120">
                  <c:v>2.0000000000000001E-4</c:v>
                </c:pt>
                <c:pt idx="121">
                  <c:v>2.1000000000000001E-4</c:v>
                </c:pt>
                <c:pt idx="122">
                  <c:v>2.2000000000000001E-4</c:v>
                </c:pt>
                <c:pt idx="123">
                  <c:v>2.3000000000000001E-4</c:v>
                </c:pt>
                <c:pt idx="124">
                  <c:v>2.4000000000000001E-4</c:v>
                </c:pt>
                <c:pt idx="125">
                  <c:v>2.5000000000000001E-4</c:v>
                </c:pt>
                <c:pt idx="126">
                  <c:v>2.5999999999999998E-4</c:v>
                </c:pt>
                <c:pt idx="127">
                  <c:v>2.7E-4</c:v>
                </c:pt>
                <c:pt idx="128">
                  <c:v>2.7999999999999998E-4</c:v>
                </c:pt>
                <c:pt idx="129">
                  <c:v>2.9E-4</c:v>
                </c:pt>
                <c:pt idx="130">
                  <c:v>2.9999999999999997E-4</c:v>
                </c:pt>
                <c:pt idx="131">
                  <c:v>3.1E-4</c:v>
                </c:pt>
                <c:pt idx="132">
                  <c:v>3.2000000000000003E-4</c:v>
                </c:pt>
                <c:pt idx="133">
                  <c:v>3.3E-4</c:v>
                </c:pt>
                <c:pt idx="134">
                  <c:v>3.4000000000000002E-4</c:v>
                </c:pt>
                <c:pt idx="135">
                  <c:v>3.5E-4</c:v>
                </c:pt>
                <c:pt idx="136">
                  <c:v>3.6000000000000002E-4</c:v>
                </c:pt>
                <c:pt idx="137">
                  <c:v>3.6999999999999999E-4</c:v>
                </c:pt>
                <c:pt idx="138">
                  <c:v>3.8000000000000002E-4</c:v>
                </c:pt>
                <c:pt idx="139">
                  <c:v>3.8999999999999999E-4</c:v>
                </c:pt>
                <c:pt idx="140">
                  <c:v>4.0000000000000002E-4</c:v>
                </c:pt>
                <c:pt idx="141">
                  <c:v>4.0999999999999999E-4</c:v>
                </c:pt>
                <c:pt idx="142">
                  <c:v>4.2000000000000002E-4</c:v>
                </c:pt>
                <c:pt idx="143">
                  <c:v>4.2999999999999999E-4</c:v>
                </c:pt>
                <c:pt idx="144">
                  <c:v>4.4000000000000002E-4</c:v>
                </c:pt>
                <c:pt idx="145">
                  <c:v>4.4999999999999999E-4</c:v>
                </c:pt>
                <c:pt idx="146">
                  <c:v>4.6000000000000001E-4</c:v>
                </c:pt>
                <c:pt idx="147">
                  <c:v>4.6999999999999999E-4</c:v>
                </c:pt>
                <c:pt idx="148">
                  <c:v>4.8000000000000001E-4</c:v>
                </c:pt>
                <c:pt idx="149">
                  <c:v>4.8999999999999998E-4</c:v>
                </c:pt>
                <c:pt idx="150">
                  <c:v>5.0000000000000001E-4</c:v>
                </c:pt>
                <c:pt idx="151">
                  <c:v>5.1000000000000004E-4</c:v>
                </c:pt>
                <c:pt idx="152">
                  <c:v>5.1999999999999995E-4</c:v>
                </c:pt>
                <c:pt idx="153">
                  <c:v>5.2999999999999998E-4</c:v>
                </c:pt>
                <c:pt idx="154">
                  <c:v>5.4000000000000001E-4</c:v>
                </c:pt>
                <c:pt idx="155">
                  <c:v>5.5000000000000003E-4</c:v>
                </c:pt>
                <c:pt idx="156">
                  <c:v>5.5999999999999995E-4</c:v>
                </c:pt>
                <c:pt idx="157">
                  <c:v>5.6999999999999998E-4</c:v>
                </c:pt>
                <c:pt idx="158">
                  <c:v>5.8E-4</c:v>
                </c:pt>
                <c:pt idx="159">
                  <c:v>5.9000000000000003E-4</c:v>
                </c:pt>
                <c:pt idx="160">
                  <c:v>5.9999999999999995E-4</c:v>
                </c:pt>
                <c:pt idx="161">
                  <c:v>6.0999999999999997E-4</c:v>
                </c:pt>
                <c:pt idx="162">
                  <c:v>6.2E-4</c:v>
                </c:pt>
                <c:pt idx="163">
                  <c:v>6.3000000000000003E-4</c:v>
                </c:pt>
                <c:pt idx="164">
                  <c:v>6.4000000000000005E-4</c:v>
                </c:pt>
                <c:pt idx="165">
                  <c:v>6.4999999999999997E-4</c:v>
                </c:pt>
                <c:pt idx="166">
                  <c:v>6.6E-4</c:v>
                </c:pt>
                <c:pt idx="167">
                  <c:v>6.7000000000000002E-4</c:v>
                </c:pt>
                <c:pt idx="168">
                  <c:v>6.8000000000000005E-4</c:v>
                </c:pt>
                <c:pt idx="169">
                  <c:v>6.8999999999999997E-4</c:v>
                </c:pt>
                <c:pt idx="170">
                  <c:v>6.9999999999999999E-4</c:v>
                </c:pt>
                <c:pt idx="171">
                  <c:v>7.1000000000000002E-4</c:v>
                </c:pt>
                <c:pt idx="172">
                  <c:v>7.2000000000000005E-4</c:v>
                </c:pt>
                <c:pt idx="173">
                  <c:v>7.2999999999999996E-4</c:v>
                </c:pt>
                <c:pt idx="174">
                  <c:v>7.3999999999999999E-4</c:v>
                </c:pt>
                <c:pt idx="175">
                  <c:v>7.5000000000000002E-4</c:v>
                </c:pt>
                <c:pt idx="176">
                  <c:v>7.6000000000000004E-4</c:v>
                </c:pt>
                <c:pt idx="177">
                  <c:v>7.6999999999999996E-4</c:v>
                </c:pt>
                <c:pt idx="178">
                  <c:v>7.7999999999999999E-4</c:v>
                </c:pt>
                <c:pt idx="179">
                  <c:v>7.9000000000000001E-4</c:v>
                </c:pt>
                <c:pt idx="180">
                  <c:v>8.0000000000000004E-4</c:v>
                </c:pt>
                <c:pt idx="181">
                  <c:v>8.0999999999999996E-4</c:v>
                </c:pt>
                <c:pt idx="182">
                  <c:v>8.1999999999999998E-4</c:v>
                </c:pt>
                <c:pt idx="183">
                  <c:v>8.3000000000000001E-4</c:v>
                </c:pt>
                <c:pt idx="184">
                  <c:v>8.4000000000000003E-4</c:v>
                </c:pt>
                <c:pt idx="185">
                  <c:v>8.4999999999999995E-4</c:v>
                </c:pt>
                <c:pt idx="186">
                  <c:v>8.5999999999999998E-4</c:v>
                </c:pt>
                <c:pt idx="187">
                  <c:v>8.7000000000000001E-4</c:v>
                </c:pt>
                <c:pt idx="188">
                  <c:v>8.8000000000000003E-4</c:v>
                </c:pt>
                <c:pt idx="189">
                  <c:v>8.8999999999999995E-4</c:v>
                </c:pt>
                <c:pt idx="190">
                  <c:v>8.9999999999999998E-4</c:v>
                </c:pt>
                <c:pt idx="191">
                  <c:v>9.1000000000000998E-4</c:v>
                </c:pt>
                <c:pt idx="192">
                  <c:v>9.2000000000001E-4</c:v>
                </c:pt>
                <c:pt idx="193">
                  <c:v>9.3000000000001003E-4</c:v>
                </c:pt>
                <c:pt idx="194">
                  <c:v>9.4000000000000995E-4</c:v>
                </c:pt>
                <c:pt idx="195">
                  <c:v>9.5000000000000997E-4</c:v>
                </c:pt>
                <c:pt idx="196">
                  <c:v>9.6000000000001E-4</c:v>
                </c:pt>
                <c:pt idx="197">
                  <c:v>9.7000000000001003E-4</c:v>
                </c:pt>
                <c:pt idx="198">
                  <c:v>9.8000000000000994E-4</c:v>
                </c:pt>
                <c:pt idx="199">
                  <c:v>9.9000000000000997E-4</c:v>
                </c:pt>
                <c:pt idx="200">
                  <c:v>1.00000000000001E-3</c:v>
                </c:pt>
                <c:pt idx="201">
                  <c:v>1.01000000000001E-3</c:v>
                </c:pt>
                <c:pt idx="202">
                  <c:v>1.02000000000001E-3</c:v>
                </c:pt>
                <c:pt idx="203">
                  <c:v>1.0300000000000101E-3</c:v>
                </c:pt>
                <c:pt idx="204">
                  <c:v>1.0400000000000101E-3</c:v>
                </c:pt>
                <c:pt idx="205">
                  <c:v>1.0500000000000099E-3</c:v>
                </c:pt>
                <c:pt idx="206">
                  <c:v>1.0600000000000099E-3</c:v>
                </c:pt>
                <c:pt idx="207">
                  <c:v>1.07000000000001E-3</c:v>
                </c:pt>
                <c:pt idx="208">
                  <c:v>1.08000000000001E-3</c:v>
                </c:pt>
                <c:pt idx="209">
                  <c:v>1.09000000000001E-3</c:v>
                </c:pt>
                <c:pt idx="210">
                  <c:v>1.10000000000001E-3</c:v>
                </c:pt>
                <c:pt idx="211">
                  <c:v>1.1100000000000101E-3</c:v>
                </c:pt>
                <c:pt idx="212">
                  <c:v>1.1200000000000101E-3</c:v>
                </c:pt>
                <c:pt idx="213">
                  <c:v>1.1300000000000099E-3</c:v>
                </c:pt>
                <c:pt idx="214">
                  <c:v>1.1400000000000099E-3</c:v>
                </c:pt>
                <c:pt idx="215">
                  <c:v>1.15000000000001E-3</c:v>
                </c:pt>
                <c:pt idx="216">
                  <c:v>1.16000000000001E-3</c:v>
                </c:pt>
                <c:pt idx="217">
                  <c:v>1.17000000000001E-3</c:v>
                </c:pt>
                <c:pt idx="218">
                  <c:v>1.18000000000001E-3</c:v>
                </c:pt>
                <c:pt idx="219">
                  <c:v>1.1900000000000101E-3</c:v>
                </c:pt>
                <c:pt idx="220">
                  <c:v>1.2000000000000101E-3</c:v>
                </c:pt>
                <c:pt idx="221">
                  <c:v>1.2100000000000099E-3</c:v>
                </c:pt>
                <c:pt idx="222">
                  <c:v>1.2200000000000099E-3</c:v>
                </c:pt>
                <c:pt idx="223">
                  <c:v>1.2300000000000099E-3</c:v>
                </c:pt>
                <c:pt idx="224">
                  <c:v>1.24000000000001E-3</c:v>
                </c:pt>
                <c:pt idx="225">
                  <c:v>1.25000000000001E-3</c:v>
                </c:pt>
                <c:pt idx="226">
                  <c:v>1.26000000000001E-3</c:v>
                </c:pt>
                <c:pt idx="227">
                  <c:v>1.2700000000000101E-3</c:v>
                </c:pt>
                <c:pt idx="228">
                  <c:v>1.2800000000000101E-3</c:v>
                </c:pt>
                <c:pt idx="229">
                  <c:v>1.2900000000000101E-3</c:v>
                </c:pt>
                <c:pt idx="230">
                  <c:v>1.3000000000000099E-3</c:v>
                </c:pt>
                <c:pt idx="231">
                  <c:v>1.3100000000000099E-3</c:v>
                </c:pt>
                <c:pt idx="232">
                  <c:v>1.32000000000001E-3</c:v>
                </c:pt>
                <c:pt idx="233">
                  <c:v>1.33000000000001E-3</c:v>
                </c:pt>
                <c:pt idx="234">
                  <c:v>1.34000000000001E-3</c:v>
                </c:pt>
                <c:pt idx="235">
                  <c:v>1.35000000000001E-3</c:v>
                </c:pt>
                <c:pt idx="236">
                  <c:v>1.3600000000000101E-3</c:v>
                </c:pt>
                <c:pt idx="237">
                  <c:v>1.3700000000000101E-3</c:v>
                </c:pt>
                <c:pt idx="238">
                  <c:v>1.3800000000000099E-3</c:v>
                </c:pt>
                <c:pt idx="239">
                  <c:v>1.3900000000000099E-3</c:v>
                </c:pt>
                <c:pt idx="240">
                  <c:v>1.40000000000001E-3</c:v>
                </c:pt>
                <c:pt idx="241">
                  <c:v>1.41000000000001E-3</c:v>
                </c:pt>
                <c:pt idx="242">
                  <c:v>1.42000000000001E-3</c:v>
                </c:pt>
                <c:pt idx="243">
                  <c:v>1.43000000000001E-3</c:v>
                </c:pt>
                <c:pt idx="244">
                  <c:v>1.4400000000000101E-3</c:v>
                </c:pt>
                <c:pt idx="245">
                  <c:v>1.4500000000000101E-3</c:v>
                </c:pt>
                <c:pt idx="246">
                  <c:v>1.4600000000000099E-3</c:v>
                </c:pt>
                <c:pt idx="247">
                  <c:v>1.4700000000000099E-3</c:v>
                </c:pt>
                <c:pt idx="248">
                  <c:v>1.48000000000001E-3</c:v>
                </c:pt>
                <c:pt idx="249">
                  <c:v>1.49000000000001E-3</c:v>
                </c:pt>
                <c:pt idx="250">
                  <c:v>1.50000000000001E-3</c:v>
                </c:pt>
                <c:pt idx="251">
                  <c:v>1.51000000000001E-3</c:v>
                </c:pt>
                <c:pt idx="252">
                  <c:v>1.5200000000000101E-3</c:v>
                </c:pt>
                <c:pt idx="253">
                  <c:v>1.5300000000000101E-3</c:v>
                </c:pt>
                <c:pt idx="254">
                  <c:v>1.5400000000000099E-3</c:v>
                </c:pt>
                <c:pt idx="255">
                  <c:v>1.5500000000000099E-3</c:v>
                </c:pt>
                <c:pt idx="256">
                  <c:v>1.5600000000000099E-3</c:v>
                </c:pt>
                <c:pt idx="257">
                  <c:v>1.57000000000001E-3</c:v>
                </c:pt>
                <c:pt idx="258">
                  <c:v>1.58000000000001E-3</c:v>
                </c:pt>
                <c:pt idx="259">
                  <c:v>1.59000000000001E-3</c:v>
                </c:pt>
                <c:pt idx="260">
                  <c:v>1.6000000000000101E-3</c:v>
                </c:pt>
                <c:pt idx="261">
                  <c:v>1.6100000000000101E-3</c:v>
                </c:pt>
                <c:pt idx="262">
                  <c:v>1.6200000000000101E-3</c:v>
                </c:pt>
                <c:pt idx="263">
                  <c:v>1.6300000000000099E-3</c:v>
                </c:pt>
                <c:pt idx="264">
                  <c:v>1.6400000000000099E-3</c:v>
                </c:pt>
                <c:pt idx="265">
                  <c:v>1.65000000000001E-3</c:v>
                </c:pt>
                <c:pt idx="266">
                  <c:v>1.66000000000001E-3</c:v>
                </c:pt>
                <c:pt idx="267">
                  <c:v>1.67000000000001E-3</c:v>
                </c:pt>
                <c:pt idx="268">
                  <c:v>1.68000000000001E-3</c:v>
                </c:pt>
                <c:pt idx="269">
                  <c:v>1.6900000000000101E-3</c:v>
                </c:pt>
                <c:pt idx="270">
                  <c:v>1.7000000000000101E-3</c:v>
                </c:pt>
                <c:pt idx="271">
                  <c:v>1.7100000000000099E-3</c:v>
                </c:pt>
                <c:pt idx="272">
                  <c:v>1.7200000000000099E-3</c:v>
                </c:pt>
                <c:pt idx="273">
                  <c:v>1.73000000000001E-3</c:v>
                </c:pt>
                <c:pt idx="274">
                  <c:v>1.74000000000001E-3</c:v>
                </c:pt>
                <c:pt idx="275">
                  <c:v>1.75000000000001E-3</c:v>
                </c:pt>
                <c:pt idx="276">
                  <c:v>1.76000000000001E-3</c:v>
                </c:pt>
                <c:pt idx="277">
                  <c:v>1.7700000000000101E-3</c:v>
                </c:pt>
                <c:pt idx="278">
                  <c:v>1.7800000000000101E-3</c:v>
                </c:pt>
                <c:pt idx="279">
                  <c:v>1.7900000000000099E-3</c:v>
                </c:pt>
                <c:pt idx="280">
                  <c:v>1.8000000000000099E-3</c:v>
                </c:pt>
                <c:pt idx="281">
                  <c:v>1.81000000000001E-3</c:v>
                </c:pt>
                <c:pt idx="282">
                  <c:v>1.82000000000001E-3</c:v>
                </c:pt>
                <c:pt idx="283">
                  <c:v>1.83000000000001E-3</c:v>
                </c:pt>
                <c:pt idx="284">
                  <c:v>1.84000000000001E-3</c:v>
                </c:pt>
                <c:pt idx="285">
                  <c:v>1.8500000000000101E-3</c:v>
                </c:pt>
                <c:pt idx="286">
                  <c:v>1.8600000000000101E-3</c:v>
                </c:pt>
                <c:pt idx="287">
                  <c:v>1.8700000000000099E-3</c:v>
                </c:pt>
                <c:pt idx="288">
                  <c:v>1.8800000000000099E-3</c:v>
                </c:pt>
                <c:pt idx="289">
                  <c:v>1.8900000000000099E-3</c:v>
                </c:pt>
                <c:pt idx="290">
                  <c:v>1.90000000000001E-3</c:v>
                </c:pt>
                <c:pt idx="291">
                  <c:v>1.91000000000001E-3</c:v>
                </c:pt>
                <c:pt idx="292">
                  <c:v>1.92000000000001E-3</c:v>
                </c:pt>
                <c:pt idx="293">
                  <c:v>1.93000000000001E-3</c:v>
                </c:pt>
                <c:pt idx="294">
                  <c:v>1.9400000000000101E-3</c:v>
                </c:pt>
                <c:pt idx="295">
                  <c:v>1.9500000000000101E-3</c:v>
                </c:pt>
                <c:pt idx="296">
                  <c:v>1.9600000000000099E-3</c:v>
                </c:pt>
                <c:pt idx="297">
                  <c:v>1.9700000000000099E-3</c:v>
                </c:pt>
                <c:pt idx="298">
                  <c:v>1.98000000000001E-3</c:v>
                </c:pt>
                <c:pt idx="299">
                  <c:v>1.99000000000001E-3</c:v>
                </c:pt>
                <c:pt idx="300">
                  <c:v>2.00000000000001E-3</c:v>
                </c:pt>
                <c:pt idx="301">
                  <c:v>2.01000000000001E-3</c:v>
                </c:pt>
                <c:pt idx="302">
                  <c:v>2.0200000000000101E-3</c:v>
                </c:pt>
                <c:pt idx="303">
                  <c:v>2.0300000000000101E-3</c:v>
                </c:pt>
                <c:pt idx="304">
                  <c:v>2.0400000000000101E-3</c:v>
                </c:pt>
                <c:pt idx="305">
                  <c:v>2.0500000000000101E-3</c:v>
                </c:pt>
                <c:pt idx="306">
                  <c:v>2.0600000000000102E-3</c:v>
                </c:pt>
                <c:pt idx="307">
                  <c:v>2.0700000000000102E-3</c:v>
                </c:pt>
                <c:pt idx="308">
                  <c:v>2.0800000000000098E-3</c:v>
                </c:pt>
                <c:pt idx="309">
                  <c:v>2.0900000000000098E-3</c:v>
                </c:pt>
                <c:pt idx="310">
                  <c:v>2.1000000000000098E-3</c:v>
                </c:pt>
                <c:pt idx="311">
                  <c:v>2.1100000000000099E-3</c:v>
                </c:pt>
                <c:pt idx="312">
                  <c:v>2.1200000000000099E-3</c:v>
                </c:pt>
                <c:pt idx="313">
                  <c:v>2.1300000000000099E-3</c:v>
                </c:pt>
                <c:pt idx="314">
                  <c:v>2.1400000000000099E-3</c:v>
                </c:pt>
                <c:pt idx="315">
                  <c:v>2.15000000000001E-3</c:v>
                </c:pt>
                <c:pt idx="316">
                  <c:v>2.16000000000001E-3</c:v>
                </c:pt>
                <c:pt idx="317">
                  <c:v>2.17000000000001E-3</c:v>
                </c:pt>
                <c:pt idx="318">
                  <c:v>2.1800000000000101E-3</c:v>
                </c:pt>
                <c:pt idx="319">
                  <c:v>2.1900000000000101E-3</c:v>
                </c:pt>
                <c:pt idx="320">
                  <c:v>2.2000000000000101E-3</c:v>
                </c:pt>
                <c:pt idx="321">
                  <c:v>2.2100000000000101E-3</c:v>
                </c:pt>
                <c:pt idx="322">
                  <c:v>2.2200000000000102E-3</c:v>
                </c:pt>
                <c:pt idx="323">
                  <c:v>2.2300000000000102E-3</c:v>
                </c:pt>
                <c:pt idx="324">
                  <c:v>2.2400000000000102E-3</c:v>
                </c:pt>
                <c:pt idx="325">
                  <c:v>2.2500000000000098E-3</c:v>
                </c:pt>
                <c:pt idx="326">
                  <c:v>2.2600000000000098E-3</c:v>
                </c:pt>
                <c:pt idx="327">
                  <c:v>2.2700000000000099E-3</c:v>
                </c:pt>
                <c:pt idx="328">
                  <c:v>2.2800000000000099E-3</c:v>
                </c:pt>
                <c:pt idx="329">
                  <c:v>2.2900000000000099E-3</c:v>
                </c:pt>
                <c:pt idx="330">
                  <c:v>2.3000000000000099E-3</c:v>
                </c:pt>
                <c:pt idx="331">
                  <c:v>2.31000000000001E-3</c:v>
                </c:pt>
                <c:pt idx="332">
                  <c:v>2.32000000000001E-3</c:v>
                </c:pt>
                <c:pt idx="333">
                  <c:v>2.33000000000001E-3</c:v>
                </c:pt>
                <c:pt idx="334">
                  <c:v>2.34000000000001E-3</c:v>
                </c:pt>
                <c:pt idx="335">
                  <c:v>2.3500000000000101E-3</c:v>
                </c:pt>
                <c:pt idx="336">
                  <c:v>2.3600000000000101E-3</c:v>
                </c:pt>
                <c:pt idx="337">
                  <c:v>2.3700000000000101E-3</c:v>
                </c:pt>
                <c:pt idx="338">
                  <c:v>2.3800000000000101E-3</c:v>
                </c:pt>
                <c:pt idx="339">
                  <c:v>2.3900000000000102E-3</c:v>
                </c:pt>
                <c:pt idx="340">
                  <c:v>2.4000000000000102E-3</c:v>
                </c:pt>
                <c:pt idx="341">
                  <c:v>2.4100000000000098E-3</c:v>
                </c:pt>
                <c:pt idx="342">
                  <c:v>2.4200000000000098E-3</c:v>
                </c:pt>
                <c:pt idx="343">
                  <c:v>2.4300000000000098E-3</c:v>
                </c:pt>
                <c:pt idx="344">
                  <c:v>2.4400000000000099E-3</c:v>
                </c:pt>
                <c:pt idx="345">
                  <c:v>2.4500000000000099E-3</c:v>
                </c:pt>
                <c:pt idx="346">
                  <c:v>2.4600000000000099E-3</c:v>
                </c:pt>
                <c:pt idx="347">
                  <c:v>2.4700000000000099E-3</c:v>
                </c:pt>
                <c:pt idx="348">
                  <c:v>2.48000000000001E-3</c:v>
                </c:pt>
                <c:pt idx="349">
                  <c:v>2.49000000000001E-3</c:v>
                </c:pt>
                <c:pt idx="350">
                  <c:v>2.50000000000001E-3</c:v>
                </c:pt>
                <c:pt idx="351">
                  <c:v>2.5100000000000101E-3</c:v>
                </c:pt>
                <c:pt idx="352">
                  <c:v>2.5200000000000101E-3</c:v>
                </c:pt>
                <c:pt idx="353">
                  <c:v>2.5300000000000101E-3</c:v>
                </c:pt>
                <c:pt idx="354">
                  <c:v>2.5400000000000101E-3</c:v>
                </c:pt>
                <c:pt idx="355">
                  <c:v>2.5500000000000102E-3</c:v>
                </c:pt>
                <c:pt idx="356">
                  <c:v>2.5600000000000102E-3</c:v>
                </c:pt>
                <c:pt idx="357">
                  <c:v>2.5700000000000102E-3</c:v>
                </c:pt>
                <c:pt idx="358">
                  <c:v>2.5800000000000098E-3</c:v>
                </c:pt>
                <c:pt idx="359">
                  <c:v>2.5900000000000098E-3</c:v>
                </c:pt>
                <c:pt idx="360">
                  <c:v>2.6000000000000099E-3</c:v>
                </c:pt>
                <c:pt idx="361">
                  <c:v>2.6100000000000099E-3</c:v>
                </c:pt>
                <c:pt idx="362">
                  <c:v>2.6200000000000099E-3</c:v>
                </c:pt>
                <c:pt idx="363">
                  <c:v>2.6300000000000099E-3</c:v>
                </c:pt>
                <c:pt idx="364">
                  <c:v>2.64000000000001E-3</c:v>
                </c:pt>
                <c:pt idx="365">
                  <c:v>2.65000000000001E-3</c:v>
                </c:pt>
                <c:pt idx="366">
                  <c:v>2.66000000000001E-3</c:v>
                </c:pt>
                <c:pt idx="367">
                  <c:v>2.67000000000001E-3</c:v>
                </c:pt>
                <c:pt idx="368">
                  <c:v>2.6800000000000101E-3</c:v>
                </c:pt>
                <c:pt idx="369">
                  <c:v>2.6900000000000101E-3</c:v>
                </c:pt>
                <c:pt idx="370">
                  <c:v>2.7000000000000101E-3</c:v>
                </c:pt>
                <c:pt idx="371">
                  <c:v>2.7100000000000101E-3</c:v>
                </c:pt>
                <c:pt idx="372">
                  <c:v>2.7200000000000102E-3</c:v>
                </c:pt>
                <c:pt idx="373">
                  <c:v>2.7300000000000102E-3</c:v>
                </c:pt>
                <c:pt idx="374">
                  <c:v>2.7400000000000098E-3</c:v>
                </c:pt>
                <c:pt idx="375">
                  <c:v>2.7500000000000098E-3</c:v>
                </c:pt>
                <c:pt idx="376">
                  <c:v>2.7600000000000098E-3</c:v>
                </c:pt>
                <c:pt idx="377">
                  <c:v>2.7700000000000099E-3</c:v>
                </c:pt>
                <c:pt idx="378">
                  <c:v>2.7800000000000099E-3</c:v>
                </c:pt>
                <c:pt idx="379">
                  <c:v>2.7900000000000099E-3</c:v>
                </c:pt>
                <c:pt idx="380">
                  <c:v>2.8000000000000099E-3</c:v>
                </c:pt>
                <c:pt idx="381">
                  <c:v>2.81000000000001E-3</c:v>
                </c:pt>
                <c:pt idx="382">
                  <c:v>2.82000000000001E-3</c:v>
                </c:pt>
                <c:pt idx="383">
                  <c:v>2.83000000000001E-3</c:v>
                </c:pt>
                <c:pt idx="384">
                  <c:v>2.8400000000000101E-3</c:v>
                </c:pt>
                <c:pt idx="385">
                  <c:v>2.8500000000000101E-3</c:v>
                </c:pt>
                <c:pt idx="386">
                  <c:v>2.8600000000000101E-3</c:v>
                </c:pt>
                <c:pt idx="387">
                  <c:v>2.8700000000000101E-3</c:v>
                </c:pt>
                <c:pt idx="388">
                  <c:v>2.8800000000000102E-3</c:v>
                </c:pt>
                <c:pt idx="389">
                  <c:v>2.8900000000000102E-3</c:v>
                </c:pt>
                <c:pt idx="390">
                  <c:v>2.9000000000000102E-3</c:v>
                </c:pt>
                <c:pt idx="391">
                  <c:v>2.9100000000000098E-3</c:v>
                </c:pt>
                <c:pt idx="392">
                  <c:v>2.9200000000000098E-3</c:v>
                </c:pt>
                <c:pt idx="393">
                  <c:v>2.9300000000000099E-3</c:v>
                </c:pt>
                <c:pt idx="394">
                  <c:v>2.9400000000000099E-3</c:v>
                </c:pt>
                <c:pt idx="395">
                  <c:v>2.9500000000000099E-3</c:v>
                </c:pt>
                <c:pt idx="396">
                  <c:v>2.9600000000000099E-3</c:v>
                </c:pt>
                <c:pt idx="397">
                  <c:v>2.97000000000001E-3</c:v>
                </c:pt>
                <c:pt idx="398">
                  <c:v>2.98000000000001E-3</c:v>
                </c:pt>
                <c:pt idx="399">
                  <c:v>2.99000000000001E-3</c:v>
                </c:pt>
                <c:pt idx="400">
                  <c:v>3.00000000000001E-3</c:v>
                </c:pt>
                <c:pt idx="401">
                  <c:v>3.0100000000000101E-3</c:v>
                </c:pt>
                <c:pt idx="402">
                  <c:v>3.0200000000000101E-3</c:v>
                </c:pt>
                <c:pt idx="403">
                  <c:v>3.0300000000000101E-3</c:v>
                </c:pt>
                <c:pt idx="404">
                  <c:v>3.0400000000000101E-3</c:v>
                </c:pt>
                <c:pt idx="405">
                  <c:v>3.0500000000000102E-3</c:v>
                </c:pt>
                <c:pt idx="406">
                  <c:v>3.0600000000000102E-3</c:v>
                </c:pt>
                <c:pt idx="407">
                  <c:v>3.0700000000000098E-3</c:v>
                </c:pt>
                <c:pt idx="408">
                  <c:v>3.0800000000000098E-3</c:v>
                </c:pt>
                <c:pt idx="409">
                  <c:v>3.0900000000000098E-3</c:v>
                </c:pt>
                <c:pt idx="410">
                  <c:v>3.1000000000000099E-3</c:v>
                </c:pt>
                <c:pt idx="411">
                  <c:v>3.1100000000000099E-3</c:v>
                </c:pt>
                <c:pt idx="412">
                  <c:v>3.1200000000000099E-3</c:v>
                </c:pt>
                <c:pt idx="413">
                  <c:v>3.1300000000000099E-3</c:v>
                </c:pt>
                <c:pt idx="414">
                  <c:v>3.14000000000001E-3</c:v>
                </c:pt>
                <c:pt idx="415">
                  <c:v>3.15000000000001E-3</c:v>
                </c:pt>
                <c:pt idx="416">
                  <c:v>3.16000000000001E-3</c:v>
                </c:pt>
                <c:pt idx="417">
                  <c:v>3.17000000000001E-3</c:v>
                </c:pt>
                <c:pt idx="418">
                  <c:v>3.1800000000000101E-3</c:v>
                </c:pt>
                <c:pt idx="419">
                  <c:v>3.1900000000000101E-3</c:v>
                </c:pt>
                <c:pt idx="420">
                  <c:v>3.2000000000000101E-3</c:v>
                </c:pt>
                <c:pt idx="421">
                  <c:v>3.2100000000000102E-3</c:v>
                </c:pt>
                <c:pt idx="422">
                  <c:v>3.2200000000000102E-3</c:v>
                </c:pt>
                <c:pt idx="423">
                  <c:v>3.2300000000000102E-3</c:v>
                </c:pt>
                <c:pt idx="424">
                  <c:v>3.2400000000000098E-3</c:v>
                </c:pt>
                <c:pt idx="425">
                  <c:v>3.2500000000000098E-3</c:v>
                </c:pt>
                <c:pt idx="426">
                  <c:v>3.2600000000000099E-3</c:v>
                </c:pt>
                <c:pt idx="427">
                  <c:v>3.2700000000000099E-3</c:v>
                </c:pt>
                <c:pt idx="428">
                  <c:v>3.2800000000000099E-3</c:v>
                </c:pt>
                <c:pt idx="429">
                  <c:v>3.2900000000000099E-3</c:v>
                </c:pt>
                <c:pt idx="430">
                  <c:v>3.30000000000001E-3</c:v>
                </c:pt>
                <c:pt idx="431">
                  <c:v>3.31000000000001E-3</c:v>
                </c:pt>
                <c:pt idx="432">
                  <c:v>3.32000000000001E-3</c:v>
                </c:pt>
                <c:pt idx="433">
                  <c:v>3.33000000000001E-3</c:v>
                </c:pt>
                <c:pt idx="434">
                  <c:v>3.3400000000000101E-3</c:v>
                </c:pt>
                <c:pt idx="435">
                  <c:v>3.3500000000000101E-3</c:v>
                </c:pt>
                <c:pt idx="436">
                  <c:v>3.3600000000000101E-3</c:v>
                </c:pt>
                <c:pt idx="437">
                  <c:v>3.3700000000000101E-3</c:v>
                </c:pt>
                <c:pt idx="438">
                  <c:v>3.3800000000000102E-3</c:v>
                </c:pt>
                <c:pt idx="439">
                  <c:v>3.3900000000000102E-3</c:v>
                </c:pt>
                <c:pt idx="440">
                  <c:v>3.4000000000000098E-3</c:v>
                </c:pt>
                <c:pt idx="441">
                  <c:v>3.4100000000000098E-3</c:v>
                </c:pt>
                <c:pt idx="442">
                  <c:v>3.4200000000000098E-3</c:v>
                </c:pt>
                <c:pt idx="443">
                  <c:v>3.4300000000000099E-3</c:v>
                </c:pt>
                <c:pt idx="444">
                  <c:v>3.4400000000000099E-3</c:v>
                </c:pt>
                <c:pt idx="445">
                  <c:v>3.4500000000000099E-3</c:v>
                </c:pt>
                <c:pt idx="446">
                  <c:v>3.4600000000000099E-3</c:v>
                </c:pt>
                <c:pt idx="447">
                  <c:v>3.47000000000001E-3</c:v>
                </c:pt>
                <c:pt idx="448">
                  <c:v>3.48000000000001E-3</c:v>
                </c:pt>
                <c:pt idx="449">
                  <c:v>3.49000000000001E-3</c:v>
                </c:pt>
                <c:pt idx="450">
                  <c:v>3.50000000000001E-3</c:v>
                </c:pt>
                <c:pt idx="451">
                  <c:v>3.5100000000000101E-3</c:v>
                </c:pt>
                <c:pt idx="452">
                  <c:v>3.5200000000000101E-3</c:v>
                </c:pt>
                <c:pt idx="453">
                  <c:v>3.5300000000000101E-3</c:v>
                </c:pt>
                <c:pt idx="454">
                  <c:v>3.5400000000000102E-3</c:v>
                </c:pt>
                <c:pt idx="455">
                  <c:v>3.5500000000000102E-3</c:v>
                </c:pt>
                <c:pt idx="456">
                  <c:v>3.5600000000000102E-3</c:v>
                </c:pt>
                <c:pt idx="457">
                  <c:v>3.5700000000000098E-3</c:v>
                </c:pt>
                <c:pt idx="458">
                  <c:v>3.5800000000000098E-3</c:v>
                </c:pt>
                <c:pt idx="459">
                  <c:v>3.5900000000000098E-3</c:v>
                </c:pt>
                <c:pt idx="460">
                  <c:v>3.6000000000000099E-3</c:v>
                </c:pt>
                <c:pt idx="461">
                  <c:v>3.6100000000000099E-3</c:v>
                </c:pt>
                <c:pt idx="462">
                  <c:v>3.6200000000000099E-3</c:v>
                </c:pt>
                <c:pt idx="463">
                  <c:v>3.63000000000001E-3</c:v>
                </c:pt>
                <c:pt idx="464">
                  <c:v>3.64000000000001E-3</c:v>
                </c:pt>
                <c:pt idx="465">
                  <c:v>3.65000000000001E-3</c:v>
                </c:pt>
                <c:pt idx="466">
                  <c:v>3.66000000000001E-3</c:v>
                </c:pt>
                <c:pt idx="467">
                  <c:v>3.6700000000000101E-3</c:v>
                </c:pt>
                <c:pt idx="468">
                  <c:v>3.6800000000000101E-3</c:v>
                </c:pt>
                <c:pt idx="469">
                  <c:v>3.6900000000000101E-3</c:v>
                </c:pt>
                <c:pt idx="470">
                  <c:v>3.7000000000000101E-3</c:v>
                </c:pt>
                <c:pt idx="471">
                  <c:v>3.7100000000000102E-3</c:v>
                </c:pt>
                <c:pt idx="472">
                  <c:v>3.7200000000000102E-3</c:v>
                </c:pt>
                <c:pt idx="473">
                  <c:v>3.7300000000000102E-3</c:v>
                </c:pt>
                <c:pt idx="474">
                  <c:v>3.7400000000000098E-3</c:v>
                </c:pt>
                <c:pt idx="475">
                  <c:v>3.7500000000000098E-3</c:v>
                </c:pt>
                <c:pt idx="476">
                  <c:v>3.7600000000000099E-3</c:v>
                </c:pt>
                <c:pt idx="477">
                  <c:v>3.7700000000000099E-3</c:v>
                </c:pt>
                <c:pt idx="478">
                  <c:v>3.7800000000000099E-3</c:v>
                </c:pt>
                <c:pt idx="479">
                  <c:v>3.7900000000000099E-3</c:v>
                </c:pt>
                <c:pt idx="480">
                  <c:v>3.80000000000001E-3</c:v>
                </c:pt>
                <c:pt idx="481">
                  <c:v>3.81000000000001E-3</c:v>
                </c:pt>
                <c:pt idx="482">
                  <c:v>3.82000000000001E-3</c:v>
                </c:pt>
                <c:pt idx="483">
                  <c:v>3.83000000000001E-3</c:v>
                </c:pt>
                <c:pt idx="484">
                  <c:v>3.8400000000000101E-3</c:v>
                </c:pt>
                <c:pt idx="485">
                  <c:v>3.8500000000000101E-3</c:v>
                </c:pt>
                <c:pt idx="486">
                  <c:v>3.8600000000000101E-3</c:v>
                </c:pt>
                <c:pt idx="487">
                  <c:v>3.8700000000000102E-3</c:v>
                </c:pt>
                <c:pt idx="488">
                  <c:v>3.8800000000000102E-3</c:v>
                </c:pt>
                <c:pt idx="489">
                  <c:v>3.8900000000000102E-3</c:v>
                </c:pt>
                <c:pt idx="490">
                  <c:v>3.9000000000000098E-3</c:v>
                </c:pt>
                <c:pt idx="491">
                  <c:v>3.9100000000000098E-3</c:v>
                </c:pt>
                <c:pt idx="492">
                  <c:v>3.9200000000000103E-3</c:v>
                </c:pt>
                <c:pt idx="493">
                  <c:v>3.9300000000000099E-3</c:v>
                </c:pt>
                <c:pt idx="494">
                  <c:v>3.9400000000000103E-3</c:v>
                </c:pt>
                <c:pt idx="495">
                  <c:v>3.9500000000000099E-3</c:v>
                </c:pt>
                <c:pt idx="496">
                  <c:v>3.9600000000000104E-3</c:v>
                </c:pt>
                <c:pt idx="497">
                  <c:v>3.97000000000001E-3</c:v>
                </c:pt>
                <c:pt idx="498">
                  <c:v>3.9800000000000096E-3</c:v>
                </c:pt>
                <c:pt idx="499">
                  <c:v>3.99000000000001E-3</c:v>
                </c:pt>
                <c:pt idx="500">
                  <c:v>4.0000000000000096E-3</c:v>
                </c:pt>
                <c:pt idx="501">
                  <c:v>4.0100000000000101E-3</c:v>
                </c:pt>
                <c:pt idx="502">
                  <c:v>4.0200000000000097E-3</c:v>
                </c:pt>
                <c:pt idx="503">
                  <c:v>4.0300000000000101E-3</c:v>
                </c:pt>
                <c:pt idx="504">
                  <c:v>4.0400000000000097E-3</c:v>
                </c:pt>
                <c:pt idx="505">
                  <c:v>4.0500000000000102E-3</c:v>
                </c:pt>
                <c:pt idx="506">
                  <c:v>4.0600000000000098E-3</c:v>
                </c:pt>
                <c:pt idx="507">
                  <c:v>4.0700000000000102E-3</c:v>
                </c:pt>
                <c:pt idx="508">
                  <c:v>4.0800000000000098E-3</c:v>
                </c:pt>
                <c:pt idx="509">
                  <c:v>4.0900000000000103E-3</c:v>
                </c:pt>
                <c:pt idx="510">
                  <c:v>4.1000000000000099E-3</c:v>
                </c:pt>
                <c:pt idx="511">
                  <c:v>4.1100000000000103E-3</c:v>
                </c:pt>
                <c:pt idx="512">
                  <c:v>4.1200000000000099E-3</c:v>
                </c:pt>
                <c:pt idx="513">
                  <c:v>4.1300000000000104E-3</c:v>
                </c:pt>
                <c:pt idx="514">
                  <c:v>4.14000000000001E-3</c:v>
                </c:pt>
                <c:pt idx="515">
                  <c:v>4.1500000000000096E-3</c:v>
                </c:pt>
                <c:pt idx="516">
                  <c:v>4.16000000000001E-3</c:v>
                </c:pt>
                <c:pt idx="517">
                  <c:v>4.1700000000000096E-3</c:v>
                </c:pt>
                <c:pt idx="518">
                  <c:v>4.1800000000000101E-3</c:v>
                </c:pt>
                <c:pt idx="519">
                  <c:v>4.1900000000000097E-3</c:v>
                </c:pt>
                <c:pt idx="520">
                  <c:v>4.2000000000000101E-3</c:v>
                </c:pt>
                <c:pt idx="521">
                  <c:v>4.2100000000000097E-3</c:v>
                </c:pt>
                <c:pt idx="522">
                  <c:v>4.2200000000000102E-3</c:v>
                </c:pt>
                <c:pt idx="523">
                  <c:v>4.2300000000000098E-3</c:v>
                </c:pt>
                <c:pt idx="524">
                  <c:v>4.2400000000000103E-3</c:v>
                </c:pt>
                <c:pt idx="525">
                  <c:v>4.2500000000000098E-3</c:v>
                </c:pt>
                <c:pt idx="526">
                  <c:v>4.2600000000000103E-3</c:v>
                </c:pt>
                <c:pt idx="527">
                  <c:v>4.2700000000000099E-3</c:v>
                </c:pt>
                <c:pt idx="528">
                  <c:v>4.2800000000000104E-3</c:v>
                </c:pt>
                <c:pt idx="529">
                  <c:v>4.29000000000001E-3</c:v>
                </c:pt>
                <c:pt idx="530">
                  <c:v>4.3000000000000104E-3</c:v>
                </c:pt>
                <c:pt idx="531">
                  <c:v>4.31000000000001E-3</c:v>
                </c:pt>
                <c:pt idx="532">
                  <c:v>4.3200000000000096E-3</c:v>
                </c:pt>
                <c:pt idx="533">
                  <c:v>4.3300000000000101E-3</c:v>
                </c:pt>
                <c:pt idx="534">
                  <c:v>4.3400000000000096E-3</c:v>
                </c:pt>
                <c:pt idx="535">
                  <c:v>4.3500000000000101E-3</c:v>
                </c:pt>
                <c:pt idx="536">
                  <c:v>4.3600000000000097E-3</c:v>
                </c:pt>
                <c:pt idx="537">
                  <c:v>4.3700000000000102E-3</c:v>
                </c:pt>
                <c:pt idx="538">
                  <c:v>4.3800000000000098E-3</c:v>
                </c:pt>
                <c:pt idx="539">
                  <c:v>4.3900000000000102E-3</c:v>
                </c:pt>
                <c:pt idx="540">
                  <c:v>4.4000000000000098E-3</c:v>
                </c:pt>
                <c:pt idx="541">
                  <c:v>4.4100000000000103E-3</c:v>
                </c:pt>
                <c:pt idx="542">
                  <c:v>4.4200000000000099E-3</c:v>
                </c:pt>
                <c:pt idx="543">
                  <c:v>4.4300000000000103E-3</c:v>
                </c:pt>
                <c:pt idx="544">
                  <c:v>4.4400000000000099E-3</c:v>
                </c:pt>
                <c:pt idx="545">
                  <c:v>4.4500000000000104E-3</c:v>
                </c:pt>
                <c:pt idx="546">
                  <c:v>4.46000000000001E-3</c:v>
                </c:pt>
                <c:pt idx="547">
                  <c:v>4.4700000000000104E-3</c:v>
                </c:pt>
                <c:pt idx="548">
                  <c:v>4.48000000000001E-3</c:v>
                </c:pt>
                <c:pt idx="549">
                  <c:v>4.4900000000000096E-3</c:v>
                </c:pt>
                <c:pt idx="550">
                  <c:v>4.5000000000000101E-3</c:v>
                </c:pt>
                <c:pt idx="551">
                  <c:v>4.5100000000000097E-3</c:v>
                </c:pt>
                <c:pt idx="552">
                  <c:v>4.5200000000000101E-3</c:v>
                </c:pt>
                <c:pt idx="553">
                  <c:v>4.5300000000000097E-3</c:v>
                </c:pt>
                <c:pt idx="554">
                  <c:v>4.5400000000000102E-3</c:v>
                </c:pt>
                <c:pt idx="555">
                  <c:v>4.5500000000000098E-3</c:v>
                </c:pt>
                <c:pt idx="556">
                  <c:v>4.5600000000000102E-3</c:v>
                </c:pt>
                <c:pt idx="557">
                  <c:v>4.5700000000000098E-3</c:v>
                </c:pt>
                <c:pt idx="558">
                  <c:v>4.5800000000000103E-3</c:v>
                </c:pt>
                <c:pt idx="559">
                  <c:v>4.5900000000000203E-3</c:v>
                </c:pt>
                <c:pt idx="560">
                  <c:v>4.6000000000000103E-3</c:v>
                </c:pt>
                <c:pt idx="561">
                  <c:v>4.6100000000000099E-3</c:v>
                </c:pt>
                <c:pt idx="562">
                  <c:v>4.6200000000000104E-3</c:v>
                </c:pt>
                <c:pt idx="563">
                  <c:v>4.6300000000000204E-3</c:v>
                </c:pt>
                <c:pt idx="564">
                  <c:v>4.6400000000000096E-3</c:v>
                </c:pt>
                <c:pt idx="565">
                  <c:v>4.65000000000001E-3</c:v>
                </c:pt>
                <c:pt idx="566">
                  <c:v>4.6600000000000096E-3</c:v>
                </c:pt>
                <c:pt idx="567">
                  <c:v>4.6700000000000196E-3</c:v>
                </c:pt>
                <c:pt idx="568">
                  <c:v>4.6800000000000097E-3</c:v>
                </c:pt>
                <c:pt idx="569">
                  <c:v>4.6900000000000101E-3</c:v>
                </c:pt>
                <c:pt idx="570">
                  <c:v>4.7000000000000097E-3</c:v>
                </c:pt>
                <c:pt idx="571">
                  <c:v>4.7100000000000197E-3</c:v>
                </c:pt>
                <c:pt idx="572">
                  <c:v>4.7200000000000202E-3</c:v>
                </c:pt>
                <c:pt idx="573">
                  <c:v>4.7300000000000102E-3</c:v>
                </c:pt>
                <c:pt idx="574">
                  <c:v>4.7400000000000202E-3</c:v>
                </c:pt>
                <c:pt idx="575">
                  <c:v>4.7500000000000198E-3</c:v>
                </c:pt>
                <c:pt idx="576">
                  <c:v>4.7600000000000203E-3</c:v>
                </c:pt>
                <c:pt idx="577">
                  <c:v>4.7700000000000103E-3</c:v>
                </c:pt>
                <c:pt idx="578">
                  <c:v>4.7800000000000203E-3</c:v>
                </c:pt>
                <c:pt idx="579">
                  <c:v>4.7900000000000199E-3</c:v>
                </c:pt>
                <c:pt idx="580">
                  <c:v>4.8000000000000204E-3</c:v>
                </c:pt>
                <c:pt idx="581">
                  <c:v>4.8100000000000096E-3</c:v>
                </c:pt>
                <c:pt idx="582">
                  <c:v>4.8200000000000196E-3</c:v>
                </c:pt>
                <c:pt idx="583">
                  <c:v>4.83000000000002E-3</c:v>
                </c:pt>
                <c:pt idx="584">
                  <c:v>4.8400000000000196E-3</c:v>
                </c:pt>
                <c:pt idx="585">
                  <c:v>4.8500000000000097E-3</c:v>
                </c:pt>
                <c:pt idx="586">
                  <c:v>4.8600000000000197E-3</c:v>
                </c:pt>
                <c:pt idx="587">
                  <c:v>4.8700000000000201E-3</c:v>
                </c:pt>
                <c:pt idx="588">
                  <c:v>4.8800000000000197E-3</c:v>
                </c:pt>
                <c:pt idx="589">
                  <c:v>4.8900000000000202E-3</c:v>
                </c:pt>
                <c:pt idx="590">
                  <c:v>4.9000000000000198E-3</c:v>
                </c:pt>
                <c:pt idx="591">
                  <c:v>4.9100000000000203E-3</c:v>
                </c:pt>
                <c:pt idx="592">
                  <c:v>4.9200000000000198E-3</c:v>
                </c:pt>
                <c:pt idx="593">
                  <c:v>4.9300000000000203E-3</c:v>
                </c:pt>
                <c:pt idx="594">
                  <c:v>4.9400000000000199E-3</c:v>
                </c:pt>
                <c:pt idx="595">
                  <c:v>4.9500000000000204E-3</c:v>
                </c:pt>
                <c:pt idx="596">
                  <c:v>4.9600000000000199E-3</c:v>
                </c:pt>
                <c:pt idx="597">
                  <c:v>4.9700000000000204E-3</c:v>
                </c:pt>
                <c:pt idx="598">
                  <c:v>4.98000000000002E-3</c:v>
                </c:pt>
                <c:pt idx="599">
                  <c:v>4.9900000000000196E-3</c:v>
                </c:pt>
                <c:pt idx="600">
                  <c:v>5.0000000000000201E-3</c:v>
                </c:pt>
                <c:pt idx="601">
                  <c:v>5.0100000000000196E-3</c:v>
                </c:pt>
                <c:pt idx="602">
                  <c:v>5.0200000000000201E-3</c:v>
                </c:pt>
                <c:pt idx="603">
                  <c:v>5.0300000000000197E-3</c:v>
                </c:pt>
                <c:pt idx="604">
                  <c:v>5.0400000000000202E-3</c:v>
                </c:pt>
                <c:pt idx="605">
                  <c:v>5.0500000000000198E-3</c:v>
                </c:pt>
                <c:pt idx="606">
                  <c:v>5.0600000000000202E-3</c:v>
                </c:pt>
                <c:pt idx="607">
                  <c:v>5.0700000000000198E-3</c:v>
                </c:pt>
                <c:pt idx="608">
                  <c:v>5.0800000000000203E-3</c:v>
                </c:pt>
                <c:pt idx="609">
                  <c:v>5.0900000000000199E-3</c:v>
                </c:pt>
                <c:pt idx="610">
                  <c:v>5.1000000000000203E-3</c:v>
                </c:pt>
                <c:pt idx="611">
                  <c:v>5.1100000000000199E-3</c:v>
                </c:pt>
                <c:pt idx="612">
                  <c:v>5.1200000000000204E-3</c:v>
                </c:pt>
                <c:pt idx="613">
                  <c:v>5.13000000000002E-3</c:v>
                </c:pt>
                <c:pt idx="614">
                  <c:v>5.1400000000000204E-3</c:v>
                </c:pt>
                <c:pt idx="615">
                  <c:v>5.15000000000002E-3</c:v>
                </c:pt>
                <c:pt idx="616">
                  <c:v>5.1600000000000196E-3</c:v>
                </c:pt>
                <c:pt idx="617">
                  <c:v>5.1700000000000201E-3</c:v>
                </c:pt>
                <c:pt idx="618">
                  <c:v>5.1800000000000197E-3</c:v>
                </c:pt>
                <c:pt idx="619">
                  <c:v>5.1900000000000201E-3</c:v>
                </c:pt>
                <c:pt idx="620">
                  <c:v>5.2000000000000197E-3</c:v>
                </c:pt>
                <c:pt idx="621">
                  <c:v>5.2100000000000202E-3</c:v>
                </c:pt>
                <c:pt idx="622">
                  <c:v>5.2200000000000198E-3</c:v>
                </c:pt>
                <c:pt idx="623">
                  <c:v>5.2300000000000202E-3</c:v>
                </c:pt>
                <c:pt idx="624">
                  <c:v>5.2400000000000198E-3</c:v>
                </c:pt>
                <c:pt idx="625">
                  <c:v>5.2500000000000203E-3</c:v>
                </c:pt>
                <c:pt idx="626">
                  <c:v>5.2600000000000199E-3</c:v>
                </c:pt>
                <c:pt idx="627">
                  <c:v>5.2700000000000203E-3</c:v>
                </c:pt>
                <c:pt idx="628">
                  <c:v>5.2800000000000199E-3</c:v>
                </c:pt>
                <c:pt idx="629">
                  <c:v>5.2900000000000204E-3</c:v>
                </c:pt>
                <c:pt idx="630">
                  <c:v>5.30000000000002E-3</c:v>
                </c:pt>
                <c:pt idx="631">
                  <c:v>5.3100000000000204E-3</c:v>
                </c:pt>
                <c:pt idx="632">
                  <c:v>5.32000000000002E-3</c:v>
                </c:pt>
                <c:pt idx="633">
                  <c:v>5.3300000000000196E-3</c:v>
                </c:pt>
                <c:pt idx="634">
                  <c:v>5.3400000000000201E-3</c:v>
                </c:pt>
                <c:pt idx="635">
                  <c:v>5.3500000000000197E-3</c:v>
                </c:pt>
                <c:pt idx="636">
                  <c:v>5.3600000000000201E-3</c:v>
                </c:pt>
                <c:pt idx="637">
                  <c:v>5.3700000000000197E-3</c:v>
                </c:pt>
                <c:pt idx="638">
                  <c:v>5.3800000000000202E-3</c:v>
                </c:pt>
                <c:pt idx="639">
                  <c:v>5.3900000000000198E-3</c:v>
                </c:pt>
                <c:pt idx="640">
                  <c:v>5.4000000000000202E-3</c:v>
                </c:pt>
                <c:pt idx="641">
                  <c:v>5.4100000000000198E-3</c:v>
                </c:pt>
                <c:pt idx="642">
                  <c:v>5.4200000000000203E-3</c:v>
                </c:pt>
                <c:pt idx="643">
                  <c:v>5.4300000000000199E-3</c:v>
                </c:pt>
                <c:pt idx="644">
                  <c:v>5.4400000000000203E-3</c:v>
                </c:pt>
                <c:pt idx="645">
                  <c:v>5.4500000000000199E-3</c:v>
                </c:pt>
                <c:pt idx="646">
                  <c:v>5.4600000000000204E-3</c:v>
                </c:pt>
                <c:pt idx="647">
                  <c:v>5.47000000000002E-3</c:v>
                </c:pt>
                <c:pt idx="648">
                  <c:v>5.4800000000000196E-3</c:v>
                </c:pt>
                <c:pt idx="649">
                  <c:v>5.49000000000002E-3</c:v>
                </c:pt>
                <c:pt idx="650">
                  <c:v>5.5000000000000196E-3</c:v>
                </c:pt>
                <c:pt idx="651">
                  <c:v>5.5100000000000201E-3</c:v>
                </c:pt>
                <c:pt idx="652">
                  <c:v>5.5200000000000197E-3</c:v>
                </c:pt>
                <c:pt idx="653">
                  <c:v>5.5300000000000201E-3</c:v>
                </c:pt>
                <c:pt idx="654">
                  <c:v>5.5400000000000197E-3</c:v>
                </c:pt>
                <c:pt idx="655">
                  <c:v>5.5500000000000202E-3</c:v>
                </c:pt>
                <c:pt idx="656">
                  <c:v>5.5600000000000198E-3</c:v>
                </c:pt>
                <c:pt idx="657">
                  <c:v>5.5700000000000202E-3</c:v>
                </c:pt>
                <c:pt idx="658">
                  <c:v>5.5800000000000198E-3</c:v>
                </c:pt>
                <c:pt idx="659">
                  <c:v>5.5900000000000203E-3</c:v>
                </c:pt>
                <c:pt idx="660">
                  <c:v>5.6000000000000199E-3</c:v>
                </c:pt>
                <c:pt idx="661">
                  <c:v>5.6100000000000204E-3</c:v>
                </c:pt>
                <c:pt idx="662">
                  <c:v>5.6200000000000199E-3</c:v>
                </c:pt>
                <c:pt idx="663">
                  <c:v>5.6300000000000204E-3</c:v>
                </c:pt>
                <c:pt idx="664">
                  <c:v>5.64000000000002E-3</c:v>
                </c:pt>
                <c:pt idx="665">
                  <c:v>5.6500000000000196E-3</c:v>
                </c:pt>
                <c:pt idx="666">
                  <c:v>5.66000000000002E-3</c:v>
                </c:pt>
                <c:pt idx="667">
                  <c:v>5.6700000000000196E-3</c:v>
                </c:pt>
                <c:pt idx="668">
                  <c:v>5.6800000000000201E-3</c:v>
                </c:pt>
                <c:pt idx="669">
                  <c:v>5.6900000000000197E-3</c:v>
                </c:pt>
                <c:pt idx="670">
                  <c:v>5.7000000000000202E-3</c:v>
                </c:pt>
                <c:pt idx="671">
                  <c:v>5.7100000000000197E-3</c:v>
                </c:pt>
                <c:pt idx="672">
                  <c:v>5.7200000000000202E-3</c:v>
                </c:pt>
                <c:pt idx="673">
                  <c:v>5.7300000000000198E-3</c:v>
                </c:pt>
                <c:pt idx="674">
                  <c:v>5.7400000000000203E-3</c:v>
                </c:pt>
                <c:pt idx="675">
                  <c:v>5.7500000000000199E-3</c:v>
                </c:pt>
                <c:pt idx="676">
                  <c:v>5.7600000000000203E-3</c:v>
                </c:pt>
                <c:pt idx="677">
                  <c:v>5.7700000000000199E-3</c:v>
                </c:pt>
                <c:pt idx="678">
                  <c:v>5.7800000000000204E-3</c:v>
                </c:pt>
                <c:pt idx="679">
                  <c:v>5.79000000000002E-3</c:v>
                </c:pt>
                <c:pt idx="680">
                  <c:v>5.8000000000000204E-3</c:v>
                </c:pt>
                <c:pt idx="681">
                  <c:v>5.81000000000002E-3</c:v>
                </c:pt>
                <c:pt idx="682">
                  <c:v>5.8200000000000196E-3</c:v>
                </c:pt>
                <c:pt idx="683">
                  <c:v>5.8300000000000201E-3</c:v>
                </c:pt>
                <c:pt idx="684">
                  <c:v>5.8400000000000197E-3</c:v>
                </c:pt>
                <c:pt idx="685">
                  <c:v>5.8500000000000201E-3</c:v>
                </c:pt>
                <c:pt idx="686">
                  <c:v>5.8600000000000197E-3</c:v>
                </c:pt>
                <c:pt idx="687">
                  <c:v>5.8700000000000202E-3</c:v>
                </c:pt>
                <c:pt idx="688">
                  <c:v>5.8800000000000198E-3</c:v>
                </c:pt>
                <c:pt idx="689">
                  <c:v>5.8900000000000202E-3</c:v>
                </c:pt>
                <c:pt idx="690">
                  <c:v>5.9000000000000198E-3</c:v>
                </c:pt>
                <c:pt idx="691">
                  <c:v>5.9100000000000203E-3</c:v>
                </c:pt>
                <c:pt idx="692">
                  <c:v>5.9200000000000199E-3</c:v>
                </c:pt>
                <c:pt idx="693">
                  <c:v>5.9300000000000203E-3</c:v>
                </c:pt>
                <c:pt idx="694">
                  <c:v>5.9400000000000199E-3</c:v>
                </c:pt>
                <c:pt idx="695">
                  <c:v>5.9500000000000204E-3</c:v>
                </c:pt>
                <c:pt idx="696">
                  <c:v>5.96000000000002E-3</c:v>
                </c:pt>
                <c:pt idx="697">
                  <c:v>5.9700000000000204E-3</c:v>
                </c:pt>
                <c:pt idx="698">
                  <c:v>5.98000000000002E-3</c:v>
                </c:pt>
                <c:pt idx="699">
                  <c:v>5.9900000000000196E-3</c:v>
                </c:pt>
                <c:pt idx="700">
                  <c:v>6.0000000000000201E-3</c:v>
                </c:pt>
                <c:pt idx="701">
                  <c:v>6.0100000000000197E-3</c:v>
                </c:pt>
                <c:pt idx="702">
                  <c:v>6.0200000000000201E-3</c:v>
                </c:pt>
                <c:pt idx="703">
                  <c:v>6.0300000000000197E-3</c:v>
                </c:pt>
                <c:pt idx="704">
                  <c:v>6.0400000000000202E-3</c:v>
                </c:pt>
                <c:pt idx="705">
                  <c:v>6.0500000000000198E-3</c:v>
                </c:pt>
                <c:pt idx="706">
                  <c:v>6.0600000000000202E-3</c:v>
                </c:pt>
                <c:pt idx="707">
                  <c:v>6.0700000000000198E-3</c:v>
                </c:pt>
                <c:pt idx="708">
                  <c:v>6.0800000000000203E-3</c:v>
                </c:pt>
                <c:pt idx="709">
                  <c:v>6.0900000000000199E-3</c:v>
                </c:pt>
                <c:pt idx="710">
                  <c:v>6.1000000000000203E-3</c:v>
                </c:pt>
                <c:pt idx="711">
                  <c:v>6.1100000000000199E-3</c:v>
                </c:pt>
                <c:pt idx="712">
                  <c:v>6.1200000000000204E-3</c:v>
                </c:pt>
                <c:pt idx="713">
                  <c:v>6.13000000000002E-3</c:v>
                </c:pt>
                <c:pt idx="714">
                  <c:v>6.1400000000000196E-3</c:v>
                </c:pt>
                <c:pt idx="715">
                  <c:v>6.15000000000002E-3</c:v>
                </c:pt>
                <c:pt idx="716">
                  <c:v>6.1600000000000196E-3</c:v>
                </c:pt>
                <c:pt idx="717">
                  <c:v>6.1700000000000201E-3</c:v>
                </c:pt>
                <c:pt idx="718">
                  <c:v>6.1800000000000197E-3</c:v>
                </c:pt>
                <c:pt idx="719">
                  <c:v>6.1900000000000201E-3</c:v>
                </c:pt>
                <c:pt idx="720">
                  <c:v>6.2000000000000197E-3</c:v>
                </c:pt>
                <c:pt idx="721">
                  <c:v>6.2100000000000202E-3</c:v>
                </c:pt>
                <c:pt idx="722">
                  <c:v>6.2200000000000198E-3</c:v>
                </c:pt>
                <c:pt idx="723">
                  <c:v>6.2300000000000202E-3</c:v>
                </c:pt>
                <c:pt idx="724">
                  <c:v>6.2400000000000198E-3</c:v>
                </c:pt>
                <c:pt idx="725">
                  <c:v>6.2500000000000203E-3</c:v>
                </c:pt>
                <c:pt idx="726">
                  <c:v>6.2600000000000199E-3</c:v>
                </c:pt>
                <c:pt idx="727">
                  <c:v>6.2700000000000203E-3</c:v>
                </c:pt>
                <c:pt idx="728">
                  <c:v>6.2800000000000199E-3</c:v>
                </c:pt>
                <c:pt idx="729">
                  <c:v>6.2900000000000204E-3</c:v>
                </c:pt>
                <c:pt idx="730">
                  <c:v>6.30000000000002E-3</c:v>
                </c:pt>
                <c:pt idx="731">
                  <c:v>6.3100000000000196E-3</c:v>
                </c:pt>
                <c:pt idx="732">
                  <c:v>6.32000000000002E-3</c:v>
                </c:pt>
                <c:pt idx="733">
                  <c:v>6.3300000000000196E-3</c:v>
                </c:pt>
                <c:pt idx="734">
                  <c:v>6.3400000000000201E-3</c:v>
                </c:pt>
                <c:pt idx="735">
                  <c:v>6.3500000000000197E-3</c:v>
                </c:pt>
                <c:pt idx="736">
                  <c:v>6.3600000000000202E-3</c:v>
                </c:pt>
                <c:pt idx="737">
                  <c:v>6.3700000000000197E-3</c:v>
                </c:pt>
                <c:pt idx="738">
                  <c:v>6.3800000000000202E-3</c:v>
                </c:pt>
                <c:pt idx="739">
                  <c:v>6.3900000000000198E-3</c:v>
                </c:pt>
                <c:pt idx="740">
                  <c:v>6.4000000000000203E-3</c:v>
                </c:pt>
                <c:pt idx="741">
                  <c:v>6.4100000000000198E-3</c:v>
                </c:pt>
                <c:pt idx="742">
                  <c:v>6.4200000000000203E-3</c:v>
                </c:pt>
                <c:pt idx="743">
                  <c:v>6.4300000000000199E-3</c:v>
                </c:pt>
                <c:pt idx="744">
                  <c:v>6.4400000000000204E-3</c:v>
                </c:pt>
                <c:pt idx="745">
                  <c:v>6.45000000000002E-3</c:v>
                </c:pt>
                <c:pt idx="746">
                  <c:v>6.4600000000000204E-3</c:v>
                </c:pt>
                <c:pt idx="747">
                  <c:v>6.47000000000002E-3</c:v>
                </c:pt>
                <c:pt idx="748">
                  <c:v>6.4800000000000196E-3</c:v>
                </c:pt>
                <c:pt idx="749">
                  <c:v>6.4900000000000201E-3</c:v>
                </c:pt>
                <c:pt idx="750">
                  <c:v>6.5000000000000197E-3</c:v>
                </c:pt>
                <c:pt idx="751">
                  <c:v>6.5100000000000201E-3</c:v>
                </c:pt>
                <c:pt idx="752">
                  <c:v>6.5200000000000197E-3</c:v>
                </c:pt>
                <c:pt idx="753">
                  <c:v>6.5300000000000202E-3</c:v>
                </c:pt>
                <c:pt idx="754">
                  <c:v>6.5400000000000198E-3</c:v>
                </c:pt>
                <c:pt idx="755">
                  <c:v>6.5500000000000202E-3</c:v>
                </c:pt>
                <c:pt idx="756">
                  <c:v>6.5600000000000198E-3</c:v>
                </c:pt>
                <c:pt idx="757">
                  <c:v>6.5700000000000203E-3</c:v>
                </c:pt>
                <c:pt idx="758">
                  <c:v>6.5800000000000199E-3</c:v>
                </c:pt>
                <c:pt idx="759">
                  <c:v>6.5900000000000203E-3</c:v>
                </c:pt>
                <c:pt idx="760">
                  <c:v>6.6000000000000199E-3</c:v>
                </c:pt>
                <c:pt idx="761">
                  <c:v>6.6100000000000204E-3</c:v>
                </c:pt>
                <c:pt idx="762">
                  <c:v>6.62000000000002E-3</c:v>
                </c:pt>
                <c:pt idx="763">
                  <c:v>6.6300000000000204E-3</c:v>
                </c:pt>
                <c:pt idx="764">
                  <c:v>6.64000000000002E-3</c:v>
                </c:pt>
                <c:pt idx="765">
                  <c:v>6.6500000000000196E-3</c:v>
                </c:pt>
                <c:pt idx="766">
                  <c:v>6.6600000000000201E-3</c:v>
                </c:pt>
                <c:pt idx="767">
                  <c:v>6.6700000000000197E-3</c:v>
                </c:pt>
                <c:pt idx="768">
                  <c:v>6.6800000000000201E-3</c:v>
                </c:pt>
                <c:pt idx="769">
                  <c:v>6.6900000000000197E-3</c:v>
                </c:pt>
                <c:pt idx="770">
                  <c:v>6.7000000000000202E-3</c:v>
                </c:pt>
                <c:pt idx="771">
                  <c:v>6.7100000000000198E-3</c:v>
                </c:pt>
                <c:pt idx="772">
                  <c:v>6.7200000000000202E-3</c:v>
                </c:pt>
                <c:pt idx="773">
                  <c:v>6.7300000000000198E-3</c:v>
                </c:pt>
                <c:pt idx="774">
                  <c:v>6.7400000000000203E-3</c:v>
                </c:pt>
                <c:pt idx="775">
                  <c:v>6.7500000000000199E-3</c:v>
                </c:pt>
                <c:pt idx="776">
                  <c:v>6.7600000000000203E-3</c:v>
                </c:pt>
                <c:pt idx="777">
                  <c:v>6.7700000000000199E-3</c:v>
                </c:pt>
                <c:pt idx="778">
                  <c:v>6.7800000000000204E-3</c:v>
                </c:pt>
                <c:pt idx="779">
                  <c:v>6.79000000000002E-3</c:v>
                </c:pt>
                <c:pt idx="780">
                  <c:v>6.8000000000000196E-3</c:v>
                </c:pt>
                <c:pt idx="781">
                  <c:v>6.81000000000002E-3</c:v>
                </c:pt>
                <c:pt idx="782">
                  <c:v>6.8200000000000196E-3</c:v>
                </c:pt>
                <c:pt idx="783">
                  <c:v>6.8300000000000201E-3</c:v>
                </c:pt>
                <c:pt idx="784">
                  <c:v>6.8400000000000197E-3</c:v>
                </c:pt>
                <c:pt idx="785">
                  <c:v>6.8500000000000201E-3</c:v>
                </c:pt>
                <c:pt idx="786">
                  <c:v>6.8600000000000197E-3</c:v>
                </c:pt>
                <c:pt idx="787">
                  <c:v>6.8700000000000202E-3</c:v>
                </c:pt>
                <c:pt idx="788">
                  <c:v>6.8800000000000198E-3</c:v>
                </c:pt>
                <c:pt idx="789">
                  <c:v>6.8900000000000202E-3</c:v>
                </c:pt>
                <c:pt idx="790">
                  <c:v>6.9000000000000198E-3</c:v>
                </c:pt>
                <c:pt idx="791">
                  <c:v>6.9100000000000203E-3</c:v>
                </c:pt>
                <c:pt idx="792">
                  <c:v>6.9200000000000199E-3</c:v>
                </c:pt>
                <c:pt idx="793">
                  <c:v>6.9300000000000203E-3</c:v>
                </c:pt>
                <c:pt idx="794">
                  <c:v>6.9400000000000199E-3</c:v>
                </c:pt>
                <c:pt idx="795">
                  <c:v>6.9500000000000204E-3</c:v>
                </c:pt>
                <c:pt idx="796">
                  <c:v>6.96000000000002E-3</c:v>
                </c:pt>
                <c:pt idx="797">
                  <c:v>6.9700000000000196E-3</c:v>
                </c:pt>
                <c:pt idx="798">
                  <c:v>6.98000000000002E-3</c:v>
                </c:pt>
                <c:pt idx="799">
                  <c:v>6.9900000000000196E-3</c:v>
                </c:pt>
                <c:pt idx="800">
                  <c:v>7.0000000000000201E-3</c:v>
                </c:pt>
                <c:pt idx="801">
                  <c:v>7.0100000000000197E-3</c:v>
                </c:pt>
                <c:pt idx="802">
                  <c:v>7.0200000000000201E-3</c:v>
                </c:pt>
                <c:pt idx="803">
                  <c:v>7.0300000000000197E-3</c:v>
                </c:pt>
                <c:pt idx="804">
                  <c:v>7.0400000000000202E-3</c:v>
                </c:pt>
                <c:pt idx="805">
                  <c:v>7.0500000000000198E-3</c:v>
                </c:pt>
                <c:pt idx="806">
                  <c:v>7.0600000000000203E-3</c:v>
                </c:pt>
                <c:pt idx="807">
                  <c:v>7.0700000000000198E-3</c:v>
                </c:pt>
                <c:pt idx="808">
                  <c:v>7.0800000000000203E-3</c:v>
                </c:pt>
                <c:pt idx="809">
                  <c:v>7.0900000000000199E-3</c:v>
                </c:pt>
                <c:pt idx="810">
                  <c:v>7.1000000000000204E-3</c:v>
                </c:pt>
                <c:pt idx="811">
                  <c:v>7.1100000000000199E-3</c:v>
                </c:pt>
                <c:pt idx="812">
                  <c:v>7.1200000000000204E-3</c:v>
                </c:pt>
                <c:pt idx="813">
                  <c:v>7.13000000000002E-3</c:v>
                </c:pt>
                <c:pt idx="814">
                  <c:v>7.1400000000000196E-3</c:v>
                </c:pt>
                <c:pt idx="815">
                  <c:v>7.1500000000000201E-3</c:v>
                </c:pt>
                <c:pt idx="816">
                  <c:v>7.1600000000000196E-3</c:v>
                </c:pt>
                <c:pt idx="817">
                  <c:v>7.1700000000000201E-3</c:v>
                </c:pt>
                <c:pt idx="818">
                  <c:v>7.1800000000000197E-3</c:v>
                </c:pt>
                <c:pt idx="819">
                  <c:v>7.1900000000000202E-3</c:v>
                </c:pt>
                <c:pt idx="820">
                  <c:v>7.2000000000000198E-3</c:v>
                </c:pt>
                <c:pt idx="821">
                  <c:v>7.2100000000000202E-3</c:v>
                </c:pt>
                <c:pt idx="822">
                  <c:v>7.2200000000000198E-3</c:v>
                </c:pt>
                <c:pt idx="823">
                  <c:v>7.2300000000000203E-3</c:v>
                </c:pt>
                <c:pt idx="824">
                  <c:v>7.2400000000000199E-3</c:v>
                </c:pt>
                <c:pt idx="825">
                  <c:v>7.2500000000000203E-3</c:v>
                </c:pt>
                <c:pt idx="826">
                  <c:v>7.2600000000000199E-3</c:v>
                </c:pt>
                <c:pt idx="827">
                  <c:v>7.2700000000000204E-3</c:v>
                </c:pt>
                <c:pt idx="828">
                  <c:v>7.28000000000002E-3</c:v>
                </c:pt>
                <c:pt idx="829">
                  <c:v>7.2900000000000204E-3</c:v>
                </c:pt>
                <c:pt idx="830">
                  <c:v>7.30000000000002E-3</c:v>
                </c:pt>
                <c:pt idx="831">
                  <c:v>7.3100000000000196E-3</c:v>
                </c:pt>
                <c:pt idx="832">
                  <c:v>7.3200000000000201E-3</c:v>
                </c:pt>
                <c:pt idx="833">
                  <c:v>7.3300000000000197E-3</c:v>
                </c:pt>
                <c:pt idx="834">
                  <c:v>7.3400000000000201E-3</c:v>
                </c:pt>
                <c:pt idx="835">
                  <c:v>7.3500000000000197E-3</c:v>
                </c:pt>
                <c:pt idx="836">
                  <c:v>7.3600000000000202E-3</c:v>
                </c:pt>
                <c:pt idx="837">
                  <c:v>7.3700000000000198E-3</c:v>
                </c:pt>
                <c:pt idx="838">
                  <c:v>7.3800000000000202E-3</c:v>
                </c:pt>
                <c:pt idx="839">
                  <c:v>7.3900000000000198E-3</c:v>
                </c:pt>
                <c:pt idx="840">
                  <c:v>7.4000000000000203E-3</c:v>
                </c:pt>
                <c:pt idx="841">
                  <c:v>7.4100000000000199E-3</c:v>
                </c:pt>
                <c:pt idx="842">
                  <c:v>7.4200000000000203E-3</c:v>
                </c:pt>
                <c:pt idx="843">
                  <c:v>7.4300000000000199E-3</c:v>
                </c:pt>
                <c:pt idx="844">
                  <c:v>7.4400000000000204E-3</c:v>
                </c:pt>
                <c:pt idx="845">
                  <c:v>7.45000000000002E-3</c:v>
                </c:pt>
                <c:pt idx="846">
                  <c:v>7.4600000000000204E-3</c:v>
                </c:pt>
                <c:pt idx="847">
                  <c:v>7.47000000000002E-3</c:v>
                </c:pt>
                <c:pt idx="848">
                  <c:v>7.4800000000000196E-3</c:v>
                </c:pt>
                <c:pt idx="849">
                  <c:v>7.4900000000000201E-3</c:v>
                </c:pt>
                <c:pt idx="850">
                  <c:v>7.5000000000000197E-3</c:v>
                </c:pt>
                <c:pt idx="851">
                  <c:v>7.5100000000000201E-3</c:v>
                </c:pt>
                <c:pt idx="852">
                  <c:v>7.5200000000000197E-3</c:v>
                </c:pt>
                <c:pt idx="853">
                  <c:v>7.5300000000000202E-3</c:v>
                </c:pt>
                <c:pt idx="854">
                  <c:v>7.5400000000000198E-3</c:v>
                </c:pt>
                <c:pt idx="855">
                  <c:v>7.5500000000000202E-3</c:v>
                </c:pt>
                <c:pt idx="856">
                  <c:v>7.5600000000000198E-3</c:v>
                </c:pt>
                <c:pt idx="857">
                  <c:v>7.5700000000000203E-3</c:v>
                </c:pt>
                <c:pt idx="858">
                  <c:v>7.5800000000000199E-3</c:v>
                </c:pt>
                <c:pt idx="859">
                  <c:v>7.5900000000000203E-3</c:v>
                </c:pt>
                <c:pt idx="860">
                  <c:v>7.6000000000000199E-3</c:v>
                </c:pt>
                <c:pt idx="861">
                  <c:v>7.6100000000000204E-3</c:v>
                </c:pt>
                <c:pt idx="862">
                  <c:v>7.62000000000002E-3</c:v>
                </c:pt>
                <c:pt idx="863">
                  <c:v>7.6300000000000196E-3</c:v>
                </c:pt>
                <c:pt idx="864">
                  <c:v>7.64000000000002E-3</c:v>
                </c:pt>
                <c:pt idx="865">
                  <c:v>7.6500000000000196E-3</c:v>
                </c:pt>
                <c:pt idx="866">
                  <c:v>7.6600000000000201E-3</c:v>
                </c:pt>
                <c:pt idx="867">
                  <c:v>7.6700000000000197E-3</c:v>
                </c:pt>
                <c:pt idx="868">
                  <c:v>7.6800000000000201E-3</c:v>
                </c:pt>
                <c:pt idx="869">
                  <c:v>7.6900000000000197E-3</c:v>
                </c:pt>
                <c:pt idx="870">
                  <c:v>7.7000000000000202E-3</c:v>
                </c:pt>
                <c:pt idx="871">
                  <c:v>7.7100000000000198E-3</c:v>
                </c:pt>
                <c:pt idx="872">
                  <c:v>7.7200000000000202E-3</c:v>
                </c:pt>
                <c:pt idx="873">
                  <c:v>7.7300000000000198E-3</c:v>
                </c:pt>
                <c:pt idx="874">
                  <c:v>7.7400000000000203E-3</c:v>
                </c:pt>
                <c:pt idx="875">
                  <c:v>7.7500000000000199E-3</c:v>
                </c:pt>
                <c:pt idx="876">
                  <c:v>7.7600000000000204E-3</c:v>
                </c:pt>
                <c:pt idx="877">
                  <c:v>7.7700000000000199E-3</c:v>
                </c:pt>
                <c:pt idx="878">
                  <c:v>7.7800000000000204E-3</c:v>
                </c:pt>
                <c:pt idx="879">
                  <c:v>7.79000000000002E-3</c:v>
                </c:pt>
                <c:pt idx="880">
                  <c:v>7.8000000000000196E-3</c:v>
                </c:pt>
                <c:pt idx="881">
                  <c:v>7.8100000000000201E-3</c:v>
                </c:pt>
                <c:pt idx="882">
                  <c:v>7.8200000000000196E-3</c:v>
                </c:pt>
                <c:pt idx="883">
                  <c:v>7.8300000000000192E-3</c:v>
                </c:pt>
                <c:pt idx="884">
                  <c:v>7.8400000000000206E-3</c:v>
                </c:pt>
                <c:pt idx="885">
                  <c:v>7.8500000000000202E-3</c:v>
                </c:pt>
                <c:pt idx="886">
                  <c:v>7.8600000000000197E-3</c:v>
                </c:pt>
                <c:pt idx="887">
                  <c:v>7.8700000000000193E-3</c:v>
                </c:pt>
                <c:pt idx="888">
                  <c:v>7.8800000000000207E-3</c:v>
                </c:pt>
                <c:pt idx="889">
                  <c:v>7.8900000000000203E-3</c:v>
                </c:pt>
                <c:pt idx="890">
                  <c:v>7.9000000000000199E-3</c:v>
                </c:pt>
                <c:pt idx="891">
                  <c:v>7.9100000000000194E-3</c:v>
                </c:pt>
                <c:pt idx="892">
                  <c:v>7.9200000000000208E-3</c:v>
                </c:pt>
                <c:pt idx="893">
                  <c:v>7.9300000000000204E-3</c:v>
                </c:pt>
                <c:pt idx="894">
                  <c:v>7.94000000000002E-3</c:v>
                </c:pt>
                <c:pt idx="895">
                  <c:v>7.9500000000000196E-3</c:v>
                </c:pt>
                <c:pt idx="896">
                  <c:v>7.9600000000000191E-3</c:v>
                </c:pt>
                <c:pt idx="897">
                  <c:v>7.9700000000000205E-3</c:v>
                </c:pt>
                <c:pt idx="898">
                  <c:v>7.9800000000000201E-3</c:v>
                </c:pt>
                <c:pt idx="899">
                  <c:v>7.9900000000000197E-3</c:v>
                </c:pt>
                <c:pt idx="900">
                  <c:v>8.0000000000000192E-3</c:v>
                </c:pt>
                <c:pt idx="901">
                  <c:v>8.0100000000000206E-3</c:v>
                </c:pt>
                <c:pt idx="902">
                  <c:v>8.0200000000000202E-3</c:v>
                </c:pt>
                <c:pt idx="903">
                  <c:v>8.0300000000000198E-3</c:v>
                </c:pt>
                <c:pt idx="904">
                  <c:v>8.0400000000000194E-3</c:v>
                </c:pt>
                <c:pt idx="905">
                  <c:v>8.0500000000000207E-3</c:v>
                </c:pt>
                <c:pt idx="906">
                  <c:v>8.0600000000000203E-3</c:v>
                </c:pt>
                <c:pt idx="907">
                  <c:v>8.0700000000000199E-3</c:v>
                </c:pt>
                <c:pt idx="908">
                  <c:v>8.0800000000000195E-3</c:v>
                </c:pt>
                <c:pt idx="909">
                  <c:v>8.0900000000000208E-3</c:v>
                </c:pt>
                <c:pt idx="910">
                  <c:v>8.1000000000000204E-3</c:v>
                </c:pt>
                <c:pt idx="911">
                  <c:v>8.11000000000002E-3</c:v>
                </c:pt>
                <c:pt idx="912">
                  <c:v>8.1200000000000196E-3</c:v>
                </c:pt>
                <c:pt idx="913">
                  <c:v>8.1300000000000192E-3</c:v>
                </c:pt>
                <c:pt idx="914">
                  <c:v>8.1400000000000205E-3</c:v>
                </c:pt>
                <c:pt idx="915">
                  <c:v>8.1500000000000201E-3</c:v>
                </c:pt>
                <c:pt idx="916">
                  <c:v>8.1600000000000197E-3</c:v>
                </c:pt>
                <c:pt idx="917">
                  <c:v>8.1700000000000193E-3</c:v>
                </c:pt>
                <c:pt idx="918">
                  <c:v>8.1800000000000206E-3</c:v>
                </c:pt>
                <c:pt idx="919">
                  <c:v>8.1900000000000202E-3</c:v>
                </c:pt>
                <c:pt idx="920">
                  <c:v>8.2000000000000198E-3</c:v>
                </c:pt>
                <c:pt idx="921">
                  <c:v>8.2100000000000194E-3</c:v>
                </c:pt>
                <c:pt idx="922">
                  <c:v>8.2200000000000207E-3</c:v>
                </c:pt>
                <c:pt idx="923">
                  <c:v>8.2300000000000203E-3</c:v>
                </c:pt>
                <c:pt idx="924">
                  <c:v>8.2400000000000199E-3</c:v>
                </c:pt>
                <c:pt idx="925">
                  <c:v>8.2500000000000195E-3</c:v>
                </c:pt>
                <c:pt idx="926">
                  <c:v>8.2600000000000295E-3</c:v>
                </c:pt>
                <c:pt idx="927">
                  <c:v>8.2700000000000204E-3</c:v>
                </c:pt>
                <c:pt idx="928">
                  <c:v>8.28000000000002E-3</c:v>
                </c:pt>
                <c:pt idx="929">
                  <c:v>8.2900000000000196E-3</c:v>
                </c:pt>
                <c:pt idx="930">
                  <c:v>8.3000000000000192E-3</c:v>
                </c:pt>
                <c:pt idx="931">
                  <c:v>8.3100000000000205E-3</c:v>
                </c:pt>
                <c:pt idx="932">
                  <c:v>8.3200000000000201E-3</c:v>
                </c:pt>
                <c:pt idx="933">
                  <c:v>8.3300000000000197E-3</c:v>
                </c:pt>
                <c:pt idx="934">
                  <c:v>8.3400000000000297E-3</c:v>
                </c:pt>
                <c:pt idx="935">
                  <c:v>8.3500000000000206E-3</c:v>
                </c:pt>
                <c:pt idx="936">
                  <c:v>8.3600000000000202E-3</c:v>
                </c:pt>
                <c:pt idx="937">
                  <c:v>8.3700000000000198E-3</c:v>
                </c:pt>
                <c:pt idx="938">
                  <c:v>8.3800000000000194E-3</c:v>
                </c:pt>
                <c:pt idx="939">
                  <c:v>8.3900000000000294E-3</c:v>
                </c:pt>
                <c:pt idx="940">
                  <c:v>8.4000000000000203E-3</c:v>
                </c:pt>
                <c:pt idx="941">
                  <c:v>8.4100000000000199E-3</c:v>
                </c:pt>
                <c:pt idx="942">
                  <c:v>8.4200000000000299E-3</c:v>
                </c:pt>
                <c:pt idx="943">
                  <c:v>8.4300000000000295E-3</c:v>
                </c:pt>
                <c:pt idx="944">
                  <c:v>8.4400000000000204E-3</c:v>
                </c:pt>
                <c:pt idx="945">
                  <c:v>8.45000000000002E-3</c:v>
                </c:pt>
                <c:pt idx="946">
                  <c:v>8.4600000000000196E-3</c:v>
                </c:pt>
                <c:pt idx="947">
                  <c:v>8.4700000000000296E-3</c:v>
                </c:pt>
                <c:pt idx="948">
                  <c:v>8.4800000000000205E-3</c:v>
                </c:pt>
                <c:pt idx="949">
                  <c:v>8.4900000000000201E-3</c:v>
                </c:pt>
                <c:pt idx="950">
                  <c:v>8.5000000000000301E-3</c:v>
                </c:pt>
                <c:pt idx="951">
                  <c:v>8.5100000000000297E-3</c:v>
                </c:pt>
                <c:pt idx="952">
                  <c:v>8.5200000000000206E-3</c:v>
                </c:pt>
                <c:pt idx="953">
                  <c:v>8.5300000000000202E-3</c:v>
                </c:pt>
                <c:pt idx="954">
                  <c:v>8.5400000000000198E-3</c:v>
                </c:pt>
                <c:pt idx="955">
                  <c:v>8.5500000000000298E-3</c:v>
                </c:pt>
                <c:pt idx="956">
                  <c:v>8.5600000000000294E-3</c:v>
                </c:pt>
                <c:pt idx="957">
                  <c:v>8.5700000000000203E-3</c:v>
                </c:pt>
                <c:pt idx="958">
                  <c:v>8.5800000000000303E-3</c:v>
                </c:pt>
                <c:pt idx="959">
                  <c:v>8.5900000000000299E-3</c:v>
                </c:pt>
                <c:pt idx="960">
                  <c:v>8.6000000000000295E-3</c:v>
                </c:pt>
                <c:pt idx="961">
                  <c:v>8.6100000000000204E-3</c:v>
                </c:pt>
                <c:pt idx="962">
                  <c:v>8.62000000000002E-3</c:v>
                </c:pt>
                <c:pt idx="963">
                  <c:v>8.63000000000003E-3</c:v>
                </c:pt>
                <c:pt idx="964">
                  <c:v>8.6400000000000296E-3</c:v>
                </c:pt>
                <c:pt idx="965">
                  <c:v>8.6500000000000205E-3</c:v>
                </c:pt>
                <c:pt idx="966">
                  <c:v>8.6600000000000305E-3</c:v>
                </c:pt>
                <c:pt idx="967">
                  <c:v>8.6700000000000301E-3</c:v>
                </c:pt>
                <c:pt idx="968">
                  <c:v>8.6800000000000297E-3</c:v>
                </c:pt>
                <c:pt idx="969">
                  <c:v>8.6900000000000206E-3</c:v>
                </c:pt>
                <c:pt idx="970">
                  <c:v>8.7000000000000202E-3</c:v>
                </c:pt>
                <c:pt idx="971">
                  <c:v>8.7100000000000302E-3</c:v>
                </c:pt>
                <c:pt idx="972">
                  <c:v>8.7200000000000298E-3</c:v>
                </c:pt>
                <c:pt idx="973">
                  <c:v>8.7300000000000294E-3</c:v>
                </c:pt>
                <c:pt idx="974">
                  <c:v>8.7400000000000307E-3</c:v>
                </c:pt>
                <c:pt idx="975">
                  <c:v>8.7500000000000303E-3</c:v>
                </c:pt>
                <c:pt idx="976">
                  <c:v>8.7600000000000299E-3</c:v>
                </c:pt>
                <c:pt idx="977">
                  <c:v>8.7700000000000295E-3</c:v>
                </c:pt>
                <c:pt idx="978">
                  <c:v>8.7800000000000204E-3</c:v>
                </c:pt>
                <c:pt idx="979">
                  <c:v>8.7900000000000304E-3</c:v>
                </c:pt>
                <c:pt idx="980">
                  <c:v>8.80000000000003E-3</c:v>
                </c:pt>
                <c:pt idx="981">
                  <c:v>8.8100000000000296E-3</c:v>
                </c:pt>
                <c:pt idx="982">
                  <c:v>8.8200000000000292E-3</c:v>
                </c:pt>
                <c:pt idx="983">
                  <c:v>8.8300000000000305E-3</c:v>
                </c:pt>
                <c:pt idx="984">
                  <c:v>8.8400000000000301E-3</c:v>
                </c:pt>
                <c:pt idx="985">
                  <c:v>8.8500000000000297E-3</c:v>
                </c:pt>
                <c:pt idx="986">
                  <c:v>8.8600000000000206E-3</c:v>
                </c:pt>
                <c:pt idx="987">
                  <c:v>8.8700000000000306E-3</c:v>
                </c:pt>
                <c:pt idx="988">
                  <c:v>8.8800000000000302E-3</c:v>
                </c:pt>
                <c:pt idx="989">
                  <c:v>8.8900000000000298E-3</c:v>
                </c:pt>
                <c:pt idx="990">
                  <c:v>8.9000000000000294E-3</c:v>
                </c:pt>
                <c:pt idx="991">
                  <c:v>8.9100000000000307E-3</c:v>
                </c:pt>
                <c:pt idx="992">
                  <c:v>8.9200000000000303E-3</c:v>
                </c:pt>
                <c:pt idx="993">
                  <c:v>8.9300000000000299E-3</c:v>
                </c:pt>
                <c:pt idx="994">
                  <c:v>8.9400000000000295E-3</c:v>
                </c:pt>
                <c:pt idx="995">
                  <c:v>8.9500000000000308E-3</c:v>
                </c:pt>
                <c:pt idx="996">
                  <c:v>8.9600000000000304E-3</c:v>
                </c:pt>
                <c:pt idx="997">
                  <c:v>8.97000000000003E-3</c:v>
                </c:pt>
                <c:pt idx="998">
                  <c:v>8.9800000000000296E-3</c:v>
                </c:pt>
                <c:pt idx="999">
                  <c:v>8.9900000000000292E-3</c:v>
                </c:pt>
                <c:pt idx="1000">
                  <c:v>8.9999999999999993E-3</c:v>
                </c:pt>
                <c:pt idx="1001">
                  <c:v>9.0100000000000006E-3</c:v>
                </c:pt>
                <c:pt idx="1002">
                  <c:v>9.0200000000000002E-3</c:v>
                </c:pt>
                <c:pt idx="1003">
                  <c:v>9.0299999999999998E-3</c:v>
                </c:pt>
                <c:pt idx="1004">
                  <c:v>9.0399999999999994E-3</c:v>
                </c:pt>
                <c:pt idx="1005">
                  <c:v>9.0500000000000008E-3</c:v>
                </c:pt>
                <c:pt idx="1006">
                  <c:v>9.0600000000000003E-3</c:v>
                </c:pt>
                <c:pt idx="1007">
                  <c:v>9.0699999999999999E-3</c:v>
                </c:pt>
                <c:pt idx="1008">
                  <c:v>9.0799999999999995E-3</c:v>
                </c:pt>
                <c:pt idx="1009">
                  <c:v>9.0900000000000009E-3</c:v>
                </c:pt>
                <c:pt idx="1010">
                  <c:v>9.1000000000000004E-3</c:v>
                </c:pt>
                <c:pt idx="1011">
                  <c:v>9.11E-3</c:v>
                </c:pt>
                <c:pt idx="1012">
                  <c:v>9.1199999999999996E-3</c:v>
                </c:pt>
                <c:pt idx="1013">
                  <c:v>9.1299999999999992E-3</c:v>
                </c:pt>
                <c:pt idx="1014">
                  <c:v>9.1400000000000006E-3</c:v>
                </c:pt>
                <c:pt idx="1015">
                  <c:v>9.1500000000000001E-3</c:v>
                </c:pt>
                <c:pt idx="1016">
                  <c:v>9.1599999999999997E-3</c:v>
                </c:pt>
                <c:pt idx="1017">
                  <c:v>9.1699999999999993E-3</c:v>
                </c:pt>
                <c:pt idx="1018">
                  <c:v>9.1800000000000007E-3</c:v>
                </c:pt>
                <c:pt idx="1019">
                  <c:v>9.1900000000000003E-3</c:v>
                </c:pt>
                <c:pt idx="1020">
                  <c:v>9.1999999999999998E-3</c:v>
                </c:pt>
                <c:pt idx="1021">
                  <c:v>9.2099999999999994E-3</c:v>
                </c:pt>
                <c:pt idx="1022">
                  <c:v>9.2200000000000008E-3</c:v>
                </c:pt>
                <c:pt idx="1023">
                  <c:v>9.2300000000000004E-3</c:v>
                </c:pt>
                <c:pt idx="1024">
                  <c:v>9.2399999999999999E-3</c:v>
                </c:pt>
                <c:pt idx="1025">
                  <c:v>9.2499999999999995E-3</c:v>
                </c:pt>
                <c:pt idx="1026">
                  <c:v>9.2599999999999991E-3</c:v>
                </c:pt>
                <c:pt idx="1027">
                  <c:v>9.2700000000000005E-3</c:v>
                </c:pt>
                <c:pt idx="1028">
                  <c:v>9.2800000000000001E-3</c:v>
                </c:pt>
                <c:pt idx="1029">
                  <c:v>9.2899999999999996E-3</c:v>
                </c:pt>
                <c:pt idx="1030">
                  <c:v>9.2999999999999992E-3</c:v>
                </c:pt>
                <c:pt idx="1031">
                  <c:v>9.3100000000000006E-3</c:v>
                </c:pt>
                <c:pt idx="1032">
                  <c:v>9.3200000000000002E-3</c:v>
                </c:pt>
                <c:pt idx="1033">
                  <c:v>9.3299999999999998E-3</c:v>
                </c:pt>
                <c:pt idx="1034">
                  <c:v>9.3399999999999993E-3</c:v>
                </c:pt>
                <c:pt idx="1035">
                  <c:v>9.3500000000000007E-3</c:v>
                </c:pt>
                <c:pt idx="1036">
                  <c:v>9.3600000000000003E-3</c:v>
                </c:pt>
                <c:pt idx="1037">
                  <c:v>9.3699999999999999E-3</c:v>
                </c:pt>
                <c:pt idx="1038">
                  <c:v>9.3799999999999994E-3</c:v>
                </c:pt>
                <c:pt idx="1039">
                  <c:v>9.3900000000000008E-3</c:v>
                </c:pt>
                <c:pt idx="1040">
                  <c:v>9.4000000000000004E-3</c:v>
                </c:pt>
                <c:pt idx="1041">
                  <c:v>9.41E-3</c:v>
                </c:pt>
                <c:pt idx="1042">
                  <c:v>9.4199999999999996E-3</c:v>
                </c:pt>
                <c:pt idx="1043">
                  <c:v>9.4299999999999991E-3</c:v>
                </c:pt>
                <c:pt idx="1044">
                  <c:v>9.4400000000000005E-3</c:v>
                </c:pt>
                <c:pt idx="1045">
                  <c:v>9.4500000000000001E-3</c:v>
                </c:pt>
                <c:pt idx="1046">
                  <c:v>9.4599999999999997E-3</c:v>
                </c:pt>
                <c:pt idx="1047">
                  <c:v>9.4699999999999993E-3</c:v>
                </c:pt>
                <c:pt idx="1048">
                  <c:v>9.4800000000000006E-3</c:v>
                </c:pt>
                <c:pt idx="1049">
                  <c:v>9.4900000000000002E-3</c:v>
                </c:pt>
                <c:pt idx="1050">
                  <c:v>9.4999999999999998E-3</c:v>
                </c:pt>
                <c:pt idx="1051">
                  <c:v>9.5099999999999994E-3</c:v>
                </c:pt>
                <c:pt idx="1052">
                  <c:v>9.5200000000000007E-3</c:v>
                </c:pt>
                <c:pt idx="1053">
                  <c:v>9.5300000000000003E-3</c:v>
                </c:pt>
                <c:pt idx="1054">
                  <c:v>9.5399999999999999E-3</c:v>
                </c:pt>
                <c:pt idx="1055">
                  <c:v>9.5499999999999995E-3</c:v>
                </c:pt>
                <c:pt idx="1056">
                  <c:v>9.5600000000000008E-3</c:v>
                </c:pt>
                <c:pt idx="1057">
                  <c:v>9.5700000000000004E-3</c:v>
                </c:pt>
                <c:pt idx="1058">
                  <c:v>9.58E-3</c:v>
                </c:pt>
                <c:pt idx="1059">
                  <c:v>9.5899999999999996E-3</c:v>
                </c:pt>
                <c:pt idx="1060">
                  <c:v>9.5999999999999992E-3</c:v>
                </c:pt>
                <c:pt idx="1061">
                  <c:v>9.6100000000000005E-3</c:v>
                </c:pt>
                <c:pt idx="1062">
                  <c:v>9.6200000000000001E-3</c:v>
                </c:pt>
                <c:pt idx="1063">
                  <c:v>9.6299999999999997E-3</c:v>
                </c:pt>
                <c:pt idx="1064">
                  <c:v>9.6399999999999993E-3</c:v>
                </c:pt>
                <c:pt idx="1065">
                  <c:v>9.6500000000000006E-3</c:v>
                </c:pt>
                <c:pt idx="1066">
                  <c:v>9.6600000000000002E-3</c:v>
                </c:pt>
                <c:pt idx="1067">
                  <c:v>9.6699999999999998E-3</c:v>
                </c:pt>
                <c:pt idx="1068">
                  <c:v>9.6799999999999994E-3</c:v>
                </c:pt>
                <c:pt idx="1069">
                  <c:v>9.6900000000000007E-3</c:v>
                </c:pt>
                <c:pt idx="1070">
                  <c:v>9.7000000000000003E-3</c:v>
                </c:pt>
                <c:pt idx="1071">
                  <c:v>9.7099999999999999E-3</c:v>
                </c:pt>
                <c:pt idx="1072">
                  <c:v>9.7199999999999995E-3</c:v>
                </c:pt>
                <c:pt idx="1073">
                  <c:v>9.7300000000000008E-3</c:v>
                </c:pt>
                <c:pt idx="1074">
                  <c:v>9.7400000000000004E-3</c:v>
                </c:pt>
                <c:pt idx="1075">
                  <c:v>9.75E-3</c:v>
                </c:pt>
                <c:pt idx="1076">
                  <c:v>9.7599999999999996E-3</c:v>
                </c:pt>
                <c:pt idx="1077">
                  <c:v>9.7699999999999992E-3</c:v>
                </c:pt>
                <c:pt idx="1078">
                  <c:v>9.7800000000000005E-3</c:v>
                </c:pt>
                <c:pt idx="1079">
                  <c:v>9.7900000000000001E-3</c:v>
                </c:pt>
                <c:pt idx="1080">
                  <c:v>9.7999999999999997E-3</c:v>
                </c:pt>
                <c:pt idx="1081">
                  <c:v>9.8099999999999993E-3</c:v>
                </c:pt>
                <c:pt idx="1082">
                  <c:v>9.8200000000000006E-3</c:v>
                </c:pt>
                <c:pt idx="1083">
                  <c:v>9.8300000000000002E-3</c:v>
                </c:pt>
                <c:pt idx="1084">
                  <c:v>9.8399999999999998E-3</c:v>
                </c:pt>
                <c:pt idx="1085">
                  <c:v>9.8499999999999994E-3</c:v>
                </c:pt>
                <c:pt idx="1086">
                  <c:v>9.8600000000000007E-3</c:v>
                </c:pt>
                <c:pt idx="1087">
                  <c:v>9.8700000000000003E-3</c:v>
                </c:pt>
                <c:pt idx="1088">
                  <c:v>9.8799999999999999E-3</c:v>
                </c:pt>
                <c:pt idx="1089">
                  <c:v>9.8899999999999995E-3</c:v>
                </c:pt>
                <c:pt idx="1090">
                  <c:v>9.9000000000000008E-3</c:v>
                </c:pt>
                <c:pt idx="1091">
                  <c:v>9.9100000000000004E-3</c:v>
                </c:pt>
                <c:pt idx="1092">
                  <c:v>9.92E-3</c:v>
                </c:pt>
                <c:pt idx="1093">
                  <c:v>9.9299999999999996E-3</c:v>
                </c:pt>
                <c:pt idx="1094">
                  <c:v>9.9399999999999992E-3</c:v>
                </c:pt>
                <c:pt idx="1095">
                  <c:v>9.9500000000000005E-3</c:v>
                </c:pt>
                <c:pt idx="1096">
                  <c:v>9.9600000000000001E-3</c:v>
                </c:pt>
                <c:pt idx="1097">
                  <c:v>9.9699999999999997E-3</c:v>
                </c:pt>
                <c:pt idx="1098">
                  <c:v>9.9799999999999993E-3</c:v>
                </c:pt>
                <c:pt idx="1099">
                  <c:v>9.9900000000000006E-3</c:v>
                </c:pt>
                <c:pt idx="1100">
                  <c:v>0.01</c:v>
                </c:pt>
                <c:pt idx="1101">
                  <c:v>1.001E-2</c:v>
                </c:pt>
                <c:pt idx="1102">
                  <c:v>1.0019999999999999E-2</c:v>
                </c:pt>
                <c:pt idx="1103">
                  <c:v>1.0030000000000001E-2</c:v>
                </c:pt>
                <c:pt idx="1104">
                  <c:v>1.004E-2</c:v>
                </c:pt>
                <c:pt idx="1105">
                  <c:v>1.005E-2</c:v>
                </c:pt>
                <c:pt idx="1106">
                  <c:v>1.0059999999999999E-2</c:v>
                </c:pt>
                <c:pt idx="1107">
                  <c:v>1.0070000000000001E-2</c:v>
                </c:pt>
                <c:pt idx="1108">
                  <c:v>1.008E-2</c:v>
                </c:pt>
                <c:pt idx="1109">
                  <c:v>1.009E-2</c:v>
                </c:pt>
                <c:pt idx="1110">
                  <c:v>1.01E-2</c:v>
                </c:pt>
                <c:pt idx="1111">
                  <c:v>1.0109999999999999E-2</c:v>
                </c:pt>
                <c:pt idx="1112">
                  <c:v>1.0120000000000001E-2</c:v>
                </c:pt>
                <c:pt idx="1113">
                  <c:v>1.013E-2</c:v>
                </c:pt>
                <c:pt idx="1114">
                  <c:v>1.014E-2</c:v>
                </c:pt>
                <c:pt idx="1115">
                  <c:v>1.0149999999999999E-2</c:v>
                </c:pt>
                <c:pt idx="1116">
                  <c:v>1.0160000000000001E-2</c:v>
                </c:pt>
                <c:pt idx="1117">
                  <c:v>1.017E-2</c:v>
                </c:pt>
                <c:pt idx="1118">
                  <c:v>1.018E-2</c:v>
                </c:pt>
                <c:pt idx="1119">
                  <c:v>1.0189999999999999E-2</c:v>
                </c:pt>
                <c:pt idx="1120">
                  <c:v>1.0200000000000001E-2</c:v>
                </c:pt>
                <c:pt idx="1121">
                  <c:v>1.021E-2</c:v>
                </c:pt>
                <c:pt idx="1122">
                  <c:v>1.022E-2</c:v>
                </c:pt>
                <c:pt idx="1123">
                  <c:v>1.023E-2</c:v>
                </c:pt>
                <c:pt idx="1124">
                  <c:v>1.0240000000000001E-2</c:v>
                </c:pt>
                <c:pt idx="1125">
                  <c:v>1.025E-2</c:v>
                </c:pt>
                <c:pt idx="1126">
                  <c:v>1.026E-2</c:v>
                </c:pt>
                <c:pt idx="1127">
                  <c:v>1.027E-2</c:v>
                </c:pt>
                <c:pt idx="1128">
                  <c:v>1.0279999999999999E-2</c:v>
                </c:pt>
                <c:pt idx="1129">
                  <c:v>1.0290000000000001E-2</c:v>
                </c:pt>
                <c:pt idx="1130">
                  <c:v>1.03E-2</c:v>
                </c:pt>
                <c:pt idx="1131">
                  <c:v>1.031E-2</c:v>
                </c:pt>
                <c:pt idx="1132">
                  <c:v>1.0319999999999999E-2</c:v>
                </c:pt>
                <c:pt idx="1133">
                  <c:v>1.0330000000000001E-2</c:v>
                </c:pt>
                <c:pt idx="1134">
                  <c:v>1.034E-2</c:v>
                </c:pt>
                <c:pt idx="1135">
                  <c:v>1.035E-2</c:v>
                </c:pt>
                <c:pt idx="1136">
                  <c:v>1.0359999999999999E-2</c:v>
                </c:pt>
                <c:pt idx="1137">
                  <c:v>1.0370000000000001E-2</c:v>
                </c:pt>
                <c:pt idx="1138">
                  <c:v>1.038E-2</c:v>
                </c:pt>
                <c:pt idx="1139">
                  <c:v>1.039E-2</c:v>
                </c:pt>
                <c:pt idx="1140">
                  <c:v>1.04E-2</c:v>
                </c:pt>
                <c:pt idx="1141">
                  <c:v>1.0410000000000001E-2</c:v>
                </c:pt>
                <c:pt idx="1142">
                  <c:v>1.042E-2</c:v>
                </c:pt>
                <c:pt idx="1143">
                  <c:v>1.043E-2</c:v>
                </c:pt>
                <c:pt idx="1144">
                  <c:v>1.044E-2</c:v>
                </c:pt>
                <c:pt idx="1145">
                  <c:v>1.0449999999999999E-2</c:v>
                </c:pt>
                <c:pt idx="1146">
                  <c:v>1.0460000000000001E-2</c:v>
                </c:pt>
                <c:pt idx="1147">
                  <c:v>1.047E-2</c:v>
                </c:pt>
                <c:pt idx="1148">
                  <c:v>1.048E-2</c:v>
                </c:pt>
                <c:pt idx="1149">
                  <c:v>1.0489999999999999E-2</c:v>
                </c:pt>
                <c:pt idx="1150">
                  <c:v>1.0500000000000001E-2</c:v>
                </c:pt>
                <c:pt idx="1151">
                  <c:v>1.051E-2</c:v>
                </c:pt>
                <c:pt idx="1152">
                  <c:v>1.052E-2</c:v>
                </c:pt>
                <c:pt idx="1153">
                  <c:v>1.0529999999999999E-2</c:v>
                </c:pt>
                <c:pt idx="1154">
                  <c:v>1.0540000000000001E-2</c:v>
                </c:pt>
                <c:pt idx="1155">
                  <c:v>1.055E-2</c:v>
                </c:pt>
                <c:pt idx="1156">
                  <c:v>1.056E-2</c:v>
                </c:pt>
                <c:pt idx="1157">
                  <c:v>1.057E-2</c:v>
                </c:pt>
                <c:pt idx="1158">
                  <c:v>1.0580000000000001E-2</c:v>
                </c:pt>
                <c:pt idx="1159">
                  <c:v>1.059E-2</c:v>
                </c:pt>
                <c:pt idx="1160">
                  <c:v>1.06E-2</c:v>
                </c:pt>
                <c:pt idx="1161">
                  <c:v>1.061E-2</c:v>
                </c:pt>
                <c:pt idx="1162">
                  <c:v>1.0619999999999999E-2</c:v>
                </c:pt>
                <c:pt idx="1163">
                  <c:v>1.0630000000000001E-2</c:v>
                </c:pt>
                <c:pt idx="1164">
                  <c:v>1.064E-2</c:v>
                </c:pt>
                <c:pt idx="1165">
                  <c:v>1.065E-2</c:v>
                </c:pt>
                <c:pt idx="1166">
                  <c:v>1.0659999999999999E-2</c:v>
                </c:pt>
                <c:pt idx="1167">
                  <c:v>1.0670000000000001E-2</c:v>
                </c:pt>
                <c:pt idx="1168">
                  <c:v>1.068E-2</c:v>
                </c:pt>
                <c:pt idx="1169">
                  <c:v>1.069E-2</c:v>
                </c:pt>
                <c:pt idx="1170">
                  <c:v>1.0699999999999999E-2</c:v>
                </c:pt>
                <c:pt idx="1171">
                  <c:v>1.0710000000000001E-2</c:v>
                </c:pt>
                <c:pt idx="1172">
                  <c:v>1.072E-2</c:v>
                </c:pt>
                <c:pt idx="1173">
                  <c:v>1.073E-2</c:v>
                </c:pt>
                <c:pt idx="1174">
                  <c:v>1.074E-2</c:v>
                </c:pt>
                <c:pt idx="1175">
                  <c:v>1.0749999999999999E-2</c:v>
                </c:pt>
                <c:pt idx="1176">
                  <c:v>1.076E-2</c:v>
                </c:pt>
                <c:pt idx="1177">
                  <c:v>1.077E-2</c:v>
                </c:pt>
                <c:pt idx="1178">
                  <c:v>1.078E-2</c:v>
                </c:pt>
                <c:pt idx="1179">
                  <c:v>1.0789999999999999E-2</c:v>
                </c:pt>
                <c:pt idx="1180">
                  <c:v>1.0800000000000001E-2</c:v>
                </c:pt>
                <c:pt idx="1181">
                  <c:v>1.081E-2</c:v>
                </c:pt>
                <c:pt idx="1182">
                  <c:v>1.082E-2</c:v>
                </c:pt>
                <c:pt idx="1183">
                  <c:v>1.0829999999999999E-2</c:v>
                </c:pt>
                <c:pt idx="1184">
                  <c:v>1.0840000000000001E-2</c:v>
                </c:pt>
                <c:pt idx="1185">
                  <c:v>1.085E-2</c:v>
                </c:pt>
                <c:pt idx="1186">
                  <c:v>1.086E-2</c:v>
                </c:pt>
                <c:pt idx="1187">
                  <c:v>1.0869999999999999E-2</c:v>
                </c:pt>
                <c:pt idx="1188">
                  <c:v>1.0880000000000001E-2</c:v>
                </c:pt>
                <c:pt idx="1189">
                  <c:v>1.089E-2</c:v>
                </c:pt>
                <c:pt idx="1190">
                  <c:v>1.09E-2</c:v>
                </c:pt>
                <c:pt idx="1191">
                  <c:v>1.091E-2</c:v>
                </c:pt>
                <c:pt idx="1192">
                  <c:v>1.0919999999999999E-2</c:v>
                </c:pt>
                <c:pt idx="1193">
                  <c:v>1.093E-2</c:v>
                </c:pt>
                <c:pt idx="1194">
                  <c:v>1.094E-2</c:v>
                </c:pt>
                <c:pt idx="1195">
                  <c:v>1.095E-2</c:v>
                </c:pt>
                <c:pt idx="1196">
                  <c:v>1.0959999999999999E-2</c:v>
                </c:pt>
                <c:pt idx="1197">
                  <c:v>1.0970000000000001E-2</c:v>
                </c:pt>
                <c:pt idx="1198">
                  <c:v>1.098E-2</c:v>
                </c:pt>
                <c:pt idx="1199">
                  <c:v>1.099E-2</c:v>
                </c:pt>
                <c:pt idx="1200">
                  <c:v>1.0999999999999999E-2</c:v>
                </c:pt>
                <c:pt idx="1201">
                  <c:v>1.1010000000000001E-2</c:v>
                </c:pt>
                <c:pt idx="1202">
                  <c:v>1.102E-2</c:v>
                </c:pt>
                <c:pt idx="1203">
                  <c:v>1.103E-2</c:v>
                </c:pt>
                <c:pt idx="1204">
                  <c:v>1.1039999999999999E-2</c:v>
                </c:pt>
                <c:pt idx="1205">
                  <c:v>1.1050000000000001E-2</c:v>
                </c:pt>
                <c:pt idx="1206">
                  <c:v>1.106E-2</c:v>
                </c:pt>
                <c:pt idx="1207">
                  <c:v>1.107E-2</c:v>
                </c:pt>
                <c:pt idx="1208">
                  <c:v>1.108E-2</c:v>
                </c:pt>
                <c:pt idx="1209">
                  <c:v>1.1089999999999999E-2</c:v>
                </c:pt>
                <c:pt idx="1210">
                  <c:v>1.11E-2</c:v>
                </c:pt>
                <c:pt idx="1211">
                  <c:v>1.111E-2</c:v>
                </c:pt>
                <c:pt idx="1212">
                  <c:v>1.112E-2</c:v>
                </c:pt>
                <c:pt idx="1213">
                  <c:v>1.1129999999999999E-2</c:v>
                </c:pt>
                <c:pt idx="1214">
                  <c:v>1.1140000000000001E-2</c:v>
                </c:pt>
                <c:pt idx="1215">
                  <c:v>1.115E-2</c:v>
                </c:pt>
                <c:pt idx="1216">
                  <c:v>1.116E-2</c:v>
                </c:pt>
                <c:pt idx="1217">
                  <c:v>1.1169999999999999E-2</c:v>
                </c:pt>
                <c:pt idx="1218">
                  <c:v>1.1180000000000001E-2</c:v>
                </c:pt>
                <c:pt idx="1219">
                  <c:v>1.119E-2</c:v>
                </c:pt>
                <c:pt idx="1220">
                  <c:v>1.12E-2</c:v>
                </c:pt>
                <c:pt idx="1221">
                  <c:v>1.1209999999999999E-2</c:v>
                </c:pt>
                <c:pt idx="1222">
                  <c:v>1.1220000000000001E-2</c:v>
                </c:pt>
                <c:pt idx="1223">
                  <c:v>1.123E-2</c:v>
                </c:pt>
                <c:pt idx="1224">
                  <c:v>1.124E-2</c:v>
                </c:pt>
                <c:pt idx="1225">
                  <c:v>1.125E-2</c:v>
                </c:pt>
                <c:pt idx="1226">
                  <c:v>1.1259999999999999E-2</c:v>
                </c:pt>
                <c:pt idx="1227">
                  <c:v>1.1270000000000001E-2</c:v>
                </c:pt>
                <c:pt idx="1228">
                  <c:v>1.128E-2</c:v>
                </c:pt>
                <c:pt idx="1229">
                  <c:v>1.129E-2</c:v>
                </c:pt>
                <c:pt idx="1230">
                  <c:v>1.1299999999999999E-2</c:v>
                </c:pt>
                <c:pt idx="1231">
                  <c:v>1.1310000000000001E-2</c:v>
                </c:pt>
                <c:pt idx="1232">
                  <c:v>1.132E-2</c:v>
                </c:pt>
                <c:pt idx="1233">
                  <c:v>1.133E-2</c:v>
                </c:pt>
                <c:pt idx="1234">
                  <c:v>1.1339999999999999E-2</c:v>
                </c:pt>
                <c:pt idx="1235">
                  <c:v>1.1350000000000001E-2</c:v>
                </c:pt>
                <c:pt idx="1236">
                  <c:v>1.136E-2</c:v>
                </c:pt>
                <c:pt idx="1237">
                  <c:v>1.137E-2</c:v>
                </c:pt>
                <c:pt idx="1238">
                  <c:v>1.1379999999999999E-2</c:v>
                </c:pt>
                <c:pt idx="1239">
                  <c:v>1.1390000000000001E-2</c:v>
                </c:pt>
                <c:pt idx="1240">
                  <c:v>1.14E-2</c:v>
                </c:pt>
                <c:pt idx="1241">
                  <c:v>1.141E-2</c:v>
                </c:pt>
                <c:pt idx="1242">
                  <c:v>1.142E-2</c:v>
                </c:pt>
                <c:pt idx="1243">
                  <c:v>1.1429999999999999E-2</c:v>
                </c:pt>
                <c:pt idx="1244">
                  <c:v>1.1440000000000001E-2</c:v>
                </c:pt>
                <c:pt idx="1245">
                  <c:v>1.145E-2</c:v>
                </c:pt>
                <c:pt idx="1246">
                  <c:v>1.146E-2</c:v>
                </c:pt>
                <c:pt idx="1247">
                  <c:v>1.1469999999999999E-2</c:v>
                </c:pt>
                <c:pt idx="1248">
                  <c:v>1.1480000000000001E-2</c:v>
                </c:pt>
                <c:pt idx="1249">
                  <c:v>1.149E-2</c:v>
                </c:pt>
                <c:pt idx="1250">
                  <c:v>1.15E-2</c:v>
                </c:pt>
                <c:pt idx="1251">
                  <c:v>1.1509999999999999E-2</c:v>
                </c:pt>
                <c:pt idx="1252">
                  <c:v>1.1520000000000001E-2</c:v>
                </c:pt>
                <c:pt idx="1253">
                  <c:v>1.153E-2</c:v>
                </c:pt>
                <c:pt idx="1254">
                  <c:v>1.154E-2</c:v>
                </c:pt>
                <c:pt idx="1255">
                  <c:v>1.155E-2</c:v>
                </c:pt>
                <c:pt idx="1256">
                  <c:v>1.1560000000000001E-2</c:v>
                </c:pt>
                <c:pt idx="1257">
                  <c:v>1.157E-2</c:v>
                </c:pt>
                <c:pt idx="1258">
                  <c:v>1.158E-2</c:v>
                </c:pt>
                <c:pt idx="1259">
                  <c:v>1.159E-2</c:v>
                </c:pt>
                <c:pt idx="1260">
                  <c:v>1.1599999999999999E-2</c:v>
                </c:pt>
                <c:pt idx="1261">
                  <c:v>1.1610000000000001E-2</c:v>
                </c:pt>
                <c:pt idx="1262">
                  <c:v>1.162E-2</c:v>
                </c:pt>
                <c:pt idx="1263">
                  <c:v>1.163E-2</c:v>
                </c:pt>
                <c:pt idx="1264">
                  <c:v>1.1639999999999999E-2</c:v>
                </c:pt>
                <c:pt idx="1265">
                  <c:v>1.1650000000000001E-2</c:v>
                </c:pt>
                <c:pt idx="1266">
                  <c:v>1.166E-2</c:v>
                </c:pt>
                <c:pt idx="1267">
                  <c:v>1.167E-2</c:v>
                </c:pt>
                <c:pt idx="1268">
                  <c:v>1.1679999999999999E-2</c:v>
                </c:pt>
                <c:pt idx="1269">
                  <c:v>1.1690000000000001E-2</c:v>
                </c:pt>
                <c:pt idx="1270">
                  <c:v>1.17E-2</c:v>
                </c:pt>
                <c:pt idx="1271">
                  <c:v>1.171E-2</c:v>
                </c:pt>
                <c:pt idx="1272">
                  <c:v>1.172E-2</c:v>
                </c:pt>
                <c:pt idx="1273">
                  <c:v>1.1730000000000001E-2</c:v>
                </c:pt>
                <c:pt idx="1274">
                  <c:v>1.174E-2</c:v>
                </c:pt>
                <c:pt idx="1275">
                  <c:v>1.175E-2</c:v>
                </c:pt>
                <c:pt idx="1276">
                  <c:v>1.176E-2</c:v>
                </c:pt>
                <c:pt idx="1277">
                  <c:v>1.1769999999999999E-2</c:v>
                </c:pt>
                <c:pt idx="1278">
                  <c:v>1.1780000000000001E-2</c:v>
                </c:pt>
                <c:pt idx="1279">
                  <c:v>1.179E-2</c:v>
                </c:pt>
                <c:pt idx="1280">
                  <c:v>1.18E-2</c:v>
                </c:pt>
                <c:pt idx="1281">
                  <c:v>1.1809999999999999E-2</c:v>
                </c:pt>
                <c:pt idx="1282">
                  <c:v>1.1820000000000001E-2</c:v>
                </c:pt>
                <c:pt idx="1283">
                  <c:v>1.183E-2</c:v>
                </c:pt>
                <c:pt idx="1284">
                  <c:v>1.184E-2</c:v>
                </c:pt>
                <c:pt idx="1285">
                  <c:v>1.1849999999999999E-2</c:v>
                </c:pt>
                <c:pt idx="1286">
                  <c:v>1.1860000000000001E-2</c:v>
                </c:pt>
                <c:pt idx="1287">
                  <c:v>1.187E-2</c:v>
                </c:pt>
                <c:pt idx="1288">
                  <c:v>1.188E-2</c:v>
                </c:pt>
                <c:pt idx="1289">
                  <c:v>1.189E-2</c:v>
                </c:pt>
                <c:pt idx="1290">
                  <c:v>1.1900000000000001E-2</c:v>
                </c:pt>
                <c:pt idx="1291">
                  <c:v>1.191E-2</c:v>
                </c:pt>
                <c:pt idx="1292">
                  <c:v>1.192E-2</c:v>
                </c:pt>
                <c:pt idx="1293">
                  <c:v>1.193E-2</c:v>
                </c:pt>
                <c:pt idx="1294">
                  <c:v>1.1939999999999999E-2</c:v>
                </c:pt>
                <c:pt idx="1295">
                  <c:v>1.1950000000000001E-2</c:v>
                </c:pt>
                <c:pt idx="1296">
                  <c:v>1.196E-2</c:v>
                </c:pt>
                <c:pt idx="1297">
                  <c:v>1.197E-2</c:v>
                </c:pt>
                <c:pt idx="1298">
                  <c:v>1.1979999999999999E-2</c:v>
                </c:pt>
                <c:pt idx="1299">
                  <c:v>1.1990000000000001E-2</c:v>
                </c:pt>
                <c:pt idx="1300">
                  <c:v>1.2E-2</c:v>
                </c:pt>
                <c:pt idx="1301">
                  <c:v>1.201E-2</c:v>
                </c:pt>
                <c:pt idx="1302">
                  <c:v>1.2019999999999999E-2</c:v>
                </c:pt>
                <c:pt idx="1303">
                  <c:v>1.2030000000000001E-2</c:v>
                </c:pt>
                <c:pt idx="1304">
                  <c:v>1.204E-2</c:v>
                </c:pt>
                <c:pt idx="1305">
                  <c:v>1.205E-2</c:v>
                </c:pt>
                <c:pt idx="1306">
                  <c:v>1.206E-2</c:v>
                </c:pt>
                <c:pt idx="1307">
                  <c:v>1.2070000000000001E-2</c:v>
                </c:pt>
                <c:pt idx="1308">
                  <c:v>1.208E-2</c:v>
                </c:pt>
                <c:pt idx="1309">
                  <c:v>1.209E-2</c:v>
                </c:pt>
                <c:pt idx="1310">
                  <c:v>1.21E-2</c:v>
                </c:pt>
                <c:pt idx="1311">
                  <c:v>1.2109999999999999E-2</c:v>
                </c:pt>
                <c:pt idx="1312">
                  <c:v>1.2120000000000001E-2</c:v>
                </c:pt>
                <c:pt idx="1313">
                  <c:v>1.213E-2</c:v>
                </c:pt>
                <c:pt idx="1314">
                  <c:v>1.214E-2</c:v>
                </c:pt>
                <c:pt idx="1315">
                  <c:v>1.2149999999999999E-2</c:v>
                </c:pt>
                <c:pt idx="1316">
                  <c:v>1.2160000000000001E-2</c:v>
                </c:pt>
                <c:pt idx="1317">
                  <c:v>1.217E-2</c:v>
                </c:pt>
                <c:pt idx="1318">
                  <c:v>1.218E-2</c:v>
                </c:pt>
                <c:pt idx="1319">
                  <c:v>1.2189999999999999E-2</c:v>
                </c:pt>
                <c:pt idx="1320">
                  <c:v>1.2200000000000001E-2</c:v>
                </c:pt>
                <c:pt idx="1321">
                  <c:v>1.221E-2</c:v>
                </c:pt>
                <c:pt idx="1322">
                  <c:v>1.222E-2</c:v>
                </c:pt>
                <c:pt idx="1323">
                  <c:v>1.223E-2</c:v>
                </c:pt>
                <c:pt idx="1324">
                  <c:v>1.2239999999999999E-2</c:v>
                </c:pt>
                <c:pt idx="1325">
                  <c:v>1.225E-2</c:v>
                </c:pt>
                <c:pt idx="1326">
                  <c:v>1.226E-2</c:v>
                </c:pt>
                <c:pt idx="1327">
                  <c:v>1.227E-2</c:v>
                </c:pt>
                <c:pt idx="1328">
                  <c:v>1.2279999999999999E-2</c:v>
                </c:pt>
                <c:pt idx="1329">
                  <c:v>1.2290000000000001E-2</c:v>
                </c:pt>
                <c:pt idx="1330">
                  <c:v>1.23E-2</c:v>
                </c:pt>
                <c:pt idx="1331">
                  <c:v>1.231E-2</c:v>
                </c:pt>
                <c:pt idx="1332">
                  <c:v>1.2319999999999999E-2</c:v>
                </c:pt>
                <c:pt idx="1333">
                  <c:v>1.2330000000000001E-2</c:v>
                </c:pt>
                <c:pt idx="1334">
                  <c:v>1.234E-2</c:v>
                </c:pt>
                <c:pt idx="1335">
                  <c:v>1.235E-2</c:v>
                </c:pt>
                <c:pt idx="1336">
                  <c:v>1.2359999999999999E-2</c:v>
                </c:pt>
                <c:pt idx="1337">
                  <c:v>1.2370000000000001E-2</c:v>
                </c:pt>
                <c:pt idx="1338">
                  <c:v>1.238E-2</c:v>
                </c:pt>
                <c:pt idx="1339">
                  <c:v>1.239E-2</c:v>
                </c:pt>
                <c:pt idx="1340">
                  <c:v>1.24E-2</c:v>
                </c:pt>
                <c:pt idx="1341">
                  <c:v>1.2409999999999999E-2</c:v>
                </c:pt>
                <c:pt idx="1342">
                  <c:v>1.242E-2</c:v>
                </c:pt>
                <c:pt idx="1343">
                  <c:v>1.243E-2</c:v>
                </c:pt>
                <c:pt idx="1344">
                  <c:v>1.244E-2</c:v>
                </c:pt>
                <c:pt idx="1345">
                  <c:v>1.2449999999999999E-2</c:v>
                </c:pt>
                <c:pt idx="1346">
                  <c:v>1.2460000000000001E-2</c:v>
                </c:pt>
                <c:pt idx="1347">
                  <c:v>1.247E-2</c:v>
                </c:pt>
                <c:pt idx="1348">
                  <c:v>1.248E-2</c:v>
                </c:pt>
                <c:pt idx="1349">
                  <c:v>1.2489999999999999E-2</c:v>
                </c:pt>
                <c:pt idx="1350">
                  <c:v>1.2500000000000001E-2</c:v>
                </c:pt>
                <c:pt idx="1351">
                  <c:v>1.251E-2</c:v>
                </c:pt>
                <c:pt idx="1352">
                  <c:v>1.252E-2</c:v>
                </c:pt>
                <c:pt idx="1353">
                  <c:v>1.2529999999999999E-2</c:v>
                </c:pt>
                <c:pt idx="1354">
                  <c:v>1.2540000000000001E-2</c:v>
                </c:pt>
                <c:pt idx="1355">
                  <c:v>1.255E-2</c:v>
                </c:pt>
                <c:pt idx="1356">
                  <c:v>1.256E-2</c:v>
                </c:pt>
                <c:pt idx="1357">
                  <c:v>1.257E-2</c:v>
                </c:pt>
                <c:pt idx="1358">
                  <c:v>1.2579999999999999E-2</c:v>
                </c:pt>
                <c:pt idx="1359">
                  <c:v>1.259E-2</c:v>
                </c:pt>
                <c:pt idx="1360">
                  <c:v>1.26E-2</c:v>
                </c:pt>
                <c:pt idx="1361">
                  <c:v>1.261E-2</c:v>
                </c:pt>
                <c:pt idx="1362">
                  <c:v>1.2619999999999999E-2</c:v>
                </c:pt>
                <c:pt idx="1363">
                  <c:v>1.2630000000000001E-2</c:v>
                </c:pt>
                <c:pt idx="1364">
                  <c:v>1.264E-2</c:v>
                </c:pt>
                <c:pt idx="1365">
                  <c:v>1.265E-2</c:v>
                </c:pt>
                <c:pt idx="1366">
                  <c:v>1.2659999999999999E-2</c:v>
                </c:pt>
                <c:pt idx="1367">
                  <c:v>1.2670000000000001E-2</c:v>
                </c:pt>
                <c:pt idx="1368">
                  <c:v>1.268E-2</c:v>
                </c:pt>
                <c:pt idx="1369">
                  <c:v>1.269E-2</c:v>
                </c:pt>
                <c:pt idx="1370">
                  <c:v>1.2699999999999999E-2</c:v>
                </c:pt>
                <c:pt idx="1371">
                  <c:v>1.2710000000000001E-2</c:v>
                </c:pt>
                <c:pt idx="1372">
                  <c:v>1.272E-2</c:v>
                </c:pt>
                <c:pt idx="1373">
                  <c:v>1.273E-2</c:v>
                </c:pt>
                <c:pt idx="1374">
                  <c:v>1.274E-2</c:v>
                </c:pt>
                <c:pt idx="1375">
                  <c:v>1.2749999999999999E-2</c:v>
                </c:pt>
                <c:pt idx="1376">
                  <c:v>1.2760000000000001E-2</c:v>
                </c:pt>
                <c:pt idx="1377">
                  <c:v>1.277E-2</c:v>
                </c:pt>
                <c:pt idx="1378">
                  <c:v>1.278E-2</c:v>
                </c:pt>
                <c:pt idx="1379">
                  <c:v>1.2789999999999999E-2</c:v>
                </c:pt>
                <c:pt idx="1380">
                  <c:v>1.2800000000000001E-2</c:v>
                </c:pt>
                <c:pt idx="1381">
                  <c:v>1.281E-2</c:v>
                </c:pt>
                <c:pt idx="1382">
                  <c:v>1.282E-2</c:v>
                </c:pt>
                <c:pt idx="1383">
                  <c:v>1.2829999999999999E-2</c:v>
                </c:pt>
                <c:pt idx="1384">
                  <c:v>1.2840000000000001E-2</c:v>
                </c:pt>
                <c:pt idx="1385">
                  <c:v>1.285E-2</c:v>
                </c:pt>
                <c:pt idx="1386">
                  <c:v>1.286E-2</c:v>
                </c:pt>
                <c:pt idx="1387">
                  <c:v>1.2869999999999999E-2</c:v>
                </c:pt>
                <c:pt idx="1388">
                  <c:v>1.2880000000000001E-2</c:v>
                </c:pt>
                <c:pt idx="1389">
                  <c:v>1.289E-2</c:v>
                </c:pt>
                <c:pt idx="1390">
                  <c:v>1.29E-2</c:v>
                </c:pt>
                <c:pt idx="1391">
                  <c:v>1.291E-2</c:v>
                </c:pt>
                <c:pt idx="1392">
                  <c:v>1.2919999999999999E-2</c:v>
                </c:pt>
                <c:pt idx="1393">
                  <c:v>1.2930000000000001E-2</c:v>
                </c:pt>
                <c:pt idx="1394">
                  <c:v>1.294E-2</c:v>
                </c:pt>
                <c:pt idx="1395">
                  <c:v>1.295E-2</c:v>
                </c:pt>
                <c:pt idx="1396">
                  <c:v>1.2959999999999999E-2</c:v>
                </c:pt>
                <c:pt idx="1397">
                  <c:v>1.2970000000000001E-2</c:v>
                </c:pt>
                <c:pt idx="1398">
                  <c:v>1.298E-2</c:v>
                </c:pt>
                <c:pt idx="1399">
                  <c:v>1.299E-2</c:v>
                </c:pt>
                <c:pt idx="1400">
                  <c:v>1.2999999999999999E-2</c:v>
                </c:pt>
                <c:pt idx="1401">
                  <c:v>1.3010000000000001E-2</c:v>
                </c:pt>
                <c:pt idx="1402">
                  <c:v>1.302E-2</c:v>
                </c:pt>
                <c:pt idx="1403">
                  <c:v>1.303E-2</c:v>
                </c:pt>
                <c:pt idx="1404">
                  <c:v>1.304E-2</c:v>
                </c:pt>
                <c:pt idx="1405">
                  <c:v>1.3050000000000001E-2</c:v>
                </c:pt>
                <c:pt idx="1406">
                  <c:v>1.306E-2</c:v>
                </c:pt>
                <c:pt idx="1407">
                  <c:v>1.307E-2</c:v>
                </c:pt>
                <c:pt idx="1408">
                  <c:v>1.308E-2</c:v>
                </c:pt>
                <c:pt idx="1409">
                  <c:v>1.3089999999999999E-2</c:v>
                </c:pt>
                <c:pt idx="1410">
                  <c:v>1.3100000000000001E-2</c:v>
                </c:pt>
                <c:pt idx="1411">
                  <c:v>1.311E-2</c:v>
                </c:pt>
                <c:pt idx="1412">
                  <c:v>1.312E-2</c:v>
                </c:pt>
                <c:pt idx="1413">
                  <c:v>1.3129999999999999E-2</c:v>
                </c:pt>
                <c:pt idx="1414">
                  <c:v>1.3140000000000001E-2</c:v>
                </c:pt>
                <c:pt idx="1415">
                  <c:v>1.315E-2</c:v>
                </c:pt>
                <c:pt idx="1416">
                  <c:v>1.316E-2</c:v>
                </c:pt>
                <c:pt idx="1417">
                  <c:v>1.3169999999999999E-2</c:v>
                </c:pt>
                <c:pt idx="1418">
                  <c:v>1.3180000000000001E-2</c:v>
                </c:pt>
                <c:pt idx="1419">
                  <c:v>1.319E-2</c:v>
                </c:pt>
                <c:pt idx="1420">
                  <c:v>1.32E-2</c:v>
                </c:pt>
                <c:pt idx="1421">
                  <c:v>1.321E-2</c:v>
                </c:pt>
                <c:pt idx="1422">
                  <c:v>1.3220000000000001E-2</c:v>
                </c:pt>
                <c:pt idx="1423">
                  <c:v>1.323E-2</c:v>
                </c:pt>
                <c:pt idx="1424">
                  <c:v>1.324E-2</c:v>
                </c:pt>
                <c:pt idx="1425">
                  <c:v>1.325E-2</c:v>
                </c:pt>
                <c:pt idx="1426">
                  <c:v>1.3259999999999999E-2</c:v>
                </c:pt>
                <c:pt idx="1427">
                  <c:v>1.3270000000000001E-2</c:v>
                </c:pt>
                <c:pt idx="1428">
                  <c:v>1.328E-2</c:v>
                </c:pt>
                <c:pt idx="1429">
                  <c:v>1.329E-2</c:v>
                </c:pt>
                <c:pt idx="1430">
                  <c:v>1.3299999999999999E-2</c:v>
                </c:pt>
                <c:pt idx="1431">
                  <c:v>1.3310000000000001E-2</c:v>
                </c:pt>
                <c:pt idx="1432">
                  <c:v>1.332E-2</c:v>
                </c:pt>
                <c:pt idx="1433">
                  <c:v>1.333E-2</c:v>
                </c:pt>
                <c:pt idx="1434">
                  <c:v>1.3339999999999999E-2</c:v>
                </c:pt>
                <c:pt idx="1435">
                  <c:v>1.3350000000000001E-2</c:v>
                </c:pt>
                <c:pt idx="1436">
                  <c:v>1.336E-2</c:v>
                </c:pt>
                <c:pt idx="1437">
                  <c:v>1.337E-2</c:v>
                </c:pt>
                <c:pt idx="1438">
                  <c:v>1.338E-2</c:v>
                </c:pt>
                <c:pt idx="1439">
                  <c:v>1.3390000000000001E-2</c:v>
                </c:pt>
                <c:pt idx="1440">
                  <c:v>1.34E-2</c:v>
                </c:pt>
                <c:pt idx="1441">
                  <c:v>1.341E-2</c:v>
                </c:pt>
                <c:pt idx="1442">
                  <c:v>1.342E-2</c:v>
                </c:pt>
                <c:pt idx="1443">
                  <c:v>1.3429999999999999E-2</c:v>
                </c:pt>
                <c:pt idx="1444">
                  <c:v>1.3440000000000001E-2</c:v>
                </c:pt>
                <c:pt idx="1445">
                  <c:v>1.345E-2</c:v>
                </c:pt>
                <c:pt idx="1446">
                  <c:v>1.346E-2</c:v>
                </c:pt>
                <c:pt idx="1447">
                  <c:v>1.3469999999999999E-2</c:v>
                </c:pt>
                <c:pt idx="1448">
                  <c:v>1.3480000000000001E-2</c:v>
                </c:pt>
                <c:pt idx="1449">
                  <c:v>1.349E-2</c:v>
                </c:pt>
                <c:pt idx="1450">
                  <c:v>1.35E-2</c:v>
                </c:pt>
                <c:pt idx="1451">
                  <c:v>1.3509999999999999E-2</c:v>
                </c:pt>
                <c:pt idx="1452">
                  <c:v>1.3520000000000001E-2</c:v>
                </c:pt>
                <c:pt idx="1453">
                  <c:v>1.353E-2</c:v>
                </c:pt>
                <c:pt idx="1454">
                  <c:v>1.354E-2</c:v>
                </c:pt>
                <c:pt idx="1455">
                  <c:v>1.355E-2</c:v>
                </c:pt>
                <c:pt idx="1456">
                  <c:v>1.3559999999999999E-2</c:v>
                </c:pt>
                <c:pt idx="1457">
                  <c:v>1.357E-2</c:v>
                </c:pt>
                <c:pt idx="1458">
                  <c:v>1.358E-2</c:v>
                </c:pt>
                <c:pt idx="1459">
                  <c:v>1.359E-2</c:v>
                </c:pt>
                <c:pt idx="1460">
                  <c:v>1.3599999999999999E-2</c:v>
                </c:pt>
                <c:pt idx="1461">
                  <c:v>1.3610000000000001E-2</c:v>
                </c:pt>
                <c:pt idx="1462">
                  <c:v>1.362E-2</c:v>
                </c:pt>
                <c:pt idx="1463">
                  <c:v>1.363E-2</c:v>
                </c:pt>
                <c:pt idx="1464">
                  <c:v>1.3639999999999999E-2</c:v>
                </c:pt>
                <c:pt idx="1465">
                  <c:v>1.3650000000000001E-2</c:v>
                </c:pt>
                <c:pt idx="1466">
                  <c:v>1.366E-2</c:v>
                </c:pt>
                <c:pt idx="1467">
                  <c:v>1.367E-2</c:v>
                </c:pt>
                <c:pt idx="1468">
                  <c:v>1.3679999999999999E-2</c:v>
                </c:pt>
                <c:pt idx="1469">
                  <c:v>1.3690000000000001E-2</c:v>
                </c:pt>
                <c:pt idx="1470">
                  <c:v>1.37E-2</c:v>
                </c:pt>
                <c:pt idx="1471">
                  <c:v>1.371E-2</c:v>
                </c:pt>
                <c:pt idx="1472">
                  <c:v>1.372E-2</c:v>
                </c:pt>
                <c:pt idx="1473">
                  <c:v>1.3729999999999999E-2</c:v>
                </c:pt>
                <c:pt idx="1474">
                  <c:v>1.374E-2</c:v>
                </c:pt>
                <c:pt idx="1475">
                  <c:v>1.375E-2</c:v>
                </c:pt>
                <c:pt idx="1476">
                  <c:v>1.376E-2</c:v>
                </c:pt>
                <c:pt idx="1477">
                  <c:v>1.3769999999999999E-2</c:v>
                </c:pt>
                <c:pt idx="1478">
                  <c:v>1.3780000000000001E-2</c:v>
                </c:pt>
                <c:pt idx="1479">
                  <c:v>1.379E-2</c:v>
                </c:pt>
                <c:pt idx="1480">
                  <c:v>1.38E-2</c:v>
                </c:pt>
                <c:pt idx="1481">
                  <c:v>1.3809999999999999E-2</c:v>
                </c:pt>
                <c:pt idx="1482">
                  <c:v>1.3820000000000001E-2</c:v>
                </c:pt>
                <c:pt idx="1483">
                  <c:v>1.383E-2</c:v>
                </c:pt>
                <c:pt idx="1484">
                  <c:v>1.384E-2</c:v>
                </c:pt>
                <c:pt idx="1485">
                  <c:v>1.3849999999999999E-2</c:v>
                </c:pt>
                <c:pt idx="1486">
                  <c:v>1.3860000000000001E-2</c:v>
                </c:pt>
                <c:pt idx="1487">
                  <c:v>1.387E-2</c:v>
                </c:pt>
                <c:pt idx="1488">
                  <c:v>1.388E-2</c:v>
                </c:pt>
                <c:pt idx="1489">
                  <c:v>1.389E-2</c:v>
                </c:pt>
                <c:pt idx="1490">
                  <c:v>1.3899999999999999E-2</c:v>
                </c:pt>
                <c:pt idx="1491">
                  <c:v>1.391E-2</c:v>
                </c:pt>
                <c:pt idx="1492">
                  <c:v>1.392E-2</c:v>
                </c:pt>
                <c:pt idx="1493">
                  <c:v>1.393E-2</c:v>
                </c:pt>
                <c:pt idx="1494">
                  <c:v>1.3939999999999999E-2</c:v>
                </c:pt>
                <c:pt idx="1495">
                  <c:v>1.3950000000000001E-2</c:v>
                </c:pt>
                <c:pt idx="1496">
                  <c:v>1.396E-2</c:v>
                </c:pt>
                <c:pt idx="1497">
                  <c:v>1.397E-2</c:v>
                </c:pt>
                <c:pt idx="1498">
                  <c:v>1.3979999999999999E-2</c:v>
                </c:pt>
                <c:pt idx="1499">
                  <c:v>1.3990000000000001E-2</c:v>
                </c:pt>
                <c:pt idx="1500">
                  <c:v>1.4E-2</c:v>
                </c:pt>
                <c:pt idx="1501">
                  <c:v>1.401E-2</c:v>
                </c:pt>
                <c:pt idx="1502">
                  <c:v>1.4019999999999999E-2</c:v>
                </c:pt>
                <c:pt idx="1503">
                  <c:v>1.4030000000000001E-2</c:v>
                </c:pt>
                <c:pt idx="1504">
                  <c:v>1.404E-2</c:v>
                </c:pt>
                <c:pt idx="1505">
                  <c:v>1.405E-2</c:v>
                </c:pt>
                <c:pt idx="1506">
                  <c:v>1.406E-2</c:v>
                </c:pt>
                <c:pt idx="1507">
                  <c:v>1.4069999999999999E-2</c:v>
                </c:pt>
                <c:pt idx="1508">
                  <c:v>1.4080000000000001E-2</c:v>
                </c:pt>
                <c:pt idx="1509">
                  <c:v>1.409E-2</c:v>
                </c:pt>
                <c:pt idx="1510">
                  <c:v>1.41E-2</c:v>
                </c:pt>
                <c:pt idx="1511">
                  <c:v>1.4109999999999999E-2</c:v>
                </c:pt>
                <c:pt idx="1512">
                  <c:v>1.4120000000000001E-2</c:v>
                </c:pt>
                <c:pt idx="1513">
                  <c:v>1.413E-2</c:v>
                </c:pt>
                <c:pt idx="1514">
                  <c:v>1.414E-2</c:v>
                </c:pt>
                <c:pt idx="1515">
                  <c:v>1.4149999999999999E-2</c:v>
                </c:pt>
                <c:pt idx="1516">
                  <c:v>1.4160000000000001E-2</c:v>
                </c:pt>
                <c:pt idx="1517">
                  <c:v>1.417E-2</c:v>
                </c:pt>
                <c:pt idx="1518">
                  <c:v>1.418E-2</c:v>
                </c:pt>
                <c:pt idx="1519">
                  <c:v>1.4189999999999999E-2</c:v>
                </c:pt>
                <c:pt idx="1520">
                  <c:v>1.4200000000000001E-2</c:v>
                </c:pt>
                <c:pt idx="1521">
                  <c:v>1.421E-2</c:v>
                </c:pt>
                <c:pt idx="1522">
                  <c:v>1.422E-2</c:v>
                </c:pt>
                <c:pt idx="1523">
                  <c:v>1.423E-2</c:v>
                </c:pt>
                <c:pt idx="1524">
                  <c:v>1.4239999999999999E-2</c:v>
                </c:pt>
                <c:pt idx="1525">
                  <c:v>1.4250000000000001E-2</c:v>
                </c:pt>
                <c:pt idx="1526">
                  <c:v>1.426E-2</c:v>
                </c:pt>
                <c:pt idx="1527">
                  <c:v>1.427E-2</c:v>
                </c:pt>
                <c:pt idx="1528">
                  <c:v>1.4279999999999999E-2</c:v>
                </c:pt>
                <c:pt idx="1529">
                  <c:v>1.4290000000000001E-2</c:v>
                </c:pt>
                <c:pt idx="1530">
                  <c:v>1.43E-2</c:v>
                </c:pt>
                <c:pt idx="1531">
                  <c:v>1.431E-2</c:v>
                </c:pt>
                <c:pt idx="1532">
                  <c:v>1.4319999999999999E-2</c:v>
                </c:pt>
                <c:pt idx="1533">
                  <c:v>1.4330000000000001E-2</c:v>
                </c:pt>
                <c:pt idx="1534">
                  <c:v>1.434E-2</c:v>
                </c:pt>
                <c:pt idx="1535">
                  <c:v>1.435E-2</c:v>
                </c:pt>
                <c:pt idx="1536">
                  <c:v>1.436E-2</c:v>
                </c:pt>
                <c:pt idx="1537">
                  <c:v>1.4370000000000001E-2</c:v>
                </c:pt>
                <c:pt idx="1538">
                  <c:v>1.438E-2</c:v>
                </c:pt>
                <c:pt idx="1539">
                  <c:v>1.439E-2</c:v>
                </c:pt>
                <c:pt idx="1540">
                  <c:v>1.44E-2</c:v>
                </c:pt>
                <c:pt idx="1541">
                  <c:v>1.4409999999999999E-2</c:v>
                </c:pt>
                <c:pt idx="1542">
                  <c:v>1.4420000000000001E-2</c:v>
                </c:pt>
                <c:pt idx="1543">
                  <c:v>1.443E-2</c:v>
                </c:pt>
                <c:pt idx="1544">
                  <c:v>1.444E-2</c:v>
                </c:pt>
                <c:pt idx="1545">
                  <c:v>1.4449999999999999E-2</c:v>
                </c:pt>
                <c:pt idx="1546">
                  <c:v>1.4460000000000001E-2</c:v>
                </c:pt>
                <c:pt idx="1547">
                  <c:v>1.447E-2</c:v>
                </c:pt>
                <c:pt idx="1548">
                  <c:v>1.448E-2</c:v>
                </c:pt>
                <c:pt idx="1549">
                  <c:v>1.4489999999999999E-2</c:v>
                </c:pt>
                <c:pt idx="1550">
                  <c:v>1.4500000000000001E-2</c:v>
                </c:pt>
                <c:pt idx="1551">
                  <c:v>1.451E-2</c:v>
                </c:pt>
                <c:pt idx="1552">
                  <c:v>1.452E-2</c:v>
                </c:pt>
                <c:pt idx="1553">
                  <c:v>1.453E-2</c:v>
                </c:pt>
                <c:pt idx="1554">
                  <c:v>1.4540000000000001E-2</c:v>
                </c:pt>
                <c:pt idx="1555">
                  <c:v>1.455E-2</c:v>
                </c:pt>
                <c:pt idx="1556">
                  <c:v>1.456E-2</c:v>
                </c:pt>
                <c:pt idx="1557">
                  <c:v>1.457E-2</c:v>
                </c:pt>
                <c:pt idx="1558">
                  <c:v>1.4579999999999999E-2</c:v>
                </c:pt>
                <c:pt idx="1559">
                  <c:v>1.4590000000000001E-2</c:v>
                </c:pt>
                <c:pt idx="1560">
                  <c:v>1.46E-2</c:v>
                </c:pt>
                <c:pt idx="1561">
                  <c:v>1.461E-2</c:v>
                </c:pt>
                <c:pt idx="1562">
                  <c:v>1.4619999999999999E-2</c:v>
                </c:pt>
                <c:pt idx="1563">
                  <c:v>1.4630000000000001E-2</c:v>
                </c:pt>
                <c:pt idx="1564">
                  <c:v>1.464E-2</c:v>
                </c:pt>
                <c:pt idx="1565">
                  <c:v>1.465E-2</c:v>
                </c:pt>
                <c:pt idx="1566">
                  <c:v>1.4659999999999999E-2</c:v>
                </c:pt>
                <c:pt idx="1567">
                  <c:v>1.4670000000000001E-2</c:v>
                </c:pt>
                <c:pt idx="1568">
                  <c:v>1.468E-2</c:v>
                </c:pt>
                <c:pt idx="1569">
                  <c:v>1.469E-2</c:v>
                </c:pt>
                <c:pt idx="1570">
                  <c:v>1.47E-2</c:v>
                </c:pt>
                <c:pt idx="1571">
                  <c:v>1.4710000000000001E-2</c:v>
                </c:pt>
                <c:pt idx="1572">
                  <c:v>1.472E-2</c:v>
                </c:pt>
                <c:pt idx="1573">
                  <c:v>1.473E-2</c:v>
                </c:pt>
                <c:pt idx="1574">
                  <c:v>1.474E-2</c:v>
                </c:pt>
                <c:pt idx="1575">
                  <c:v>1.4749999999999999E-2</c:v>
                </c:pt>
                <c:pt idx="1576">
                  <c:v>1.4760000000000001E-2</c:v>
                </c:pt>
                <c:pt idx="1577">
                  <c:v>1.477E-2</c:v>
                </c:pt>
                <c:pt idx="1578">
                  <c:v>1.478E-2</c:v>
                </c:pt>
                <c:pt idx="1579">
                  <c:v>1.4789999999999999E-2</c:v>
                </c:pt>
                <c:pt idx="1580">
                  <c:v>1.4800000000000001E-2</c:v>
                </c:pt>
                <c:pt idx="1581">
                  <c:v>1.481E-2</c:v>
                </c:pt>
                <c:pt idx="1582">
                  <c:v>1.482E-2</c:v>
                </c:pt>
                <c:pt idx="1583">
                  <c:v>1.4829999999999999E-2</c:v>
                </c:pt>
                <c:pt idx="1584">
                  <c:v>1.4840000000000001E-2</c:v>
                </c:pt>
                <c:pt idx="1585">
                  <c:v>1.485E-2</c:v>
                </c:pt>
                <c:pt idx="1586">
                  <c:v>1.486E-2</c:v>
                </c:pt>
                <c:pt idx="1587">
                  <c:v>1.487E-2</c:v>
                </c:pt>
                <c:pt idx="1588">
                  <c:v>1.4880000000000001E-2</c:v>
                </c:pt>
                <c:pt idx="1589">
                  <c:v>1.489E-2</c:v>
                </c:pt>
                <c:pt idx="1590">
                  <c:v>1.49E-2</c:v>
                </c:pt>
                <c:pt idx="1591">
                  <c:v>1.491E-2</c:v>
                </c:pt>
                <c:pt idx="1592">
                  <c:v>1.4919999999999999E-2</c:v>
                </c:pt>
                <c:pt idx="1593">
                  <c:v>1.4930000000000001E-2</c:v>
                </c:pt>
                <c:pt idx="1594">
                  <c:v>1.494E-2</c:v>
                </c:pt>
                <c:pt idx="1595">
                  <c:v>1.495E-2</c:v>
                </c:pt>
                <c:pt idx="1596">
                  <c:v>1.4959999999999999E-2</c:v>
                </c:pt>
                <c:pt idx="1597">
                  <c:v>1.4970000000000001E-2</c:v>
                </c:pt>
                <c:pt idx="1598">
                  <c:v>1.498E-2</c:v>
                </c:pt>
                <c:pt idx="1599">
                  <c:v>1.499E-2</c:v>
                </c:pt>
                <c:pt idx="1600">
                  <c:v>1.4999999999999999E-2</c:v>
                </c:pt>
                <c:pt idx="1601">
                  <c:v>1.5010000000000001E-2</c:v>
                </c:pt>
                <c:pt idx="1602">
                  <c:v>1.502E-2</c:v>
                </c:pt>
                <c:pt idx="1603">
                  <c:v>1.503E-2</c:v>
                </c:pt>
                <c:pt idx="1604">
                  <c:v>1.504E-2</c:v>
                </c:pt>
                <c:pt idx="1605">
                  <c:v>1.5049999999999999E-2</c:v>
                </c:pt>
                <c:pt idx="1606">
                  <c:v>1.506E-2</c:v>
                </c:pt>
                <c:pt idx="1607">
                  <c:v>1.507E-2</c:v>
                </c:pt>
                <c:pt idx="1608">
                  <c:v>1.508E-2</c:v>
                </c:pt>
                <c:pt idx="1609">
                  <c:v>1.5089999999999999E-2</c:v>
                </c:pt>
                <c:pt idx="1610">
                  <c:v>1.5100000000000001E-2</c:v>
                </c:pt>
                <c:pt idx="1611">
                  <c:v>1.511E-2</c:v>
                </c:pt>
                <c:pt idx="1612">
                  <c:v>1.512E-2</c:v>
                </c:pt>
                <c:pt idx="1613">
                  <c:v>1.5129999999999999E-2</c:v>
                </c:pt>
                <c:pt idx="1614">
                  <c:v>1.5140000000000001E-2</c:v>
                </c:pt>
                <c:pt idx="1615">
                  <c:v>1.515E-2</c:v>
                </c:pt>
                <c:pt idx="1616">
                  <c:v>1.516E-2</c:v>
                </c:pt>
                <c:pt idx="1617">
                  <c:v>1.5169999999999999E-2</c:v>
                </c:pt>
                <c:pt idx="1618">
                  <c:v>1.5180000000000001E-2</c:v>
                </c:pt>
                <c:pt idx="1619">
                  <c:v>1.519E-2</c:v>
                </c:pt>
                <c:pt idx="1620">
                  <c:v>1.52E-2</c:v>
                </c:pt>
                <c:pt idx="1621">
                  <c:v>1.521E-2</c:v>
                </c:pt>
                <c:pt idx="1622">
                  <c:v>1.5219999999999999E-2</c:v>
                </c:pt>
                <c:pt idx="1623">
                  <c:v>1.523E-2</c:v>
                </c:pt>
                <c:pt idx="1624">
                  <c:v>1.524E-2</c:v>
                </c:pt>
                <c:pt idx="1625">
                  <c:v>1.525E-2</c:v>
                </c:pt>
                <c:pt idx="1626">
                  <c:v>1.5259999999999999E-2</c:v>
                </c:pt>
                <c:pt idx="1627">
                  <c:v>1.5270000000000001E-2</c:v>
                </c:pt>
                <c:pt idx="1628">
                  <c:v>1.528E-2</c:v>
                </c:pt>
                <c:pt idx="1629">
                  <c:v>1.529E-2</c:v>
                </c:pt>
                <c:pt idx="1630">
                  <c:v>1.5299999999999999E-2</c:v>
                </c:pt>
                <c:pt idx="1631">
                  <c:v>1.5310000000000001E-2</c:v>
                </c:pt>
                <c:pt idx="1632">
                  <c:v>1.532E-2</c:v>
                </c:pt>
                <c:pt idx="1633">
                  <c:v>1.533E-2</c:v>
                </c:pt>
                <c:pt idx="1634">
                  <c:v>1.5339999999999999E-2</c:v>
                </c:pt>
                <c:pt idx="1635">
                  <c:v>1.5350000000000001E-2</c:v>
                </c:pt>
                <c:pt idx="1636">
                  <c:v>1.536E-2</c:v>
                </c:pt>
                <c:pt idx="1637">
                  <c:v>1.537E-2</c:v>
                </c:pt>
                <c:pt idx="1638">
                  <c:v>1.538E-2</c:v>
                </c:pt>
                <c:pt idx="1639">
                  <c:v>1.5389999999999999E-2</c:v>
                </c:pt>
                <c:pt idx="1640">
                  <c:v>1.54E-2</c:v>
                </c:pt>
                <c:pt idx="1641">
                  <c:v>1.541E-2</c:v>
                </c:pt>
                <c:pt idx="1642">
                  <c:v>1.542E-2</c:v>
                </c:pt>
                <c:pt idx="1643">
                  <c:v>1.5429999999999999E-2</c:v>
                </c:pt>
                <c:pt idx="1644">
                  <c:v>1.5440000000000001E-2</c:v>
                </c:pt>
                <c:pt idx="1645">
                  <c:v>1.545E-2</c:v>
                </c:pt>
                <c:pt idx="1646">
                  <c:v>1.546E-2</c:v>
                </c:pt>
                <c:pt idx="1647">
                  <c:v>1.5469999999999999E-2</c:v>
                </c:pt>
                <c:pt idx="1648">
                  <c:v>1.5480000000000001E-2</c:v>
                </c:pt>
                <c:pt idx="1649">
                  <c:v>1.549E-2</c:v>
                </c:pt>
                <c:pt idx="1650">
                  <c:v>1.55E-2</c:v>
                </c:pt>
                <c:pt idx="1651">
                  <c:v>1.5509999999999999E-2</c:v>
                </c:pt>
                <c:pt idx="1652">
                  <c:v>1.5520000000000001E-2</c:v>
                </c:pt>
                <c:pt idx="1653">
                  <c:v>1.553E-2</c:v>
                </c:pt>
                <c:pt idx="1654">
                  <c:v>1.554E-2</c:v>
                </c:pt>
                <c:pt idx="1655">
                  <c:v>1.555E-2</c:v>
                </c:pt>
                <c:pt idx="1656">
                  <c:v>1.5559999999999999E-2</c:v>
                </c:pt>
                <c:pt idx="1657">
                  <c:v>1.5570000000000001E-2</c:v>
                </c:pt>
                <c:pt idx="1658">
                  <c:v>1.558E-2</c:v>
                </c:pt>
                <c:pt idx="1659">
                  <c:v>1.559E-2</c:v>
                </c:pt>
                <c:pt idx="1660">
                  <c:v>1.5599999999999999E-2</c:v>
                </c:pt>
                <c:pt idx="1661">
                  <c:v>1.5610000000000001E-2</c:v>
                </c:pt>
                <c:pt idx="1662">
                  <c:v>1.562E-2</c:v>
                </c:pt>
                <c:pt idx="1663">
                  <c:v>1.5630000000000002E-2</c:v>
                </c:pt>
                <c:pt idx="1664">
                  <c:v>1.5640000000000001E-2</c:v>
                </c:pt>
                <c:pt idx="1665">
                  <c:v>1.5650000000000001E-2</c:v>
                </c:pt>
                <c:pt idx="1666">
                  <c:v>1.566E-2</c:v>
                </c:pt>
                <c:pt idx="1667">
                  <c:v>1.567E-2</c:v>
                </c:pt>
                <c:pt idx="1668">
                  <c:v>1.5679999999999999E-2</c:v>
                </c:pt>
                <c:pt idx="1669">
                  <c:v>1.5689999999999999E-2</c:v>
                </c:pt>
                <c:pt idx="1670">
                  <c:v>1.5699999999999999E-2</c:v>
                </c:pt>
                <c:pt idx="1671">
                  <c:v>1.5709999999999998E-2</c:v>
                </c:pt>
                <c:pt idx="1672">
                  <c:v>1.5720000000000001E-2</c:v>
                </c:pt>
                <c:pt idx="1673">
                  <c:v>1.5730000000000001E-2</c:v>
                </c:pt>
                <c:pt idx="1674">
                  <c:v>1.5740000000000001E-2</c:v>
                </c:pt>
                <c:pt idx="1675">
                  <c:v>1.575E-2</c:v>
                </c:pt>
                <c:pt idx="1676">
                  <c:v>1.576E-2</c:v>
                </c:pt>
                <c:pt idx="1677">
                  <c:v>1.5769999999999999E-2</c:v>
                </c:pt>
                <c:pt idx="1678">
                  <c:v>1.5779999999999999E-2</c:v>
                </c:pt>
                <c:pt idx="1679">
                  <c:v>1.5789999999999998E-2</c:v>
                </c:pt>
                <c:pt idx="1680">
                  <c:v>1.5800000000000002E-2</c:v>
                </c:pt>
                <c:pt idx="1681">
                  <c:v>1.5810000000000001E-2</c:v>
                </c:pt>
                <c:pt idx="1682">
                  <c:v>1.5820000000000001E-2</c:v>
                </c:pt>
                <c:pt idx="1683">
                  <c:v>1.583E-2</c:v>
                </c:pt>
                <c:pt idx="1684">
                  <c:v>1.584E-2</c:v>
                </c:pt>
                <c:pt idx="1685">
                  <c:v>1.585E-2</c:v>
                </c:pt>
                <c:pt idx="1686">
                  <c:v>1.5859999999999999E-2</c:v>
                </c:pt>
                <c:pt idx="1687">
                  <c:v>1.5869999999999999E-2</c:v>
                </c:pt>
                <c:pt idx="1688">
                  <c:v>1.5879999999999998E-2</c:v>
                </c:pt>
                <c:pt idx="1689">
                  <c:v>1.5890000000000001E-2</c:v>
                </c:pt>
                <c:pt idx="1690">
                  <c:v>1.5900000000000001E-2</c:v>
                </c:pt>
                <c:pt idx="1691">
                  <c:v>1.5910000000000001E-2</c:v>
                </c:pt>
                <c:pt idx="1692">
                  <c:v>1.592E-2</c:v>
                </c:pt>
                <c:pt idx="1693">
                  <c:v>1.593E-2</c:v>
                </c:pt>
                <c:pt idx="1694">
                  <c:v>1.5939999999999999E-2</c:v>
                </c:pt>
                <c:pt idx="1695">
                  <c:v>1.5949999999999999E-2</c:v>
                </c:pt>
                <c:pt idx="1696">
                  <c:v>1.5959999999999998E-2</c:v>
                </c:pt>
                <c:pt idx="1697">
                  <c:v>1.5970000000000002E-2</c:v>
                </c:pt>
                <c:pt idx="1698">
                  <c:v>1.5980000000000001E-2</c:v>
                </c:pt>
                <c:pt idx="1699">
                  <c:v>1.5990000000000001E-2</c:v>
                </c:pt>
                <c:pt idx="1700">
                  <c:v>1.6E-2</c:v>
                </c:pt>
                <c:pt idx="1701">
                  <c:v>1.601E-2</c:v>
                </c:pt>
                <c:pt idx="1702">
                  <c:v>1.602E-2</c:v>
                </c:pt>
                <c:pt idx="1703">
                  <c:v>1.6029999999999999E-2</c:v>
                </c:pt>
                <c:pt idx="1704">
                  <c:v>1.6039999999999999E-2</c:v>
                </c:pt>
                <c:pt idx="1705">
                  <c:v>1.6049999999999998E-2</c:v>
                </c:pt>
                <c:pt idx="1706">
                  <c:v>1.6060000000000001E-2</c:v>
                </c:pt>
                <c:pt idx="1707">
                  <c:v>1.6070000000000001E-2</c:v>
                </c:pt>
                <c:pt idx="1708">
                  <c:v>1.6080000000000001E-2</c:v>
                </c:pt>
                <c:pt idx="1709">
                  <c:v>1.609E-2</c:v>
                </c:pt>
                <c:pt idx="1710">
                  <c:v>1.61E-2</c:v>
                </c:pt>
                <c:pt idx="1711">
                  <c:v>1.6109999999999999E-2</c:v>
                </c:pt>
                <c:pt idx="1712">
                  <c:v>1.6119999999999999E-2</c:v>
                </c:pt>
                <c:pt idx="1713">
                  <c:v>1.6129999999999999E-2</c:v>
                </c:pt>
                <c:pt idx="1714">
                  <c:v>1.6140000000000002E-2</c:v>
                </c:pt>
                <c:pt idx="1715">
                  <c:v>1.6150000000000001E-2</c:v>
                </c:pt>
                <c:pt idx="1716">
                  <c:v>1.6160000000000001E-2</c:v>
                </c:pt>
                <c:pt idx="1717">
                  <c:v>1.617E-2</c:v>
                </c:pt>
                <c:pt idx="1718">
                  <c:v>1.618E-2</c:v>
                </c:pt>
                <c:pt idx="1719">
                  <c:v>1.619E-2</c:v>
                </c:pt>
                <c:pt idx="1720">
                  <c:v>1.6199999999999999E-2</c:v>
                </c:pt>
                <c:pt idx="1721">
                  <c:v>1.6209999999999999E-2</c:v>
                </c:pt>
                <c:pt idx="1722">
                  <c:v>1.6219999999999998E-2</c:v>
                </c:pt>
                <c:pt idx="1723">
                  <c:v>1.6230000000000001E-2</c:v>
                </c:pt>
                <c:pt idx="1724">
                  <c:v>1.6240000000000001E-2</c:v>
                </c:pt>
                <c:pt idx="1725">
                  <c:v>1.6250000000000001E-2</c:v>
                </c:pt>
                <c:pt idx="1726">
                  <c:v>1.626E-2</c:v>
                </c:pt>
                <c:pt idx="1727">
                  <c:v>1.627E-2</c:v>
                </c:pt>
                <c:pt idx="1728">
                  <c:v>1.6279999999999999E-2</c:v>
                </c:pt>
                <c:pt idx="1729">
                  <c:v>1.6289999999999999E-2</c:v>
                </c:pt>
                <c:pt idx="1730">
                  <c:v>1.6299999999999999E-2</c:v>
                </c:pt>
                <c:pt idx="1731">
                  <c:v>1.6310000000000002E-2</c:v>
                </c:pt>
                <c:pt idx="1732">
                  <c:v>1.6320000000000001E-2</c:v>
                </c:pt>
                <c:pt idx="1733">
                  <c:v>1.6330000000000001E-2</c:v>
                </c:pt>
                <c:pt idx="1734">
                  <c:v>1.634E-2</c:v>
                </c:pt>
                <c:pt idx="1735">
                  <c:v>1.635E-2</c:v>
                </c:pt>
                <c:pt idx="1736">
                  <c:v>1.636E-2</c:v>
                </c:pt>
                <c:pt idx="1737">
                  <c:v>1.6369999999999999E-2</c:v>
                </c:pt>
                <c:pt idx="1738">
                  <c:v>1.6379999999999999E-2</c:v>
                </c:pt>
                <c:pt idx="1739">
                  <c:v>1.6389999999999998E-2</c:v>
                </c:pt>
                <c:pt idx="1740">
                  <c:v>1.6400000000000001E-2</c:v>
                </c:pt>
                <c:pt idx="1741">
                  <c:v>1.6410000000000001E-2</c:v>
                </c:pt>
                <c:pt idx="1742">
                  <c:v>1.6420000000000001E-2</c:v>
                </c:pt>
                <c:pt idx="1743">
                  <c:v>1.643E-2</c:v>
                </c:pt>
                <c:pt idx="1744">
                  <c:v>1.644E-2</c:v>
                </c:pt>
                <c:pt idx="1745">
                  <c:v>1.6449999999999999E-2</c:v>
                </c:pt>
                <c:pt idx="1746">
                  <c:v>1.6459999999999999E-2</c:v>
                </c:pt>
                <c:pt idx="1747">
                  <c:v>1.6469999999999999E-2</c:v>
                </c:pt>
                <c:pt idx="1748">
                  <c:v>1.6480000000000002E-2</c:v>
                </c:pt>
                <c:pt idx="1749">
                  <c:v>1.6490000000000001E-2</c:v>
                </c:pt>
                <c:pt idx="1750">
                  <c:v>1.6500000000000001E-2</c:v>
                </c:pt>
                <c:pt idx="1751">
                  <c:v>1.651E-2</c:v>
                </c:pt>
                <c:pt idx="1752">
                  <c:v>1.652E-2</c:v>
                </c:pt>
                <c:pt idx="1753">
                  <c:v>1.653E-2</c:v>
                </c:pt>
                <c:pt idx="1754">
                  <c:v>1.6539999999999999E-2</c:v>
                </c:pt>
                <c:pt idx="1755">
                  <c:v>1.6549999999999999E-2</c:v>
                </c:pt>
                <c:pt idx="1756">
                  <c:v>1.6559999999999998E-2</c:v>
                </c:pt>
                <c:pt idx="1757">
                  <c:v>1.6570000000000001E-2</c:v>
                </c:pt>
                <c:pt idx="1758">
                  <c:v>1.6580000000000001E-2</c:v>
                </c:pt>
                <c:pt idx="1759">
                  <c:v>1.6590000000000001E-2</c:v>
                </c:pt>
                <c:pt idx="1760">
                  <c:v>1.66E-2</c:v>
                </c:pt>
                <c:pt idx="1761">
                  <c:v>1.661E-2</c:v>
                </c:pt>
                <c:pt idx="1762">
                  <c:v>1.6619999999999999E-2</c:v>
                </c:pt>
                <c:pt idx="1763">
                  <c:v>1.6629999999999999E-2</c:v>
                </c:pt>
                <c:pt idx="1764">
                  <c:v>1.6639999999999999E-2</c:v>
                </c:pt>
                <c:pt idx="1765">
                  <c:v>1.6650000000000002E-2</c:v>
                </c:pt>
                <c:pt idx="1766">
                  <c:v>1.6660000000000001E-2</c:v>
                </c:pt>
                <c:pt idx="1767">
                  <c:v>1.6670000000000001E-2</c:v>
                </c:pt>
                <c:pt idx="1768">
                  <c:v>1.668E-2</c:v>
                </c:pt>
                <c:pt idx="1769">
                  <c:v>1.669E-2</c:v>
                </c:pt>
                <c:pt idx="1770">
                  <c:v>1.67E-2</c:v>
                </c:pt>
                <c:pt idx="1771">
                  <c:v>1.6709999999999999E-2</c:v>
                </c:pt>
                <c:pt idx="1772">
                  <c:v>1.6719999999999999E-2</c:v>
                </c:pt>
                <c:pt idx="1773">
                  <c:v>1.6729999999999998E-2</c:v>
                </c:pt>
                <c:pt idx="1774">
                  <c:v>1.6740000000000001E-2</c:v>
                </c:pt>
                <c:pt idx="1775">
                  <c:v>1.6750000000000001E-2</c:v>
                </c:pt>
                <c:pt idx="1776">
                  <c:v>1.6760000000000001E-2</c:v>
                </c:pt>
                <c:pt idx="1777">
                  <c:v>1.677E-2</c:v>
                </c:pt>
                <c:pt idx="1778">
                  <c:v>1.678E-2</c:v>
                </c:pt>
                <c:pt idx="1779">
                  <c:v>1.6789999999999999E-2</c:v>
                </c:pt>
                <c:pt idx="1780">
                  <c:v>1.6799999999999999E-2</c:v>
                </c:pt>
                <c:pt idx="1781">
                  <c:v>1.6809999999999999E-2</c:v>
                </c:pt>
                <c:pt idx="1782">
                  <c:v>1.6820000000000002E-2</c:v>
                </c:pt>
                <c:pt idx="1783">
                  <c:v>1.6830000000000001E-2</c:v>
                </c:pt>
                <c:pt idx="1784">
                  <c:v>1.6840000000000001E-2</c:v>
                </c:pt>
                <c:pt idx="1785">
                  <c:v>1.685E-2</c:v>
                </c:pt>
                <c:pt idx="1786">
                  <c:v>1.686E-2</c:v>
                </c:pt>
                <c:pt idx="1787">
                  <c:v>1.687E-2</c:v>
                </c:pt>
                <c:pt idx="1788">
                  <c:v>1.6879999999999999E-2</c:v>
                </c:pt>
                <c:pt idx="1789">
                  <c:v>1.6889999999999999E-2</c:v>
                </c:pt>
                <c:pt idx="1790">
                  <c:v>1.6899999999999998E-2</c:v>
                </c:pt>
                <c:pt idx="1791">
                  <c:v>1.6910000000000001E-2</c:v>
                </c:pt>
                <c:pt idx="1792">
                  <c:v>1.6920000000000001E-2</c:v>
                </c:pt>
                <c:pt idx="1793">
                  <c:v>1.6930000000000001E-2</c:v>
                </c:pt>
                <c:pt idx="1794">
                  <c:v>1.694E-2</c:v>
                </c:pt>
                <c:pt idx="1795">
                  <c:v>1.695E-2</c:v>
                </c:pt>
                <c:pt idx="1796">
                  <c:v>1.6959999999999999E-2</c:v>
                </c:pt>
                <c:pt idx="1797">
                  <c:v>1.6969999999999999E-2</c:v>
                </c:pt>
                <c:pt idx="1798">
                  <c:v>1.6979999999999999E-2</c:v>
                </c:pt>
                <c:pt idx="1799">
                  <c:v>1.6990000000000002E-2</c:v>
                </c:pt>
                <c:pt idx="1800">
                  <c:v>1.7000000000000001E-2</c:v>
                </c:pt>
                <c:pt idx="1801">
                  <c:v>1.7010000000000001E-2</c:v>
                </c:pt>
                <c:pt idx="1802">
                  <c:v>1.702E-2</c:v>
                </c:pt>
                <c:pt idx="1803">
                  <c:v>1.703E-2</c:v>
                </c:pt>
                <c:pt idx="1804">
                  <c:v>1.704E-2</c:v>
                </c:pt>
                <c:pt idx="1805">
                  <c:v>1.7049999999999999E-2</c:v>
                </c:pt>
                <c:pt idx="1806">
                  <c:v>1.7059999999999999E-2</c:v>
                </c:pt>
                <c:pt idx="1807">
                  <c:v>1.7069999999999998E-2</c:v>
                </c:pt>
                <c:pt idx="1808">
                  <c:v>1.7080000000000001E-2</c:v>
                </c:pt>
                <c:pt idx="1809">
                  <c:v>1.7090000000000001E-2</c:v>
                </c:pt>
                <c:pt idx="1810">
                  <c:v>1.7100000000000001E-2</c:v>
                </c:pt>
                <c:pt idx="1811">
                  <c:v>1.711E-2</c:v>
                </c:pt>
                <c:pt idx="1812">
                  <c:v>1.712E-2</c:v>
                </c:pt>
                <c:pt idx="1813">
                  <c:v>1.7129999999999999E-2</c:v>
                </c:pt>
                <c:pt idx="1814">
                  <c:v>1.7139999999999999E-2</c:v>
                </c:pt>
                <c:pt idx="1815">
                  <c:v>1.7149999999999999E-2</c:v>
                </c:pt>
                <c:pt idx="1816">
                  <c:v>1.7160000000000002E-2</c:v>
                </c:pt>
                <c:pt idx="1817">
                  <c:v>1.7170000000000001E-2</c:v>
                </c:pt>
                <c:pt idx="1818">
                  <c:v>1.7180000000000001E-2</c:v>
                </c:pt>
                <c:pt idx="1819">
                  <c:v>1.719E-2</c:v>
                </c:pt>
                <c:pt idx="1820">
                  <c:v>1.72E-2</c:v>
                </c:pt>
                <c:pt idx="1821">
                  <c:v>1.721E-2</c:v>
                </c:pt>
                <c:pt idx="1822">
                  <c:v>1.7219999999999999E-2</c:v>
                </c:pt>
                <c:pt idx="1823">
                  <c:v>1.7229999999999999E-2</c:v>
                </c:pt>
                <c:pt idx="1824">
                  <c:v>1.7239999999999998E-2</c:v>
                </c:pt>
                <c:pt idx="1825">
                  <c:v>1.7250000000000001E-2</c:v>
                </c:pt>
                <c:pt idx="1826">
                  <c:v>1.7260000000000001E-2</c:v>
                </c:pt>
                <c:pt idx="1827">
                  <c:v>1.7270000000000001E-2</c:v>
                </c:pt>
                <c:pt idx="1828">
                  <c:v>1.728E-2</c:v>
                </c:pt>
                <c:pt idx="1829">
                  <c:v>1.729E-2</c:v>
                </c:pt>
                <c:pt idx="1830">
                  <c:v>1.7299999999999999E-2</c:v>
                </c:pt>
                <c:pt idx="1831">
                  <c:v>1.7309999999999999E-2</c:v>
                </c:pt>
                <c:pt idx="1832">
                  <c:v>1.7319999999999999E-2</c:v>
                </c:pt>
                <c:pt idx="1833">
                  <c:v>1.7330000000000002E-2</c:v>
                </c:pt>
                <c:pt idx="1834">
                  <c:v>1.7340000000000001E-2</c:v>
                </c:pt>
                <c:pt idx="1835">
                  <c:v>1.7350000000000001E-2</c:v>
                </c:pt>
                <c:pt idx="1836">
                  <c:v>1.736E-2</c:v>
                </c:pt>
                <c:pt idx="1837">
                  <c:v>1.737E-2</c:v>
                </c:pt>
                <c:pt idx="1838">
                  <c:v>1.738E-2</c:v>
                </c:pt>
                <c:pt idx="1839">
                  <c:v>1.7389999999999999E-2</c:v>
                </c:pt>
                <c:pt idx="1840">
                  <c:v>1.7399999999999999E-2</c:v>
                </c:pt>
                <c:pt idx="1841">
                  <c:v>1.7409999999999998E-2</c:v>
                </c:pt>
                <c:pt idx="1842">
                  <c:v>1.7420000000000001E-2</c:v>
                </c:pt>
                <c:pt idx="1843">
                  <c:v>1.7430000000000001E-2</c:v>
                </c:pt>
                <c:pt idx="1844">
                  <c:v>1.7440000000000001E-2</c:v>
                </c:pt>
                <c:pt idx="1845">
                  <c:v>1.745E-2</c:v>
                </c:pt>
                <c:pt idx="1846">
                  <c:v>1.746E-2</c:v>
                </c:pt>
                <c:pt idx="1847">
                  <c:v>1.7469999999999999E-2</c:v>
                </c:pt>
                <c:pt idx="1848">
                  <c:v>1.7479999999999999E-2</c:v>
                </c:pt>
                <c:pt idx="1849">
                  <c:v>1.7489999999999999E-2</c:v>
                </c:pt>
                <c:pt idx="1850">
                  <c:v>1.7500000000000002E-2</c:v>
                </c:pt>
                <c:pt idx="1851">
                  <c:v>1.7510000000000001E-2</c:v>
                </c:pt>
                <c:pt idx="1852">
                  <c:v>1.7520000000000101E-2</c:v>
                </c:pt>
                <c:pt idx="1853">
                  <c:v>1.753E-2</c:v>
                </c:pt>
                <c:pt idx="1854">
                  <c:v>1.754E-2</c:v>
                </c:pt>
                <c:pt idx="1855">
                  <c:v>1.755E-2</c:v>
                </c:pt>
                <c:pt idx="1856">
                  <c:v>1.7559999999999999E-2</c:v>
                </c:pt>
                <c:pt idx="1857">
                  <c:v>1.7569999999999999E-2</c:v>
                </c:pt>
                <c:pt idx="1858">
                  <c:v>1.7579999999999998E-2</c:v>
                </c:pt>
                <c:pt idx="1859">
                  <c:v>1.7590000000000001E-2</c:v>
                </c:pt>
                <c:pt idx="1860">
                  <c:v>1.7600000000000001E-2</c:v>
                </c:pt>
                <c:pt idx="1861">
                  <c:v>1.7610000000000101E-2</c:v>
                </c:pt>
                <c:pt idx="1862">
                  <c:v>1.762E-2</c:v>
                </c:pt>
                <c:pt idx="1863">
                  <c:v>1.763E-2</c:v>
                </c:pt>
                <c:pt idx="1864">
                  <c:v>1.7639999999999999E-2</c:v>
                </c:pt>
                <c:pt idx="1865">
                  <c:v>1.7649999999999999E-2</c:v>
                </c:pt>
                <c:pt idx="1866">
                  <c:v>1.7659999999999999E-2</c:v>
                </c:pt>
                <c:pt idx="1867">
                  <c:v>1.7670000000000002E-2</c:v>
                </c:pt>
                <c:pt idx="1868">
                  <c:v>1.7680000000000098E-2</c:v>
                </c:pt>
                <c:pt idx="1869">
                  <c:v>1.7690000000000101E-2</c:v>
                </c:pt>
                <c:pt idx="1870">
                  <c:v>1.77E-2</c:v>
                </c:pt>
                <c:pt idx="1871">
                  <c:v>1.771E-2</c:v>
                </c:pt>
                <c:pt idx="1872">
                  <c:v>1.772E-2</c:v>
                </c:pt>
                <c:pt idx="1873">
                  <c:v>1.7729999999999999E-2</c:v>
                </c:pt>
                <c:pt idx="1874">
                  <c:v>1.7739999999999999E-2</c:v>
                </c:pt>
                <c:pt idx="1875">
                  <c:v>1.7749999999999998E-2</c:v>
                </c:pt>
                <c:pt idx="1876">
                  <c:v>1.7760000000000001E-2</c:v>
                </c:pt>
                <c:pt idx="1877">
                  <c:v>1.7770000000000102E-2</c:v>
                </c:pt>
                <c:pt idx="1878">
                  <c:v>1.7780000000000101E-2</c:v>
                </c:pt>
                <c:pt idx="1879">
                  <c:v>1.779E-2</c:v>
                </c:pt>
                <c:pt idx="1880">
                  <c:v>1.78E-2</c:v>
                </c:pt>
                <c:pt idx="1881">
                  <c:v>1.7809999999999999E-2</c:v>
                </c:pt>
                <c:pt idx="1882">
                  <c:v>1.7819999999999999E-2</c:v>
                </c:pt>
                <c:pt idx="1883">
                  <c:v>1.7829999999999999E-2</c:v>
                </c:pt>
                <c:pt idx="1884">
                  <c:v>1.7840000000000099E-2</c:v>
                </c:pt>
                <c:pt idx="1885">
                  <c:v>1.7850000000000098E-2</c:v>
                </c:pt>
                <c:pt idx="1886">
                  <c:v>1.7860000000000101E-2</c:v>
                </c:pt>
                <c:pt idx="1887">
                  <c:v>1.787E-2</c:v>
                </c:pt>
                <c:pt idx="1888">
                  <c:v>1.788E-2</c:v>
                </c:pt>
                <c:pt idx="1889">
                  <c:v>1.789E-2</c:v>
                </c:pt>
                <c:pt idx="1890">
                  <c:v>1.7899999999999999E-2</c:v>
                </c:pt>
                <c:pt idx="1891">
                  <c:v>1.7909999999999999E-2</c:v>
                </c:pt>
                <c:pt idx="1892">
                  <c:v>1.7919999999999998E-2</c:v>
                </c:pt>
                <c:pt idx="1893">
                  <c:v>1.7930000000000099E-2</c:v>
                </c:pt>
                <c:pt idx="1894">
                  <c:v>1.7940000000000102E-2</c:v>
                </c:pt>
                <c:pt idx="1895">
                  <c:v>1.7950000000000101E-2</c:v>
                </c:pt>
                <c:pt idx="1896">
                  <c:v>1.796E-2</c:v>
                </c:pt>
                <c:pt idx="1897">
                  <c:v>1.797E-2</c:v>
                </c:pt>
                <c:pt idx="1898">
                  <c:v>1.7979999999999999E-2</c:v>
                </c:pt>
                <c:pt idx="1899">
                  <c:v>1.7989999999999999E-2</c:v>
                </c:pt>
                <c:pt idx="1900">
                  <c:v>1.8000000000000099E-2</c:v>
                </c:pt>
                <c:pt idx="1901">
                  <c:v>1.8010000000000099E-2</c:v>
                </c:pt>
                <c:pt idx="1902">
                  <c:v>1.8020000000000098E-2</c:v>
                </c:pt>
                <c:pt idx="1903">
                  <c:v>1.8030000000000102E-2</c:v>
                </c:pt>
                <c:pt idx="1904">
                  <c:v>1.804E-2</c:v>
                </c:pt>
                <c:pt idx="1905">
                  <c:v>1.805E-2</c:v>
                </c:pt>
                <c:pt idx="1906">
                  <c:v>1.806E-2</c:v>
                </c:pt>
                <c:pt idx="1907">
                  <c:v>1.8069999999999999E-2</c:v>
                </c:pt>
                <c:pt idx="1908">
                  <c:v>1.8079999999999999E-2</c:v>
                </c:pt>
                <c:pt idx="1909">
                  <c:v>1.8090000000000099E-2</c:v>
                </c:pt>
                <c:pt idx="1910">
                  <c:v>1.8100000000000099E-2</c:v>
                </c:pt>
                <c:pt idx="1911">
                  <c:v>1.8110000000000102E-2</c:v>
                </c:pt>
                <c:pt idx="1912">
                  <c:v>1.8120000000000101E-2</c:v>
                </c:pt>
                <c:pt idx="1913">
                  <c:v>1.813E-2</c:v>
                </c:pt>
                <c:pt idx="1914">
                  <c:v>1.814E-2</c:v>
                </c:pt>
                <c:pt idx="1915">
                  <c:v>1.8149999999999999E-2</c:v>
                </c:pt>
                <c:pt idx="1916">
                  <c:v>1.81600000000001E-2</c:v>
                </c:pt>
                <c:pt idx="1917">
                  <c:v>1.8170000000000099E-2</c:v>
                </c:pt>
                <c:pt idx="1918">
                  <c:v>1.8180000000000099E-2</c:v>
                </c:pt>
                <c:pt idx="1919">
                  <c:v>1.8190000000000098E-2</c:v>
                </c:pt>
                <c:pt idx="1920">
                  <c:v>1.8200000000000102E-2</c:v>
                </c:pt>
                <c:pt idx="1921">
                  <c:v>1.821E-2</c:v>
                </c:pt>
                <c:pt idx="1922">
                  <c:v>1.822E-2</c:v>
                </c:pt>
                <c:pt idx="1923">
                  <c:v>1.823E-2</c:v>
                </c:pt>
                <c:pt idx="1924">
                  <c:v>1.8239999999999999E-2</c:v>
                </c:pt>
                <c:pt idx="1925">
                  <c:v>1.8250000000000099E-2</c:v>
                </c:pt>
                <c:pt idx="1926">
                  <c:v>1.8260000000000099E-2</c:v>
                </c:pt>
                <c:pt idx="1927">
                  <c:v>1.8270000000000099E-2</c:v>
                </c:pt>
                <c:pt idx="1928">
                  <c:v>1.8280000000000102E-2</c:v>
                </c:pt>
                <c:pt idx="1929">
                  <c:v>1.8290000000000101E-2</c:v>
                </c:pt>
                <c:pt idx="1930">
                  <c:v>1.83E-2</c:v>
                </c:pt>
                <c:pt idx="1931">
                  <c:v>1.831E-2</c:v>
                </c:pt>
                <c:pt idx="1932">
                  <c:v>1.83200000000001E-2</c:v>
                </c:pt>
                <c:pt idx="1933">
                  <c:v>1.83300000000001E-2</c:v>
                </c:pt>
                <c:pt idx="1934">
                  <c:v>1.8340000000000099E-2</c:v>
                </c:pt>
                <c:pt idx="1935">
                  <c:v>1.8350000000000099E-2</c:v>
                </c:pt>
                <c:pt idx="1936">
                  <c:v>1.8360000000000098E-2</c:v>
                </c:pt>
                <c:pt idx="1937">
                  <c:v>1.8370000000000102E-2</c:v>
                </c:pt>
                <c:pt idx="1938">
                  <c:v>1.8380000000000001E-2</c:v>
                </c:pt>
                <c:pt idx="1939">
                  <c:v>1.839E-2</c:v>
                </c:pt>
                <c:pt idx="1940">
                  <c:v>1.84E-2</c:v>
                </c:pt>
                <c:pt idx="1941">
                  <c:v>1.84100000000001E-2</c:v>
                </c:pt>
                <c:pt idx="1942">
                  <c:v>1.8420000000000099E-2</c:v>
                </c:pt>
                <c:pt idx="1943">
                  <c:v>1.8430000000000099E-2</c:v>
                </c:pt>
                <c:pt idx="1944">
                  <c:v>1.8440000000000099E-2</c:v>
                </c:pt>
                <c:pt idx="1945">
                  <c:v>1.8450000000000098E-2</c:v>
                </c:pt>
                <c:pt idx="1946">
                  <c:v>1.8460000000000101E-2</c:v>
                </c:pt>
                <c:pt idx="1947">
                  <c:v>1.847E-2</c:v>
                </c:pt>
                <c:pt idx="1948">
                  <c:v>1.8480000000000101E-2</c:v>
                </c:pt>
                <c:pt idx="1949">
                  <c:v>1.84900000000001E-2</c:v>
                </c:pt>
                <c:pt idx="1950">
                  <c:v>1.85000000000001E-2</c:v>
                </c:pt>
                <c:pt idx="1951">
                  <c:v>1.8510000000000099E-2</c:v>
                </c:pt>
                <c:pt idx="1952">
                  <c:v>1.8520000000000099E-2</c:v>
                </c:pt>
                <c:pt idx="1953">
                  <c:v>1.8530000000000098E-2</c:v>
                </c:pt>
                <c:pt idx="1954">
                  <c:v>1.8540000000000102E-2</c:v>
                </c:pt>
                <c:pt idx="1955">
                  <c:v>1.8550000000000001E-2</c:v>
                </c:pt>
                <c:pt idx="1956">
                  <c:v>1.856E-2</c:v>
                </c:pt>
                <c:pt idx="1957">
                  <c:v>1.85700000000001E-2</c:v>
                </c:pt>
                <c:pt idx="1958">
                  <c:v>1.85800000000001E-2</c:v>
                </c:pt>
                <c:pt idx="1959">
                  <c:v>1.85900000000001E-2</c:v>
                </c:pt>
                <c:pt idx="1960">
                  <c:v>1.8600000000000099E-2</c:v>
                </c:pt>
                <c:pt idx="1961">
                  <c:v>1.8610000000000099E-2</c:v>
                </c:pt>
                <c:pt idx="1962">
                  <c:v>1.8620000000000098E-2</c:v>
                </c:pt>
                <c:pt idx="1963">
                  <c:v>1.8630000000000101E-2</c:v>
                </c:pt>
                <c:pt idx="1964">
                  <c:v>1.8640000000000101E-2</c:v>
                </c:pt>
                <c:pt idx="1965">
                  <c:v>1.8650000000000101E-2</c:v>
                </c:pt>
                <c:pt idx="1966">
                  <c:v>1.86600000000001E-2</c:v>
                </c:pt>
                <c:pt idx="1967">
                  <c:v>1.86700000000001E-2</c:v>
                </c:pt>
                <c:pt idx="1968">
                  <c:v>1.8680000000000099E-2</c:v>
                </c:pt>
                <c:pt idx="1969">
                  <c:v>1.8690000000000099E-2</c:v>
                </c:pt>
                <c:pt idx="1970">
                  <c:v>1.8700000000000098E-2</c:v>
                </c:pt>
                <c:pt idx="1971">
                  <c:v>1.8710000000000102E-2</c:v>
                </c:pt>
                <c:pt idx="1972">
                  <c:v>1.8720000000000001E-2</c:v>
                </c:pt>
                <c:pt idx="1973">
                  <c:v>1.8730000000000101E-2</c:v>
                </c:pt>
                <c:pt idx="1974">
                  <c:v>1.87400000000001E-2</c:v>
                </c:pt>
                <c:pt idx="1975">
                  <c:v>1.87500000000001E-2</c:v>
                </c:pt>
                <c:pt idx="1976">
                  <c:v>1.87600000000001E-2</c:v>
                </c:pt>
                <c:pt idx="1977">
                  <c:v>1.8770000000000099E-2</c:v>
                </c:pt>
                <c:pt idx="1978">
                  <c:v>1.8780000000000099E-2</c:v>
                </c:pt>
                <c:pt idx="1979">
                  <c:v>1.8790000000000098E-2</c:v>
                </c:pt>
                <c:pt idx="1980">
                  <c:v>1.8800000000000101E-2</c:v>
                </c:pt>
                <c:pt idx="1981">
                  <c:v>1.8810000000000101E-2</c:v>
                </c:pt>
                <c:pt idx="1982">
                  <c:v>1.8820000000000101E-2</c:v>
                </c:pt>
                <c:pt idx="1983">
                  <c:v>1.88300000000001E-2</c:v>
                </c:pt>
                <c:pt idx="1984">
                  <c:v>1.88400000000001E-2</c:v>
                </c:pt>
                <c:pt idx="1985">
                  <c:v>1.8850000000000099E-2</c:v>
                </c:pt>
                <c:pt idx="1986">
                  <c:v>1.8860000000000099E-2</c:v>
                </c:pt>
                <c:pt idx="1987">
                  <c:v>1.8870000000000099E-2</c:v>
                </c:pt>
                <c:pt idx="1988">
                  <c:v>1.8880000000000102E-2</c:v>
                </c:pt>
                <c:pt idx="1989">
                  <c:v>1.8890000000000101E-2</c:v>
                </c:pt>
                <c:pt idx="1990">
                  <c:v>1.8900000000000101E-2</c:v>
                </c:pt>
                <c:pt idx="1991">
                  <c:v>1.89100000000001E-2</c:v>
                </c:pt>
                <c:pt idx="1992">
                  <c:v>1.89200000000001E-2</c:v>
                </c:pt>
                <c:pt idx="1993">
                  <c:v>1.89300000000001E-2</c:v>
                </c:pt>
                <c:pt idx="1994">
                  <c:v>1.8940000000000099E-2</c:v>
                </c:pt>
                <c:pt idx="1995">
                  <c:v>1.8950000000000099E-2</c:v>
                </c:pt>
                <c:pt idx="1996">
                  <c:v>1.8960000000000098E-2</c:v>
                </c:pt>
                <c:pt idx="1997">
                  <c:v>1.8970000000000101E-2</c:v>
                </c:pt>
                <c:pt idx="1998">
                  <c:v>1.8980000000000101E-2</c:v>
                </c:pt>
                <c:pt idx="1999">
                  <c:v>1.8990000000000101E-2</c:v>
                </c:pt>
                <c:pt idx="2000">
                  <c:v>1.90000000000001E-2</c:v>
                </c:pt>
                <c:pt idx="2001">
                  <c:v>1.90100000000001E-2</c:v>
                </c:pt>
                <c:pt idx="2002">
                  <c:v>1.9020000000000099E-2</c:v>
                </c:pt>
                <c:pt idx="2003">
                  <c:v>1.9030000000000099E-2</c:v>
                </c:pt>
                <c:pt idx="2004">
                  <c:v>1.9040000000000099E-2</c:v>
                </c:pt>
                <c:pt idx="2005">
                  <c:v>1.9050000000000102E-2</c:v>
                </c:pt>
                <c:pt idx="2006">
                  <c:v>1.9060000000000101E-2</c:v>
                </c:pt>
                <c:pt idx="2007">
                  <c:v>1.9070000000000101E-2</c:v>
                </c:pt>
                <c:pt idx="2008">
                  <c:v>1.90800000000001E-2</c:v>
                </c:pt>
                <c:pt idx="2009">
                  <c:v>1.90900000000001E-2</c:v>
                </c:pt>
                <c:pt idx="2010">
                  <c:v>1.91000000000001E-2</c:v>
                </c:pt>
                <c:pt idx="2011">
                  <c:v>1.9110000000000099E-2</c:v>
                </c:pt>
                <c:pt idx="2012">
                  <c:v>1.9120000000000099E-2</c:v>
                </c:pt>
                <c:pt idx="2013">
                  <c:v>1.9130000000000098E-2</c:v>
                </c:pt>
                <c:pt idx="2014">
                  <c:v>1.9140000000000101E-2</c:v>
                </c:pt>
                <c:pt idx="2015">
                  <c:v>1.9150000000000101E-2</c:v>
                </c:pt>
                <c:pt idx="2016">
                  <c:v>1.9160000000000101E-2</c:v>
                </c:pt>
                <c:pt idx="2017">
                  <c:v>1.91700000000001E-2</c:v>
                </c:pt>
                <c:pt idx="2018">
                  <c:v>1.91800000000001E-2</c:v>
                </c:pt>
                <c:pt idx="2019">
                  <c:v>1.9190000000000099E-2</c:v>
                </c:pt>
                <c:pt idx="2020">
                  <c:v>1.9200000000000099E-2</c:v>
                </c:pt>
                <c:pt idx="2021">
                  <c:v>1.9210000000000099E-2</c:v>
                </c:pt>
                <c:pt idx="2022">
                  <c:v>1.9220000000000102E-2</c:v>
                </c:pt>
                <c:pt idx="2023">
                  <c:v>1.9230000000000101E-2</c:v>
                </c:pt>
                <c:pt idx="2024">
                  <c:v>1.9240000000000101E-2</c:v>
                </c:pt>
                <c:pt idx="2025">
                  <c:v>1.92500000000001E-2</c:v>
                </c:pt>
                <c:pt idx="2026">
                  <c:v>1.92600000000001E-2</c:v>
                </c:pt>
                <c:pt idx="2027">
                  <c:v>1.92700000000001E-2</c:v>
                </c:pt>
                <c:pt idx="2028">
                  <c:v>1.9280000000000099E-2</c:v>
                </c:pt>
                <c:pt idx="2029">
                  <c:v>1.9290000000000099E-2</c:v>
                </c:pt>
                <c:pt idx="2030">
                  <c:v>1.9300000000000098E-2</c:v>
                </c:pt>
                <c:pt idx="2031">
                  <c:v>1.9310000000000101E-2</c:v>
                </c:pt>
                <c:pt idx="2032">
                  <c:v>1.9320000000000101E-2</c:v>
                </c:pt>
                <c:pt idx="2033">
                  <c:v>1.9330000000000101E-2</c:v>
                </c:pt>
                <c:pt idx="2034">
                  <c:v>1.93400000000001E-2</c:v>
                </c:pt>
                <c:pt idx="2035">
                  <c:v>1.93500000000001E-2</c:v>
                </c:pt>
                <c:pt idx="2036">
                  <c:v>1.9360000000000099E-2</c:v>
                </c:pt>
                <c:pt idx="2037">
                  <c:v>1.9370000000000099E-2</c:v>
                </c:pt>
                <c:pt idx="2038">
                  <c:v>1.9380000000000099E-2</c:v>
                </c:pt>
                <c:pt idx="2039">
                  <c:v>1.9390000000000102E-2</c:v>
                </c:pt>
                <c:pt idx="2040">
                  <c:v>1.9400000000000101E-2</c:v>
                </c:pt>
                <c:pt idx="2041">
                  <c:v>1.9410000000000101E-2</c:v>
                </c:pt>
                <c:pt idx="2042">
                  <c:v>1.94200000000001E-2</c:v>
                </c:pt>
                <c:pt idx="2043">
                  <c:v>1.94300000000001E-2</c:v>
                </c:pt>
                <c:pt idx="2044">
                  <c:v>1.94400000000001E-2</c:v>
                </c:pt>
                <c:pt idx="2045">
                  <c:v>1.9450000000000099E-2</c:v>
                </c:pt>
                <c:pt idx="2046">
                  <c:v>1.9460000000000099E-2</c:v>
                </c:pt>
                <c:pt idx="2047">
                  <c:v>1.9470000000000098E-2</c:v>
                </c:pt>
                <c:pt idx="2048">
                  <c:v>1.9480000000000101E-2</c:v>
                </c:pt>
                <c:pt idx="2049">
                  <c:v>1.9490000000000101E-2</c:v>
                </c:pt>
                <c:pt idx="2050">
                  <c:v>1.9500000000000101E-2</c:v>
                </c:pt>
                <c:pt idx="2051">
                  <c:v>1.95100000000001E-2</c:v>
                </c:pt>
                <c:pt idx="2052">
                  <c:v>1.95200000000001E-2</c:v>
                </c:pt>
                <c:pt idx="2053">
                  <c:v>1.9530000000000099E-2</c:v>
                </c:pt>
                <c:pt idx="2054">
                  <c:v>1.9540000000000099E-2</c:v>
                </c:pt>
                <c:pt idx="2055">
                  <c:v>1.9550000000000099E-2</c:v>
                </c:pt>
                <c:pt idx="2056">
                  <c:v>1.9560000000000102E-2</c:v>
                </c:pt>
                <c:pt idx="2057">
                  <c:v>1.9570000000000101E-2</c:v>
                </c:pt>
                <c:pt idx="2058">
                  <c:v>1.9580000000000101E-2</c:v>
                </c:pt>
                <c:pt idx="2059">
                  <c:v>1.95900000000001E-2</c:v>
                </c:pt>
                <c:pt idx="2060">
                  <c:v>1.96000000000001E-2</c:v>
                </c:pt>
                <c:pt idx="2061">
                  <c:v>1.96100000000001E-2</c:v>
                </c:pt>
                <c:pt idx="2062">
                  <c:v>1.9620000000000099E-2</c:v>
                </c:pt>
                <c:pt idx="2063">
                  <c:v>1.9630000000000099E-2</c:v>
                </c:pt>
                <c:pt idx="2064">
                  <c:v>1.9640000000000098E-2</c:v>
                </c:pt>
                <c:pt idx="2065">
                  <c:v>1.9650000000000101E-2</c:v>
                </c:pt>
                <c:pt idx="2066">
                  <c:v>1.9660000000000101E-2</c:v>
                </c:pt>
                <c:pt idx="2067">
                  <c:v>1.9670000000000101E-2</c:v>
                </c:pt>
                <c:pt idx="2068">
                  <c:v>1.96800000000001E-2</c:v>
                </c:pt>
                <c:pt idx="2069">
                  <c:v>1.96900000000001E-2</c:v>
                </c:pt>
                <c:pt idx="2070">
                  <c:v>1.9700000000000099E-2</c:v>
                </c:pt>
                <c:pt idx="2071">
                  <c:v>1.9710000000000099E-2</c:v>
                </c:pt>
                <c:pt idx="2072">
                  <c:v>1.9720000000000099E-2</c:v>
                </c:pt>
                <c:pt idx="2073">
                  <c:v>1.9730000000000102E-2</c:v>
                </c:pt>
                <c:pt idx="2074">
                  <c:v>1.9740000000000101E-2</c:v>
                </c:pt>
                <c:pt idx="2075">
                  <c:v>1.9750000000000101E-2</c:v>
                </c:pt>
                <c:pt idx="2076">
                  <c:v>1.97600000000001E-2</c:v>
                </c:pt>
                <c:pt idx="2077">
                  <c:v>1.97700000000001E-2</c:v>
                </c:pt>
                <c:pt idx="2078">
                  <c:v>1.97800000000001E-2</c:v>
                </c:pt>
                <c:pt idx="2079">
                  <c:v>1.9790000000000099E-2</c:v>
                </c:pt>
                <c:pt idx="2080">
                  <c:v>1.9800000000000099E-2</c:v>
                </c:pt>
                <c:pt idx="2081">
                  <c:v>1.9810000000000098E-2</c:v>
                </c:pt>
                <c:pt idx="2082">
                  <c:v>1.9820000000000101E-2</c:v>
                </c:pt>
                <c:pt idx="2083">
                  <c:v>1.9830000000000101E-2</c:v>
                </c:pt>
                <c:pt idx="2084">
                  <c:v>1.9840000000000101E-2</c:v>
                </c:pt>
                <c:pt idx="2085">
                  <c:v>1.98500000000001E-2</c:v>
                </c:pt>
                <c:pt idx="2086">
                  <c:v>1.98600000000001E-2</c:v>
                </c:pt>
                <c:pt idx="2087">
                  <c:v>1.9870000000000099E-2</c:v>
                </c:pt>
                <c:pt idx="2088">
                  <c:v>1.9880000000000099E-2</c:v>
                </c:pt>
                <c:pt idx="2089">
                  <c:v>1.9890000000000099E-2</c:v>
                </c:pt>
                <c:pt idx="2090">
                  <c:v>1.9900000000000102E-2</c:v>
                </c:pt>
                <c:pt idx="2091">
                  <c:v>1.9910000000000101E-2</c:v>
                </c:pt>
                <c:pt idx="2092">
                  <c:v>1.9920000000000101E-2</c:v>
                </c:pt>
                <c:pt idx="2093">
                  <c:v>1.99300000000001E-2</c:v>
                </c:pt>
                <c:pt idx="2094">
                  <c:v>1.99400000000001E-2</c:v>
                </c:pt>
                <c:pt idx="2095">
                  <c:v>1.99500000000001E-2</c:v>
                </c:pt>
                <c:pt idx="2096">
                  <c:v>1.9960000000000099E-2</c:v>
                </c:pt>
                <c:pt idx="2097">
                  <c:v>1.9970000000000099E-2</c:v>
                </c:pt>
                <c:pt idx="2098">
                  <c:v>1.9980000000000098E-2</c:v>
                </c:pt>
                <c:pt idx="2099">
                  <c:v>1.9990000000000101E-2</c:v>
                </c:pt>
                <c:pt idx="2100">
                  <c:v>2.0000000000000101E-2</c:v>
                </c:pt>
                <c:pt idx="2101">
                  <c:v>2.0010000000000101E-2</c:v>
                </c:pt>
                <c:pt idx="2102">
                  <c:v>2.00200000000001E-2</c:v>
                </c:pt>
                <c:pt idx="2103">
                  <c:v>2.00300000000001E-2</c:v>
                </c:pt>
                <c:pt idx="2104">
                  <c:v>2.0040000000000099E-2</c:v>
                </c:pt>
                <c:pt idx="2105">
                  <c:v>2.0050000000000099E-2</c:v>
                </c:pt>
                <c:pt idx="2106">
                  <c:v>2.0060000000000099E-2</c:v>
                </c:pt>
                <c:pt idx="2107">
                  <c:v>2.0070000000000102E-2</c:v>
                </c:pt>
                <c:pt idx="2108">
                  <c:v>2.0080000000000101E-2</c:v>
                </c:pt>
                <c:pt idx="2109">
                  <c:v>2.0090000000000101E-2</c:v>
                </c:pt>
                <c:pt idx="2110">
                  <c:v>2.01000000000001E-2</c:v>
                </c:pt>
                <c:pt idx="2111">
                  <c:v>2.01100000000001E-2</c:v>
                </c:pt>
                <c:pt idx="2112">
                  <c:v>2.01200000000001E-2</c:v>
                </c:pt>
                <c:pt idx="2113">
                  <c:v>2.0130000000000099E-2</c:v>
                </c:pt>
                <c:pt idx="2114">
                  <c:v>2.0140000000000099E-2</c:v>
                </c:pt>
                <c:pt idx="2115">
                  <c:v>2.0150000000000098E-2</c:v>
                </c:pt>
                <c:pt idx="2116">
                  <c:v>2.0160000000000101E-2</c:v>
                </c:pt>
                <c:pt idx="2117">
                  <c:v>2.0170000000000101E-2</c:v>
                </c:pt>
                <c:pt idx="2118">
                  <c:v>2.0180000000000101E-2</c:v>
                </c:pt>
                <c:pt idx="2119">
                  <c:v>2.01900000000001E-2</c:v>
                </c:pt>
                <c:pt idx="2120">
                  <c:v>2.02000000000001E-2</c:v>
                </c:pt>
                <c:pt idx="2121">
                  <c:v>2.0210000000000099E-2</c:v>
                </c:pt>
                <c:pt idx="2122">
                  <c:v>2.0220000000000099E-2</c:v>
                </c:pt>
                <c:pt idx="2123">
                  <c:v>2.0230000000000099E-2</c:v>
                </c:pt>
                <c:pt idx="2124">
                  <c:v>2.0240000000000102E-2</c:v>
                </c:pt>
                <c:pt idx="2125">
                  <c:v>2.0250000000000101E-2</c:v>
                </c:pt>
                <c:pt idx="2126">
                  <c:v>2.0260000000000101E-2</c:v>
                </c:pt>
                <c:pt idx="2127">
                  <c:v>2.02700000000001E-2</c:v>
                </c:pt>
                <c:pt idx="2128">
                  <c:v>2.02800000000001E-2</c:v>
                </c:pt>
                <c:pt idx="2129">
                  <c:v>2.02900000000001E-2</c:v>
                </c:pt>
                <c:pt idx="2130">
                  <c:v>2.0300000000000099E-2</c:v>
                </c:pt>
                <c:pt idx="2131">
                  <c:v>2.0310000000000099E-2</c:v>
                </c:pt>
                <c:pt idx="2132">
                  <c:v>2.0320000000000098E-2</c:v>
                </c:pt>
                <c:pt idx="2133">
                  <c:v>2.0330000000000101E-2</c:v>
                </c:pt>
                <c:pt idx="2134">
                  <c:v>2.0340000000000101E-2</c:v>
                </c:pt>
                <c:pt idx="2135">
                  <c:v>2.0350000000000101E-2</c:v>
                </c:pt>
                <c:pt idx="2136">
                  <c:v>2.03600000000001E-2</c:v>
                </c:pt>
                <c:pt idx="2137">
                  <c:v>2.03700000000001E-2</c:v>
                </c:pt>
                <c:pt idx="2138">
                  <c:v>2.0380000000000099E-2</c:v>
                </c:pt>
                <c:pt idx="2139">
                  <c:v>2.0390000000000099E-2</c:v>
                </c:pt>
                <c:pt idx="2140">
                  <c:v>2.0400000000000099E-2</c:v>
                </c:pt>
                <c:pt idx="2141">
                  <c:v>2.0410000000000102E-2</c:v>
                </c:pt>
                <c:pt idx="2142">
                  <c:v>2.0420000000000101E-2</c:v>
                </c:pt>
                <c:pt idx="2143">
                  <c:v>2.0430000000000101E-2</c:v>
                </c:pt>
                <c:pt idx="2144">
                  <c:v>2.04400000000001E-2</c:v>
                </c:pt>
                <c:pt idx="2145">
                  <c:v>2.04500000000001E-2</c:v>
                </c:pt>
                <c:pt idx="2146">
                  <c:v>2.04600000000001E-2</c:v>
                </c:pt>
                <c:pt idx="2147">
                  <c:v>2.0470000000000099E-2</c:v>
                </c:pt>
                <c:pt idx="2148">
                  <c:v>2.0480000000000099E-2</c:v>
                </c:pt>
                <c:pt idx="2149">
                  <c:v>2.0490000000000098E-2</c:v>
                </c:pt>
                <c:pt idx="2150">
                  <c:v>2.0500000000000101E-2</c:v>
                </c:pt>
                <c:pt idx="2151">
                  <c:v>2.0510000000000101E-2</c:v>
                </c:pt>
                <c:pt idx="2152">
                  <c:v>2.0520000000000101E-2</c:v>
                </c:pt>
                <c:pt idx="2153">
                  <c:v>2.05300000000001E-2</c:v>
                </c:pt>
                <c:pt idx="2154">
                  <c:v>2.05400000000001E-2</c:v>
                </c:pt>
                <c:pt idx="2155">
                  <c:v>2.0550000000000099E-2</c:v>
                </c:pt>
                <c:pt idx="2156">
                  <c:v>2.0560000000000099E-2</c:v>
                </c:pt>
                <c:pt idx="2157">
                  <c:v>2.0570000000000099E-2</c:v>
                </c:pt>
                <c:pt idx="2158">
                  <c:v>2.0580000000000102E-2</c:v>
                </c:pt>
                <c:pt idx="2159">
                  <c:v>2.0590000000000101E-2</c:v>
                </c:pt>
                <c:pt idx="2160">
                  <c:v>2.0600000000000101E-2</c:v>
                </c:pt>
                <c:pt idx="2161">
                  <c:v>2.06100000000001E-2</c:v>
                </c:pt>
                <c:pt idx="2162">
                  <c:v>2.06200000000001E-2</c:v>
                </c:pt>
                <c:pt idx="2163">
                  <c:v>2.06300000000001E-2</c:v>
                </c:pt>
                <c:pt idx="2164">
                  <c:v>2.0640000000000099E-2</c:v>
                </c:pt>
                <c:pt idx="2165">
                  <c:v>2.0650000000000099E-2</c:v>
                </c:pt>
                <c:pt idx="2166">
                  <c:v>2.0660000000000098E-2</c:v>
                </c:pt>
                <c:pt idx="2167">
                  <c:v>2.0670000000000101E-2</c:v>
                </c:pt>
                <c:pt idx="2168">
                  <c:v>2.0680000000000101E-2</c:v>
                </c:pt>
                <c:pt idx="2169">
                  <c:v>2.0690000000000101E-2</c:v>
                </c:pt>
                <c:pt idx="2170">
                  <c:v>2.07000000000001E-2</c:v>
                </c:pt>
                <c:pt idx="2171">
                  <c:v>2.07100000000001E-2</c:v>
                </c:pt>
                <c:pt idx="2172">
                  <c:v>2.0720000000000099E-2</c:v>
                </c:pt>
                <c:pt idx="2173">
                  <c:v>2.0730000000000099E-2</c:v>
                </c:pt>
                <c:pt idx="2174">
                  <c:v>2.0740000000000099E-2</c:v>
                </c:pt>
                <c:pt idx="2175">
                  <c:v>2.0750000000000102E-2</c:v>
                </c:pt>
                <c:pt idx="2176">
                  <c:v>2.0760000000000101E-2</c:v>
                </c:pt>
                <c:pt idx="2177">
                  <c:v>2.0770000000000101E-2</c:v>
                </c:pt>
                <c:pt idx="2178">
                  <c:v>2.07800000000001E-2</c:v>
                </c:pt>
                <c:pt idx="2179">
                  <c:v>2.07900000000001E-2</c:v>
                </c:pt>
                <c:pt idx="2180">
                  <c:v>2.08000000000001E-2</c:v>
                </c:pt>
                <c:pt idx="2181">
                  <c:v>2.0810000000000099E-2</c:v>
                </c:pt>
                <c:pt idx="2182">
                  <c:v>2.0820000000000099E-2</c:v>
                </c:pt>
                <c:pt idx="2183">
                  <c:v>2.0830000000000098E-2</c:v>
                </c:pt>
                <c:pt idx="2184">
                  <c:v>2.0840000000000101E-2</c:v>
                </c:pt>
                <c:pt idx="2185">
                  <c:v>2.0850000000000101E-2</c:v>
                </c:pt>
                <c:pt idx="2186">
                  <c:v>2.0860000000000101E-2</c:v>
                </c:pt>
                <c:pt idx="2187">
                  <c:v>2.08700000000001E-2</c:v>
                </c:pt>
                <c:pt idx="2188">
                  <c:v>2.08800000000001E-2</c:v>
                </c:pt>
                <c:pt idx="2189">
                  <c:v>2.0890000000000099E-2</c:v>
                </c:pt>
                <c:pt idx="2190">
                  <c:v>2.0900000000000099E-2</c:v>
                </c:pt>
                <c:pt idx="2191">
                  <c:v>2.0910000000000099E-2</c:v>
                </c:pt>
                <c:pt idx="2192">
                  <c:v>2.0920000000000102E-2</c:v>
                </c:pt>
                <c:pt idx="2193">
                  <c:v>2.0930000000000101E-2</c:v>
                </c:pt>
                <c:pt idx="2194">
                  <c:v>2.0940000000000101E-2</c:v>
                </c:pt>
                <c:pt idx="2195">
                  <c:v>2.09500000000001E-2</c:v>
                </c:pt>
                <c:pt idx="2196">
                  <c:v>2.09600000000001E-2</c:v>
                </c:pt>
                <c:pt idx="2197">
                  <c:v>2.09700000000001E-2</c:v>
                </c:pt>
                <c:pt idx="2198">
                  <c:v>2.0980000000000099E-2</c:v>
                </c:pt>
                <c:pt idx="2199">
                  <c:v>2.0990000000000099E-2</c:v>
                </c:pt>
                <c:pt idx="2200">
                  <c:v>2.1000000000000098E-2</c:v>
                </c:pt>
                <c:pt idx="2201">
                  <c:v>2.1010000000000102E-2</c:v>
                </c:pt>
                <c:pt idx="2202">
                  <c:v>2.1020000000000101E-2</c:v>
                </c:pt>
                <c:pt idx="2203">
                  <c:v>2.1030000000000101E-2</c:v>
                </c:pt>
                <c:pt idx="2204">
                  <c:v>2.10400000000001E-2</c:v>
                </c:pt>
                <c:pt idx="2205">
                  <c:v>2.10500000000001E-2</c:v>
                </c:pt>
                <c:pt idx="2206">
                  <c:v>2.1060000000000099E-2</c:v>
                </c:pt>
                <c:pt idx="2207">
                  <c:v>2.1070000000000099E-2</c:v>
                </c:pt>
                <c:pt idx="2208">
                  <c:v>2.1080000000000099E-2</c:v>
                </c:pt>
                <c:pt idx="2209">
                  <c:v>2.1090000000000102E-2</c:v>
                </c:pt>
                <c:pt idx="2210">
                  <c:v>2.1100000000000101E-2</c:v>
                </c:pt>
                <c:pt idx="2211">
                  <c:v>2.1110000000000101E-2</c:v>
                </c:pt>
                <c:pt idx="2212">
                  <c:v>2.11200000000001E-2</c:v>
                </c:pt>
                <c:pt idx="2213">
                  <c:v>2.11300000000001E-2</c:v>
                </c:pt>
                <c:pt idx="2214">
                  <c:v>2.11400000000001E-2</c:v>
                </c:pt>
                <c:pt idx="2215">
                  <c:v>2.1150000000000099E-2</c:v>
                </c:pt>
                <c:pt idx="2216">
                  <c:v>2.1160000000000099E-2</c:v>
                </c:pt>
                <c:pt idx="2217">
                  <c:v>2.1170000000000098E-2</c:v>
                </c:pt>
                <c:pt idx="2218">
                  <c:v>2.1180000000000102E-2</c:v>
                </c:pt>
                <c:pt idx="2219">
                  <c:v>2.1190000000000101E-2</c:v>
                </c:pt>
                <c:pt idx="2220">
                  <c:v>2.1200000000000101E-2</c:v>
                </c:pt>
                <c:pt idx="2221">
                  <c:v>2.12100000000001E-2</c:v>
                </c:pt>
                <c:pt idx="2222">
                  <c:v>2.12200000000001E-2</c:v>
                </c:pt>
                <c:pt idx="2223">
                  <c:v>2.1230000000000099E-2</c:v>
                </c:pt>
                <c:pt idx="2224">
                  <c:v>2.1240000000000099E-2</c:v>
                </c:pt>
                <c:pt idx="2225">
                  <c:v>2.1250000000000099E-2</c:v>
                </c:pt>
                <c:pt idx="2226">
                  <c:v>2.1260000000000102E-2</c:v>
                </c:pt>
                <c:pt idx="2227">
                  <c:v>2.1270000000000101E-2</c:v>
                </c:pt>
                <c:pt idx="2228">
                  <c:v>2.1280000000000101E-2</c:v>
                </c:pt>
                <c:pt idx="2229">
                  <c:v>2.1290000000000101E-2</c:v>
                </c:pt>
                <c:pt idx="2230">
                  <c:v>2.13000000000001E-2</c:v>
                </c:pt>
                <c:pt idx="2231">
                  <c:v>2.13100000000001E-2</c:v>
                </c:pt>
                <c:pt idx="2232">
                  <c:v>2.1320000000000099E-2</c:v>
                </c:pt>
                <c:pt idx="2233">
                  <c:v>2.1330000000000099E-2</c:v>
                </c:pt>
                <c:pt idx="2234">
                  <c:v>2.1340000000000098E-2</c:v>
                </c:pt>
                <c:pt idx="2235">
                  <c:v>2.1350000000000102E-2</c:v>
                </c:pt>
                <c:pt idx="2236">
                  <c:v>2.1360000000000101E-2</c:v>
                </c:pt>
                <c:pt idx="2237">
                  <c:v>2.1370000000000101E-2</c:v>
                </c:pt>
                <c:pt idx="2238">
                  <c:v>2.13800000000001E-2</c:v>
                </c:pt>
                <c:pt idx="2239">
                  <c:v>2.13900000000001E-2</c:v>
                </c:pt>
                <c:pt idx="2240">
                  <c:v>2.1400000000000099E-2</c:v>
                </c:pt>
                <c:pt idx="2241">
                  <c:v>2.1410000000000099E-2</c:v>
                </c:pt>
                <c:pt idx="2242">
                  <c:v>2.1420000000000099E-2</c:v>
                </c:pt>
                <c:pt idx="2243">
                  <c:v>2.1430000000000098E-2</c:v>
                </c:pt>
                <c:pt idx="2244">
                  <c:v>2.1440000000000101E-2</c:v>
                </c:pt>
                <c:pt idx="2245">
                  <c:v>2.1450000000000101E-2</c:v>
                </c:pt>
                <c:pt idx="2246">
                  <c:v>2.1460000000000101E-2</c:v>
                </c:pt>
                <c:pt idx="2247">
                  <c:v>2.14700000000001E-2</c:v>
                </c:pt>
                <c:pt idx="2248">
                  <c:v>2.14800000000001E-2</c:v>
                </c:pt>
                <c:pt idx="2249">
                  <c:v>2.1490000000000099E-2</c:v>
                </c:pt>
                <c:pt idx="2250">
                  <c:v>2.1500000000000099E-2</c:v>
                </c:pt>
                <c:pt idx="2251">
                  <c:v>2.1510000000000098E-2</c:v>
                </c:pt>
                <c:pt idx="2252">
                  <c:v>2.1520000000000102E-2</c:v>
                </c:pt>
                <c:pt idx="2253">
                  <c:v>2.1530000000000101E-2</c:v>
                </c:pt>
                <c:pt idx="2254">
                  <c:v>2.1540000000000101E-2</c:v>
                </c:pt>
                <c:pt idx="2255">
                  <c:v>2.15500000000001E-2</c:v>
                </c:pt>
                <c:pt idx="2256">
                  <c:v>2.15600000000001E-2</c:v>
                </c:pt>
                <c:pt idx="2257">
                  <c:v>2.15700000000001E-2</c:v>
                </c:pt>
                <c:pt idx="2258">
                  <c:v>2.1580000000000099E-2</c:v>
                </c:pt>
                <c:pt idx="2259">
                  <c:v>2.1590000000000099E-2</c:v>
                </c:pt>
                <c:pt idx="2260">
                  <c:v>2.1600000000000098E-2</c:v>
                </c:pt>
                <c:pt idx="2261">
                  <c:v>2.1610000000000101E-2</c:v>
                </c:pt>
                <c:pt idx="2262">
                  <c:v>2.1620000000000101E-2</c:v>
                </c:pt>
                <c:pt idx="2263">
                  <c:v>2.1630000000000101E-2</c:v>
                </c:pt>
                <c:pt idx="2264">
                  <c:v>2.16400000000001E-2</c:v>
                </c:pt>
                <c:pt idx="2265">
                  <c:v>2.16500000000001E-2</c:v>
                </c:pt>
                <c:pt idx="2266">
                  <c:v>2.1660000000000099E-2</c:v>
                </c:pt>
                <c:pt idx="2267">
                  <c:v>2.1670000000000099E-2</c:v>
                </c:pt>
                <c:pt idx="2268">
                  <c:v>2.1680000000000098E-2</c:v>
                </c:pt>
                <c:pt idx="2269">
                  <c:v>2.1690000000000102E-2</c:v>
                </c:pt>
                <c:pt idx="2270">
                  <c:v>2.1700000000000101E-2</c:v>
                </c:pt>
                <c:pt idx="2271">
                  <c:v>2.1710000000000101E-2</c:v>
                </c:pt>
                <c:pt idx="2272">
                  <c:v>2.17200000000001E-2</c:v>
                </c:pt>
                <c:pt idx="2273">
                  <c:v>2.17300000000001E-2</c:v>
                </c:pt>
                <c:pt idx="2274">
                  <c:v>2.17400000000001E-2</c:v>
                </c:pt>
                <c:pt idx="2275">
                  <c:v>2.1750000000000099E-2</c:v>
                </c:pt>
                <c:pt idx="2276">
                  <c:v>2.1760000000000099E-2</c:v>
                </c:pt>
                <c:pt idx="2277">
                  <c:v>2.1770000000000098E-2</c:v>
                </c:pt>
                <c:pt idx="2278">
                  <c:v>2.1780000000000101E-2</c:v>
                </c:pt>
                <c:pt idx="2279">
                  <c:v>2.1790000000000101E-2</c:v>
                </c:pt>
                <c:pt idx="2280">
                  <c:v>2.1800000000000101E-2</c:v>
                </c:pt>
                <c:pt idx="2281">
                  <c:v>2.18100000000001E-2</c:v>
                </c:pt>
                <c:pt idx="2282">
                  <c:v>2.18200000000001E-2</c:v>
                </c:pt>
                <c:pt idx="2283">
                  <c:v>2.1830000000000099E-2</c:v>
                </c:pt>
                <c:pt idx="2284">
                  <c:v>2.1840000000000099E-2</c:v>
                </c:pt>
                <c:pt idx="2285">
                  <c:v>2.1850000000000099E-2</c:v>
                </c:pt>
                <c:pt idx="2286">
                  <c:v>2.1860000000000102E-2</c:v>
                </c:pt>
                <c:pt idx="2287">
                  <c:v>2.1870000000000101E-2</c:v>
                </c:pt>
                <c:pt idx="2288">
                  <c:v>2.1880000000000101E-2</c:v>
                </c:pt>
                <c:pt idx="2289">
                  <c:v>2.18900000000001E-2</c:v>
                </c:pt>
                <c:pt idx="2290">
                  <c:v>2.19000000000001E-2</c:v>
                </c:pt>
                <c:pt idx="2291">
                  <c:v>2.19100000000001E-2</c:v>
                </c:pt>
                <c:pt idx="2292">
                  <c:v>2.1920000000000099E-2</c:v>
                </c:pt>
                <c:pt idx="2293">
                  <c:v>2.1930000000000099E-2</c:v>
                </c:pt>
                <c:pt idx="2294">
                  <c:v>2.1940000000000098E-2</c:v>
                </c:pt>
                <c:pt idx="2295">
                  <c:v>2.1950000000000101E-2</c:v>
                </c:pt>
                <c:pt idx="2296">
                  <c:v>2.1960000000000101E-2</c:v>
                </c:pt>
                <c:pt idx="2297">
                  <c:v>2.1970000000000101E-2</c:v>
                </c:pt>
                <c:pt idx="2298">
                  <c:v>2.19800000000001E-2</c:v>
                </c:pt>
                <c:pt idx="2299">
                  <c:v>2.19900000000001E-2</c:v>
                </c:pt>
                <c:pt idx="2300">
                  <c:v>2.2000000000000099E-2</c:v>
                </c:pt>
                <c:pt idx="2301">
                  <c:v>2.2010000000000099E-2</c:v>
                </c:pt>
                <c:pt idx="2302">
                  <c:v>2.2020000000000099E-2</c:v>
                </c:pt>
                <c:pt idx="2303">
                  <c:v>2.2030000000000102E-2</c:v>
                </c:pt>
                <c:pt idx="2304">
                  <c:v>2.2040000000000101E-2</c:v>
                </c:pt>
                <c:pt idx="2305">
                  <c:v>2.2050000000000101E-2</c:v>
                </c:pt>
                <c:pt idx="2306">
                  <c:v>2.20600000000001E-2</c:v>
                </c:pt>
                <c:pt idx="2307">
                  <c:v>2.20700000000001E-2</c:v>
                </c:pt>
                <c:pt idx="2308">
                  <c:v>2.20800000000001E-2</c:v>
                </c:pt>
                <c:pt idx="2309">
                  <c:v>2.2090000000000099E-2</c:v>
                </c:pt>
                <c:pt idx="2310">
                  <c:v>2.2100000000000099E-2</c:v>
                </c:pt>
                <c:pt idx="2311">
                  <c:v>2.2110000000000098E-2</c:v>
                </c:pt>
                <c:pt idx="2312">
                  <c:v>2.2120000000000101E-2</c:v>
                </c:pt>
                <c:pt idx="2313">
                  <c:v>2.2130000000000101E-2</c:v>
                </c:pt>
                <c:pt idx="2314">
                  <c:v>2.2140000000000101E-2</c:v>
                </c:pt>
                <c:pt idx="2315">
                  <c:v>2.21500000000001E-2</c:v>
                </c:pt>
                <c:pt idx="2316">
                  <c:v>2.21600000000001E-2</c:v>
                </c:pt>
                <c:pt idx="2317">
                  <c:v>2.2170000000000099E-2</c:v>
                </c:pt>
                <c:pt idx="2318">
                  <c:v>2.2180000000000099E-2</c:v>
                </c:pt>
                <c:pt idx="2319">
                  <c:v>2.2190000000000099E-2</c:v>
                </c:pt>
                <c:pt idx="2320">
                  <c:v>2.2200000000000102E-2</c:v>
                </c:pt>
                <c:pt idx="2321">
                  <c:v>2.2210000000000101E-2</c:v>
                </c:pt>
                <c:pt idx="2322">
                  <c:v>2.2220000000000101E-2</c:v>
                </c:pt>
                <c:pt idx="2323">
                  <c:v>2.22300000000001E-2</c:v>
                </c:pt>
                <c:pt idx="2324">
                  <c:v>2.22400000000001E-2</c:v>
                </c:pt>
                <c:pt idx="2325">
                  <c:v>2.22500000000001E-2</c:v>
                </c:pt>
                <c:pt idx="2326">
                  <c:v>2.2260000000000099E-2</c:v>
                </c:pt>
                <c:pt idx="2327">
                  <c:v>2.2270000000000099E-2</c:v>
                </c:pt>
                <c:pt idx="2328">
                  <c:v>2.2280000000000098E-2</c:v>
                </c:pt>
                <c:pt idx="2329">
                  <c:v>2.2290000000000101E-2</c:v>
                </c:pt>
                <c:pt idx="2330">
                  <c:v>2.2300000000000101E-2</c:v>
                </c:pt>
                <c:pt idx="2331">
                  <c:v>2.2310000000000101E-2</c:v>
                </c:pt>
                <c:pt idx="2332">
                  <c:v>2.23200000000001E-2</c:v>
                </c:pt>
                <c:pt idx="2333">
                  <c:v>2.23300000000001E-2</c:v>
                </c:pt>
                <c:pt idx="2334">
                  <c:v>2.2340000000000099E-2</c:v>
                </c:pt>
                <c:pt idx="2335">
                  <c:v>2.2350000000000099E-2</c:v>
                </c:pt>
                <c:pt idx="2336">
                  <c:v>2.2360000000000099E-2</c:v>
                </c:pt>
                <c:pt idx="2337">
                  <c:v>2.2370000000000102E-2</c:v>
                </c:pt>
                <c:pt idx="2338">
                  <c:v>2.2380000000000101E-2</c:v>
                </c:pt>
                <c:pt idx="2339">
                  <c:v>2.2390000000000101E-2</c:v>
                </c:pt>
                <c:pt idx="2340">
                  <c:v>2.24000000000001E-2</c:v>
                </c:pt>
                <c:pt idx="2341">
                  <c:v>2.24100000000001E-2</c:v>
                </c:pt>
                <c:pt idx="2342">
                  <c:v>2.24200000000001E-2</c:v>
                </c:pt>
                <c:pt idx="2343">
                  <c:v>2.2430000000000099E-2</c:v>
                </c:pt>
                <c:pt idx="2344">
                  <c:v>2.2440000000000099E-2</c:v>
                </c:pt>
                <c:pt idx="2345">
                  <c:v>2.2450000000000098E-2</c:v>
                </c:pt>
                <c:pt idx="2346">
                  <c:v>2.2460000000000101E-2</c:v>
                </c:pt>
                <c:pt idx="2347">
                  <c:v>2.2470000000000101E-2</c:v>
                </c:pt>
                <c:pt idx="2348">
                  <c:v>2.2480000000000101E-2</c:v>
                </c:pt>
                <c:pt idx="2349">
                  <c:v>2.24900000000001E-2</c:v>
                </c:pt>
                <c:pt idx="2350">
                  <c:v>2.25000000000001E-2</c:v>
                </c:pt>
                <c:pt idx="2351">
                  <c:v>2.2510000000000099E-2</c:v>
                </c:pt>
                <c:pt idx="2352">
                  <c:v>2.2520000000000099E-2</c:v>
                </c:pt>
                <c:pt idx="2353">
                  <c:v>2.2530000000000099E-2</c:v>
                </c:pt>
                <c:pt idx="2354">
                  <c:v>2.2540000000000102E-2</c:v>
                </c:pt>
                <c:pt idx="2355">
                  <c:v>2.2550000000000101E-2</c:v>
                </c:pt>
                <c:pt idx="2356">
                  <c:v>2.2560000000000101E-2</c:v>
                </c:pt>
                <c:pt idx="2357">
                  <c:v>2.25700000000001E-2</c:v>
                </c:pt>
                <c:pt idx="2358">
                  <c:v>2.25800000000001E-2</c:v>
                </c:pt>
                <c:pt idx="2359">
                  <c:v>2.25900000000001E-2</c:v>
                </c:pt>
                <c:pt idx="2360">
                  <c:v>2.2600000000000099E-2</c:v>
                </c:pt>
                <c:pt idx="2361">
                  <c:v>2.2610000000000099E-2</c:v>
                </c:pt>
                <c:pt idx="2362">
                  <c:v>2.2620000000000098E-2</c:v>
                </c:pt>
                <c:pt idx="2363">
                  <c:v>2.2630000000000101E-2</c:v>
                </c:pt>
                <c:pt idx="2364">
                  <c:v>2.2640000000000101E-2</c:v>
                </c:pt>
                <c:pt idx="2365">
                  <c:v>2.2650000000000101E-2</c:v>
                </c:pt>
                <c:pt idx="2366">
                  <c:v>2.26600000000001E-2</c:v>
                </c:pt>
                <c:pt idx="2367">
                  <c:v>2.26700000000001E-2</c:v>
                </c:pt>
                <c:pt idx="2368">
                  <c:v>2.2680000000000099E-2</c:v>
                </c:pt>
                <c:pt idx="2369">
                  <c:v>2.2690000000000099E-2</c:v>
                </c:pt>
                <c:pt idx="2370">
                  <c:v>2.2700000000000099E-2</c:v>
                </c:pt>
                <c:pt idx="2371">
                  <c:v>2.2710000000000102E-2</c:v>
                </c:pt>
                <c:pt idx="2372">
                  <c:v>2.2720000000000101E-2</c:v>
                </c:pt>
                <c:pt idx="2373">
                  <c:v>2.2730000000000101E-2</c:v>
                </c:pt>
                <c:pt idx="2374">
                  <c:v>2.27400000000001E-2</c:v>
                </c:pt>
                <c:pt idx="2375">
                  <c:v>2.27500000000001E-2</c:v>
                </c:pt>
                <c:pt idx="2376">
                  <c:v>2.27600000000001E-2</c:v>
                </c:pt>
                <c:pt idx="2377">
                  <c:v>2.2770000000000099E-2</c:v>
                </c:pt>
                <c:pt idx="2378">
                  <c:v>2.2780000000000099E-2</c:v>
                </c:pt>
                <c:pt idx="2379">
                  <c:v>2.2790000000000098E-2</c:v>
                </c:pt>
                <c:pt idx="2380">
                  <c:v>2.2800000000000101E-2</c:v>
                </c:pt>
                <c:pt idx="2381">
                  <c:v>2.2810000000000101E-2</c:v>
                </c:pt>
                <c:pt idx="2382">
                  <c:v>2.2820000000000101E-2</c:v>
                </c:pt>
                <c:pt idx="2383">
                  <c:v>2.28300000000001E-2</c:v>
                </c:pt>
                <c:pt idx="2384">
                  <c:v>2.28400000000001E-2</c:v>
                </c:pt>
                <c:pt idx="2385">
                  <c:v>2.2850000000000099E-2</c:v>
                </c:pt>
                <c:pt idx="2386">
                  <c:v>2.2860000000000099E-2</c:v>
                </c:pt>
                <c:pt idx="2387">
                  <c:v>2.2870000000000099E-2</c:v>
                </c:pt>
                <c:pt idx="2388">
                  <c:v>2.2880000000000102E-2</c:v>
                </c:pt>
                <c:pt idx="2389">
                  <c:v>2.2890000000000101E-2</c:v>
                </c:pt>
                <c:pt idx="2390">
                  <c:v>2.2900000000000101E-2</c:v>
                </c:pt>
                <c:pt idx="2391">
                  <c:v>2.29100000000001E-2</c:v>
                </c:pt>
                <c:pt idx="2392">
                  <c:v>2.29200000000001E-2</c:v>
                </c:pt>
                <c:pt idx="2393">
                  <c:v>2.29300000000001E-2</c:v>
                </c:pt>
                <c:pt idx="2394">
                  <c:v>2.2940000000000099E-2</c:v>
                </c:pt>
                <c:pt idx="2395">
                  <c:v>2.2950000000000099E-2</c:v>
                </c:pt>
                <c:pt idx="2396">
                  <c:v>2.2960000000000098E-2</c:v>
                </c:pt>
                <c:pt idx="2397">
                  <c:v>2.2970000000000101E-2</c:v>
                </c:pt>
                <c:pt idx="2398">
                  <c:v>2.2980000000000101E-2</c:v>
                </c:pt>
                <c:pt idx="2399">
                  <c:v>2.2990000000000101E-2</c:v>
                </c:pt>
                <c:pt idx="2400">
                  <c:v>2.30000000000001E-2</c:v>
                </c:pt>
                <c:pt idx="2401">
                  <c:v>2.30100000000001E-2</c:v>
                </c:pt>
                <c:pt idx="2402">
                  <c:v>2.3020000000000099E-2</c:v>
                </c:pt>
                <c:pt idx="2403">
                  <c:v>2.3030000000000099E-2</c:v>
                </c:pt>
                <c:pt idx="2404">
                  <c:v>2.3040000000000099E-2</c:v>
                </c:pt>
                <c:pt idx="2405">
                  <c:v>2.3050000000000102E-2</c:v>
                </c:pt>
                <c:pt idx="2406">
                  <c:v>2.3060000000000101E-2</c:v>
                </c:pt>
                <c:pt idx="2407">
                  <c:v>2.3070000000000101E-2</c:v>
                </c:pt>
                <c:pt idx="2408">
                  <c:v>2.30800000000001E-2</c:v>
                </c:pt>
                <c:pt idx="2409">
                  <c:v>2.30900000000001E-2</c:v>
                </c:pt>
                <c:pt idx="2410">
                  <c:v>2.31000000000001E-2</c:v>
                </c:pt>
                <c:pt idx="2411">
                  <c:v>2.3110000000000099E-2</c:v>
                </c:pt>
                <c:pt idx="2412">
                  <c:v>2.3120000000000099E-2</c:v>
                </c:pt>
                <c:pt idx="2413">
                  <c:v>2.3130000000000098E-2</c:v>
                </c:pt>
                <c:pt idx="2414">
                  <c:v>2.3140000000000101E-2</c:v>
                </c:pt>
                <c:pt idx="2415">
                  <c:v>2.3150000000000101E-2</c:v>
                </c:pt>
                <c:pt idx="2416">
                  <c:v>2.3160000000000101E-2</c:v>
                </c:pt>
                <c:pt idx="2417">
                  <c:v>2.31700000000001E-2</c:v>
                </c:pt>
                <c:pt idx="2418">
                  <c:v>2.31800000000001E-2</c:v>
                </c:pt>
                <c:pt idx="2419">
                  <c:v>2.3190000000000099E-2</c:v>
                </c:pt>
                <c:pt idx="2420">
                  <c:v>2.3200000000000099E-2</c:v>
                </c:pt>
                <c:pt idx="2421">
                  <c:v>2.3210000000000099E-2</c:v>
                </c:pt>
                <c:pt idx="2422">
                  <c:v>2.3220000000000102E-2</c:v>
                </c:pt>
                <c:pt idx="2423">
                  <c:v>2.3230000000000101E-2</c:v>
                </c:pt>
                <c:pt idx="2424">
                  <c:v>2.3240000000000101E-2</c:v>
                </c:pt>
                <c:pt idx="2425">
                  <c:v>2.32500000000001E-2</c:v>
                </c:pt>
                <c:pt idx="2426">
                  <c:v>2.32600000000001E-2</c:v>
                </c:pt>
                <c:pt idx="2427">
                  <c:v>2.32700000000001E-2</c:v>
                </c:pt>
                <c:pt idx="2428">
                  <c:v>2.3280000000000099E-2</c:v>
                </c:pt>
                <c:pt idx="2429">
                  <c:v>2.3290000000000099E-2</c:v>
                </c:pt>
                <c:pt idx="2430">
                  <c:v>2.3300000000000098E-2</c:v>
                </c:pt>
                <c:pt idx="2431">
                  <c:v>2.3310000000000101E-2</c:v>
                </c:pt>
                <c:pt idx="2432">
                  <c:v>2.3320000000000101E-2</c:v>
                </c:pt>
                <c:pt idx="2433">
                  <c:v>2.3330000000000101E-2</c:v>
                </c:pt>
                <c:pt idx="2434">
                  <c:v>2.33400000000001E-2</c:v>
                </c:pt>
                <c:pt idx="2435">
                  <c:v>2.33500000000001E-2</c:v>
                </c:pt>
                <c:pt idx="2436">
                  <c:v>2.3360000000000099E-2</c:v>
                </c:pt>
                <c:pt idx="2437">
                  <c:v>2.3370000000000099E-2</c:v>
                </c:pt>
                <c:pt idx="2438">
                  <c:v>2.3380000000000099E-2</c:v>
                </c:pt>
                <c:pt idx="2439">
                  <c:v>2.3390000000000102E-2</c:v>
                </c:pt>
                <c:pt idx="2440">
                  <c:v>2.3400000000000101E-2</c:v>
                </c:pt>
                <c:pt idx="2441">
                  <c:v>2.3410000000000101E-2</c:v>
                </c:pt>
                <c:pt idx="2442">
                  <c:v>2.34200000000001E-2</c:v>
                </c:pt>
                <c:pt idx="2443">
                  <c:v>2.34300000000001E-2</c:v>
                </c:pt>
                <c:pt idx="2444">
                  <c:v>2.34400000000001E-2</c:v>
                </c:pt>
                <c:pt idx="2445">
                  <c:v>2.3450000000000099E-2</c:v>
                </c:pt>
                <c:pt idx="2446">
                  <c:v>2.3460000000000099E-2</c:v>
                </c:pt>
                <c:pt idx="2447">
                  <c:v>2.3470000000000098E-2</c:v>
                </c:pt>
                <c:pt idx="2448">
                  <c:v>2.3480000000000101E-2</c:v>
                </c:pt>
                <c:pt idx="2449">
                  <c:v>2.3490000000000101E-2</c:v>
                </c:pt>
                <c:pt idx="2450">
                  <c:v>2.3500000000000101E-2</c:v>
                </c:pt>
                <c:pt idx="2451">
                  <c:v>2.35100000000001E-2</c:v>
                </c:pt>
                <c:pt idx="2452">
                  <c:v>2.35200000000001E-2</c:v>
                </c:pt>
                <c:pt idx="2453">
                  <c:v>2.3530000000000099E-2</c:v>
                </c:pt>
                <c:pt idx="2454">
                  <c:v>2.3540000000000099E-2</c:v>
                </c:pt>
                <c:pt idx="2455">
                  <c:v>2.3550000000000099E-2</c:v>
                </c:pt>
                <c:pt idx="2456">
                  <c:v>2.3560000000000102E-2</c:v>
                </c:pt>
                <c:pt idx="2457">
                  <c:v>2.3570000000000101E-2</c:v>
                </c:pt>
                <c:pt idx="2458">
                  <c:v>2.3580000000000101E-2</c:v>
                </c:pt>
                <c:pt idx="2459">
                  <c:v>2.35900000000001E-2</c:v>
                </c:pt>
                <c:pt idx="2460">
                  <c:v>2.36000000000001E-2</c:v>
                </c:pt>
                <c:pt idx="2461">
                  <c:v>2.36100000000001E-2</c:v>
                </c:pt>
                <c:pt idx="2462">
                  <c:v>2.3620000000000099E-2</c:v>
                </c:pt>
                <c:pt idx="2463">
                  <c:v>2.3630000000000099E-2</c:v>
                </c:pt>
                <c:pt idx="2464">
                  <c:v>2.3640000000000098E-2</c:v>
                </c:pt>
                <c:pt idx="2465">
                  <c:v>2.3650000000000101E-2</c:v>
                </c:pt>
                <c:pt idx="2466">
                  <c:v>2.3660000000000101E-2</c:v>
                </c:pt>
                <c:pt idx="2467">
                  <c:v>2.3670000000000101E-2</c:v>
                </c:pt>
                <c:pt idx="2468">
                  <c:v>2.36800000000001E-2</c:v>
                </c:pt>
                <c:pt idx="2469">
                  <c:v>2.36900000000001E-2</c:v>
                </c:pt>
                <c:pt idx="2470">
                  <c:v>2.3700000000000099E-2</c:v>
                </c:pt>
                <c:pt idx="2471">
                  <c:v>2.3710000000000099E-2</c:v>
                </c:pt>
                <c:pt idx="2472">
                  <c:v>2.3720000000000099E-2</c:v>
                </c:pt>
                <c:pt idx="2473">
                  <c:v>2.3730000000000102E-2</c:v>
                </c:pt>
                <c:pt idx="2474">
                  <c:v>2.3740000000000101E-2</c:v>
                </c:pt>
                <c:pt idx="2475">
                  <c:v>2.3750000000000101E-2</c:v>
                </c:pt>
                <c:pt idx="2476">
                  <c:v>2.37600000000001E-2</c:v>
                </c:pt>
                <c:pt idx="2477">
                  <c:v>2.37700000000001E-2</c:v>
                </c:pt>
                <c:pt idx="2478">
                  <c:v>2.37800000000001E-2</c:v>
                </c:pt>
                <c:pt idx="2479">
                  <c:v>2.3790000000000099E-2</c:v>
                </c:pt>
                <c:pt idx="2480">
                  <c:v>2.3800000000000099E-2</c:v>
                </c:pt>
                <c:pt idx="2481">
                  <c:v>2.3810000000000098E-2</c:v>
                </c:pt>
                <c:pt idx="2482">
                  <c:v>2.3820000000000102E-2</c:v>
                </c:pt>
                <c:pt idx="2483">
                  <c:v>2.3830000000000101E-2</c:v>
                </c:pt>
                <c:pt idx="2484">
                  <c:v>2.3840000000000101E-2</c:v>
                </c:pt>
                <c:pt idx="2485">
                  <c:v>2.38500000000001E-2</c:v>
                </c:pt>
                <c:pt idx="2486">
                  <c:v>2.38600000000001E-2</c:v>
                </c:pt>
                <c:pt idx="2487">
                  <c:v>2.3870000000000099E-2</c:v>
                </c:pt>
                <c:pt idx="2488">
                  <c:v>2.3880000000000099E-2</c:v>
                </c:pt>
                <c:pt idx="2489">
                  <c:v>2.3890000000000099E-2</c:v>
                </c:pt>
                <c:pt idx="2490">
                  <c:v>2.3900000000000102E-2</c:v>
                </c:pt>
                <c:pt idx="2491">
                  <c:v>2.3910000000000101E-2</c:v>
                </c:pt>
                <c:pt idx="2492">
                  <c:v>2.3920000000000101E-2</c:v>
                </c:pt>
                <c:pt idx="2493">
                  <c:v>2.39300000000001E-2</c:v>
                </c:pt>
                <c:pt idx="2494">
                  <c:v>2.39400000000001E-2</c:v>
                </c:pt>
                <c:pt idx="2495">
                  <c:v>2.39500000000001E-2</c:v>
                </c:pt>
                <c:pt idx="2496">
                  <c:v>2.3960000000000099E-2</c:v>
                </c:pt>
                <c:pt idx="2497">
                  <c:v>2.3970000000000099E-2</c:v>
                </c:pt>
                <c:pt idx="2498">
                  <c:v>2.3980000000000098E-2</c:v>
                </c:pt>
                <c:pt idx="2499">
                  <c:v>2.3990000000000102E-2</c:v>
                </c:pt>
                <c:pt idx="2500">
                  <c:v>2.4000000000000101E-2</c:v>
                </c:pt>
                <c:pt idx="2501">
                  <c:v>2.4010000000000101E-2</c:v>
                </c:pt>
                <c:pt idx="2502">
                  <c:v>2.40200000000001E-2</c:v>
                </c:pt>
                <c:pt idx="2503">
                  <c:v>2.40300000000001E-2</c:v>
                </c:pt>
                <c:pt idx="2504">
                  <c:v>2.4040000000000099E-2</c:v>
                </c:pt>
                <c:pt idx="2505">
                  <c:v>2.4050000000000099E-2</c:v>
                </c:pt>
                <c:pt idx="2506">
                  <c:v>2.4060000000000099E-2</c:v>
                </c:pt>
                <c:pt idx="2507">
                  <c:v>2.4070000000000102E-2</c:v>
                </c:pt>
                <c:pt idx="2508">
                  <c:v>2.4080000000000101E-2</c:v>
                </c:pt>
                <c:pt idx="2509">
                  <c:v>2.4090000000000101E-2</c:v>
                </c:pt>
                <c:pt idx="2510">
                  <c:v>2.4100000000000101E-2</c:v>
                </c:pt>
                <c:pt idx="2511">
                  <c:v>2.41100000000001E-2</c:v>
                </c:pt>
                <c:pt idx="2512">
                  <c:v>2.41200000000001E-2</c:v>
                </c:pt>
                <c:pt idx="2513">
                  <c:v>2.4130000000000099E-2</c:v>
                </c:pt>
                <c:pt idx="2514">
                  <c:v>2.4140000000000099E-2</c:v>
                </c:pt>
                <c:pt idx="2515">
                  <c:v>2.4150000000000098E-2</c:v>
                </c:pt>
                <c:pt idx="2516">
                  <c:v>2.4160000000000102E-2</c:v>
                </c:pt>
                <c:pt idx="2517">
                  <c:v>2.4170000000000101E-2</c:v>
                </c:pt>
                <c:pt idx="2518">
                  <c:v>2.4180000000000101E-2</c:v>
                </c:pt>
                <c:pt idx="2519">
                  <c:v>2.41900000000001E-2</c:v>
                </c:pt>
                <c:pt idx="2520">
                  <c:v>2.42000000000001E-2</c:v>
                </c:pt>
                <c:pt idx="2521">
                  <c:v>2.4210000000000099E-2</c:v>
                </c:pt>
                <c:pt idx="2522">
                  <c:v>2.4220000000000099E-2</c:v>
                </c:pt>
                <c:pt idx="2523">
                  <c:v>2.4230000000000099E-2</c:v>
                </c:pt>
                <c:pt idx="2524">
                  <c:v>2.4240000000000098E-2</c:v>
                </c:pt>
                <c:pt idx="2525">
                  <c:v>2.4250000000000101E-2</c:v>
                </c:pt>
                <c:pt idx="2526">
                  <c:v>2.4260000000000101E-2</c:v>
                </c:pt>
                <c:pt idx="2527">
                  <c:v>2.4270000000000101E-2</c:v>
                </c:pt>
                <c:pt idx="2528">
                  <c:v>2.42800000000001E-2</c:v>
                </c:pt>
                <c:pt idx="2529">
                  <c:v>2.42900000000001E-2</c:v>
                </c:pt>
                <c:pt idx="2530">
                  <c:v>2.4300000000000099E-2</c:v>
                </c:pt>
                <c:pt idx="2531">
                  <c:v>2.4310000000000099E-2</c:v>
                </c:pt>
                <c:pt idx="2532">
                  <c:v>2.4320000000000098E-2</c:v>
                </c:pt>
                <c:pt idx="2533">
                  <c:v>2.4330000000000102E-2</c:v>
                </c:pt>
                <c:pt idx="2534">
                  <c:v>2.4340000000000101E-2</c:v>
                </c:pt>
                <c:pt idx="2535">
                  <c:v>2.4350000000000101E-2</c:v>
                </c:pt>
                <c:pt idx="2536">
                  <c:v>2.43600000000001E-2</c:v>
                </c:pt>
                <c:pt idx="2537">
                  <c:v>2.43700000000001E-2</c:v>
                </c:pt>
                <c:pt idx="2538">
                  <c:v>2.43800000000001E-2</c:v>
                </c:pt>
                <c:pt idx="2539">
                  <c:v>2.4390000000000099E-2</c:v>
                </c:pt>
                <c:pt idx="2540">
                  <c:v>2.4400000000000099E-2</c:v>
                </c:pt>
                <c:pt idx="2541">
                  <c:v>2.4410000000000098E-2</c:v>
                </c:pt>
                <c:pt idx="2542">
                  <c:v>2.4420000000000101E-2</c:v>
                </c:pt>
                <c:pt idx="2543">
                  <c:v>2.4430000000000101E-2</c:v>
                </c:pt>
                <c:pt idx="2544">
                  <c:v>2.4440000000000101E-2</c:v>
                </c:pt>
                <c:pt idx="2545">
                  <c:v>2.44500000000001E-2</c:v>
                </c:pt>
                <c:pt idx="2546">
                  <c:v>2.44600000000001E-2</c:v>
                </c:pt>
                <c:pt idx="2547">
                  <c:v>2.4470000000000099E-2</c:v>
                </c:pt>
                <c:pt idx="2548">
                  <c:v>2.4480000000000099E-2</c:v>
                </c:pt>
                <c:pt idx="2549">
                  <c:v>2.4490000000000098E-2</c:v>
                </c:pt>
                <c:pt idx="2550">
                  <c:v>2.4500000000000102E-2</c:v>
                </c:pt>
                <c:pt idx="2551">
                  <c:v>2.4510000000000101E-2</c:v>
                </c:pt>
                <c:pt idx="2552">
                  <c:v>2.4520000000000101E-2</c:v>
                </c:pt>
                <c:pt idx="2553">
                  <c:v>2.45300000000001E-2</c:v>
                </c:pt>
                <c:pt idx="2554">
                  <c:v>2.45400000000001E-2</c:v>
                </c:pt>
                <c:pt idx="2555">
                  <c:v>2.45500000000001E-2</c:v>
                </c:pt>
                <c:pt idx="2556">
                  <c:v>2.4560000000000099E-2</c:v>
                </c:pt>
                <c:pt idx="2557">
                  <c:v>2.4570000000000099E-2</c:v>
                </c:pt>
                <c:pt idx="2558">
                  <c:v>2.4580000000000098E-2</c:v>
                </c:pt>
                <c:pt idx="2559">
                  <c:v>2.4590000000000101E-2</c:v>
                </c:pt>
                <c:pt idx="2560">
                  <c:v>2.4600000000000101E-2</c:v>
                </c:pt>
                <c:pt idx="2561">
                  <c:v>2.4610000000000101E-2</c:v>
                </c:pt>
                <c:pt idx="2562">
                  <c:v>2.46200000000001E-2</c:v>
                </c:pt>
                <c:pt idx="2563">
                  <c:v>2.46300000000001E-2</c:v>
                </c:pt>
                <c:pt idx="2564">
                  <c:v>2.4640000000000099E-2</c:v>
                </c:pt>
                <c:pt idx="2565">
                  <c:v>2.4650000000000099E-2</c:v>
                </c:pt>
                <c:pt idx="2566">
                  <c:v>2.4660000000000099E-2</c:v>
                </c:pt>
                <c:pt idx="2567">
                  <c:v>2.4670000000000102E-2</c:v>
                </c:pt>
                <c:pt idx="2568">
                  <c:v>2.4680000000000101E-2</c:v>
                </c:pt>
                <c:pt idx="2569">
                  <c:v>2.4690000000000101E-2</c:v>
                </c:pt>
                <c:pt idx="2570">
                  <c:v>2.47000000000001E-2</c:v>
                </c:pt>
                <c:pt idx="2571">
                  <c:v>2.47100000000001E-2</c:v>
                </c:pt>
                <c:pt idx="2572">
                  <c:v>2.47200000000001E-2</c:v>
                </c:pt>
                <c:pt idx="2573">
                  <c:v>2.4730000000000099E-2</c:v>
                </c:pt>
                <c:pt idx="2574">
                  <c:v>2.4740000000000099E-2</c:v>
                </c:pt>
                <c:pt idx="2575">
                  <c:v>2.4750000000000098E-2</c:v>
                </c:pt>
                <c:pt idx="2576">
                  <c:v>2.4760000000000101E-2</c:v>
                </c:pt>
                <c:pt idx="2577">
                  <c:v>2.4770000000000101E-2</c:v>
                </c:pt>
                <c:pt idx="2578">
                  <c:v>2.4780000000000101E-2</c:v>
                </c:pt>
                <c:pt idx="2579">
                  <c:v>2.47900000000001E-2</c:v>
                </c:pt>
                <c:pt idx="2580">
                  <c:v>2.48000000000001E-2</c:v>
                </c:pt>
                <c:pt idx="2581">
                  <c:v>2.4810000000000099E-2</c:v>
                </c:pt>
                <c:pt idx="2582">
                  <c:v>2.4820000000000099E-2</c:v>
                </c:pt>
                <c:pt idx="2583">
                  <c:v>2.4830000000000099E-2</c:v>
                </c:pt>
                <c:pt idx="2584">
                  <c:v>2.4840000000000102E-2</c:v>
                </c:pt>
                <c:pt idx="2585">
                  <c:v>2.4850000000000101E-2</c:v>
                </c:pt>
                <c:pt idx="2586">
                  <c:v>2.4860000000000101E-2</c:v>
                </c:pt>
                <c:pt idx="2587">
                  <c:v>2.48700000000001E-2</c:v>
                </c:pt>
                <c:pt idx="2588">
                  <c:v>2.48800000000001E-2</c:v>
                </c:pt>
                <c:pt idx="2589">
                  <c:v>2.48900000000001E-2</c:v>
                </c:pt>
                <c:pt idx="2590">
                  <c:v>2.4900000000000099E-2</c:v>
                </c:pt>
                <c:pt idx="2591">
                  <c:v>2.4910000000000099E-2</c:v>
                </c:pt>
                <c:pt idx="2592">
                  <c:v>2.4920000000000098E-2</c:v>
                </c:pt>
                <c:pt idx="2593">
                  <c:v>2.4930000000000101E-2</c:v>
                </c:pt>
                <c:pt idx="2594">
                  <c:v>2.4940000000000101E-2</c:v>
                </c:pt>
                <c:pt idx="2595">
                  <c:v>2.4950000000000101E-2</c:v>
                </c:pt>
                <c:pt idx="2596">
                  <c:v>2.49600000000001E-2</c:v>
                </c:pt>
                <c:pt idx="2597">
                  <c:v>2.49700000000001E-2</c:v>
                </c:pt>
                <c:pt idx="2598">
                  <c:v>2.4980000000000099E-2</c:v>
                </c:pt>
                <c:pt idx="2599">
                  <c:v>2.4990000000000099E-2</c:v>
                </c:pt>
                <c:pt idx="2600">
                  <c:v>2.5000000000000099E-2</c:v>
                </c:pt>
                <c:pt idx="2601">
                  <c:v>2.5010000000000102E-2</c:v>
                </c:pt>
                <c:pt idx="2602">
                  <c:v>2.5020000000000101E-2</c:v>
                </c:pt>
                <c:pt idx="2603">
                  <c:v>2.5030000000000101E-2</c:v>
                </c:pt>
                <c:pt idx="2604">
                  <c:v>2.50400000000001E-2</c:v>
                </c:pt>
                <c:pt idx="2605">
                  <c:v>2.50500000000001E-2</c:v>
                </c:pt>
                <c:pt idx="2606">
                  <c:v>2.50600000000001E-2</c:v>
                </c:pt>
                <c:pt idx="2607">
                  <c:v>2.5070000000000099E-2</c:v>
                </c:pt>
                <c:pt idx="2608">
                  <c:v>2.5080000000000099E-2</c:v>
                </c:pt>
                <c:pt idx="2609">
                  <c:v>2.5090000000000098E-2</c:v>
                </c:pt>
                <c:pt idx="2610">
                  <c:v>2.5100000000000101E-2</c:v>
                </c:pt>
                <c:pt idx="2611">
                  <c:v>2.5110000000000101E-2</c:v>
                </c:pt>
                <c:pt idx="2612">
                  <c:v>2.5120000000000101E-2</c:v>
                </c:pt>
                <c:pt idx="2613">
                  <c:v>2.51300000000001E-2</c:v>
                </c:pt>
                <c:pt idx="2614">
                  <c:v>2.51400000000001E-2</c:v>
                </c:pt>
                <c:pt idx="2615">
                  <c:v>2.5150000000000099E-2</c:v>
                </c:pt>
                <c:pt idx="2616">
                  <c:v>2.5160000000000099E-2</c:v>
                </c:pt>
                <c:pt idx="2617">
                  <c:v>2.5170000000000099E-2</c:v>
                </c:pt>
                <c:pt idx="2618">
                  <c:v>2.5180000000000102E-2</c:v>
                </c:pt>
                <c:pt idx="2619">
                  <c:v>2.5190000000000101E-2</c:v>
                </c:pt>
                <c:pt idx="2620">
                  <c:v>2.5200000000000101E-2</c:v>
                </c:pt>
                <c:pt idx="2621">
                  <c:v>2.52100000000001E-2</c:v>
                </c:pt>
                <c:pt idx="2622">
                  <c:v>2.52200000000001E-2</c:v>
                </c:pt>
                <c:pt idx="2623">
                  <c:v>2.52300000000001E-2</c:v>
                </c:pt>
                <c:pt idx="2624">
                  <c:v>2.5240000000000099E-2</c:v>
                </c:pt>
                <c:pt idx="2625">
                  <c:v>2.5250000000000099E-2</c:v>
                </c:pt>
                <c:pt idx="2626">
                  <c:v>2.5260000000000098E-2</c:v>
                </c:pt>
                <c:pt idx="2627">
                  <c:v>2.5270000000000101E-2</c:v>
                </c:pt>
                <c:pt idx="2628">
                  <c:v>2.5280000000000101E-2</c:v>
                </c:pt>
                <c:pt idx="2629">
                  <c:v>2.5290000000000101E-2</c:v>
                </c:pt>
                <c:pt idx="2630">
                  <c:v>2.53000000000001E-2</c:v>
                </c:pt>
                <c:pt idx="2631">
                  <c:v>2.53100000000001E-2</c:v>
                </c:pt>
                <c:pt idx="2632">
                  <c:v>2.5320000000000099E-2</c:v>
                </c:pt>
                <c:pt idx="2633">
                  <c:v>2.5330000000000099E-2</c:v>
                </c:pt>
                <c:pt idx="2634">
                  <c:v>2.5340000000000099E-2</c:v>
                </c:pt>
                <c:pt idx="2635">
                  <c:v>2.5350000000000102E-2</c:v>
                </c:pt>
                <c:pt idx="2636">
                  <c:v>2.5360000000000101E-2</c:v>
                </c:pt>
                <c:pt idx="2637">
                  <c:v>2.5370000000000101E-2</c:v>
                </c:pt>
                <c:pt idx="2638">
                  <c:v>2.53800000000001E-2</c:v>
                </c:pt>
                <c:pt idx="2639">
                  <c:v>2.53900000000001E-2</c:v>
                </c:pt>
                <c:pt idx="2640">
                  <c:v>2.54000000000001E-2</c:v>
                </c:pt>
                <c:pt idx="2641">
                  <c:v>2.5410000000000099E-2</c:v>
                </c:pt>
                <c:pt idx="2642">
                  <c:v>2.5420000000000099E-2</c:v>
                </c:pt>
                <c:pt idx="2643">
                  <c:v>2.5430000000000098E-2</c:v>
                </c:pt>
                <c:pt idx="2644">
                  <c:v>2.5440000000000101E-2</c:v>
                </c:pt>
                <c:pt idx="2645">
                  <c:v>2.5450000000000101E-2</c:v>
                </c:pt>
                <c:pt idx="2646">
                  <c:v>2.5460000000000101E-2</c:v>
                </c:pt>
                <c:pt idx="2647">
                  <c:v>2.54700000000001E-2</c:v>
                </c:pt>
                <c:pt idx="2648">
                  <c:v>2.54800000000001E-2</c:v>
                </c:pt>
                <c:pt idx="2649">
                  <c:v>2.5490000000000099E-2</c:v>
                </c:pt>
                <c:pt idx="2650">
                  <c:v>2.5500000000000099E-2</c:v>
                </c:pt>
                <c:pt idx="2651">
                  <c:v>2.5510000000000099E-2</c:v>
                </c:pt>
                <c:pt idx="2652">
                  <c:v>2.5520000000000102E-2</c:v>
                </c:pt>
                <c:pt idx="2653">
                  <c:v>2.5530000000000101E-2</c:v>
                </c:pt>
                <c:pt idx="2654">
                  <c:v>2.5540000000000101E-2</c:v>
                </c:pt>
                <c:pt idx="2655">
                  <c:v>2.55500000000001E-2</c:v>
                </c:pt>
                <c:pt idx="2656">
                  <c:v>2.55600000000001E-2</c:v>
                </c:pt>
                <c:pt idx="2657">
                  <c:v>2.55700000000001E-2</c:v>
                </c:pt>
                <c:pt idx="2658">
                  <c:v>2.5580000000000099E-2</c:v>
                </c:pt>
                <c:pt idx="2659">
                  <c:v>2.5590000000000099E-2</c:v>
                </c:pt>
                <c:pt idx="2660">
                  <c:v>2.5600000000000098E-2</c:v>
                </c:pt>
                <c:pt idx="2661">
                  <c:v>2.5610000000000101E-2</c:v>
                </c:pt>
                <c:pt idx="2662">
                  <c:v>2.5620000000000101E-2</c:v>
                </c:pt>
                <c:pt idx="2663">
                  <c:v>2.5630000000000101E-2</c:v>
                </c:pt>
                <c:pt idx="2664">
                  <c:v>2.56400000000001E-2</c:v>
                </c:pt>
                <c:pt idx="2665">
                  <c:v>2.56500000000001E-2</c:v>
                </c:pt>
                <c:pt idx="2666">
                  <c:v>2.5660000000000099E-2</c:v>
                </c:pt>
                <c:pt idx="2667">
                  <c:v>2.5670000000000099E-2</c:v>
                </c:pt>
                <c:pt idx="2668">
                  <c:v>2.5680000000000099E-2</c:v>
                </c:pt>
                <c:pt idx="2669">
                  <c:v>2.5690000000000102E-2</c:v>
                </c:pt>
                <c:pt idx="2670">
                  <c:v>2.5700000000000101E-2</c:v>
                </c:pt>
                <c:pt idx="2671">
                  <c:v>2.5710000000000101E-2</c:v>
                </c:pt>
                <c:pt idx="2672">
                  <c:v>2.57200000000001E-2</c:v>
                </c:pt>
                <c:pt idx="2673">
                  <c:v>2.57300000000001E-2</c:v>
                </c:pt>
                <c:pt idx="2674">
                  <c:v>2.57400000000001E-2</c:v>
                </c:pt>
                <c:pt idx="2675">
                  <c:v>2.5750000000000099E-2</c:v>
                </c:pt>
                <c:pt idx="2676">
                  <c:v>2.5760000000000099E-2</c:v>
                </c:pt>
                <c:pt idx="2677">
                  <c:v>2.5770000000000098E-2</c:v>
                </c:pt>
                <c:pt idx="2678">
                  <c:v>2.5780000000000101E-2</c:v>
                </c:pt>
                <c:pt idx="2679">
                  <c:v>2.5790000000000101E-2</c:v>
                </c:pt>
                <c:pt idx="2680">
                  <c:v>2.5800000000000101E-2</c:v>
                </c:pt>
                <c:pt idx="2681">
                  <c:v>2.58100000000001E-2</c:v>
                </c:pt>
                <c:pt idx="2682">
                  <c:v>2.58200000000001E-2</c:v>
                </c:pt>
                <c:pt idx="2683">
                  <c:v>2.5830000000000099E-2</c:v>
                </c:pt>
                <c:pt idx="2684">
                  <c:v>2.5840000000000099E-2</c:v>
                </c:pt>
                <c:pt idx="2685">
                  <c:v>2.5850000000000099E-2</c:v>
                </c:pt>
                <c:pt idx="2686">
                  <c:v>2.5860000000000102E-2</c:v>
                </c:pt>
                <c:pt idx="2687">
                  <c:v>2.5870000000000101E-2</c:v>
                </c:pt>
                <c:pt idx="2688">
                  <c:v>2.5880000000000101E-2</c:v>
                </c:pt>
                <c:pt idx="2689">
                  <c:v>2.58900000000001E-2</c:v>
                </c:pt>
                <c:pt idx="2690">
                  <c:v>2.59000000000001E-2</c:v>
                </c:pt>
                <c:pt idx="2691">
                  <c:v>2.59100000000001E-2</c:v>
                </c:pt>
                <c:pt idx="2692">
                  <c:v>2.5920000000000099E-2</c:v>
                </c:pt>
                <c:pt idx="2693">
                  <c:v>2.5930000000000099E-2</c:v>
                </c:pt>
                <c:pt idx="2694">
                  <c:v>2.5940000000000098E-2</c:v>
                </c:pt>
                <c:pt idx="2695">
                  <c:v>2.5950000000000101E-2</c:v>
                </c:pt>
                <c:pt idx="2696">
                  <c:v>2.5960000000000101E-2</c:v>
                </c:pt>
                <c:pt idx="2697">
                  <c:v>2.5970000000000101E-2</c:v>
                </c:pt>
                <c:pt idx="2698">
                  <c:v>2.59800000000001E-2</c:v>
                </c:pt>
                <c:pt idx="2699">
                  <c:v>2.59900000000001E-2</c:v>
                </c:pt>
                <c:pt idx="2700">
                  <c:v>2.6000000000000099E-2</c:v>
                </c:pt>
                <c:pt idx="2701">
                  <c:v>2.6010000000000099E-2</c:v>
                </c:pt>
                <c:pt idx="2702">
                  <c:v>2.6020000000000099E-2</c:v>
                </c:pt>
                <c:pt idx="2703">
                  <c:v>2.6030000000000102E-2</c:v>
                </c:pt>
                <c:pt idx="2704">
                  <c:v>2.6040000000000101E-2</c:v>
                </c:pt>
                <c:pt idx="2705">
                  <c:v>2.6050000000000101E-2</c:v>
                </c:pt>
                <c:pt idx="2706">
                  <c:v>2.60600000000001E-2</c:v>
                </c:pt>
                <c:pt idx="2707">
                  <c:v>2.60700000000001E-2</c:v>
                </c:pt>
                <c:pt idx="2708">
                  <c:v>2.60800000000001E-2</c:v>
                </c:pt>
                <c:pt idx="2709">
                  <c:v>2.6090000000000099E-2</c:v>
                </c:pt>
                <c:pt idx="2710">
                  <c:v>2.6100000000000099E-2</c:v>
                </c:pt>
                <c:pt idx="2711">
                  <c:v>2.6110000000000098E-2</c:v>
                </c:pt>
                <c:pt idx="2712">
                  <c:v>2.6120000000000101E-2</c:v>
                </c:pt>
                <c:pt idx="2713">
                  <c:v>2.6130000000000101E-2</c:v>
                </c:pt>
                <c:pt idx="2714">
                  <c:v>2.6140000000000101E-2</c:v>
                </c:pt>
                <c:pt idx="2715">
                  <c:v>2.61500000000001E-2</c:v>
                </c:pt>
                <c:pt idx="2716">
                  <c:v>2.61600000000001E-2</c:v>
                </c:pt>
                <c:pt idx="2717">
                  <c:v>2.6170000000000099E-2</c:v>
                </c:pt>
                <c:pt idx="2718">
                  <c:v>2.6180000000000099E-2</c:v>
                </c:pt>
                <c:pt idx="2719">
                  <c:v>2.6190000000000099E-2</c:v>
                </c:pt>
                <c:pt idx="2720">
                  <c:v>2.6200000000000102E-2</c:v>
                </c:pt>
                <c:pt idx="2721">
                  <c:v>2.6210000000000101E-2</c:v>
                </c:pt>
                <c:pt idx="2722">
                  <c:v>2.6220000000000101E-2</c:v>
                </c:pt>
                <c:pt idx="2723">
                  <c:v>2.62300000000001E-2</c:v>
                </c:pt>
                <c:pt idx="2724">
                  <c:v>2.62400000000001E-2</c:v>
                </c:pt>
                <c:pt idx="2725">
                  <c:v>2.62500000000001E-2</c:v>
                </c:pt>
                <c:pt idx="2726">
                  <c:v>2.6260000000000099E-2</c:v>
                </c:pt>
                <c:pt idx="2727">
                  <c:v>2.6270000000000099E-2</c:v>
                </c:pt>
                <c:pt idx="2728">
                  <c:v>2.6280000000000098E-2</c:v>
                </c:pt>
                <c:pt idx="2729">
                  <c:v>2.6290000000000101E-2</c:v>
                </c:pt>
                <c:pt idx="2730">
                  <c:v>2.6300000000000101E-2</c:v>
                </c:pt>
                <c:pt idx="2731">
                  <c:v>2.6310000000000101E-2</c:v>
                </c:pt>
                <c:pt idx="2732">
                  <c:v>2.63200000000001E-2</c:v>
                </c:pt>
                <c:pt idx="2733">
                  <c:v>2.63300000000001E-2</c:v>
                </c:pt>
                <c:pt idx="2734">
                  <c:v>2.6340000000000099E-2</c:v>
                </c:pt>
                <c:pt idx="2735">
                  <c:v>2.6350000000000099E-2</c:v>
                </c:pt>
                <c:pt idx="2736">
                  <c:v>2.6360000000000099E-2</c:v>
                </c:pt>
                <c:pt idx="2737">
                  <c:v>2.6370000000000102E-2</c:v>
                </c:pt>
                <c:pt idx="2738">
                  <c:v>2.6380000000000101E-2</c:v>
                </c:pt>
                <c:pt idx="2739">
                  <c:v>2.6390000000000101E-2</c:v>
                </c:pt>
                <c:pt idx="2740">
                  <c:v>2.64000000000001E-2</c:v>
                </c:pt>
                <c:pt idx="2741">
                  <c:v>2.64100000000001E-2</c:v>
                </c:pt>
                <c:pt idx="2742">
                  <c:v>2.64200000000001E-2</c:v>
                </c:pt>
                <c:pt idx="2743">
                  <c:v>2.6430000000000099E-2</c:v>
                </c:pt>
                <c:pt idx="2744">
                  <c:v>2.6440000000000099E-2</c:v>
                </c:pt>
                <c:pt idx="2745">
                  <c:v>2.6450000000000098E-2</c:v>
                </c:pt>
                <c:pt idx="2746">
                  <c:v>2.6460000000000101E-2</c:v>
                </c:pt>
                <c:pt idx="2747">
                  <c:v>2.6470000000000101E-2</c:v>
                </c:pt>
                <c:pt idx="2748">
                  <c:v>2.6480000000000101E-2</c:v>
                </c:pt>
                <c:pt idx="2749">
                  <c:v>2.64900000000001E-2</c:v>
                </c:pt>
                <c:pt idx="2750">
                  <c:v>2.65000000000001E-2</c:v>
                </c:pt>
                <c:pt idx="2751">
                  <c:v>2.6510000000000099E-2</c:v>
                </c:pt>
                <c:pt idx="2752">
                  <c:v>2.6520000000000099E-2</c:v>
                </c:pt>
                <c:pt idx="2753">
                  <c:v>2.6530000000000099E-2</c:v>
                </c:pt>
                <c:pt idx="2754">
                  <c:v>2.6540000000000102E-2</c:v>
                </c:pt>
                <c:pt idx="2755">
                  <c:v>2.6550000000000101E-2</c:v>
                </c:pt>
                <c:pt idx="2756">
                  <c:v>2.6560000000000101E-2</c:v>
                </c:pt>
                <c:pt idx="2757">
                  <c:v>2.65700000000001E-2</c:v>
                </c:pt>
                <c:pt idx="2758">
                  <c:v>2.65800000000001E-2</c:v>
                </c:pt>
                <c:pt idx="2759">
                  <c:v>2.65900000000001E-2</c:v>
                </c:pt>
                <c:pt idx="2760">
                  <c:v>2.6600000000000099E-2</c:v>
                </c:pt>
                <c:pt idx="2761">
                  <c:v>2.6610000000000099E-2</c:v>
                </c:pt>
                <c:pt idx="2762">
                  <c:v>2.6620000000000098E-2</c:v>
                </c:pt>
                <c:pt idx="2763">
                  <c:v>2.6630000000000102E-2</c:v>
                </c:pt>
                <c:pt idx="2764">
                  <c:v>2.6640000000000101E-2</c:v>
                </c:pt>
                <c:pt idx="2765">
                  <c:v>2.6650000000000101E-2</c:v>
                </c:pt>
                <c:pt idx="2766">
                  <c:v>2.66600000000001E-2</c:v>
                </c:pt>
                <c:pt idx="2767">
                  <c:v>2.66700000000001E-2</c:v>
                </c:pt>
                <c:pt idx="2768">
                  <c:v>2.6680000000000099E-2</c:v>
                </c:pt>
                <c:pt idx="2769">
                  <c:v>2.6690000000000099E-2</c:v>
                </c:pt>
                <c:pt idx="2770">
                  <c:v>2.6700000000000099E-2</c:v>
                </c:pt>
                <c:pt idx="2771">
                  <c:v>2.6710000000000102E-2</c:v>
                </c:pt>
                <c:pt idx="2772">
                  <c:v>2.6720000000000101E-2</c:v>
                </c:pt>
                <c:pt idx="2773">
                  <c:v>2.6730000000000101E-2</c:v>
                </c:pt>
                <c:pt idx="2774">
                  <c:v>2.67400000000001E-2</c:v>
                </c:pt>
                <c:pt idx="2775">
                  <c:v>2.67500000000001E-2</c:v>
                </c:pt>
                <c:pt idx="2776">
                  <c:v>2.67600000000001E-2</c:v>
                </c:pt>
                <c:pt idx="2777">
                  <c:v>2.6770000000000099E-2</c:v>
                </c:pt>
                <c:pt idx="2778">
                  <c:v>2.6780000000000099E-2</c:v>
                </c:pt>
                <c:pt idx="2779">
                  <c:v>2.6790000000000098E-2</c:v>
                </c:pt>
                <c:pt idx="2780">
                  <c:v>2.6800000000000102E-2</c:v>
                </c:pt>
                <c:pt idx="2781">
                  <c:v>2.6810000000000101E-2</c:v>
                </c:pt>
                <c:pt idx="2782">
                  <c:v>2.6820000000000101E-2</c:v>
                </c:pt>
                <c:pt idx="2783">
                  <c:v>2.68300000000001E-2</c:v>
                </c:pt>
                <c:pt idx="2784">
                  <c:v>2.68400000000001E-2</c:v>
                </c:pt>
                <c:pt idx="2785">
                  <c:v>2.6850000000000099E-2</c:v>
                </c:pt>
                <c:pt idx="2786">
                  <c:v>2.6860000000000099E-2</c:v>
                </c:pt>
                <c:pt idx="2787">
                  <c:v>2.6870000000000099E-2</c:v>
                </c:pt>
                <c:pt idx="2788">
                  <c:v>2.6880000000000102E-2</c:v>
                </c:pt>
                <c:pt idx="2789">
                  <c:v>2.6890000000000101E-2</c:v>
                </c:pt>
                <c:pt idx="2790">
                  <c:v>2.6900000000000101E-2</c:v>
                </c:pt>
                <c:pt idx="2791">
                  <c:v>2.6910000000000101E-2</c:v>
                </c:pt>
                <c:pt idx="2792">
                  <c:v>2.69200000000001E-2</c:v>
                </c:pt>
                <c:pt idx="2793">
                  <c:v>2.69300000000001E-2</c:v>
                </c:pt>
                <c:pt idx="2794">
                  <c:v>2.6940000000000099E-2</c:v>
                </c:pt>
                <c:pt idx="2795">
                  <c:v>2.6950000000000099E-2</c:v>
                </c:pt>
                <c:pt idx="2796">
                  <c:v>2.6960000000000098E-2</c:v>
                </c:pt>
                <c:pt idx="2797">
                  <c:v>2.6970000000000102E-2</c:v>
                </c:pt>
                <c:pt idx="2798">
                  <c:v>2.6980000000000101E-2</c:v>
                </c:pt>
                <c:pt idx="2799">
                  <c:v>2.6990000000000101E-2</c:v>
                </c:pt>
                <c:pt idx="2800">
                  <c:v>2.70000000000001E-2</c:v>
                </c:pt>
                <c:pt idx="2801">
                  <c:v>2.70100000000001E-2</c:v>
                </c:pt>
                <c:pt idx="2802">
                  <c:v>2.7020000000000099E-2</c:v>
                </c:pt>
                <c:pt idx="2803">
                  <c:v>2.7030000000000099E-2</c:v>
                </c:pt>
                <c:pt idx="2804">
                  <c:v>2.7040000000000099E-2</c:v>
                </c:pt>
                <c:pt idx="2805">
                  <c:v>2.7050000000000098E-2</c:v>
                </c:pt>
                <c:pt idx="2806">
                  <c:v>2.7060000000000101E-2</c:v>
                </c:pt>
                <c:pt idx="2807">
                  <c:v>2.7070000000000101E-2</c:v>
                </c:pt>
                <c:pt idx="2808">
                  <c:v>2.7080000000000101E-2</c:v>
                </c:pt>
                <c:pt idx="2809">
                  <c:v>2.70900000000001E-2</c:v>
                </c:pt>
                <c:pt idx="2810">
                  <c:v>2.71000000000001E-2</c:v>
                </c:pt>
                <c:pt idx="2811">
                  <c:v>2.7110000000000099E-2</c:v>
                </c:pt>
                <c:pt idx="2812">
                  <c:v>2.7120000000000099E-2</c:v>
                </c:pt>
                <c:pt idx="2813">
                  <c:v>2.7130000000000098E-2</c:v>
                </c:pt>
                <c:pt idx="2814">
                  <c:v>2.7140000000000102E-2</c:v>
                </c:pt>
                <c:pt idx="2815">
                  <c:v>2.7150000000000101E-2</c:v>
                </c:pt>
                <c:pt idx="2816">
                  <c:v>2.7160000000000101E-2</c:v>
                </c:pt>
                <c:pt idx="2817">
                  <c:v>2.71700000000001E-2</c:v>
                </c:pt>
                <c:pt idx="2818">
                  <c:v>2.71800000000001E-2</c:v>
                </c:pt>
                <c:pt idx="2819">
                  <c:v>2.71900000000001E-2</c:v>
                </c:pt>
                <c:pt idx="2820">
                  <c:v>2.7200000000000099E-2</c:v>
                </c:pt>
                <c:pt idx="2821">
                  <c:v>2.7210000000000099E-2</c:v>
                </c:pt>
                <c:pt idx="2822">
                  <c:v>2.7220000000000098E-2</c:v>
                </c:pt>
                <c:pt idx="2823">
                  <c:v>2.7230000000000101E-2</c:v>
                </c:pt>
                <c:pt idx="2824">
                  <c:v>2.7240000000000101E-2</c:v>
                </c:pt>
                <c:pt idx="2825">
                  <c:v>2.7250000000000101E-2</c:v>
                </c:pt>
                <c:pt idx="2826">
                  <c:v>2.72600000000001E-2</c:v>
                </c:pt>
                <c:pt idx="2827">
                  <c:v>2.72700000000001E-2</c:v>
                </c:pt>
                <c:pt idx="2828">
                  <c:v>2.7280000000000099E-2</c:v>
                </c:pt>
                <c:pt idx="2829">
                  <c:v>2.7290000000000099E-2</c:v>
                </c:pt>
                <c:pt idx="2830">
                  <c:v>2.7300000000000098E-2</c:v>
                </c:pt>
                <c:pt idx="2831">
                  <c:v>2.7310000000000102E-2</c:v>
                </c:pt>
                <c:pt idx="2832">
                  <c:v>2.7320000000000101E-2</c:v>
                </c:pt>
                <c:pt idx="2833">
                  <c:v>2.7330000000000101E-2</c:v>
                </c:pt>
                <c:pt idx="2834">
                  <c:v>2.73400000000001E-2</c:v>
                </c:pt>
                <c:pt idx="2835">
                  <c:v>2.73500000000001E-2</c:v>
                </c:pt>
                <c:pt idx="2836">
                  <c:v>2.73600000000001E-2</c:v>
                </c:pt>
                <c:pt idx="2837">
                  <c:v>2.7370000000000099E-2</c:v>
                </c:pt>
                <c:pt idx="2838">
                  <c:v>2.7380000000000099E-2</c:v>
                </c:pt>
                <c:pt idx="2839">
                  <c:v>2.7390000000000098E-2</c:v>
                </c:pt>
                <c:pt idx="2840">
                  <c:v>2.7400000000000101E-2</c:v>
                </c:pt>
                <c:pt idx="2841">
                  <c:v>2.7410000000000101E-2</c:v>
                </c:pt>
                <c:pt idx="2842">
                  <c:v>2.7420000000000101E-2</c:v>
                </c:pt>
                <c:pt idx="2843">
                  <c:v>2.74300000000001E-2</c:v>
                </c:pt>
                <c:pt idx="2844">
                  <c:v>2.74400000000001E-2</c:v>
                </c:pt>
                <c:pt idx="2845">
                  <c:v>2.7450000000000099E-2</c:v>
                </c:pt>
                <c:pt idx="2846">
                  <c:v>2.7460000000000099E-2</c:v>
                </c:pt>
                <c:pt idx="2847">
                  <c:v>2.7470000000000099E-2</c:v>
                </c:pt>
                <c:pt idx="2848">
                  <c:v>2.7480000000000102E-2</c:v>
                </c:pt>
                <c:pt idx="2849">
                  <c:v>2.7490000000000101E-2</c:v>
                </c:pt>
                <c:pt idx="2850">
                  <c:v>2.7500000000000101E-2</c:v>
                </c:pt>
                <c:pt idx="2851">
                  <c:v>2.75100000000001E-2</c:v>
                </c:pt>
                <c:pt idx="2852">
                  <c:v>2.75200000000001E-2</c:v>
                </c:pt>
                <c:pt idx="2853">
                  <c:v>2.75300000000001E-2</c:v>
                </c:pt>
                <c:pt idx="2854">
                  <c:v>2.7540000000000099E-2</c:v>
                </c:pt>
                <c:pt idx="2855">
                  <c:v>2.7550000000000099E-2</c:v>
                </c:pt>
                <c:pt idx="2856">
                  <c:v>2.7560000000000098E-2</c:v>
                </c:pt>
                <c:pt idx="2857">
                  <c:v>2.7570000000000101E-2</c:v>
                </c:pt>
                <c:pt idx="2858">
                  <c:v>2.7580000000000101E-2</c:v>
                </c:pt>
                <c:pt idx="2859">
                  <c:v>2.7590000000000101E-2</c:v>
                </c:pt>
                <c:pt idx="2860">
                  <c:v>2.76000000000001E-2</c:v>
                </c:pt>
                <c:pt idx="2861">
                  <c:v>2.76100000000001E-2</c:v>
                </c:pt>
                <c:pt idx="2862">
                  <c:v>2.7620000000000099E-2</c:v>
                </c:pt>
                <c:pt idx="2863">
                  <c:v>2.7630000000000099E-2</c:v>
                </c:pt>
                <c:pt idx="2864">
                  <c:v>2.7640000000000099E-2</c:v>
                </c:pt>
                <c:pt idx="2865">
                  <c:v>2.7650000000000102E-2</c:v>
                </c:pt>
                <c:pt idx="2866">
                  <c:v>2.7660000000000101E-2</c:v>
                </c:pt>
                <c:pt idx="2867">
                  <c:v>2.7670000000000101E-2</c:v>
                </c:pt>
                <c:pt idx="2868">
                  <c:v>2.76800000000001E-2</c:v>
                </c:pt>
                <c:pt idx="2869">
                  <c:v>2.76900000000001E-2</c:v>
                </c:pt>
                <c:pt idx="2870">
                  <c:v>2.77000000000001E-2</c:v>
                </c:pt>
                <c:pt idx="2871">
                  <c:v>2.7710000000000099E-2</c:v>
                </c:pt>
                <c:pt idx="2872">
                  <c:v>2.7720000000000099E-2</c:v>
                </c:pt>
                <c:pt idx="2873">
                  <c:v>2.7730000000000098E-2</c:v>
                </c:pt>
                <c:pt idx="2874">
                  <c:v>2.7740000000000101E-2</c:v>
                </c:pt>
                <c:pt idx="2875">
                  <c:v>2.7750000000000101E-2</c:v>
                </c:pt>
                <c:pt idx="2876">
                  <c:v>2.7760000000000101E-2</c:v>
                </c:pt>
                <c:pt idx="2877">
                  <c:v>2.77700000000001E-2</c:v>
                </c:pt>
                <c:pt idx="2878">
                  <c:v>2.77800000000001E-2</c:v>
                </c:pt>
                <c:pt idx="2879">
                  <c:v>2.7790000000000099E-2</c:v>
                </c:pt>
                <c:pt idx="2880">
                  <c:v>2.7800000000000099E-2</c:v>
                </c:pt>
                <c:pt idx="2881">
                  <c:v>2.7810000000000099E-2</c:v>
                </c:pt>
                <c:pt idx="2882">
                  <c:v>2.7820000000000102E-2</c:v>
                </c:pt>
                <c:pt idx="2883">
                  <c:v>2.7830000000000101E-2</c:v>
                </c:pt>
                <c:pt idx="2884">
                  <c:v>2.7840000000000101E-2</c:v>
                </c:pt>
                <c:pt idx="2885">
                  <c:v>2.78500000000001E-2</c:v>
                </c:pt>
                <c:pt idx="2886">
                  <c:v>2.78600000000001E-2</c:v>
                </c:pt>
                <c:pt idx="2887">
                  <c:v>2.78700000000001E-2</c:v>
                </c:pt>
                <c:pt idx="2888">
                  <c:v>2.7880000000000099E-2</c:v>
                </c:pt>
                <c:pt idx="2889">
                  <c:v>2.7890000000000099E-2</c:v>
                </c:pt>
                <c:pt idx="2890">
                  <c:v>2.7900000000000098E-2</c:v>
                </c:pt>
                <c:pt idx="2891">
                  <c:v>2.7910000000000101E-2</c:v>
                </c:pt>
                <c:pt idx="2892">
                  <c:v>2.7920000000000101E-2</c:v>
                </c:pt>
                <c:pt idx="2893">
                  <c:v>2.7930000000000101E-2</c:v>
                </c:pt>
                <c:pt idx="2894">
                  <c:v>2.79400000000001E-2</c:v>
                </c:pt>
                <c:pt idx="2895">
                  <c:v>2.79500000000001E-2</c:v>
                </c:pt>
                <c:pt idx="2896">
                  <c:v>2.7960000000000099E-2</c:v>
                </c:pt>
                <c:pt idx="2897">
                  <c:v>2.7970000000000099E-2</c:v>
                </c:pt>
                <c:pt idx="2898">
                  <c:v>2.7980000000000099E-2</c:v>
                </c:pt>
                <c:pt idx="2899">
                  <c:v>2.7990000000000102E-2</c:v>
                </c:pt>
                <c:pt idx="2900">
                  <c:v>2.8000000000000101E-2</c:v>
                </c:pt>
                <c:pt idx="2901">
                  <c:v>2.8010000000000101E-2</c:v>
                </c:pt>
                <c:pt idx="2902">
                  <c:v>2.80200000000001E-2</c:v>
                </c:pt>
                <c:pt idx="2903">
                  <c:v>2.80300000000001E-2</c:v>
                </c:pt>
                <c:pt idx="2904">
                  <c:v>2.80400000000001E-2</c:v>
                </c:pt>
                <c:pt idx="2905">
                  <c:v>2.8050000000000099E-2</c:v>
                </c:pt>
                <c:pt idx="2906">
                  <c:v>2.8060000000000099E-2</c:v>
                </c:pt>
                <c:pt idx="2907">
                  <c:v>2.8070000000000098E-2</c:v>
                </c:pt>
                <c:pt idx="2908">
                  <c:v>2.8080000000000101E-2</c:v>
                </c:pt>
                <c:pt idx="2909">
                  <c:v>2.8090000000000101E-2</c:v>
                </c:pt>
                <c:pt idx="2910">
                  <c:v>2.8100000000000101E-2</c:v>
                </c:pt>
                <c:pt idx="2911">
                  <c:v>2.81100000000001E-2</c:v>
                </c:pt>
                <c:pt idx="2912">
                  <c:v>2.81200000000001E-2</c:v>
                </c:pt>
                <c:pt idx="2913">
                  <c:v>2.8130000000000099E-2</c:v>
                </c:pt>
                <c:pt idx="2914">
                  <c:v>2.8140000000000099E-2</c:v>
                </c:pt>
                <c:pt idx="2915">
                  <c:v>2.8150000000000099E-2</c:v>
                </c:pt>
                <c:pt idx="2916">
                  <c:v>2.8160000000000102E-2</c:v>
                </c:pt>
                <c:pt idx="2917">
                  <c:v>2.8170000000000101E-2</c:v>
                </c:pt>
                <c:pt idx="2918">
                  <c:v>2.8180000000000101E-2</c:v>
                </c:pt>
                <c:pt idx="2919">
                  <c:v>2.81900000000001E-2</c:v>
                </c:pt>
                <c:pt idx="2920">
                  <c:v>2.82000000000001E-2</c:v>
                </c:pt>
                <c:pt idx="2921">
                  <c:v>2.82100000000001E-2</c:v>
                </c:pt>
                <c:pt idx="2922">
                  <c:v>2.8220000000000099E-2</c:v>
                </c:pt>
                <c:pt idx="2923">
                  <c:v>2.8230000000000099E-2</c:v>
                </c:pt>
                <c:pt idx="2924">
                  <c:v>2.8240000000000098E-2</c:v>
                </c:pt>
                <c:pt idx="2925">
                  <c:v>2.8250000000000101E-2</c:v>
                </c:pt>
                <c:pt idx="2926">
                  <c:v>2.8260000000000101E-2</c:v>
                </c:pt>
                <c:pt idx="2927">
                  <c:v>2.8270000000000101E-2</c:v>
                </c:pt>
                <c:pt idx="2928">
                  <c:v>2.82800000000001E-2</c:v>
                </c:pt>
                <c:pt idx="2929">
                  <c:v>2.82900000000001E-2</c:v>
                </c:pt>
                <c:pt idx="2930">
                  <c:v>2.8300000000000099E-2</c:v>
                </c:pt>
                <c:pt idx="2931">
                  <c:v>2.8310000000000099E-2</c:v>
                </c:pt>
                <c:pt idx="2932">
                  <c:v>2.8320000000000099E-2</c:v>
                </c:pt>
                <c:pt idx="2933">
                  <c:v>2.8330000000000102E-2</c:v>
                </c:pt>
                <c:pt idx="2934">
                  <c:v>2.8340000000000101E-2</c:v>
                </c:pt>
                <c:pt idx="2935">
                  <c:v>2.8350000000000101E-2</c:v>
                </c:pt>
                <c:pt idx="2936">
                  <c:v>2.83600000000001E-2</c:v>
                </c:pt>
                <c:pt idx="2937">
                  <c:v>2.83700000000001E-2</c:v>
                </c:pt>
                <c:pt idx="2938">
                  <c:v>2.83800000000001E-2</c:v>
                </c:pt>
                <c:pt idx="2939">
                  <c:v>2.8390000000000099E-2</c:v>
                </c:pt>
                <c:pt idx="2940">
                  <c:v>2.8400000000000099E-2</c:v>
                </c:pt>
                <c:pt idx="2941">
                  <c:v>2.8410000000000098E-2</c:v>
                </c:pt>
                <c:pt idx="2942">
                  <c:v>2.8420000000000101E-2</c:v>
                </c:pt>
                <c:pt idx="2943">
                  <c:v>2.8430000000000101E-2</c:v>
                </c:pt>
                <c:pt idx="2944">
                  <c:v>2.8440000000000101E-2</c:v>
                </c:pt>
                <c:pt idx="2945">
                  <c:v>2.84500000000001E-2</c:v>
                </c:pt>
                <c:pt idx="2946">
                  <c:v>2.84600000000001E-2</c:v>
                </c:pt>
                <c:pt idx="2947">
                  <c:v>2.8470000000000099E-2</c:v>
                </c:pt>
                <c:pt idx="2948">
                  <c:v>2.8480000000000099E-2</c:v>
                </c:pt>
                <c:pt idx="2949">
                  <c:v>2.8490000000000099E-2</c:v>
                </c:pt>
                <c:pt idx="2950">
                  <c:v>2.8500000000000102E-2</c:v>
                </c:pt>
                <c:pt idx="2951">
                  <c:v>2.8510000000000101E-2</c:v>
                </c:pt>
                <c:pt idx="2952">
                  <c:v>2.8520000000000101E-2</c:v>
                </c:pt>
                <c:pt idx="2953">
                  <c:v>2.85300000000001E-2</c:v>
                </c:pt>
                <c:pt idx="2954">
                  <c:v>2.85400000000001E-2</c:v>
                </c:pt>
                <c:pt idx="2955">
                  <c:v>2.85500000000001E-2</c:v>
                </c:pt>
                <c:pt idx="2956">
                  <c:v>2.8560000000000099E-2</c:v>
                </c:pt>
                <c:pt idx="2957">
                  <c:v>2.8570000000000099E-2</c:v>
                </c:pt>
                <c:pt idx="2958">
                  <c:v>2.8580000000000098E-2</c:v>
                </c:pt>
                <c:pt idx="2959">
                  <c:v>2.8590000000000101E-2</c:v>
                </c:pt>
                <c:pt idx="2960">
                  <c:v>2.8600000000000101E-2</c:v>
                </c:pt>
                <c:pt idx="2961">
                  <c:v>2.8610000000000101E-2</c:v>
                </c:pt>
                <c:pt idx="2962">
                  <c:v>2.86200000000001E-2</c:v>
                </c:pt>
                <c:pt idx="2963">
                  <c:v>2.86300000000001E-2</c:v>
                </c:pt>
                <c:pt idx="2964">
                  <c:v>2.8640000000000099E-2</c:v>
                </c:pt>
                <c:pt idx="2965">
                  <c:v>2.8650000000000099E-2</c:v>
                </c:pt>
                <c:pt idx="2966">
                  <c:v>2.8660000000000099E-2</c:v>
                </c:pt>
                <c:pt idx="2967">
                  <c:v>2.8670000000000102E-2</c:v>
                </c:pt>
                <c:pt idx="2968">
                  <c:v>2.8680000000000101E-2</c:v>
                </c:pt>
                <c:pt idx="2969">
                  <c:v>2.8690000000000101E-2</c:v>
                </c:pt>
                <c:pt idx="2970">
                  <c:v>2.87000000000001E-2</c:v>
                </c:pt>
                <c:pt idx="2971">
                  <c:v>2.87100000000001E-2</c:v>
                </c:pt>
                <c:pt idx="2972">
                  <c:v>2.87200000000001E-2</c:v>
                </c:pt>
                <c:pt idx="2973">
                  <c:v>2.8730000000000099E-2</c:v>
                </c:pt>
                <c:pt idx="2974">
                  <c:v>2.8740000000000099E-2</c:v>
                </c:pt>
                <c:pt idx="2975">
                  <c:v>2.8750000000000098E-2</c:v>
                </c:pt>
                <c:pt idx="2976">
                  <c:v>2.8760000000000101E-2</c:v>
                </c:pt>
                <c:pt idx="2977">
                  <c:v>2.8770000000000101E-2</c:v>
                </c:pt>
                <c:pt idx="2978">
                  <c:v>2.8780000000000101E-2</c:v>
                </c:pt>
                <c:pt idx="2979">
                  <c:v>2.87900000000001E-2</c:v>
                </c:pt>
                <c:pt idx="2980">
                  <c:v>2.88000000000001E-2</c:v>
                </c:pt>
                <c:pt idx="2981">
                  <c:v>2.8810000000000099E-2</c:v>
                </c:pt>
                <c:pt idx="2982">
                  <c:v>2.8820000000000099E-2</c:v>
                </c:pt>
                <c:pt idx="2983">
                  <c:v>2.8830000000000099E-2</c:v>
                </c:pt>
                <c:pt idx="2984">
                  <c:v>2.8840000000000102E-2</c:v>
                </c:pt>
                <c:pt idx="2985">
                  <c:v>2.8850000000000101E-2</c:v>
                </c:pt>
                <c:pt idx="2986">
                  <c:v>2.8860000000000101E-2</c:v>
                </c:pt>
                <c:pt idx="2987">
                  <c:v>2.88700000000001E-2</c:v>
                </c:pt>
                <c:pt idx="2988">
                  <c:v>2.88800000000001E-2</c:v>
                </c:pt>
                <c:pt idx="2989">
                  <c:v>2.88900000000001E-2</c:v>
                </c:pt>
                <c:pt idx="2990">
                  <c:v>2.8900000000000099E-2</c:v>
                </c:pt>
                <c:pt idx="2991">
                  <c:v>2.8910000000000099E-2</c:v>
                </c:pt>
                <c:pt idx="2992">
                  <c:v>2.8920000000000098E-2</c:v>
                </c:pt>
                <c:pt idx="2993">
                  <c:v>2.8930000000000101E-2</c:v>
                </c:pt>
                <c:pt idx="2994">
                  <c:v>2.8940000000000101E-2</c:v>
                </c:pt>
                <c:pt idx="2995">
                  <c:v>2.8950000000000101E-2</c:v>
                </c:pt>
                <c:pt idx="2996">
                  <c:v>2.89600000000001E-2</c:v>
                </c:pt>
                <c:pt idx="2997">
                  <c:v>2.89700000000001E-2</c:v>
                </c:pt>
                <c:pt idx="2998">
                  <c:v>2.8980000000000099E-2</c:v>
                </c:pt>
                <c:pt idx="2999">
                  <c:v>2.8990000000000099E-2</c:v>
                </c:pt>
                <c:pt idx="3000">
                  <c:v>2.9000000000000099E-2</c:v>
                </c:pt>
                <c:pt idx="3001">
                  <c:v>2.9010000000000102E-2</c:v>
                </c:pt>
                <c:pt idx="3002">
                  <c:v>2.9020000000000101E-2</c:v>
                </c:pt>
                <c:pt idx="3003">
                  <c:v>2.9030000000000101E-2</c:v>
                </c:pt>
                <c:pt idx="3004">
                  <c:v>2.90400000000001E-2</c:v>
                </c:pt>
                <c:pt idx="3005">
                  <c:v>2.90500000000001E-2</c:v>
                </c:pt>
                <c:pt idx="3006">
                  <c:v>2.90600000000001E-2</c:v>
                </c:pt>
                <c:pt idx="3007">
                  <c:v>2.9070000000000099E-2</c:v>
                </c:pt>
                <c:pt idx="3008">
                  <c:v>2.9080000000000099E-2</c:v>
                </c:pt>
                <c:pt idx="3009">
                  <c:v>2.9090000000000098E-2</c:v>
                </c:pt>
                <c:pt idx="3010">
                  <c:v>2.9100000000000101E-2</c:v>
                </c:pt>
                <c:pt idx="3011">
                  <c:v>2.9110000000000101E-2</c:v>
                </c:pt>
                <c:pt idx="3012">
                  <c:v>2.9120000000000101E-2</c:v>
                </c:pt>
                <c:pt idx="3013">
                  <c:v>2.91300000000001E-2</c:v>
                </c:pt>
                <c:pt idx="3014">
                  <c:v>2.91400000000001E-2</c:v>
                </c:pt>
                <c:pt idx="3015">
                  <c:v>2.9150000000000099E-2</c:v>
                </c:pt>
                <c:pt idx="3016">
                  <c:v>2.9160000000000099E-2</c:v>
                </c:pt>
                <c:pt idx="3017">
                  <c:v>2.9170000000000099E-2</c:v>
                </c:pt>
                <c:pt idx="3018">
                  <c:v>2.9180000000000102E-2</c:v>
                </c:pt>
                <c:pt idx="3019">
                  <c:v>2.9190000000000101E-2</c:v>
                </c:pt>
                <c:pt idx="3020">
                  <c:v>2.9200000000000101E-2</c:v>
                </c:pt>
                <c:pt idx="3021">
                  <c:v>2.92100000000001E-2</c:v>
                </c:pt>
                <c:pt idx="3022">
                  <c:v>2.92200000000001E-2</c:v>
                </c:pt>
                <c:pt idx="3023">
                  <c:v>2.92300000000001E-2</c:v>
                </c:pt>
                <c:pt idx="3024">
                  <c:v>2.9240000000000099E-2</c:v>
                </c:pt>
                <c:pt idx="3025">
                  <c:v>2.9250000000000099E-2</c:v>
                </c:pt>
                <c:pt idx="3026">
                  <c:v>2.9260000000000098E-2</c:v>
                </c:pt>
                <c:pt idx="3027">
                  <c:v>2.9270000000000101E-2</c:v>
                </c:pt>
                <c:pt idx="3028">
                  <c:v>2.9280000000000101E-2</c:v>
                </c:pt>
                <c:pt idx="3029">
                  <c:v>2.9290000000000101E-2</c:v>
                </c:pt>
                <c:pt idx="3030">
                  <c:v>2.93000000000001E-2</c:v>
                </c:pt>
                <c:pt idx="3031">
                  <c:v>2.93100000000001E-2</c:v>
                </c:pt>
                <c:pt idx="3032">
                  <c:v>2.9320000000000099E-2</c:v>
                </c:pt>
                <c:pt idx="3033">
                  <c:v>2.9330000000000099E-2</c:v>
                </c:pt>
                <c:pt idx="3034">
                  <c:v>2.9340000000000099E-2</c:v>
                </c:pt>
                <c:pt idx="3035">
                  <c:v>2.9350000000000102E-2</c:v>
                </c:pt>
                <c:pt idx="3036">
                  <c:v>2.9360000000000101E-2</c:v>
                </c:pt>
                <c:pt idx="3037">
                  <c:v>2.9370000000000101E-2</c:v>
                </c:pt>
                <c:pt idx="3038">
                  <c:v>2.93800000000001E-2</c:v>
                </c:pt>
                <c:pt idx="3039">
                  <c:v>2.93900000000001E-2</c:v>
                </c:pt>
                <c:pt idx="3040">
                  <c:v>2.94000000000001E-2</c:v>
                </c:pt>
                <c:pt idx="3041">
                  <c:v>2.9410000000000099E-2</c:v>
                </c:pt>
                <c:pt idx="3042">
                  <c:v>2.9420000000000099E-2</c:v>
                </c:pt>
                <c:pt idx="3043">
                  <c:v>2.9430000000000098E-2</c:v>
                </c:pt>
                <c:pt idx="3044">
                  <c:v>2.9440000000000102E-2</c:v>
                </c:pt>
                <c:pt idx="3045">
                  <c:v>2.9450000000000101E-2</c:v>
                </c:pt>
                <c:pt idx="3046">
                  <c:v>2.9460000000000101E-2</c:v>
                </c:pt>
                <c:pt idx="3047">
                  <c:v>2.94700000000001E-2</c:v>
                </c:pt>
                <c:pt idx="3048">
                  <c:v>2.94800000000001E-2</c:v>
                </c:pt>
                <c:pt idx="3049">
                  <c:v>2.9490000000000099E-2</c:v>
                </c:pt>
                <c:pt idx="3050">
                  <c:v>2.9500000000000099E-2</c:v>
                </c:pt>
                <c:pt idx="3051">
                  <c:v>2.9510000000000099E-2</c:v>
                </c:pt>
                <c:pt idx="3052">
                  <c:v>2.9520000000000102E-2</c:v>
                </c:pt>
                <c:pt idx="3053">
                  <c:v>2.9530000000000101E-2</c:v>
                </c:pt>
                <c:pt idx="3054">
                  <c:v>2.9540000000000101E-2</c:v>
                </c:pt>
                <c:pt idx="3055">
                  <c:v>2.95500000000001E-2</c:v>
                </c:pt>
                <c:pt idx="3056">
                  <c:v>2.95600000000001E-2</c:v>
                </c:pt>
                <c:pt idx="3057">
                  <c:v>2.95700000000001E-2</c:v>
                </c:pt>
                <c:pt idx="3058">
                  <c:v>2.9580000000000099E-2</c:v>
                </c:pt>
                <c:pt idx="3059">
                  <c:v>2.9590000000000099E-2</c:v>
                </c:pt>
                <c:pt idx="3060">
                  <c:v>2.9600000000000098E-2</c:v>
                </c:pt>
                <c:pt idx="3061">
                  <c:v>2.9610000000000102E-2</c:v>
                </c:pt>
                <c:pt idx="3062">
                  <c:v>2.9620000000000101E-2</c:v>
                </c:pt>
                <c:pt idx="3063">
                  <c:v>2.9630000000000101E-2</c:v>
                </c:pt>
                <c:pt idx="3064">
                  <c:v>2.96400000000001E-2</c:v>
                </c:pt>
                <c:pt idx="3065">
                  <c:v>2.96500000000001E-2</c:v>
                </c:pt>
                <c:pt idx="3066">
                  <c:v>2.9660000000000099E-2</c:v>
                </c:pt>
                <c:pt idx="3067">
                  <c:v>2.9670000000000099E-2</c:v>
                </c:pt>
                <c:pt idx="3068">
                  <c:v>2.9680000000000099E-2</c:v>
                </c:pt>
                <c:pt idx="3069">
                  <c:v>2.9690000000000102E-2</c:v>
                </c:pt>
                <c:pt idx="3070">
                  <c:v>2.9700000000000101E-2</c:v>
                </c:pt>
                <c:pt idx="3071">
                  <c:v>2.9710000000000101E-2</c:v>
                </c:pt>
                <c:pt idx="3072">
                  <c:v>2.9720000000000101E-2</c:v>
                </c:pt>
                <c:pt idx="3073">
                  <c:v>2.97300000000001E-2</c:v>
                </c:pt>
                <c:pt idx="3074">
                  <c:v>2.97400000000001E-2</c:v>
                </c:pt>
                <c:pt idx="3075">
                  <c:v>2.9750000000000099E-2</c:v>
                </c:pt>
                <c:pt idx="3076">
                  <c:v>2.9760000000000099E-2</c:v>
                </c:pt>
                <c:pt idx="3077">
                  <c:v>2.9770000000000098E-2</c:v>
                </c:pt>
                <c:pt idx="3078">
                  <c:v>2.9780000000000102E-2</c:v>
                </c:pt>
                <c:pt idx="3079">
                  <c:v>2.9790000000000101E-2</c:v>
                </c:pt>
                <c:pt idx="3080">
                  <c:v>2.9800000000000101E-2</c:v>
                </c:pt>
                <c:pt idx="3081">
                  <c:v>2.98100000000001E-2</c:v>
                </c:pt>
                <c:pt idx="3082">
                  <c:v>2.98200000000001E-2</c:v>
                </c:pt>
                <c:pt idx="3083">
                  <c:v>2.9830000000000099E-2</c:v>
                </c:pt>
                <c:pt idx="3084">
                  <c:v>2.9840000000000099E-2</c:v>
                </c:pt>
                <c:pt idx="3085">
                  <c:v>2.9850000000000099E-2</c:v>
                </c:pt>
                <c:pt idx="3086">
                  <c:v>2.9860000000000098E-2</c:v>
                </c:pt>
                <c:pt idx="3087">
                  <c:v>2.9870000000000101E-2</c:v>
                </c:pt>
                <c:pt idx="3088">
                  <c:v>2.9880000000000101E-2</c:v>
                </c:pt>
                <c:pt idx="3089">
                  <c:v>2.9890000000000101E-2</c:v>
                </c:pt>
                <c:pt idx="3090">
                  <c:v>2.99000000000001E-2</c:v>
                </c:pt>
                <c:pt idx="3091">
                  <c:v>2.99100000000001E-2</c:v>
                </c:pt>
                <c:pt idx="3092">
                  <c:v>2.9920000000000099E-2</c:v>
                </c:pt>
                <c:pt idx="3093">
                  <c:v>2.9930000000000099E-2</c:v>
                </c:pt>
                <c:pt idx="3094">
                  <c:v>2.9940000000000098E-2</c:v>
                </c:pt>
                <c:pt idx="3095">
                  <c:v>2.9950000000000102E-2</c:v>
                </c:pt>
                <c:pt idx="3096">
                  <c:v>2.9960000000000101E-2</c:v>
                </c:pt>
                <c:pt idx="3097">
                  <c:v>2.9970000000000101E-2</c:v>
                </c:pt>
                <c:pt idx="3098">
                  <c:v>2.99800000000001E-2</c:v>
                </c:pt>
                <c:pt idx="3099">
                  <c:v>2.99900000000001E-2</c:v>
                </c:pt>
                <c:pt idx="3100">
                  <c:v>3.00000000000001E-2</c:v>
                </c:pt>
                <c:pt idx="3101">
                  <c:v>3.0010000000000099E-2</c:v>
                </c:pt>
                <c:pt idx="3102">
                  <c:v>3.0020000000000099E-2</c:v>
                </c:pt>
                <c:pt idx="3103">
                  <c:v>3.0030000000000098E-2</c:v>
                </c:pt>
                <c:pt idx="3104">
                  <c:v>3.0040000000000101E-2</c:v>
                </c:pt>
                <c:pt idx="3105">
                  <c:v>3.0050000000000101E-2</c:v>
                </c:pt>
                <c:pt idx="3106">
                  <c:v>3.0060000000000101E-2</c:v>
                </c:pt>
                <c:pt idx="3107">
                  <c:v>3.00700000000001E-2</c:v>
                </c:pt>
                <c:pt idx="3108">
                  <c:v>3.00800000000001E-2</c:v>
                </c:pt>
                <c:pt idx="3109">
                  <c:v>3.0090000000000099E-2</c:v>
                </c:pt>
                <c:pt idx="3110">
                  <c:v>3.0100000000000099E-2</c:v>
                </c:pt>
                <c:pt idx="3111">
                  <c:v>3.0110000000000098E-2</c:v>
                </c:pt>
                <c:pt idx="3112">
                  <c:v>3.0120000000000102E-2</c:v>
                </c:pt>
                <c:pt idx="3113">
                  <c:v>3.0130000000000101E-2</c:v>
                </c:pt>
                <c:pt idx="3114">
                  <c:v>3.0140000000000101E-2</c:v>
                </c:pt>
                <c:pt idx="3115">
                  <c:v>3.01500000000001E-2</c:v>
                </c:pt>
                <c:pt idx="3116">
                  <c:v>3.01600000000001E-2</c:v>
                </c:pt>
                <c:pt idx="3117">
                  <c:v>3.01700000000001E-2</c:v>
                </c:pt>
                <c:pt idx="3118">
                  <c:v>3.0180000000000099E-2</c:v>
                </c:pt>
                <c:pt idx="3119">
                  <c:v>3.0190000000000099E-2</c:v>
                </c:pt>
                <c:pt idx="3120">
                  <c:v>3.0200000000000098E-2</c:v>
                </c:pt>
                <c:pt idx="3121">
                  <c:v>3.0210000000000101E-2</c:v>
                </c:pt>
                <c:pt idx="3122">
                  <c:v>3.0220000000000101E-2</c:v>
                </c:pt>
                <c:pt idx="3123">
                  <c:v>3.0230000000000101E-2</c:v>
                </c:pt>
                <c:pt idx="3124">
                  <c:v>3.02400000000001E-2</c:v>
                </c:pt>
                <c:pt idx="3125">
                  <c:v>3.02500000000001E-2</c:v>
                </c:pt>
                <c:pt idx="3126">
                  <c:v>3.0260000000000099E-2</c:v>
                </c:pt>
                <c:pt idx="3127">
                  <c:v>3.0270000000000099E-2</c:v>
                </c:pt>
                <c:pt idx="3128">
                  <c:v>3.0280000000000099E-2</c:v>
                </c:pt>
                <c:pt idx="3129">
                  <c:v>3.0290000000000102E-2</c:v>
                </c:pt>
                <c:pt idx="3130">
                  <c:v>3.0300000000000101E-2</c:v>
                </c:pt>
                <c:pt idx="3131">
                  <c:v>3.0310000000000101E-2</c:v>
                </c:pt>
                <c:pt idx="3132">
                  <c:v>3.03200000000001E-2</c:v>
                </c:pt>
                <c:pt idx="3133">
                  <c:v>3.03300000000001E-2</c:v>
                </c:pt>
                <c:pt idx="3134">
                  <c:v>3.03400000000001E-2</c:v>
                </c:pt>
                <c:pt idx="3135">
                  <c:v>3.0350000000000099E-2</c:v>
                </c:pt>
                <c:pt idx="3136">
                  <c:v>3.0360000000000099E-2</c:v>
                </c:pt>
                <c:pt idx="3137">
                  <c:v>3.0370000000000098E-2</c:v>
                </c:pt>
                <c:pt idx="3138">
                  <c:v>3.0380000000000101E-2</c:v>
                </c:pt>
                <c:pt idx="3139">
                  <c:v>3.0390000000000101E-2</c:v>
                </c:pt>
                <c:pt idx="3140">
                  <c:v>3.0400000000000101E-2</c:v>
                </c:pt>
                <c:pt idx="3141">
                  <c:v>3.04100000000001E-2</c:v>
                </c:pt>
                <c:pt idx="3142">
                  <c:v>3.04200000000001E-2</c:v>
                </c:pt>
                <c:pt idx="3143">
                  <c:v>3.0430000000000099E-2</c:v>
                </c:pt>
                <c:pt idx="3144">
                  <c:v>3.0440000000000099E-2</c:v>
                </c:pt>
                <c:pt idx="3145">
                  <c:v>3.0450000000000099E-2</c:v>
                </c:pt>
                <c:pt idx="3146">
                  <c:v>3.0460000000000102E-2</c:v>
                </c:pt>
                <c:pt idx="3147">
                  <c:v>3.0470000000000101E-2</c:v>
                </c:pt>
                <c:pt idx="3148">
                  <c:v>3.0480000000000101E-2</c:v>
                </c:pt>
                <c:pt idx="3149">
                  <c:v>3.04900000000001E-2</c:v>
                </c:pt>
                <c:pt idx="3150">
                  <c:v>3.05000000000001E-2</c:v>
                </c:pt>
                <c:pt idx="3151">
                  <c:v>3.05100000000001E-2</c:v>
                </c:pt>
                <c:pt idx="3152">
                  <c:v>3.0520000000000099E-2</c:v>
                </c:pt>
                <c:pt idx="3153">
                  <c:v>3.0530000000000099E-2</c:v>
                </c:pt>
                <c:pt idx="3154">
                  <c:v>3.0540000000000098E-2</c:v>
                </c:pt>
                <c:pt idx="3155">
                  <c:v>3.0550000000000101E-2</c:v>
                </c:pt>
                <c:pt idx="3156">
                  <c:v>3.0560000000000101E-2</c:v>
                </c:pt>
                <c:pt idx="3157">
                  <c:v>3.0570000000000101E-2</c:v>
                </c:pt>
                <c:pt idx="3158">
                  <c:v>3.05800000000001E-2</c:v>
                </c:pt>
                <c:pt idx="3159">
                  <c:v>3.05900000000001E-2</c:v>
                </c:pt>
                <c:pt idx="3160">
                  <c:v>3.0600000000000099E-2</c:v>
                </c:pt>
                <c:pt idx="3161">
                  <c:v>3.0610000000000099E-2</c:v>
                </c:pt>
                <c:pt idx="3162">
                  <c:v>3.0620000000000099E-2</c:v>
                </c:pt>
                <c:pt idx="3163">
                  <c:v>3.0630000000000102E-2</c:v>
                </c:pt>
                <c:pt idx="3164">
                  <c:v>3.0640000000000101E-2</c:v>
                </c:pt>
                <c:pt idx="3165">
                  <c:v>3.0650000000000101E-2</c:v>
                </c:pt>
                <c:pt idx="3166">
                  <c:v>3.06600000000001E-2</c:v>
                </c:pt>
                <c:pt idx="3167">
                  <c:v>3.06700000000001E-2</c:v>
                </c:pt>
                <c:pt idx="3168">
                  <c:v>3.06800000000001E-2</c:v>
                </c:pt>
                <c:pt idx="3169">
                  <c:v>3.0690000000000099E-2</c:v>
                </c:pt>
                <c:pt idx="3170">
                  <c:v>3.0700000000000099E-2</c:v>
                </c:pt>
                <c:pt idx="3171">
                  <c:v>3.0710000000000098E-2</c:v>
                </c:pt>
                <c:pt idx="3172">
                  <c:v>3.0720000000000101E-2</c:v>
                </c:pt>
                <c:pt idx="3173">
                  <c:v>3.0730000000000101E-2</c:v>
                </c:pt>
                <c:pt idx="3174">
                  <c:v>3.0740000000000101E-2</c:v>
                </c:pt>
                <c:pt idx="3175">
                  <c:v>3.07500000000001E-2</c:v>
                </c:pt>
                <c:pt idx="3176">
                  <c:v>3.07600000000001E-2</c:v>
                </c:pt>
                <c:pt idx="3177">
                  <c:v>3.0770000000000099E-2</c:v>
                </c:pt>
                <c:pt idx="3178">
                  <c:v>3.0780000000000099E-2</c:v>
                </c:pt>
                <c:pt idx="3179">
                  <c:v>3.0790000000000099E-2</c:v>
                </c:pt>
                <c:pt idx="3180">
                  <c:v>3.0800000000000102E-2</c:v>
                </c:pt>
                <c:pt idx="3181">
                  <c:v>3.0810000000000101E-2</c:v>
                </c:pt>
                <c:pt idx="3182">
                  <c:v>3.0820000000000101E-2</c:v>
                </c:pt>
                <c:pt idx="3183">
                  <c:v>3.08300000000001E-2</c:v>
                </c:pt>
                <c:pt idx="3184">
                  <c:v>3.08400000000001E-2</c:v>
                </c:pt>
                <c:pt idx="3185">
                  <c:v>3.08500000000001E-2</c:v>
                </c:pt>
                <c:pt idx="3186">
                  <c:v>3.0860000000000099E-2</c:v>
                </c:pt>
                <c:pt idx="3187">
                  <c:v>3.0870000000000099E-2</c:v>
                </c:pt>
                <c:pt idx="3188">
                  <c:v>3.0880000000000098E-2</c:v>
                </c:pt>
                <c:pt idx="3189">
                  <c:v>3.0890000000000101E-2</c:v>
                </c:pt>
                <c:pt idx="3190">
                  <c:v>3.0900000000000101E-2</c:v>
                </c:pt>
                <c:pt idx="3191">
                  <c:v>3.0910000000000101E-2</c:v>
                </c:pt>
                <c:pt idx="3192">
                  <c:v>3.09200000000001E-2</c:v>
                </c:pt>
                <c:pt idx="3193">
                  <c:v>3.09300000000001E-2</c:v>
                </c:pt>
                <c:pt idx="3194">
                  <c:v>3.0940000000000099E-2</c:v>
                </c:pt>
                <c:pt idx="3195">
                  <c:v>3.0950000000000099E-2</c:v>
                </c:pt>
                <c:pt idx="3196">
                  <c:v>3.0960000000000099E-2</c:v>
                </c:pt>
                <c:pt idx="3197">
                  <c:v>3.0970000000000102E-2</c:v>
                </c:pt>
                <c:pt idx="3198">
                  <c:v>3.0980000000000101E-2</c:v>
                </c:pt>
                <c:pt idx="3199">
                  <c:v>3.0990000000000101E-2</c:v>
                </c:pt>
                <c:pt idx="3200">
                  <c:v>3.10000000000001E-2</c:v>
                </c:pt>
                <c:pt idx="3201">
                  <c:v>3.10100000000001E-2</c:v>
                </c:pt>
                <c:pt idx="3202">
                  <c:v>3.10200000000001E-2</c:v>
                </c:pt>
                <c:pt idx="3203">
                  <c:v>3.1030000000000099E-2</c:v>
                </c:pt>
                <c:pt idx="3204">
                  <c:v>3.1040000000000099E-2</c:v>
                </c:pt>
                <c:pt idx="3205">
                  <c:v>3.1050000000000098E-2</c:v>
                </c:pt>
                <c:pt idx="3206">
                  <c:v>3.1060000000000101E-2</c:v>
                </c:pt>
                <c:pt idx="3207">
                  <c:v>3.1070000000000101E-2</c:v>
                </c:pt>
                <c:pt idx="3208">
                  <c:v>3.1080000000000101E-2</c:v>
                </c:pt>
                <c:pt idx="3209">
                  <c:v>3.10900000000001E-2</c:v>
                </c:pt>
                <c:pt idx="3210">
                  <c:v>3.11000000000001E-2</c:v>
                </c:pt>
                <c:pt idx="3211">
                  <c:v>3.1110000000000099E-2</c:v>
                </c:pt>
                <c:pt idx="3212">
                  <c:v>3.1120000000000099E-2</c:v>
                </c:pt>
                <c:pt idx="3213">
                  <c:v>3.1130000000000099E-2</c:v>
                </c:pt>
                <c:pt idx="3214">
                  <c:v>3.1140000000000102E-2</c:v>
                </c:pt>
                <c:pt idx="3215">
                  <c:v>3.1150000000000101E-2</c:v>
                </c:pt>
                <c:pt idx="3216">
                  <c:v>3.1160000000000101E-2</c:v>
                </c:pt>
                <c:pt idx="3217">
                  <c:v>3.11700000000001E-2</c:v>
                </c:pt>
                <c:pt idx="3218">
                  <c:v>3.11800000000001E-2</c:v>
                </c:pt>
                <c:pt idx="3219">
                  <c:v>3.11900000000001E-2</c:v>
                </c:pt>
                <c:pt idx="3220">
                  <c:v>3.1200000000000099E-2</c:v>
                </c:pt>
                <c:pt idx="3221">
                  <c:v>3.1210000000000099E-2</c:v>
                </c:pt>
                <c:pt idx="3222">
                  <c:v>3.1220000000000098E-2</c:v>
                </c:pt>
                <c:pt idx="3223">
                  <c:v>3.1230000000000101E-2</c:v>
                </c:pt>
                <c:pt idx="3224">
                  <c:v>3.1240000000000101E-2</c:v>
                </c:pt>
                <c:pt idx="3225">
                  <c:v>3.1250000000000097E-2</c:v>
                </c:pt>
                <c:pt idx="3226">
                  <c:v>3.12600000000001E-2</c:v>
                </c:pt>
                <c:pt idx="3227">
                  <c:v>3.1270000000000103E-2</c:v>
                </c:pt>
                <c:pt idx="3228">
                  <c:v>3.1280000000000099E-2</c:v>
                </c:pt>
                <c:pt idx="3229">
                  <c:v>3.1290000000000102E-2</c:v>
                </c:pt>
                <c:pt idx="3230">
                  <c:v>3.1300000000000099E-2</c:v>
                </c:pt>
                <c:pt idx="3231">
                  <c:v>3.1310000000000102E-2</c:v>
                </c:pt>
                <c:pt idx="3232">
                  <c:v>3.1320000000000098E-2</c:v>
                </c:pt>
                <c:pt idx="3233">
                  <c:v>3.1330000000000101E-2</c:v>
                </c:pt>
                <c:pt idx="3234">
                  <c:v>3.1340000000000097E-2</c:v>
                </c:pt>
                <c:pt idx="3235">
                  <c:v>3.13500000000001E-2</c:v>
                </c:pt>
                <c:pt idx="3236">
                  <c:v>3.1360000000000103E-2</c:v>
                </c:pt>
                <c:pt idx="3237">
                  <c:v>3.1370000000000099E-2</c:v>
                </c:pt>
                <c:pt idx="3238">
                  <c:v>3.1380000000000102E-2</c:v>
                </c:pt>
                <c:pt idx="3239">
                  <c:v>3.1390000000000098E-2</c:v>
                </c:pt>
                <c:pt idx="3240">
                  <c:v>3.1400000000000101E-2</c:v>
                </c:pt>
                <c:pt idx="3241">
                  <c:v>3.1410000000000098E-2</c:v>
                </c:pt>
                <c:pt idx="3242">
                  <c:v>3.1420000000000101E-2</c:v>
                </c:pt>
                <c:pt idx="3243">
                  <c:v>3.1430000000000097E-2</c:v>
                </c:pt>
                <c:pt idx="3244">
                  <c:v>3.14400000000001E-2</c:v>
                </c:pt>
                <c:pt idx="3245">
                  <c:v>3.1450000000000103E-2</c:v>
                </c:pt>
                <c:pt idx="3246">
                  <c:v>3.1460000000000099E-2</c:v>
                </c:pt>
                <c:pt idx="3247">
                  <c:v>3.1470000000000102E-2</c:v>
                </c:pt>
                <c:pt idx="3248">
                  <c:v>3.1480000000000098E-2</c:v>
                </c:pt>
                <c:pt idx="3249">
                  <c:v>3.1490000000000101E-2</c:v>
                </c:pt>
                <c:pt idx="3250">
                  <c:v>3.1500000000000097E-2</c:v>
                </c:pt>
                <c:pt idx="3251">
                  <c:v>3.15100000000001E-2</c:v>
                </c:pt>
                <c:pt idx="3252">
                  <c:v>3.1520000000000097E-2</c:v>
                </c:pt>
                <c:pt idx="3253">
                  <c:v>3.15300000000001E-2</c:v>
                </c:pt>
                <c:pt idx="3254">
                  <c:v>3.1540000000000103E-2</c:v>
                </c:pt>
                <c:pt idx="3255">
                  <c:v>3.1550000000000099E-2</c:v>
                </c:pt>
                <c:pt idx="3256">
                  <c:v>3.1560000000000102E-2</c:v>
                </c:pt>
                <c:pt idx="3257">
                  <c:v>3.1570000000000098E-2</c:v>
                </c:pt>
                <c:pt idx="3258">
                  <c:v>3.1580000000000101E-2</c:v>
                </c:pt>
                <c:pt idx="3259">
                  <c:v>3.1590000000000097E-2</c:v>
                </c:pt>
                <c:pt idx="3260">
                  <c:v>3.16000000000001E-2</c:v>
                </c:pt>
                <c:pt idx="3261">
                  <c:v>3.1610000000000103E-2</c:v>
                </c:pt>
                <c:pt idx="3262">
                  <c:v>3.1620000000000099E-2</c:v>
                </c:pt>
                <c:pt idx="3263">
                  <c:v>3.1630000000000102E-2</c:v>
                </c:pt>
                <c:pt idx="3264">
                  <c:v>3.1640000000000099E-2</c:v>
                </c:pt>
                <c:pt idx="3265">
                  <c:v>3.1650000000000102E-2</c:v>
                </c:pt>
                <c:pt idx="3266">
                  <c:v>3.1660000000000098E-2</c:v>
                </c:pt>
                <c:pt idx="3267">
                  <c:v>3.1670000000000101E-2</c:v>
                </c:pt>
                <c:pt idx="3268">
                  <c:v>3.1680000000000097E-2</c:v>
                </c:pt>
                <c:pt idx="3269">
                  <c:v>3.16900000000001E-2</c:v>
                </c:pt>
                <c:pt idx="3270">
                  <c:v>3.1700000000000103E-2</c:v>
                </c:pt>
                <c:pt idx="3271">
                  <c:v>3.1710000000000099E-2</c:v>
                </c:pt>
                <c:pt idx="3272">
                  <c:v>3.1720000000000102E-2</c:v>
                </c:pt>
                <c:pt idx="3273">
                  <c:v>3.1730000000000098E-2</c:v>
                </c:pt>
                <c:pt idx="3274">
                  <c:v>3.1740000000000101E-2</c:v>
                </c:pt>
                <c:pt idx="3275">
                  <c:v>3.1750000000000098E-2</c:v>
                </c:pt>
                <c:pt idx="3276">
                  <c:v>3.1760000000000101E-2</c:v>
                </c:pt>
                <c:pt idx="3277">
                  <c:v>3.1770000000000097E-2</c:v>
                </c:pt>
                <c:pt idx="3278">
                  <c:v>3.17800000000001E-2</c:v>
                </c:pt>
                <c:pt idx="3279">
                  <c:v>3.1790000000000103E-2</c:v>
                </c:pt>
                <c:pt idx="3280">
                  <c:v>3.1800000000000099E-2</c:v>
                </c:pt>
                <c:pt idx="3281">
                  <c:v>3.1810000000000102E-2</c:v>
                </c:pt>
                <c:pt idx="3282">
                  <c:v>3.1820000000000098E-2</c:v>
                </c:pt>
                <c:pt idx="3283">
                  <c:v>3.1830000000000101E-2</c:v>
                </c:pt>
                <c:pt idx="3284">
                  <c:v>3.1840000000000097E-2</c:v>
                </c:pt>
                <c:pt idx="3285">
                  <c:v>3.18500000000001E-2</c:v>
                </c:pt>
                <c:pt idx="3286">
                  <c:v>3.1860000000000097E-2</c:v>
                </c:pt>
                <c:pt idx="3287">
                  <c:v>3.18700000000001E-2</c:v>
                </c:pt>
                <c:pt idx="3288">
                  <c:v>3.1880000000000103E-2</c:v>
                </c:pt>
                <c:pt idx="3289">
                  <c:v>3.1890000000000099E-2</c:v>
                </c:pt>
                <c:pt idx="3290">
                  <c:v>3.1900000000000102E-2</c:v>
                </c:pt>
                <c:pt idx="3291">
                  <c:v>3.1910000000000098E-2</c:v>
                </c:pt>
                <c:pt idx="3292">
                  <c:v>3.1920000000000101E-2</c:v>
                </c:pt>
                <c:pt idx="3293">
                  <c:v>3.1930000000000097E-2</c:v>
                </c:pt>
                <c:pt idx="3294">
                  <c:v>3.19400000000001E-2</c:v>
                </c:pt>
                <c:pt idx="3295">
                  <c:v>3.1950000000000103E-2</c:v>
                </c:pt>
                <c:pt idx="3296">
                  <c:v>3.1960000000000099E-2</c:v>
                </c:pt>
                <c:pt idx="3297">
                  <c:v>3.1970000000000103E-2</c:v>
                </c:pt>
                <c:pt idx="3298">
                  <c:v>3.1980000000000099E-2</c:v>
                </c:pt>
                <c:pt idx="3299">
                  <c:v>3.1990000000000102E-2</c:v>
                </c:pt>
                <c:pt idx="3300">
                  <c:v>3.2000000000000098E-2</c:v>
                </c:pt>
                <c:pt idx="3301">
                  <c:v>3.2010000000000101E-2</c:v>
                </c:pt>
                <c:pt idx="3302">
                  <c:v>3.2020000000000097E-2</c:v>
                </c:pt>
                <c:pt idx="3303">
                  <c:v>3.20300000000001E-2</c:v>
                </c:pt>
                <c:pt idx="3304">
                  <c:v>3.2040000000000103E-2</c:v>
                </c:pt>
                <c:pt idx="3305">
                  <c:v>3.2050000000000099E-2</c:v>
                </c:pt>
                <c:pt idx="3306">
                  <c:v>3.2060000000000102E-2</c:v>
                </c:pt>
                <c:pt idx="3307">
                  <c:v>3.2070000000000098E-2</c:v>
                </c:pt>
                <c:pt idx="3308">
                  <c:v>3.2080000000000101E-2</c:v>
                </c:pt>
                <c:pt idx="3309">
                  <c:v>3.2090000000000098E-2</c:v>
                </c:pt>
                <c:pt idx="3310">
                  <c:v>3.2100000000000101E-2</c:v>
                </c:pt>
                <c:pt idx="3311">
                  <c:v>3.2110000000000097E-2</c:v>
                </c:pt>
                <c:pt idx="3312">
                  <c:v>3.21200000000001E-2</c:v>
                </c:pt>
                <c:pt idx="3313">
                  <c:v>3.2130000000000103E-2</c:v>
                </c:pt>
                <c:pt idx="3314">
                  <c:v>3.2140000000000099E-2</c:v>
                </c:pt>
                <c:pt idx="3315">
                  <c:v>3.2150000000000102E-2</c:v>
                </c:pt>
                <c:pt idx="3316">
                  <c:v>3.2160000000000098E-2</c:v>
                </c:pt>
                <c:pt idx="3317">
                  <c:v>3.2170000000000101E-2</c:v>
                </c:pt>
                <c:pt idx="3318">
                  <c:v>3.2180000000000097E-2</c:v>
                </c:pt>
                <c:pt idx="3319">
                  <c:v>3.21900000000001E-2</c:v>
                </c:pt>
                <c:pt idx="3320">
                  <c:v>3.2200000000000097E-2</c:v>
                </c:pt>
                <c:pt idx="3321">
                  <c:v>3.22100000000001E-2</c:v>
                </c:pt>
                <c:pt idx="3322">
                  <c:v>3.2220000000000103E-2</c:v>
                </c:pt>
                <c:pt idx="3323">
                  <c:v>3.2230000000000099E-2</c:v>
                </c:pt>
                <c:pt idx="3324">
                  <c:v>3.2240000000000102E-2</c:v>
                </c:pt>
                <c:pt idx="3325">
                  <c:v>3.2250000000000098E-2</c:v>
                </c:pt>
                <c:pt idx="3326">
                  <c:v>3.2260000000000101E-2</c:v>
                </c:pt>
                <c:pt idx="3327">
                  <c:v>3.2270000000000097E-2</c:v>
                </c:pt>
                <c:pt idx="3328">
                  <c:v>3.22800000000001E-2</c:v>
                </c:pt>
                <c:pt idx="3329">
                  <c:v>3.2290000000000103E-2</c:v>
                </c:pt>
                <c:pt idx="3330">
                  <c:v>3.2300000000000099E-2</c:v>
                </c:pt>
                <c:pt idx="3331">
                  <c:v>3.2310000000000103E-2</c:v>
                </c:pt>
                <c:pt idx="3332">
                  <c:v>3.2320000000000099E-2</c:v>
                </c:pt>
                <c:pt idx="3333">
                  <c:v>3.2330000000000102E-2</c:v>
                </c:pt>
                <c:pt idx="3334">
                  <c:v>3.2340000000000098E-2</c:v>
                </c:pt>
                <c:pt idx="3335">
                  <c:v>3.2350000000000101E-2</c:v>
                </c:pt>
                <c:pt idx="3336">
                  <c:v>3.2360000000000097E-2</c:v>
                </c:pt>
                <c:pt idx="3337">
                  <c:v>3.23700000000001E-2</c:v>
                </c:pt>
                <c:pt idx="3338">
                  <c:v>3.2380000000000103E-2</c:v>
                </c:pt>
                <c:pt idx="3339">
                  <c:v>3.2390000000000099E-2</c:v>
                </c:pt>
                <c:pt idx="3340">
                  <c:v>3.2400000000000102E-2</c:v>
                </c:pt>
                <c:pt idx="3341">
                  <c:v>3.2410000000000098E-2</c:v>
                </c:pt>
                <c:pt idx="3342">
                  <c:v>3.2420000000000102E-2</c:v>
                </c:pt>
                <c:pt idx="3343">
                  <c:v>3.2430000000000098E-2</c:v>
                </c:pt>
                <c:pt idx="3344">
                  <c:v>3.2440000000000101E-2</c:v>
                </c:pt>
                <c:pt idx="3345">
                  <c:v>3.2450000000000097E-2</c:v>
                </c:pt>
                <c:pt idx="3346">
                  <c:v>3.24600000000001E-2</c:v>
                </c:pt>
                <c:pt idx="3347">
                  <c:v>3.2470000000000103E-2</c:v>
                </c:pt>
                <c:pt idx="3348">
                  <c:v>3.2480000000000099E-2</c:v>
                </c:pt>
                <c:pt idx="3349">
                  <c:v>3.2490000000000102E-2</c:v>
                </c:pt>
                <c:pt idx="3350">
                  <c:v>3.2500000000000098E-2</c:v>
                </c:pt>
                <c:pt idx="3351">
                  <c:v>3.2510000000000101E-2</c:v>
                </c:pt>
                <c:pt idx="3352">
                  <c:v>3.2520000000000097E-2</c:v>
                </c:pt>
                <c:pt idx="3353">
                  <c:v>3.2530000000000101E-2</c:v>
                </c:pt>
                <c:pt idx="3354">
                  <c:v>3.2540000000000097E-2</c:v>
                </c:pt>
                <c:pt idx="3355">
                  <c:v>3.25500000000001E-2</c:v>
                </c:pt>
                <c:pt idx="3356">
                  <c:v>3.2560000000000103E-2</c:v>
                </c:pt>
                <c:pt idx="3357">
                  <c:v>3.2570000000000099E-2</c:v>
                </c:pt>
                <c:pt idx="3358">
                  <c:v>3.2580000000000102E-2</c:v>
                </c:pt>
                <c:pt idx="3359">
                  <c:v>3.2590000000000098E-2</c:v>
                </c:pt>
                <c:pt idx="3360">
                  <c:v>3.2600000000000101E-2</c:v>
                </c:pt>
                <c:pt idx="3361">
                  <c:v>3.2610000000000097E-2</c:v>
                </c:pt>
                <c:pt idx="3362">
                  <c:v>3.26200000000001E-2</c:v>
                </c:pt>
                <c:pt idx="3363">
                  <c:v>3.2630000000000103E-2</c:v>
                </c:pt>
                <c:pt idx="3364">
                  <c:v>3.2640000000000099E-2</c:v>
                </c:pt>
                <c:pt idx="3365">
                  <c:v>3.2650000000000103E-2</c:v>
                </c:pt>
                <c:pt idx="3366">
                  <c:v>3.2660000000000099E-2</c:v>
                </c:pt>
                <c:pt idx="3367">
                  <c:v>3.2670000000000102E-2</c:v>
                </c:pt>
                <c:pt idx="3368">
                  <c:v>3.2680000000000098E-2</c:v>
                </c:pt>
                <c:pt idx="3369">
                  <c:v>3.2690000000000101E-2</c:v>
                </c:pt>
                <c:pt idx="3370">
                  <c:v>3.2700000000000097E-2</c:v>
                </c:pt>
                <c:pt idx="3371">
                  <c:v>3.27100000000001E-2</c:v>
                </c:pt>
                <c:pt idx="3372">
                  <c:v>3.2720000000000103E-2</c:v>
                </c:pt>
                <c:pt idx="3373">
                  <c:v>3.2730000000000099E-2</c:v>
                </c:pt>
                <c:pt idx="3374">
                  <c:v>3.2740000000000102E-2</c:v>
                </c:pt>
                <c:pt idx="3375">
                  <c:v>3.2750000000000098E-2</c:v>
                </c:pt>
                <c:pt idx="3376">
                  <c:v>3.2760000000000102E-2</c:v>
                </c:pt>
                <c:pt idx="3377">
                  <c:v>3.2770000000000098E-2</c:v>
                </c:pt>
                <c:pt idx="3378">
                  <c:v>3.2780000000000101E-2</c:v>
                </c:pt>
                <c:pt idx="3379">
                  <c:v>3.2790000000000097E-2</c:v>
                </c:pt>
                <c:pt idx="3380">
                  <c:v>3.28000000000001E-2</c:v>
                </c:pt>
                <c:pt idx="3381">
                  <c:v>3.2810000000000103E-2</c:v>
                </c:pt>
                <c:pt idx="3382">
                  <c:v>3.2820000000000099E-2</c:v>
                </c:pt>
                <c:pt idx="3383">
                  <c:v>3.2830000000000102E-2</c:v>
                </c:pt>
                <c:pt idx="3384">
                  <c:v>3.2840000000000098E-2</c:v>
                </c:pt>
                <c:pt idx="3385">
                  <c:v>3.2850000000000101E-2</c:v>
                </c:pt>
                <c:pt idx="3386">
                  <c:v>3.2860000000000097E-2</c:v>
                </c:pt>
                <c:pt idx="3387">
                  <c:v>3.2870000000000101E-2</c:v>
                </c:pt>
                <c:pt idx="3388">
                  <c:v>3.2880000000000097E-2</c:v>
                </c:pt>
                <c:pt idx="3389">
                  <c:v>3.28900000000001E-2</c:v>
                </c:pt>
                <c:pt idx="3390">
                  <c:v>3.2900000000000103E-2</c:v>
                </c:pt>
                <c:pt idx="3391">
                  <c:v>3.2910000000000099E-2</c:v>
                </c:pt>
                <c:pt idx="3392">
                  <c:v>3.2920000000000102E-2</c:v>
                </c:pt>
                <c:pt idx="3393">
                  <c:v>3.2930000000000098E-2</c:v>
                </c:pt>
                <c:pt idx="3394">
                  <c:v>3.2940000000000101E-2</c:v>
                </c:pt>
                <c:pt idx="3395">
                  <c:v>3.2950000000000097E-2</c:v>
                </c:pt>
                <c:pt idx="3396">
                  <c:v>3.29600000000001E-2</c:v>
                </c:pt>
                <c:pt idx="3397">
                  <c:v>3.2970000000000103E-2</c:v>
                </c:pt>
                <c:pt idx="3398">
                  <c:v>3.29800000000001E-2</c:v>
                </c:pt>
                <c:pt idx="3399">
                  <c:v>3.2990000000000103E-2</c:v>
                </c:pt>
                <c:pt idx="3400">
                  <c:v>3.3000000000000099E-2</c:v>
                </c:pt>
                <c:pt idx="3401">
                  <c:v>3.3010000000000102E-2</c:v>
                </c:pt>
                <c:pt idx="3402">
                  <c:v>3.3020000000000098E-2</c:v>
                </c:pt>
                <c:pt idx="3403">
                  <c:v>3.3030000000000101E-2</c:v>
                </c:pt>
                <c:pt idx="3404">
                  <c:v>3.3040000000000097E-2</c:v>
                </c:pt>
                <c:pt idx="3405">
                  <c:v>3.30500000000001E-2</c:v>
                </c:pt>
                <c:pt idx="3406">
                  <c:v>3.3060000000000103E-2</c:v>
                </c:pt>
                <c:pt idx="3407">
                  <c:v>3.3070000000000099E-2</c:v>
                </c:pt>
                <c:pt idx="3408">
                  <c:v>3.3080000000000102E-2</c:v>
                </c:pt>
                <c:pt idx="3409">
                  <c:v>3.3090000000000099E-2</c:v>
                </c:pt>
                <c:pt idx="3410">
                  <c:v>3.3100000000000102E-2</c:v>
                </c:pt>
                <c:pt idx="3411">
                  <c:v>3.3110000000000098E-2</c:v>
                </c:pt>
                <c:pt idx="3412">
                  <c:v>3.3120000000000101E-2</c:v>
                </c:pt>
                <c:pt idx="3413">
                  <c:v>3.3130000000000097E-2</c:v>
                </c:pt>
                <c:pt idx="3414">
                  <c:v>3.31400000000001E-2</c:v>
                </c:pt>
                <c:pt idx="3415">
                  <c:v>3.3150000000000103E-2</c:v>
                </c:pt>
                <c:pt idx="3416">
                  <c:v>3.3160000000000099E-2</c:v>
                </c:pt>
                <c:pt idx="3417">
                  <c:v>3.3170000000000102E-2</c:v>
                </c:pt>
                <c:pt idx="3418">
                  <c:v>3.3180000000000098E-2</c:v>
                </c:pt>
                <c:pt idx="3419">
                  <c:v>3.3190000000000101E-2</c:v>
                </c:pt>
                <c:pt idx="3420">
                  <c:v>3.3200000000000097E-2</c:v>
                </c:pt>
                <c:pt idx="3421">
                  <c:v>3.3210000000000101E-2</c:v>
                </c:pt>
                <c:pt idx="3422">
                  <c:v>3.3220000000000097E-2</c:v>
                </c:pt>
                <c:pt idx="3423">
                  <c:v>3.32300000000001E-2</c:v>
                </c:pt>
                <c:pt idx="3424">
                  <c:v>3.3240000000000103E-2</c:v>
                </c:pt>
                <c:pt idx="3425">
                  <c:v>3.3250000000000099E-2</c:v>
                </c:pt>
                <c:pt idx="3426">
                  <c:v>3.3260000000000102E-2</c:v>
                </c:pt>
                <c:pt idx="3427">
                  <c:v>3.3270000000000098E-2</c:v>
                </c:pt>
                <c:pt idx="3428">
                  <c:v>3.3280000000000101E-2</c:v>
                </c:pt>
                <c:pt idx="3429">
                  <c:v>3.3290000000000097E-2</c:v>
                </c:pt>
                <c:pt idx="3430">
                  <c:v>3.33000000000001E-2</c:v>
                </c:pt>
                <c:pt idx="3431">
                  <c:v>3.3310000000000103E-2</c:v>
                </c:pt>
                <c:pt idx="3432">
                  <c:v>3.33200000000001E-2</c:v>
                </c:pt>
                <c:pt idx="3433">
                  <c:v>3.3330000000000103E-2</c:v>
                </c:pt>
                <c:pt idx="3434">
                  <c:v>3.3340000000000099E-2</c:v>
                </c:pt>
                <c:pt idx="3435">
                  <c:v>3.3350000000000102E-2</c:v>
                </c:pt>
                <c:pt idx="3436">
                  <c:v>3.3360000000000098E-2</c:v>
                </c:pt>
                <c:pt idx="3437">
                  <c:v>3.3370000000000101E-2</c:v>
                </c:pt>
                <c:pt idx="3438">
                  <c:v>3.3380000000000097E-2</c:v>
                </c:pt>
                <c:pt idx="3439">
                  <c:v>3.33900000000001E-2</c:v>
                </c:pt>
                <c:pt idx="3440">
                  <c:v>3.3400000000000103E-2</c:v>
                </c:pt>
                <c:pt idx="3441">
                  <c:v>3.3410000000000099E-2</c:v>
                </c:pt>
                <c:pt idx="3442">
                  <c:v>3.3420000000000102E-2</c:v>
                </c:pt>
                <c:pt idx="3443">
                  <c:v>3.3430000000000099E-2</c:v>
                </c:pt>
                <c:pt idx="3444">
                  <c:v>3.3440000000000102E-2</c:v>
                </c:pt>
                <c:pt idx="3445">
                  <c:v>3.3450000000000098E-2</c:v>
                </c:pt>
                <c:pt idx="3446">
                  <c:v>3.3460000000000101E-2</c:v>
                </c:pt>
                <c:pt idx="3447">
                  <c:v>3.3470000000000097E-2</c:v>
                </c:pt>
                <c:pt idx="3448">
                  <c:v>3.34800000000001E-2</c:v>
                </c:pt>
                <c:pt idx="3449">
                  <c:v>3.3490000000000103E-2</c:v>
                </c:pt>
                <c:pt idx="3450">
                  <c:v>3.3500000000000099E-2</c:v>
                </c:pt>
                <c:pt idx="3451">
                  <c:v>3.3510000000000102E-2</c:v>
                </c:pt>
                <c:pt idx="3452">
                  <c:v>3.3520000000000098E-2</c:v>
                </c:pt>
                <c:pt idx="3453">
                  <c:v>3.3530000000000101E-2</c:v>
                </c:pt>
                <c:pt idx="3454">
                  <c:v>3.3540000000000098E-2</c:v>
                </c:pt>
                <c:pt idx="3455">
                  <c:v>3.3550000000000101E-2</c:v>
                </c:pt>
                <c:pt idx="3456">
                  <c:v>3.3560000000000097E-2</c:v>
                </c:pt>
                <c:pt idx="3457">
                  <c:v>3.35700000000001E-2</c:v>
                </c:pt>
                <c:pt idx="3458">
                  <c:v>3.3580000000000103E-2</c:v>
                </c:pt>
                <c:pt idx="3459">
                  <c:v>3.3590000000000099E-2</c:v>
                </c:pt>
                <c:pt idx="3460">
                  <c:v>3.3600000000000102E-2</c:v>
                </c:pt>
                <c:pt idx="3461">
                  <c:v>3.3610000000000098E-2</c:v>
                </c:pt>
                <c:pt idx="3462">
                  <c:v>3.3620000000000101E-2</c:v>
                </c:pt>
                <c:pt idx="3463">
                  <c:v>3.3630000000000097E-2</c:v>
                </c:pt>
                <c:pt idx="3464">
                  <c:v>3.36400000000001E-2</c:v>
                </c:pt>
                <c:pt idx="3465">
                  <c:v>3.3650000000000103E-2</c:v>
                </c:pt>
                <c:pt idx="3466">
                  <c:v>3.36600000000001E-2</c:v>
                </c:pt>
                <c:pt idx="3467">
                  <c:v>3.3670000000000103E-2</c:v>
                </c:pt>
                <c:pt idx="3468">
                  <c:v>3.3680000000000099E-2</c:v>
                </c:pt>
                <c:pt idx="3469">
                  <c:v>3.3690000000000102E-2</c:v>
                </c:pt>
                <c:pt idx="3470">
                  <c:v>3.3700000000000098E-2</c:v>
                </c:pt>
                <c:pt idx="3471">
                  <c:v>3.3710000000000101E-2</c:v>
                </c:pt>
                <c:pt idx="3472">
                  <c:v>3.3720000000000097E-2</c:v>
                </c:pt>
                <c:pt idx="3473">
                  <c:v>3.37300000000001E-2</c:v>
                </c:pt>
                <c:pt idx="3474">
                  <c:v>3.3740000000000103E-2</c:v>
                </c:pt>
                <c:pt idx="3475">
                  <c:v>3.3750000000000099E-2</c:v>
                </c:pt>
                <c:pt idx="3476">
                  <c:v>3.3760000000000102E-2</c:v>
                </c:pt>
                <c:pt idx="3477">
                  <c:v>3.3770000000000099E-2</c:v>
                </c:pt>
                <c:pt idx="3478">
                  <c:v>3.3780000000000102E-2</c:v>
                </c:pt>
                <c:pt idx="3479">
                  <c:v>3.3790000000000098E-2</c:v>
                </c:pt>
                <c:pt idx="3480">
                  <c:v>3.3800000000000101E-2</c:v>
                </c:pt>
                <c:pt idx="3481">
                  <c:v>3.3810000000000097E-2</c:v>
                </c:pt>
                <c:pt idx="3482">
                  <c:v>3.38200000000001E-2</c:v>
                </c:pt>
                <c:pt idx="3483">
                  <c:v>3.3830000000000103E-2</c:v>
                </c:pt>
                <c:pt idx="3484">
                  <c:v>3.3840000000000099E-2</c:v>
                </c:pt>
                <c:pt idx="3485">
                  <c:v>3.3850000000000102E-2</c:v>
                </c:pt>
                <c:pt idx="3486">
                  <c:v>3.3860000000000098E-2</c:v>
                </c:pt>
                <c:pt idx="3487">
                  <c:v>3.3870000000000101E-2</c:v>
                </c:pt>
                <c:pt idx="3488">
                  <c:v>3.3880000000000098E-2</c:v>
                </c:pt>
                <c:pt idx="3489">
                  <c:v>3.3890000000000101E-2</c:v>
                </c:pt>
                <c:pt idx="3490">
                  <c:v>3.3900000000000097E-2</c:v>
                </c:pt>
                <c:pt idx="3491">
                  <c:v>3.39100000000001E-2</c:v>
                </c:pt>
                <c:pt idx="3492">
                  <c:v>3.3920000000000103E-2</c:v>
                </c:pt>
                <c:pt idx="3493">
                  <c:v>3.3930000000000099E-2</c:v>
                </c:pt>
                <c:pt idx="3494">
                  <c:v>3.3940000000000102E-2</c:v>
                </c:pt>
                <c:pt idx="3495">
                  <c:v>3.3950000000000098E-2</c:v>
                </c:pt>
                <c:pt idx="3496">
                  <c:v>3.3960000000000101E-2</c:v>
                </c:pt>
                <c:pt idx="3497">
                  <c:v>3.3970000000000097E-2</c:v>
                </c:pt>
                <c:pt idx="3498">
                  <c:v>3.39800000000001E-2</c:v>
                </c:pt>
                <c:pt idx="3499">
                  <c:v>3.3990000000000103E-2</c:v>
                </c:pt>
                <c:pt idx="3500">
                  <c:v>3.40000000000001E-2</c:v>
                </c:pt>
                <c:pt idx="3501">
                  <c:v>3.4010000000000103E-2</c:v>
                </c:pt>
                <c:pt idx="3502">
                  <c:v>3.4020000000000099E-2</c:v>
                </c:pt>
                <c:pt idx="3503">
                  <c:v>3.4030000000000102E-2</c:v>
                </c:pt>
                <c:pt idx="3504">
                  <c:v>3.4040000000000098E-2</c:v>
                </c:pt>
                <c:pt idx="3505">
                  <c:v>3.4050000000000101E-2</c:v>
                </c:pt>
                <c:pt idx="3506">
                  <c:v>3.4060000000000097E-2</c:v>
                </c:pt>
                <c:pt idx="3507">
                  <c:v>3.40700000000001E-2</c:v>
                </c:pt>
                <c:pt idx="3508">
                  <c:v>3.4080000000000103E-2</c:v>
                </c:pt>
                <c:pt idx="3509">
                  <c:v>3.4090000000000099E-2</c:v>
                </c:pt>
                <c:pt idx="3510">
                  <c:v>3.4100000000000102E-2</c:v>
                </c:pt>
                <c:pt idx="3511">
                  <c:v>3.4110000000000099E-2</c:v>
                </c:pt>
                <c:pt idx="3512">
                  <c:v>3.4120000000000102E-2</c:v>
                </c:pt>
                <c:pt idx="3513">
                  <c:v>3.4130000000000098E-2</c:v>
                </c:pt>
                <c:pt idx="3514">
                  <c:v>3.4140000000000101E-2</c:v>
                </c:pt>
                <c:pt idx="3515">
                  <c:v>3.4150000000000097E-2</c:v>
                </c:pt>
                <c:pt idx="3516">
                  <c:v>3.41600000000001E-2</c:v>
                </c:pt>
                <c:pt idx="3517">
                  <c:v>3.4170000000000103E-2</c:v>
                </c:pt>
                <c:pt idx="3518">
                  <c:v>3.4180000000000099E-2</c:v>
                </c:pt>
                <c:pt idx="3519">
                  <c:v>3.4190000000000102E-2</c:v>
                </c:pt>
                <c:pt idx="3520">
                  <c:v>3.4200000000000098E-2</c:v>
                </c:pt>
                <c:pt idx="3521">
                  <c:v>3.4210000000000101E-2</c:v>
                </c:pt>
                <c:pt idx="3522">
                  <c:v>3.4220000000000098E-2</c:v>
                </c:pt>
                <c:pt idx="3523">
                  <c:v>3.4230000000000101E-2</c:v>
                </c:pt>
                <c:pt idx="3524">
                  <c:v>3.4240000000000097E-2</c:v>
                </c:pt>
                <c:pt idx="3525">
                  <c:v>3.42500000000001E-2</c:v>
                </c:pt>
                <c:pt idx="3526">
                  <c:v>3.4260000000000103E-2</c:v>
                </c:pt>
                <c:pt idx="3527">
                  <c:v>3.4270000000000099E-2</c:v>
                </c:pt>
                <c:pt idx="3528">
                  <c:v>3.4280000000000102E-2</c:v>
                </c:pt>
                <c:pt idx="3529">
                  <c:v>3.4290000000000098E-2</c:v>
                </c:pt>
                <c:pt idx="3530">
                  <c:v>3.4300000000000101E-2</c:v>
                </c:pt>
                <c:pt idx="3531">
                  <c:v>3.4310000000000097E-2</c:v>
                </c:pt>
                <c:pt idx="3532">
                  <c:v>3.43200000000001E-2</c:v>
                </c:pt>
                <c:pt idx="3533">
                  <c:v>3.4330000000000097E-2</c:v>
                </c:pt>
                <c:pt idx="3534">
                  <c:v>3.43400000000001E-2</c:v>
                </c:pt>
                <c:pt idx="3535">
                  <c:v>3.4350000000000103E-2</c:v>
                </c:pt>
                <c:pt idx="3536">
                  <c:v>3.4360000000000099E-2</c:v>
                </c:pt>
                <c:pt idx="3537">
                  <c:v>3.4370000000000102E-2</c:v>
                </c:pt>
                <c:pt idx="3538">
                  <c:v>3.4380000000000098E-2</c:v>
                </c:pt>
                <c:pt idx="3539">
                  <c:v>3.4390000000000101E-2</c:v>
                </c:pt>
                <c:pt idx="3540">
                  <c:v>3.4400000000000097E-2</c:v>
                </c:pt>
                <c:pt idx="3541">
                  <c:v>3.44100000000001E-2</c:v>
                </c:pt>
                <c:pt idx="3542">
                  <c:v>3.4420000000000103E-2</c:v>
                </c:pt>
                <c:pt idx="3543">
                  <c:v>3.4430000000000099E-2</c:v>
                </c:pt>
                <c:pt idx="3544">
                  <c:v>3.4440000000000102E-2</c:v>
                </c:pt>
                <c:pt idx="3545">
                  <c:v>3.4450000000000099E-2</c:v>
                </c:pt>
                <c:pt idx="3546">
                  <c:v>3.4460000000000102E-2</c:v>
                </c:pt>
                <c:pt idx="3547">
                  <c:v>3.4470000000000098E-2</c:v>
                </c:pt>
                <c:pt idx="3548">
                  <c:v>3.4480000000000101E-2</c:v>
                </c:pt>
                <c:pt idx="3549">
                  <c:v>3.4490000000000097E-2</c:v>
                </c:pt>
                <c:pt idx="3550">
                  <c:v>3.45000000000001E-2</c:v>
                </c:pt>
                <c:pt idx="3551">
                  <c:v>3.4510000000000103E-2</c:v>
                </c:pt>
                <c:pt idx="3552">
                  <c:v>3.4520000000000099E-2</c:v>
                </c:pt>
                <c:pt idx="3553">
                  <c:v>3.4530000000000102E-2</c:v>
                </c:pt>
                <c:pt idx="3554">
                  <c:v>3.4540000000000098E-2</c:v>
                </c:pt>
                <c:pt idx="3555">
                  <c:v>3.4550000000000101E-2</c:v>
                </c:pt>
                <c:pt idx="3556">
                  <c:v>3.4560000000000098E-2</c:v>
                </c:pt>
                <c:pt idx="3557">
                  <c:v>3.4570000000000101E-2</c:v>
                </c:pt>
                <c:pt idx="3558">
                  <c:v>3.4580000000000097E-2</c:v>
                </c:pt>
                <c:pt idx="3559">
                  <c:v>3.45900000000001E-2</c:v>
                </c:pt>
                <c:pt idx="3560">
                  <c:v>3.4600000000000103E-2</c:v>
                </c:pt>
                <c:pt idx="3561">
                  <c:v>3.4610000000000099E-2</c:v>
                </c:pt>
                <c:pt idx="3562">
                  <c:v>3.4620000000000102E-2</c:v>
                </c:pt>
                <c:pt idx="3563">
                  <c:v>3.4630000000000098E-2</c:v>
                </c:pt>
                <c:pt idx="3564">
                  <c:v>3.4640000000000101E-2</c:v>
                </c:pt>
                <c:pt idx="3565">
                  <c:v>3.4650000000000097E-2</c:v>
                </c:pt>
                <c:pt idx="3566">
                  <c:v>3.46600000000001E-2</c:v>
                </c:pt>
                <c:pt idx="3567">
                  <c:v>3.4670000000000097E-2</c:v>
                </c:pt>
                <c:pt idx="3568">
                  <c:v>3.46800000000001E-2</c:v>
                </c:pt>
                <c:pt idx="3569">
                  <c:v>3.4690000000000103E-2</c:v>
                </c:pt>
                <c:pt idx="3570">
                  <c:v>3.4700000000000099E-2</c:v>
                </c:pt>
                <c:pt idx="3571">
                  <c:v>3.4710000000000102E-2</c:v>
                </c:pt>
                <c:pt idx="3572">
                  <c:v>3.4720000000000098E-2</c:v>
                </c:pt>
                <c:pt idx="3573">
                  <c:v>3.4730000000000101E-2</c:v>
                </c:pt>
                <c:pt idx="3574">
                  <c:v>3.4740000000000097E-2</c:v>
                </c:pt>
                <c:pt idx="3575">
                  <c:v>3.47500000000001E-2</c:v>
                </c:pt>
                <c:pt idx="3576">
                  <c:v>3.4760000000000103E-2</c:v>
                </c:pt>
                <c:pt idx="3577">
                  <c:v>3.4770000000000099E-2</c:v>
                </c:pt>
                <c:pt idx="3578">
                  <c:v>3.4780000000000103E-2</c:v>
                </c:pt>
                <c:pt idx="3579">
                  <c:v>3.4790000000000099E-2</c:v>
                </c:pt>
                <c:pt idx="3580">
                  <c:v>3.4800000000000102E-2</c:v>
                </c:pt>
                <c:pt idx="3581">
                  <c:v>3.4810000000000098E-2</c:v>
                </c:pt>
                <c:pt idx="3582">
                  <c:v>3.4820000000000101E-2</c:v>
                </c:pt>
                <c:pt idx="3583">
                  <c:v>3.4830000000000097E-2</c:v>
                </c:pt>
                <c:pt idx="3584">
                  <c:v>3.48400000000001E-2</c:v>
                </c:pt>
                <c:pt idx="3585">
                  <c:v>3.4850000000000103E-2</c:v>
                </c:pt>
                <c:pt idx="3586">
                  <c:v>3.4860000000000099E-2</c:v>
                </c:pt>
                <c:pt idx="3587">
                  <c:v>3.4870000000000102E-2</c:v>
                </c:pt>
                <c:pt idx="3588">
                  <c:v>3.4880000000000098E-2</c:v>
                </c:pt>
                <c:pt idx="3589">
                  <c:v>3.4890000000000101E-2</c:v>
                </c:pt>
                <c:pt idx="3590">
                  <c:v>3.4900000000000098E-2</c:v>
                </c:pt>
                <c:pt idx="3591">
                  <c:v>3.4910000000000101E-2</c:v>
                </c:pt>
                <c:pt idx="3592">
                  <c:v>3.4920000000000097E-2</c:v>
                </c:pt>
                <c:pt idx="3593">
                  <c:v>3.49300000000001E-2</c:v>
                </c:pt>
                <c:pt idx="3594">
                  <c:v>3.4940000000000103E-2</c:v>
                </c:pt>
                <c:pt idx="3595">
                  <c:v>3.4950000000000099E-2</c:v>
                </c:pt>
                <c:pt idx="3596">
                  <c:v>3.4960000000000102E-2</c:v>
                </c:pt>
                <c:pt idx="3597">
                  <c:v>3.4970000000000098E-2</c:v>
                </c:pt>
                <c:pt idx="3598">
                  <c:v>3.4980000000000101E-2</c:v>
                </c:pt>
                <c:pt idx="3599">
                  <c:v>3.4990000000000097E-2</c:v>
                </c:pt>
                <c:pt idx="3600">
                  <c:v>3.50000000000001E-2</c:v>
                </c:pt>
              </c:numCache>
            </c:numRef>
          </c:xVal>
          <c:yVal>
            <c:numRef>
              <c:f>'400MeV'!$R$2:$R$3602</c:f>
              <c:numCache>
                <c:formatCode>General</c:formatCode>
                <c:ptCount val="3601"/>
                <c:pt idx="0">
                  <c:v>15.287603705164964</c:v>
                </c:pt>
                <c:pt idx="1">
                  <c:v>15.134403328592033</c:v>
                </c:pt>
                <c:pt idx="2">
                  <c:v>14.98118950869296</c:v>
                </c:pt>
                <c:pt idx="3">
                  <c:v>14.827962381560969</c:v>
                </c:pt>
                <c:pt idx="4">
                  <c:v>14.674722083235501</c:v>
                </c:pt>
                <c:pt idx="5">
                  <c:v>14.521468749891918</c:v>
                </c:pt>
                <c:pt idx="6">
                  <c:v>14.368202517651973</c:v>
                </c:pt>
                <c:pt idx="7">
                  <c:v>14.214923522691892</c:v>
                </c:pt>
                <c:pt idx="8">
                  <c:v>14.061631901049301</c:v>
                </c:pt>
                <c:pt idx="9">
                  <c:v>13.908327788956889</c:v>
                </c:pt>
                <c:pt idx="10">
                  <c:v>13.75501132267207</c:v>
                </c:pt>
                <c:pt idx="11">
                  <c:v>13.601682638234371</c:v>
                </c:pt>
                <c:pt idx="12">
                  <c:v>13.448341871957323</c:v>
                </c:pt>
                <c:pt idx="13">
                  <c:v>13.294989159934149</c:v>
                </c:pt>
                <c:pt idx="14">
                  <c:v>13.141624638506737</c:v>
                </c:pt>
                <c:pt idx="15">
                  <c:v>12.988248443796065</c:v>
                </c:pt>
                <c:pt idx="16">
                  <c:v>12.834860712143334</c:v>
                </c:pt>
                <c:pt idx="17">
                  <c:v>12.681461579669602</c:v>
                </c:pt>
                <c:pt idx="18">
                  <c:v>12.52805118277184</c:v>
                </c:pt>
                <c:pt idx="19">
                  <c:v>12.374629657625409</c:v>
                </c:pt>
                <c:pt idx="20">
                  <c:v>12.22119714051721</c:v>
                </c:pt>
                <c:pt idx="21">
                  <c:v>12.06775376778827</c:v>
                </c:pt>
                <c:pt idx="22">
                  <c:v>11.914299675697473</c:v>
                </c:pt>
                <c:pt idx="23">
                  <c:v>11.760835000558522</c:v>
                </c:pt>
                <c:pt idx="24">
                  <c:v>11.607359878657887</c:v>
                </c:pt>
                <c:pt idx="25">
                  <c:v>11.453874446364086</c:v>
                </c:pt>
                <c:pt idx="26">
                  <c:v>11.300378840073789</c:v>
                </c:pt>
                <c:pt idx="27">
                  <c:v>11.146873195963177</c:v>
                </c:pt>
                <c:pt idx="28">
                  <c:v>10.993357650538378</c:v>
                </c:pt>
                <c:pt idx="29">
                  <c:v>10.839832340086208</c:v>
                </c:pt>
                <c:pt idx="30">
                  <c:v>10.686297401002465</c:v>
                </c:pt>
                <c:pt idx="31">
                  <c:v>10.53275296965645</c:v>
                </c:pt>
                <c:pt idx="32">
                  <c:v>10.379199182444308</c:v>
                </c:pt>
                <c:pt idx="33">
                  <c:v>10.225636175789859</c:v>
                </c:pt>
                <c:pt idx="34">
                  <c:v>10.072064086007105</c:v>
                </c:pt>
                <c:pt idx="35">
                  <c:v>9.9184830496298879</c:v>
                </c:pt>
                <c:pt idx="36">
                  <c:v>9.7648932029721287</c:v>
                </c:pt>
                <c:pt idx="37">
                  <c:v>9.6112946825401249</c:v>
                </c:pt>
                <c:pt idx="38">
                  <c:v>9.4576876247028778</c:v>
                </c:pt>
                <c:pt idx="39">
                  <c:v>9.3040721659666872</c:v>
                </c:pt>
                <c:pt idx="40">
                  <c:v>9.1504484427555415</c:v>
                </c:pt>
                <c:pt idx="41">
                  <c:v>8.9968165915208385</c:v>
                </c:pt>
                <c:pt idx="42">
                  <c:v>8.8431767487415112</c:v>
                </c:pt>
                <c:pt idx="43">
                  <c:v>8.6895290508689609</c:v>
                </c:pt>
                <c:pt idx="44">
                  <c:v>8.5358736344095725</c:v>
                </c:pt>
                <c:pt idx="45">
                  <c:v>8.3822106358149391</c:v>
                </c:pt>
                <c:pt idx="46">
                  <c:v>8.228540191646351</c:v>
                </c:pt>
                <c:pt idx="47">
                  <c:v>8.0748624383278429</c:v>
                </c:pt>
                <c:pt idx="48">
                  <c:v>7.9211775123932737</c:v>
                </c:pt>
                <c:pt idx="49">
                  <c:v>7.7674855503767226</c:v>
                </c:pt>
                <c:pt idx="50">
                  <c:v>7.6137866887570391</c:v>
                </c:pt>
                <c:pt idx="51">
                  <c:v>7.4600810640958404</c:v>
                </c:pt>
                <c:pt idx="52">
                  <c:v>7.3063688129269435</c:v>
                </c:pt>
                <c:pt idx="53">
                  <c:v>7.1526500717568888</c:v>
                </c:pt>
                <c:pt idx="54">
                  <c:v>6.9989249771196897</c:v>
                </c:pt>
                <c:pt idx="55">
                  <c:v>6.8451936656317365</c:v>
                </c:pt>
                <c:pt idx="56">
                  <c:v>6.6914562737721379</c:v>
                </c:pt>
                <c:pt idx="57">
                  <c:v>6.5377129381573518</c:v>
                </c:pt>
                <c:pt idx="58">
                  <c:v>6.3839637952938082</c:v>
                </c:pt>
                <c:pt idx="59">
                  <c:v>6.2302089817705539</c:v>
                </c:pt>
                <c:pt idx="60">
                  <c:v>6.0764486342316504</c:v>
                </c:pt>
                <c:pt idx="61">
                  <c:v>5.9226828891560421</c:v>
                </c:pt>
                <c:pt idx="62">
                  <c:v>5.7689118831877364</c:v>
                </c:pt>
                <c:pt idx="63">
                  <c:v>5.6151357528883068</c:v>
                </c:pt>
                <c:pt idx="64">
                  <c:v>5.461354634874219</c:v>
                </c:pt>
                <c:pt idx="65">
                  <c:v>5.3075686657345535</c:v>
                </c:pt>
                <c:pt idx="66">
                  <c:v>5.1537779820858214</c:v>
                </c:pt>
                <c:pt idx="67">
                  <c:v>4.9999827204894807</c:v>
                </c:pt>
                <c:pt idx="68">
                  <c:v>4.8461830176171912</c:v>
                </c:pt>
                <c:pt idx="69">
                  <c:v>4.692379010030379</c:v>
                </c:pt>
                <c:pt idx="70">
                  <c:v>4.5385708343731483</c:v>
                </c:pt>
                <c:pt idx="71">
                  <c:v>4.3847586272620251</c:v>
                </c:pt>
                <c:pt idx="72">
                  <c:v>4.2309425253410637</c:v>
                </c:pt>
                <c:pt idx="73">
                  <c:v>4.0771226652268124</c:v>
                </c:pt>
                <c:pt idx="74">
                  <c:v>3.9232991835082833</c:v>
                </c:pt>
                <c:pt idx="75">
                  <c:v>3.7694722169121033</c:v>
                </c:pt>
                <c:pt idx="76">
                  <c:v>3.615641902027293</c:v>
                </c:pt>
                <c:pt idx="77">
                  <c:v>3.4618083754703854</c:v>
                </c:pt>
                <c:pt idx="78">
                  <c:v>3.3079717739404892</c:v>
                </c:pt>
                <c:pt idx="79">
                  <c:v>3.1541322339991003</c:v>
                </c:pt>
                <c:pt idx="80">
                  <c:v>3.0002898924278836</c:v>
                </c:pt>
                <c:pt idx="81">
                  <c:v>2.846444885788336</c:v>
                </c:pt>
                <c:pt idx="82">
                  <c:v>2.6925973506970005</c:v>
                </c:pt>
                <c:pt idx="83">
                  <c:v>2.5387474239355416</c:v>
                </c:pt>
                <c:pt idx="84">
                  <c:v>2.3848952420654568</c:v>
                </c:pt>
                <c:pt idx="85">
                  <c:v>2.2310409417583243</c:v>
                </c:pt>
                <c:pt idx="86">
                  <c:v>2.0771846597407757</c:v>
                </c:pt>
                <c:pt idx="87">
                  <c:v>1.9233265326293443</c:v>
                </c:pt>
                <c:pt idx="88">
                  <c:v>1.7694666970405808</c:v>
                </c:pt>
                <c:pt idx="89">
                  <c:v>1.6156052897836555</c:v>
                </c:pt>
                <c:pt idx="90">
                  <c:v>1.4617424473650291</c:v>
                </c:pt>
                <c:pt idx="91">
                  <c:v>1.3078783065663877</c:v>
                </c:pt>
                <c:pt idx="92">
                  <c:v>1.1540130040317693</c:v>
                </c:pt>
                <c:pt idx="93">
                  <c:v>1.0001466764052418</c:v>
                </c:pt>
                <c:pt idx="94">
                  <c:v>0.84627946041342683</c:v>
                </c:pt>
                <c:pt idx="95">
                  <c:v>0.69241149267287272</c:v>
                </c:pt>
                <c:pt idx="96">
                  <c:v>0.53854290991020115</c:v>
                </c:pt>
                <c:pt idx="97">
                  <c:v>0.38467384879698352</c:v>
                </c:pt>
                <c:pt idx="98">
                  <c:v>0.23080444592224555</c:v>
                </c:pt>
                <c:pt idx="99">
                  <c:v>7.6934838095192706E-2</c:v>
                </c:pt>
                <c:pt idx="100">
                  <c:v>-7.6934838095192706E-2</c:v>
                </c:pt>
                <c:pt idx="101">
                  <c:v>-0.23080444592224555</c:v>
                </c:pt>
                <c:pt idx="102">
                  <c:v>-0.38467384879698352</c:v>
                </c:pt>
                <c:pt idx="103">
                  <c:v>-0.53854290991020115</c:v>
                </c:pt>
                <c:pt idx="104">
                  <c:v>-0.69241149267287272</c:v>
                </c:pt>
                <c:pt idx="105">
                  <c:v>-0.84627946041342683</c:v>
                </c:pt>
                <c:pt idx="106">
                  <c:v>-1.0001466764052418</c:v>
                </c:pt>
                <c:pt idx="107">
                  <c:v>-1.1540130040317693</c:v>
                </c:pt>
                <c:pt idx="108">
                  <c:v>-1.3078783065663877</c:v>
                </c:pt>
                <c:pt idx="109">
                  <c:v>-1.4617424473650291</c:v>
                </c:pt>
                <c:pt idx="110">
                  <c:v>-1.6156052897836555</c:v>
                </c:pt>
                <c:pt idx="111">
                  <c:v>-1.7694666970405808</c:v>
                </c:pt>
                <c:pt idx="112">
                  <c:v>-1.9233265326293443</c:v>
                </c:pt>
                <c:pt idx="113">
                  <c:v>-2.0771846597407757</c:v>
                </c:pt>
                <c:pt idx="114">
                  <c:v>-2.2310409417583243</c:v>
                </c:pt>
                <c:pt idx="115">
                  <c:v>-2.3848952420654568</c:v>
                </c:pt>
                <c:pt idx="116">
                  <c:v>-2.5387474239355416</c:v>
                </c:pt>
                <c:pt idx="117">
                  <c:v>-2.6925973506970005</c:v>
                </c:pt>
                <c:pt idx="118">
                  <c:v>-2.846444885788336</c:v>
                </c:pt>
                <c:pt idx="119">
                  <c:v>-3.0002898924278836</c:v>
                </c:pt>
                <c:pt idx="120">
                  <c:v>-3.1541322339991003</c:v>
                </c:pt>
                <c:pt idx="121">
                  <c:v>-3.3079717739404892</c:v>
                </c:pt>
                <c:pt idx="122">
                  <c:v>-3.4618083754703854</c:v>
                </c:pt>
                <c:pt idx="123">
                  <c:v>-3.615641902027293</c:v>
                </c:pt>
                <c:pt idx="124">
                  <c:v>-3.7694722169121033</c:v>
                </c:pt>
                <c:pt idx="125">
                  <c:v>-3.9232991835358058</c:v>
                </c:pt>
                <c:pt idx="126">
                  <c:v>-4.0771226651992896</c:v>
                </c:pt>
                <c:pt idx="127">
                  <c:v>-4.2309425253410637</c:v>
                </c:pt>
                <c:pt idx="128">
                  <c:v>-4.3847586272620251</c:v>
                </c:pt>
                <c:pt idx="129">
                  <c:v>-4.5385708343731483</c:v>
                </c:pt>
                <c:pt idx="130">
                  <c:v>-4.692379010030379</c:v>
                </c:pt>
                <c:pt idx="131">
                  <c:v>-4.8461830176171912</c:v>
                </c:pt>
                <c:pt idx="132">
                  <c:v>-4.9999827204894807</c:v>
                </c:pt>
                <c:pt idx="133">
                  <c:v>-5.1537779820858214</c:v>
                </c:pt>
                <c:pt idx="134">
                  <c:v>-5.3075686657345535</c:v>
                </c:pt>
                <c:pt idx="135">
                  <c:v>-5.461354634874219</c:v>
                </c:pt>
                <c:pt idx="136">
                  <c:v>-5.6151357529158341</c:v>
                </c:pt>
                <c:pt idx="137">
                  <c:v>-5.7689118831602091</c:v>
                </c:pt>
                <c:pt idx="138">
                  <c:v>-5.9226828891560421</c:v>
                </c:pt>
                <c:pt idx="139">
                  <c:v>-6.0764486342316504</c:v>
                </c:pt>
                <c:pt idx="140">
                  <c:v>-6.2302089817705539</c:v>
                </c:pt>
                <c:pt idx="141">
                  <c:v>-6.3839637952938082</c:v>
                </c:pt>
                <c:pt idx="142">
                  <c:v>-6.5377129381573518</c:v>
                </c:pt>
                <c:pt idx="143">
                  <c:v>-6.6914562737721379</c:v>
                </c:pt>
                <c:pt idx="144">
                  <c:v>-6.8451936656317365</c:v>
                </c:pt>
                <c:pt idx="145">
                  <c:v>-6.9989249771196897</c:v>
                </c:pt>
                <c:pt idx="146">
                  <c:v>-7.1526500717568888</c:v>
                </c:pt>
                <c:pt idx="147">
                  <c:v>-7.3063688129269435</c:v>
                </c:pt>
                <c:pt idx="148">
                  <c:v>-7.4600810640958404</c:v>
                </c:pt>
                <c:pt idx="149">
                  <c:v>-7.6137866887570391</c:v>
                </c:pt>
                <c:pt idx="150">
                  <c:v>-7.7674855503767226</c:v>
                </c:pt>
                <c:pt idx="151">
                  <c:v>-7.9211775124207904</c:v>
                </c:pt>
                <c:pt idx="152">
                  <c:v>-8.0748624383003254</c:v>
                </c:pt>
                <c:pt idx="153">
                  <c:v>-8.228540191646351</c:v>
                </c:pt>
                <c:pt idx="154">
                  <c:v>-8.3822106358149391</c:v>
                </c:pt>
                <c:pt idx="155">
                  <c:v>-8.5358736344095725</c:v>
                </c:pt>
                <c:pt idx="156">
                  <c:v>-8.6895290508689609</c:v>
                </c:pt>
                <c:pt idx="157">
                  <c:v>-8.8431767487415112</c:v>
                </c:pt>
                <c:pt idx="158">
                  <c:v>-8.9968165915208385</c:v>
                </c:pt>
                <c:pt idx="159">
                  <c:v>-9.1504484427555415</c:v>
                </c:pt>
                <c:pt idx="160">
                  <c:v>-9.3040721659666872</c:v>
                </c:pt>
                <c:pt idx="161">
                  <c:v>-9.4576876247028778</c:v>
                </c:pt>
                <c:pt idx="162">
                  <c:v>-9.6112946825401249</c:v>
                </c:pt>
                <c:pt idx="163">
                  <c:v>-9.7648932029996232</c:v>
                </c:pt>
                <c:pt idx="164">
                  <c:v>-9.9184830496023935</c:v>
                </c:pt>
                <c:pt idx="165">
                  <c:v>-10.072064086007105</c:v>
                </c:pt>
                <c:pt idx="166">
                  <c:v>-10.225636175789859</c:v>
                </c:pt>
                <c:pt idx="167">
                  <c:v>-10.379199182444308</c:v>
                </c:pt>
                <c:pt idx="168">
                  <c:v>-10.53275296965645</c:v>
                </c:pt>
                <c:pt idx="169">
                  <c:v>-10.686297401002465</c:v>
                </c:pt>
                <c:pt idx="170">
                  <c:v>-10.839832340086208</c:v>
                </c:pt>
                <c:pt idx="171">
                  <c:v>-10.993357650538378</c:v>
                </c:pt>
                <c:pt idx="172">
                  <c:v>-11.146873195963177</c:v>
                </c:pt>
                <c:pt idx="173">
                  <c:v>-11.300378840073789</c:v>
                </c:pt>
                <c:pt idx="174">
                  <c:v>-11.453874446391669</c:v>
                </c:pt>
                <c:pt idx="175">
                  <c:v>-11.6073598786578</c:v>
                </c:pt>
                <c:pt idx="176">
                  <c:v>-11.760835000531026</c:v>
                </c:pt>
                <c:pt idx="177">
                  <c:v>-11.914299675697473</c:v>
                </c:pt>
                <c:pt idx="178">
                  <c:v>-12.06775376778827</c:v>
                </c:pt>
                <c:pt idx="179">
                  <c:v>-12.22119714051721</c:v>
                </c:pt>
                <c:pt idx="180">
                  <c:v>-12.374629657625409</c:v>
                </c:pt>
                <c:pt idx="181">
                  <c:v>-12.52805118277184</c:v>
                </c:pt>
                <c:pt idx="182">
                  <c:v>-12.681461579697183</c:v>
                </c:pt>
                <c:pt idx="183">
                  <c:v>-12.83486071211575</c:v>
                </c:pt>
                <c:pt idx="184">
                  <c:v>-12.988248443796065</c:v>
                </c:pt>
                <c:pt idx="185">
                  <c:v>-13.141624638506737</c:v>
                </c:pt>
                <c:pt idx="186">
                  <c:v>-13.294989159934149</c:v>
                </c:pt>
                <c:pt idx="187">
                  <c:v>-13.448341871957323</c:v>
                </c:pt>
                <c:pt idx="188">
                  <c:v>-13.601682638234371</c:v>
                </c:pt>
                <c:pt idx="189">
                  <c:v>-13.75501132267207</c:v>
                </c:pt>
                <c:pt idx="190">
                  <c:v>-13.908327788984472</c:v>
                </c:pt>
                <c:pt idx="191">
                  <c:v>-14.061631901049301</c:v>
                </c:pt>
                <c:pt idx="192">
                  <c:v>-14.214923522664311</c:v>
                </c:pt>
                <c:pt idx="193">
                  <c:v>-14.368202517651973</c:v>
                </c:pt>
                <c:pt idx="194">
                  <c:v>-14.521468749891918</c:v>
                </c:pt>
                <c:pt idx="195">
                  <c:v>-14.674722083262997</c:v>
                </c:pt>
                <c:pt idx="196">
                  <c:v>-14.827962381533474</c:v>
                </c:pt>
                <c:pt idx="197">
                  <c:v>-14.98118950869296</c:v>
                </c:pt>
                <c:pt idx="198">
                  <c:v>-15.134403328619527</c:v>
                </c:pt>
                <c:pt idx="199">
                  <c:v>-15.287603705137469</c:v>
                </c:pt>
                <c:pt idx="200">
                  <c:v>-15.440790502263285</c:v>
                </c:pt>
                <c:pt idx="201">
                  <c:v>-15.593963583903063</c:v>
                </c:pt>
                <c:pt idx="202">
                  <c:v>-15.747122813908417</c:v>
                </c:pt>
                <c:pt idx="203">
                  <c:v>-15.900268056378076</c:v>
                </c:pt>
                <c:pt idx="204">
                  <c:v>-16.05339917516331</c:v>
                </c:pt>
                <c:pt idx="205">
                  <c:v>-16.206516034308891</c:v>
                </c:pt>
                <c:pt idx="206">
                  <c:v>-16.359618497802444</c:v>
                </c:pt>
                <c:pt idx="207">
                  <c:v>-16.512706429606602</c:v>
                </c:pt>
                <c:pt idx="208">
                  <c:v>-16.665779693737086</c:v>
                </c:pt>
                <c:pt idx="209">
                  <c:v>-16.818838154293232</c:v>
                </c:pt>
                <c:pt idx="210">
                  <c:v>-16.97188167523629</c:v>
                </c:pt>
                <c:pt idx="211">
                  <c:v>-17.124910120692828</c:v>
                </c:pt>
                <c:pt idx="212">
                  <c:v>-17.277923354707021</c:v>
                </c:pt>
                <c:pt idx="213">
                  <c:v>-17.430921241349921</c:v>
                </c:pt>
                <c:pt idx="214">
                  <c:v>-17.583903644693628</c:v>
                </c:pt>
                <c:pt idx="215">
                  <c:v>-17.736870428919186</c:v>
                </c:pt>
                <c:pt idx="216">
                  <c:v>-17.889821458125752</c:v>
                </c:pt>
                <c:pt idx="217">
                  <c:v>-18.042756596440416</c:v>
                </c:pt>
                <c:pt idx="218">
                  <c:v>-18.1956757079613</c:v>
                </c:pt>
                <c:pt idx="219">
                  <c:v>-18.348578656980294</c:v>
                </c:pt>
                <c:pt idx="220">
                  <c:v>-18.501465307569838</c:v>
                </c:pt>
                <c:pt idx="221">
                  <c:v>-18.654335523992682</c:v>
                </c:pt>
                <c:pt idx="222">
                  <c:v>-18.807189170403845</c:v>
                </c:pt>
                <c:pt idx="223">
                  <c:v>-18.960026111094692</c:v>
                </c:pt>
                <c:pt idx="224">
                  <c:v>-19.112846210246961</c:v>
                </c:pt>
                <c:pt idx="225">
                  <c:v>-19.265649332179077</c:v>
                </c:pt>
                <c:pt idx="226">
                  <c:v>-19.418435341046237</c:v>
                </c:pt>
                <c:pt idx="227">
                  <c:v>-19.571204101277541</c:v>
                </c:pt>
                <c:pt idx="228">
                  <c:v>-19.72395547708075</c:v>
                </c:pt>
                <c:pt idx="229">
                  <c:v>-19.876689332804645</c:v>
                </c:pt>
                <c:pt idx="230">
                  <c:v>-20.029405532766447</c:v>
                </c:pt>
                <c:pt idx="231">
                  <c:v>-20.182103941342003</c:v>
                </c:pt>
                <c:pt idx="232">
                  <c:v>-20.334784422849395</c:v>
                </c:pt>
                <c:pt idx="233">
                  <c:v>-20.487446841691014</c:v>
                </c:pt>
                <c:pt idx="234">
                  <c:v>-20.640091062295443</c:v>
                </c:pt>
                <c:pt idx="235">
                  <c:v>-20.792716948983198</c:v>
                </c:pt>
                <c:pt idx="236">
                  <c:v>-20.945324366319383</c:v>
                </c:pt>
                <c:pt idx="237">
                  <c:v>-21.097913178624513</c:v>
                </c:pt>
                <c:pt idx="238">
                  <c:v>-21.250483250409914</c:v>
                </c:pt>
                <c:pt idx="239">
                  <c:v>-21.40303444616038</c:v>
                </c:pt>
                <c:pt idx="240">
                  <c:v>-21.555566630359483</c:v>
                </c:pt>
                <c:pt idx="241">
                  <c:v>-21.70807966751925</c:v>
                </c:pt>
                <c:pt idx="242">
                  <c:v>-21.8605734221243</c:v>
                </c:pt>
                <c:pt idx="243">
                  <c:v>-22.013047758824392</c:v>
                </c:pt>
                <c:pt idx="244">
                  <c:v>-22.165502542075345</c:v>
                </c:pt>
                <c:pt idx="245">
                  <c:v>-22.317937636527965</c:v>
                </c:pt>
                <c:pt idx="246">
                  <c:v>-22.470352906747355</c:v>
                </c:pt>
                <c:pt idx="247">
                  <c:v>-22.622748217330024</c:v>
                </c:pt>
                <c:pt idx="248">
                  <c:v>-22.775123432950195</c:v>
                </c:pt>
                <c:pt idx="249">
                  <c:v>-22.927478418232823</c:v>
                </c:pt>
                <c:pt idx="250">
                  <c:v>-23.079813037880925</c:v>
                </c:pt>
                <c:pt idx="251">
                  <c:v>-23.232127156515638</c:v>
                </c:pt>
                <c:pt idx="252">
                  <c:v>-23.384420638925679</c:v>
                </c:pt>
                <c:pt idx="253">
                  <c:v>-23.536693349758899</c:v>
                </c:pt>
                <c:pt idx="254">
                  <c:v>-23.688945153776604</c:v>
                </c:pt>
                <c:pt idx="255">
                  <c:v>-23.841175915763692</c:v>
                </c:pt>
                <c:pt idx="256">
                  <c:v>-23.99338550050922</c:v>
                </c:pt>
                <c:pt idx="257">
                  <c:v>-24.145573772716904</c:v>
                </c:pt>
                <c:pt idx="258">
                  <c:v>-24.297740597338521</c:v>
                </c:pt>
                <c:pt idx="259">
                  <c:v>-24.449885839134335</c:v>
                </c:pt>
                <c:pt idx="260">
                  <c:v>-24.602009362973199</c:v>
                </c:pt>
                <c:pt idx="261">
                  <c:v>-24.754111033670199</c:v>
                </c:pt>
                <c:pt idx="262">
                  <c:v>-24.906190716232622</c:v>
                </c:pt>
                <c:pt idx="263">
                  <c:v>-25.058248275474856</c:v>
                </c:pt>
                <c:pt idx="264">
                  <c:v>-25.210283576403839</c:v>
                </c:pt>
                <c:pt idx="265">
                  <c:v>-25.36229648391723</c:v>
                </c:pt>
                <c:pt idx="266">
                  <c:v>-25.514286863021969</c:v>
                </c:pt>
                <c:pt idx="267">
                  <c:v>-25.666254578670525</c:v>
                </c:pt>
                <c:pt idx="268">
                  <c:v>-25.818199495897598</c:v>
                </c:pt>
                <c:pt idx="269">
                  <c:v>-25.970121479791661</c:v>
                </c:pt>
                <c:pt idx="270">
                  <c:v>-26.122020395307267</c:v>
                </c:pt>
                <c:pt idx="271">
                  <c:v>-26.273896107560297</c:v>
                </c:pt>
                <c:pt idx="272">
                  <c:v>-26.425748481668023</c:v>
                </c:pt>
                <c:pt idx="273">
                  <c:v>-26.577577382748057</c:v>
                </c:pt>
                <c:pt idx="274">
                  <c:v>-26.729382675835449</c:v>
                </c:pt>
                <c:pt idx="275">
                  <c:v>-26.881164226267085</c:v>
                </c:pt>
                <c:pt idx="276">
                  <c:v>-27.032921899022842</c:v>
                </c:pt>
                <c:pt idx="277">
                  <c:v>-27.184655559495116</c:v>
                </c:pt>
                <c:pt idx="278">
                  <c:v>-27.336365072719303</c:v>
                </c:pt>
                <c:pt idx="279">
                  <c:v>-27.4880503040871</c:v>
                </c:pt>
                <c:pt idx="280">
                  <c:v>-27.63971111877164</c:v>
                </c:pt>
                <c:pt idx="281">
                  <c:v>-27.791347382055683</c:v>
                </c:pt>
                <c:pt idx="282">
                  <c:v>-27.942958959356609</c:v>
                </c:pt>
                <c:pt idx="283">
                  <c:v>-28.094545715850668</c:v>
                </c:pt>
                <c:pt idx="284">
                  <c:v>-28.246107517009357</c:v>
                </c:pt>
                <c:pt idx="285">
                  <c:v>-28.397644228146664</c:v>
                </c:pt>
                <c:pt idx="286">
                  <c:v>-28.549155714650482</c:v>
                </c:pt>
                <c:pt idx="287">
                  <c:v>-28.700641841971489</c:v>
                </c:pt>
                <c:pt idx="288">
                  <c:v>-28.852102475528451</c:v>
                </c:pt>
                <c:pt idx="289">
                  <c:v>-29.003537480798769</c:v>
                </c:pt>
                <c:pt idx="290">
                  <c:v>-29.154946723280656</c:v>
                </c:pt>
                <c:pt idx="291">
                  <c:v>-29.306330068425837</c:v>
                </c:pt>
                <c:pt idx="292">
                  <c:v>-29.457687381845286</c:v>
                </c:pt>
                <c:pt idx="293">
                  <c:v>-29.609018529012928</c:v>
                </c:pt>
                <c:pt idx="294">
                  <c:v>-29.760323375544946</c:v>
                </c:pt>
                <c:pt idx="295">
                  <c:v>-29.911601787078325</c:v>
                </c:pt>
                <c:pt idx="296">
                  <c:v>-30.062853629169574</c:v>
                </c:pt>
                <c:pt idx="297">
                  <c:v>-30.214078767520565</c:v>
                </c:pt>
                <c:pt idx="298">
                  <c:v>-30.365277067790835</c:v>
                </c:pt>
                <c:pt idx="299">
                  <c:v>-30.516448395626753</c:v>
                </c:pt>
                <c:pt idx="300">
                  <c:v>-30.667592616802349</c:v>
                </c:pt>
                <c:pt idx="301">
                  <c:v>-30.818709597124624</c:v>
                </c:pt>
                <c:pt idx="302">
                  <c:v>-30.969799202151812</c:v>
                </c:pt>
                <c:pt idx="303">
                  <c:v>-31.120861297935505</c:v>
                </c:pt>
                <c:pt idx="304">
                  <c:v>-31.271895750115821</c:v>
                </c:pt>
                <c:pt idx="305">
                  <c:v>-31.42290242458337</c:v>
                </c:pt>
                <c:pt idx="306">
                  <c:v>-31.573881187194754</c:v>
                </c:pt>
                <c:pt idx="307">
                  <c:v>-31.724831903896796</c:v>
                </c:pt>
                <c:pt idx="308">
                  <c:v>-31.875754440518346</c:v>
                </c:pt>
                <c:pt idx="309">
                  <c:v>-32.026648663088103</c:v>
                </c:pt>
                <c:pt idx="310">
                  <c:v>-32.177514437492505</c:v>
                </c:pt>
                <c:pt idx="311">
                  <c:v>-32.328351629756085</c:v>
                </c:pt>
                <c:pt idx="312">
                  <c:v>-32.479160105935989</c:v>
                </c:pt>
                <c:pt idx="313">
                  <c:v>-32.629939731997069</c:v>
                </c:pt>
                <c:pt idx="314">
                  <c:v>-32.780690374052675</c:v>
                </c:pt>
                <c:pt idx="315">
                  <c:v>-32.931411898206441</c:v>
                </c:pt>
                <c:pt idx="316">
                  <c:v>-33.082104170568947</c:v>
                </c:pt>
                <c:pt idx="317">
                  <c:v>-33.232767057248672</c:v>
                </c:pt>
                <c:pt idx="318">
                  <c:v>-33.383400424462359</c:v>
                </c:pt>
                <c:pt idx="319">
                  <c:v>-33.534004138374009</c:v>
                </c:pt>
                <c:pt idx="320">
                  <c:v>-33.684578065255877</c:v>
                </c:pt>
                <c:pt idx="321">
                  <c:v>-33.835122071354526</c:v>
                </c:pt>
                <c:pt idx="322">
                  <c:v>-33.985636022860334</c:v>
                </c:pt>
                <c:pt idx="323">
                  <c:v>-34.136119786128816</c:v>
                </c:pt>
                <c:pt idx="324">
                  <c:v>-34.286573227544636</c:v>
                </c:pt>
                <c:pt idx="325">
                  <c:v>-34.436996213434156</c:v>
                </c:pt>
                <c:pt idx="326">
                  <c:v>-34.587388610126524</c:v>
                </c:pt>
                <c:pt idx="327">
                  <c:v>-34.737750284087596</c:v>
                </c:pt>
                <c:pt idx="328">
                  <c:v>-34.888081101755446</c:v>
                </c:pt>
                <c:pt idx="329">
                  <c:v>-35.038380929568874</c:v>
                </c:pt>
                <c:pt idx="330">
                  <c:v>-35.188649634049213</c:v>
                </c:pt>
                <c:pt idx="331">
                  <c:v>-35.338887081688</c:v>
                </c:pt>
                <c:pt idx="332">
                  <c:v>-35.489093139063478</c:v>
                </c:pt>
                <c:pt idx="333">
                  <c:v>-35.639267672776803</c:v>
                </c:pt>
                <c:pt idx="334">
                  <c:v>-35.789410549377784</c:v>
                </c:pt>
                <c:pt idx="335">
                  <c:v>-35.939521635498792</c:v>
                </c:pt>
                <c:pt idx="336">
                  <c:v>-36.089600797849229</c:v>
                </c:pt>
                <c:pt idx="337">
                  <c:v>-36.239647903093392</c:v>
                </c:pt>
                <c:pt idx="338">
                  <c:v>-36.389662817939978</c:v>
                </c:pt>
                <c:pt idx="339">
                  <c:v>-36.539645409158076</c:v>
                </c:pt>
                <c:pt idx="340">
                  <c:v>-36.68959554349177</c:v>
                </c:pt>
                <c:pt idx="341">
                  <c:v>-36.839513087789932</c:v>
                </c:pt>
                <c:pt idx="342">
                  <c:v>-36.989397908877145</c:v>
                </c:pt>
                <c:pt idx="343">
                  <c:v>-37.139249873547463</c:v>
                </c:pt>
                <c:pt idx="344">
                  <c:v>-37.289068848792709</c:v>
                </c:pt>
                <c:pt idx="345">
                  <c:v>-37.438854701489497</c:v>
                </c:pt>
                <c:pt idx="346">
                  <c:v>-37.588607298544986</c:v>
                </c:pt>
                <c:pt idx="347">
                  <c:v>-37.738326507030791</c:v>
                </c:pt>
                <c:pt idx="348">
                  <c:v>-37.888012193878353</c:v>
                </c:pt>
                <c:pt idx="349">
                  <c:v>-38.037664226162754</c:v>
                </c:pt>
                <c:pt idx="350">
                  <c:v>-38.187282470924366</c:v>
                </c:pt>
                <c:pt idx="351">
                  <c:v>-38.336866795345841</c:v>
                </c:pt>
                <c:pt idx="352">
                  <c:v>-38.486417066417587</c:v>
                </c:pt>
                <c:pt idx="353">
                  <c:v>-38.635933151455468</c:v>
                </c:pt>
                <c:pt idx="354">
                  <c:v>-38.78541491750542</c:v>
                </c:pt>
                <c:pt idx="355">
                  <c:v>-38.934862231886768</c:v>
                </c:pt>
                <c:pt idx="356">
                  <c:v>-39.084274961834886</c:v>
                </c:pt>
                <c:pt idx="357">
                  <c:v>-39.233652974586526</c:v>
                </c:pt>
                <c:pt idx="358">
                  <c:v>-39.382996137488078</c:v>
                </c:pt>
                <c:pt idx="359">
                  <c:v>-39.532304317887316</c:v>
                </c:pt>
                <c:pt idx="360">
                  <c:v>-39.681577383156302</c:v>
                </c:pt>
                <c:pt idx="361">
                  <c:v>-39.830815200669889</c:v>
                </c:pt>
                <c:pt idx="362">
                  <c:v>-39.980017637914614</c:v>
                </c:pt>
                <c:pt idx="363">
                  <c:v>-40.129184562341656</c:v>
                </c:pt>
                <c:pt idx="364">
                  <c:v>-40.278315841413281</c:v>
                </c:pt>
                <c:pt idx="365">
                  <c:v>-40.427411342749963</c:v>
                </c:pt>
                <c:pt idx="366">
                  <c:v>-40.576470933803563</c:v>
                </c:pt>
                <c:pt idx="367">
                  <c:v>-40.725494482230644</c:v>
                </c:pt>
                <c:pt idx="368">
                  <c:v>-40.874481855676656</c:v>
                </c:pt>
                <c:pt idx="369">
                  <c:v>-41.023432921760694</c:v>
                </c:pt>
                <c:pt idx="370">
                  <c:v>-41.172347548221182</c:v>
                </c:pt>
                <c:pt idx="371">
                  <c:v>-41.321225602729271</c:v>
                </c:pt>
                <c:pt idx="372">
                  <c:v>-41.470066953074728</c:v>
                </c:pt>
                <c:pt idx="373">
                  <c:v>-41.61887146701612</c:v>
                </c:pt>
                <c:pt idx="374">
                  <c:v>-41.767639012422336</c:v>
                </c:pt>
                <c:pt idx="375">
                  <c:v>-41.916369457137279</c:v>
                </c:pt>
                <c:pt idx="376">
                  <c:v>-42.06506266899931</c:v>
                </c:pt>
                <c:pt idx="377">
                  <c:v>-42.213718516019568</c:v>
                </c:pt>
                <c:pt idx="378">
                  <c:v>-42.362336866037793</c:v>
                </c:pt>
                <c:pt idx="379">
                  <c:v>-42.510917587115777</c:v>
                </c:pt>
                <c:pt idx="380">
                  <c:v>-42.659460547317394</c:v>
                </c:pt>
                <c:pt idx="381">
                  <c:v>-42.80796561459271</c:v>
                </c:pt>
                <c:pt idx="382">
                  <c:v>-42.956432657059032</c:v>
                </c:pt>
                <c:pt idx="383">
                  <c:v>-43.104861542917618</c:v>
                </c:pt>
                <c:pt idx="384">
                  <c:v>-43.253252140230259</c:v>
                </c:pt>
                <c:pt idx="385">
                  <c:v>-43.401604317222507</c:v>
                </c:pt>
                <c:pt idx="386">
                  <c:v>-43.549917942151126</c:v>
                </c:pt>
                <c:pt idx="387">
                  <c:v>-43.698192883186159</c:v>
                </c:pt>
                <c:pt idx="388">
                  <c:v>-43.846429008724535</c:v>
                </c:pt>
                <c:pt idx="389">
                  <c:v>-43.994626186986956</c:v>
                </c:pt>
                <c:pt idx="390">
                  <c:v>-44.142784286424479</c:v>
                </c:pt>
                <c:pt idx="391">
                  <c:v>-44.290903175457636</c:v>
                </c:pt>
                <c:pt idx="392">
                  <c:v>-44.438982722366788</c:v>
                </c:pt>
                <c:pt idx="393">
                  <c:v>-44.587022795740388</c:v>
                </c:pt>
                <c:pt idx="394">
                  <c:v>-44.735023264073909</c:v>
                </c:pt>
                <c:pt idx="395">
                  <c:v>-44.882983995904453</c:v>
                </c:pt>
                <c:pt idx="396">
                  <c:v>-45.030904859705288</c:v>
                </c:pt>
                <c:pt idx="397">
                  <c:v>-45.178785724224454</c:v>
                </c:pt>
                <c:pt idx="398">
                  <c:v>-45.326626458018488</c:v>
                </c:pt>
                <c:pt idx="399">
                  <c:v>-45.474426929786866</c:v>
                </c:pt>
                <c:pt idx="400">
                  <c:v>-45.622187008251267</c:v>
                </c:pt>
                <c:pt idx="401">
                  <c:v>-45.76990656215834</c:v>
                </c:pt>
                <c:pt idx="402">
                  <c:v>-45.91758546025892</c:v>
                </c:pt>
                <c:pt idx="403">
                  <c:v>-46.065223571445372</c:v>
                </c:pt>
                <c:pt idx="404">
                  <c:v>-46.212820764489344</c:v>
                </c:pt>
                <c:pt idx="405">
                  <c:v>-46.360376908392837</c:v>
                </c:pt>
                <c:pt idx="406">
                  <c:v>-46.507891871959416</c:v>
                </c:pt>
                <c:pt idx="407">
                  <c:v>-46.655365524299327</c:v>
                </c:pt>
                <c:pt idx="408">
                  <c:v>-46.802797734268871</c:v>
                </c:pt>
                <c:pt idx="409">
                  <c:v>-46.950188371031039</c:v>
                </c:pt>
                <c:pt idx="410">
                  <c:v>-47.097537303646128</c:v>
                </c:pt>
                <c:pt idx="411">
                  <c:v>-47.244844401099492</c:v>
                </c:pt>
                <c:pt idx="412">
                  <c:v>-47.392109532704005</c:v>
                </c:pt>
                <c:pt idx="413">
                  <c:v>-47.539332567614331</c:v>
                </c:pt>
                <c:pt idx="414">
                  <c:v>-47.686513374971256</c:v>
                </c:pt>
                <c:pt idx="415">
                  <c:v>-47.833651824125127</c:v>
                </c:pt>
                <c:pt idx="416">
                  <c:v>-47.980747784383269</c:v>
                </c:pt>
                <c:pt idx="417">
                  <c:v>-48.127801124983598</c:v>
                </c:pt>
                <c:pt idx="418">
                  <c:v>-48.274811715480475</c:v>
                </c:pt>
                <c:pt idx="419">
                  <c:v>-48.421779425086847</c:v>
                </c:pt>
                <c:pt idx="420">
                  <c:v>-48.568704123357058</c:v>
                </c:pt>
                <c:pt idx="421">
                  <c:v>-48.715585679862116</c:v>
                </c:pt>
                <c:pt idx="422">
                  <c:v>-48.862423963959287</c:v>
                </c:pt>
                <c:pt idx="423">
                  <c:v>-49.009218845388887</c:v>
                </c:pt>
                <c:pt idx="424">
                  <c:v>-49.155970193590079</c:v>
                </c:pt>
                <c:pt idx="425">
                  <c:v>-49.302677878354515</c:v>
                </c:pt>
                <c:pt idx="426">
                  <c:v>-49.449341769323972</c:v>
                </c:pt>
                <c:pt idx="427">
                  <c:v>-49.595961736144382</c:v>
                </c:pt>
                <c:pt idx="428">
                  <c:v>-49.742537648700399</c:v>
                </c:pt>
                <c:pt idx="429">
                  <c:v>-49.889069376704562</c:v>
                </c:pt>
                <c:pt idx="430">
                  <c:v>-50.035556790008201</c:v>
                </c:pt>
                <c:pt idx="431">
                  <c:v>-50.181999758570903</c:v>
                </c:pt>
                <c:pt idx="432">
                  <c:v>-50.328398152192641</c:v>
                </c:pt>
                <c:pt idx="433">
                  <c:v>-50.474751840967606</c:v>
                </c:pt>
                <c:pt idx="434">
                  <c:v>-50.621060694717997</c:v>
                </c:pt>
                <c:pt idx="435">
                  <c:v>-50.767324583687873</c:v>
                </c:pt>
                <c:pt idx="436">
                  <c:v>-50.913543377774367</c:v>
                </c:pt>
                <c:pt idx="437">
                  <c:v>-51.059716947220167</c:v>
                </c:pt>
                <c:pt idx="438">
                  <c:v>-51.205845162120838</c:v>
                </c:pt>
                <c:pt idx="439">
                  <c:v>-51.351927892713526</c:v>
                </c:pt>
                <c:pt idx="440">
                  <c:v>-51.49796500923398</c:v>
                </c:pt>
                <c:pt idx="441">
                  <c:v>-51.643956381892949</c:v>
                </c:pt>
                <c:pt idx="442">
                  <c:v>-51.789901881116315</c:v>
                </c:pt>
                <c:pt idx="443">
                  <c:v>-51.935801377199496</c:v>
                </c:pt>
                <c:pt idx="444">
                  <c:v>-52.081654740536436</c:v>
                </c:pt>
                <c:pt idx="445">
                  <c:v>-52.227461841677922</c:v>
                </c:pt>
                <c:pt idx="446">
                  <c:v>-52.373222550958218</c:v>
                </c:pt>
                <c:pt idx="447">
                  <c:v>-52.518936738979448</c:v>
                </c:pt>
                <c:pt idx="448">
                  <c:v>-52.664604276332625</c:v>
                </c:pt>
                <c:pt idx="449">
                  <c:v>-52.810225033557415</c:v>
                </c:pt>
                <c:pt idx="450">
                  <c:v>-52.955798881412768</c:v>
                </c:pt>
                <c:pt idx="451">
                  <c:v>-53.101325690409205</c:v>
                </c:pt>
                <c:pt idx="452">
                  <c:v>-53.246805331501328</c:v>
                </c:pt>
                <c:pt idx="453">
                  <c:v>-53.392237675278786</c:v>
                </c:pt>
                <c:pt idx="454">
                  <c:v>-53.537622592672584</c:v>
                </c:pt>
                <c:pt idx="455">
                  <c:v>-53.682959954490236</c:v>
                </c:pt>
                <c:pt idx="456">
                  <c:v>-53.828249631687747</c:v>
                </c:pt>
                <c:pt idx="457">
                  <c:v>-53.973491495105939</c:v>
                </c:pt>
                <c:pt idx="458">
                  <c:v>-54.118685415860398</c:v>
                </c:pt>
                <c:pt idx="459">
                  <c:v>-54.2638312648766</c:v>
                </c:pt>
                <c:pt idx="460">
                  <c:v>-54.408928913299285</c:v>
                </c:pt>
                <c:pt idx="461">
                  <c:v>-54.55397823216218</c:v>
                </c:pt>
                <c:pt idx="462">
                  <c:v>-54.698979092721032</c:v>
                </c:pt>
                <c:pt idx="463">
                  <c:v>-54.843931366145569</c:v>
                </c:pt>
                <c:pt idx="464">
                  <c:v>-54.988834923558322</c:v>
                </c:pt>
                <c:pt idx="465">
                  <c:v>-55.133689636452374</c:v>
                </c:pt>
                <c:pt idx="466">
                  <c:v>-55.278495376011314</c:v>
                </c:pt>
                <c:pt idx="467">
                  <c:v>-55.423252013697685</c:v>
                </c:pt>
                <c:pt idx="468">
                  <c:v>-55.567959420800555</c:v>
                </c:pt>
                <c:pt idx="469">
                  <c:v>-55.712617468960111</c:v>
                </c:pt>
                <c:pt idx="470">
                  <c:v>-55.857226029512589</c:v>
                </c:pt>
                <c:pt idx="471">
                  <c:v>-56.001784974153693</c:v>
                </c:pt>
                <c:pt idx="472">
                  <c:v>-56.146294174352903</c:v>
                </c:pt>
                <c:pt idx="473">
                  <c:v>-56.290753501837813</c:v>
                </c:pt>
                <c:pt idx="474">
                  <c:v>-56.435162828225025</c:v>
                </c:pt>
                <c:pt idx="475">
                  <c:v>-56.579522025282373</c:v>
                </c:pt>
                <c:pt idx="476">
                  <c:v>-56.723830964762463</c:v>
                </c:pt>
                <c:pt idx="477">
                  <c:v>-56.868089518503915</c:v>
                </c:pt>
                <c:pt idx="478">
                  <c:v>-57.012297558362008</c:v>
                </c:pt>
                <c:pt idx="479">
                  <c:v>-57.156454956164275</c:v>
                </c:pt>
                <c:pt idx="480">
                  <c:v>-57.30056158400609</c:v>
                </c:pt>
                <c:pt idx="481">
                  <c:v>-57.444617313728848</c:v>
                </c:pt>
                <c:pt idx="482">
                  <c:v>-57.588622017537553</c:v>
                </c:pt>
                <c:pt idx="483">
                  <c:v>-57.73257556734162</c:v>
                </c:pt>
                <c:pt idx="484">
                  <c:v>-57.876477835409887</c:v>
                </c:pt>
                <c:pt idx="485">
                  <c:v>-58.020328693830777</c:v>
                </c:pt>
                <c:pt idx="486">
                  <c:v>-58.164128014873135</c:v>
                </c:pt>
                <c:pt idx="487">
                  <c:v>-58.30787567080997</c:v>
                </c:pt>
                <c:pt idx="488">
                  <c:v>-58.45157153393648</c:v>
                </c:pt>
                <c:pt idx="489">
                  <c:v>-58.595215476618662</c:v>
                </c:pt>
                <c:pt idx="490">
                  <c:v>-58.738807371259966</c:v>
                </c:pt>
                <c:pt idx="491">
                  <c:v>-58.882347090302709</c:v>
                </c:pt>
                <c:pt idx="492">
                  <c:v>-59.025834506259976</c:v>
                </c:pt>
                <c:pt idx="493">
                  <c:v>-59.169269491714246</c:v>
                </c:pt>
                <c:pt idx="494">
                  <c:v>-59.312651919132811</c:v>
                </c:pt>
                <c:pt idx="495">
                  <c:v>-59.455981661302168</c:v>
                </c:pt>
                <c:pt idx="496">
                  <c:v>-59.599258590832534</c:v>
                </c:pt>
                <c:pt idx="497">
                  <c:v>-59.742482580467374</c:v>
                </c:pt>
                <c:pt idx="498">
                  <c:v>-59.885653502991794</c:v>
                </c:pt>
                <c:pt idx="499">
                  <c:v>-60.028771231185324</c:v>
                </c:pt>
                <c:pt idx="500">
                  <c:v>-60.171835638000985</c:v>
                </c:pt>
                <c:pt idx="501">
                  <c:v>-60.314846596326575</c:v>
                </c:pt>
                <c:pt idx="502">
                  <c:v>-60.457803979106764</c:v>
                </c:pt>
                <c:pt idx="503">
                  <c:v>-60.600707659404222</c:v>
                </c:pt>
                <c:pt idx="504">
                  <c:v>-60.743557510194165</c:v>
                </c:pt>
                <c:pt idx="505">
                  <c:v>-60.886353404714093</c:v>
                </c:pt>
                <c:pt idx="506">
                  <c:v>-61.029095216019734</c:v>
                </c:pt>
                <c:pt idx="507">
                  <c:v>-61.17178281737911</c:v>
                </c:pt>
                <c:pt idx="508">
                  <c:v>-61.314416082022809</c:v>
                </c:pt>
                <c:pt idx="509">
                  <c:v>-61.456994883235524</c:v>
                </c:pt>
                <c:pt idx="510">
                  <c:v>-61.599519094412962</c:v>
                </c:pt>
                <c:pt idx="511">
                  <c:v>-61.741988588906445</c:v>
                </c:pt>
                <c:pt idx="512">
                  <c:v>-61.884403240250457</c:v>
                </c:pt>
                <c:pt idx="513">
                  <c:v>-62.026762921796312</c:v>
                </c:pt>
                <c:pt idx="514">
                  <c:v>-62.169067507275571</c:v>
                </c:pt>
                <c:pt idx="515">
                  <c:v>-62.311316870167218</c:v>
                </c:pt>
                <c:pt idx="516">
                  <c:v>-62.453510884097334</c:v>
                </c:pt>
                <c:pt idx="517">
                  <c:v>-62.595649422822468</c:v>
                </c:pt>
                <c:pt idx="518">
                  <c:v>-62.737732360074176</c:v>
                </c:pt>
                <c:pt idx="519">
                  <c:v>-62.879759569639532</c:v>
                </c:pt>
                <c:pt idx="520">
                  <c:v>-63.021730925333358</c:v>
                </c:pt>
                <c:pt idx="521">
                  <c:v>-63.163646301106489</c:v>
                </c:pt>
                <c:pt idx="522">
                  <c:v>-63.305505570826476</c:v>
                </c:pt>
                <c:pt idx="523">
                  <c:v>-63.447308608535749</c:v>
                </c:pt>
                <c:pt idx="524">
                  <c:v>-63.589055288312821</c:v>
                </c:pt>
                <c:pt idx="525">
                  <c:v>-63.730745484111281</c:v>
                </c:pt>
                <c:pt idx="526">
                  <c:v>-63.872379070245564</c:v>
                </c:pt>
                <c:pt idx="527">
                  <c:v>-64.013955920774734</c:v>
                </c:pt>
                <c:pt idx="528">
                  <c:v>-64.155475909985483</c:v>
                </c:pt>
                <c:pt idx="529">
                  <c:v>-64.296938912231084</c:v>
                </c:pt>
                <c:pt idx="530">
                  <c:v>-64.438344801720504</c:v>
                </c:pt>
                <c:pt idx="531">
                  <c:v>-64.579693452984642</c:v>
                </c:pt>
                <c:pt idx="532">
                  <c:v>-64.720984740404546</c:v>
                </c:pt>
                <c:pt idx="533">
                  <c:v>-64.86221853846952</c:v>
                </c:pt>
                <c:pt idx="534">
                  <c:v>-65.003394721721563</c:v>
                </c:pt>
                <c:pt idx="535">
                  <c:v>-65.144513164785977</c:v>
                </c:pt>
                <c:pt idx="536">
                  <c:v>-65.285573742349101</c:v>
                </c:pt>
                <c:pt idx="537">
                  <c:v>-65.426576329027924</c:v>
                </c:pt>
                <c:pt idx="538">
                  <c:v>-65.567520799592046</c:v>
                </c:pt>
                <c:pt idx="539">
                  <c:v>-65.708407028891571</c:v>
                </c:pt>
                <c:pt idx="540">
                  <c:v>-65.849234891765519</c:v>
                </c:pt>
                <c:pt idx="541">
                  <c:v>-65.990004263083435</c:v>
                </c:pt>
                <c:pt idx="542">
                  <c:v>-66.130715017898012</c:v>
                </c:pt>
                <c:pt idx="543">
                  <c:v>-66.271367031042743</c:v>
                </c:pt>
                <c:pt idx="544">
                  <c:v>-66.411960177845117</c:v>
                </c:pt>
                <c:pt idx="545">
                  <c:v>-66.552494333130255</c:v>
                </c:pt>
                <c:pt idx="546">
                  <c:v>-66.692969372289511</c:v>
                </c:pt>
                <c:pt idx="547">
                  <c:v>-66.833385170431129</c:v>
                </c:pt>
                <c:pt idx="548">
                  <c:v>-66.973741602902038</c:v>
                </c:pt>
                <c:pt idx="549">
                  <c:v>-67.114038544954781</c:v>
                </c:pt>
                <c:pt idx="550">
                  <c:v>-67.254275871969625</c:v>
                </c:pt>
                <c:pt idx="551">
                  <c:v>-67.394453459490578</c:v>
                </c:pt>
                <c:pt idx="552">
                  <c:v>-67.534571182856212</c:v>
                </c:pt>
                <c:pt idx="553">
                  <c:v>-67.674628917657742</c:v>
                </c:pt>
                <c:pt idx="554">
                  <c:v>-67.814626539591799</c:v>
                </c:pt>
                <c:pt idx="555">
                  <c:v>-67.954563924135783</c:v>
                </c:pt>
                <c:pt idx="556">
                  <c:v>-68.094440947050188</c:v>
                </c:pt>
                <c:pt idx="557">
                  <c:v>-68.234257484195425</c:v>
                </c:pt>
                <c:pt idx="558">
                  <c:v>-68.374013411265366</c:v>
                </c:pt>
                <c:pt idx="559">
                  <c:v>-68.513708603976099</c:v>
                </c:pt>
                <c:pt idx="560">
                  <c:v>-68.653342938526649</c:v>
                </c:pt>
                <c:pt idx="561">
                  <c:v>-68.79291629083572</c:v>
                </c:pt>
                <c:pt idx="562">
                  <c:v>-68.932428536794262</c:v>
                </c:pt>
                <c:pt idx="563">
                  <c:v>-69.071879552398684</c:v>
                </c:pt>
                <c:pt idx="564">
                  <c:v>-69.211269214083927</c:v>
                </c:pt>
                <c:pt idx="565">
                  <c:v>-69.350597397827002</c:v>
                </c:pt>
                <c:pt idx="566">
                  <c:v>-69.489863979974032</c:v>
                </c:pt>
                <c:pt idx="567">
                  <c:v>-69.629068836543624</c:v>
                </c:pt>
                <c:pt idx="568">
                  <c:v>-69.768211844278838</c:v>
                </c:pt>
                <c:pt idx="569">
                  <c:v>-69.907292879339821</c:v>
                </c:pt>
                <c:pt idx="570">
                  <c:v>-70.046311818339191</c:v>
                </c:pt>
                <c:pt idx="571">
                  <c:v>-70.185268537556468</c:v>
                </c:pt>
                <c:pt idx="572">
                  <c:v>-70.32416291369303</c:v>
                </c:pt>
                <c:pt idx="573">
                  <c:v>-70.462994823575201</c:v>
                </c:pt>
                <c:pt idx="574">
                  <c:v>-70.601764143513037</c:v>
                </c:pt>
                <c:pt idx="575">
                  <c:v>-70.740470750457746</c:v>
                </c:pt>
                <c:pt idx="576">
                  <c:v>-70.87911452111905</c:v>
                </c:pt>
                <c:pt idx="577">
                  <c:v>-71.017695332603594</c:v>
                </c:pt>
                <c:pt idx="578">
                  <c:v>-71.156213061407399</c:v>
                </c:pt>
                <c:pt idx="579">
                  <c:v>-71.294667584720358</c:v>
                </c:pt>
                <c:pt idx="580">
                  <c:v>-71.43305877943817</c:v>
                </c:pt>
                <c:pt idx="581">
                  <c:v>-71.571386522992213</c:v>
                </c:pt>
                <c:pt idx="582">
                  <c:v>-71.70965069199508</c:v>
                </c:pt>
                <c:pt idx="583">
                  <c:v>-71.847851163939211</c:v>
                </c:pt>
                <c:pt idx="584">
                  <c:v>-71.98598781593401</c:v>
                </c:pt>
                <c:pt idx="585">
                  <c:v>-72.124060525524669</c:v>
                </c:pt>
                <c:pt idx="586">
                  <c:v>-72.262069169715105</c:v>
                </c:pt>
                <c:pt idx="587">
                  <c:v>-72.400013626155996</c:v>
                </c:pt>
                <c:pt idx="588">
                  <c:v>-72.537893772228742</c:v>
                </c:pt>
                <c:pt idx="589">
                  <c:v>-72.675709485461866</c:v>
                </c:pt>
                <c:pt idx="590">
                  <c:v>-72.81346064350879</c:v>
                </c:pt>
                <c:pt idx="591">
                  <c:v>-72.951147123884169</c:v>
                </c:pt>
                <c:pt idx="592">
                  <c:v>-73.088768804427374</c:v>
                </c:pt>
                <c:pt idx="593">
                  <c:v>-73.226325562777973</c:v>
                </c:pt>
                <c:pt idx="594">
                  <c:v>-73.363817276819731</c:v>
                </c:pt>
                <c:pt idx="595">
                  <c:v>-73.501243824386492</c:v>
                </c:pt>
                <c:pt idx="596">
                  <c:v>-73.638605083425901</c:v>
                </c:pt>
                <c:pt idx="597">
                  <c:v>-73.775900931921655</c:v>
                </c:pt>
                <c:pt idx="598">
                  <c:v>-73.913131247890774</c:v>
                </c:pt>
                <c:pt idx="599">
                  <c:v>-74.050295909505735</c:v>
                </c:pt>
                <c:pt idx="600">
                  <c:v>-74.187394794880674</c:v>
                </c:pt>
                <c:pt idx="601">
                  <c:v>-74.324427782179725</c:v>
                </c:pt>
                <c:pt idx="602">
                  <c:v>-74.461394749811276</c:v>
                </c:pt>
                <c:pt idx="603">
                  <c:v>-74.598295575989397</c:v>
                </c:pt>
                <c:pt idx="604">
                  <c:v>-74.735130139189081</c:v>
                </c:pt>
                <c:pt idx="605">
                  <c:v>-74.871898317838131</c:v>
                </c:pt>
                <c:pt idx="606">
                  <c:v>-75.008599990436508</c:v>
                </c:pt>
                <c:pt idx="607">
                  <c:v>-75.145235035606319</c:v>
                </c:pt>
                <c:pt idx="608">
                  <c:v>-75.281803331878052</c:v>
                </c:pt>
                <c:pt idx="609">
                  <c:v>-75.418304758090301</c:v>
                </c:pt>
                <c:pt idx="610">
                  <c:v>-75.554739192851272</c:v>
                </c:pt>
                <c:pt idx="611">
                  <c:v>-75.691106515049512</c:v>
                </c:pt>
                <c:pt idx="612">
                  <c:v>-75.827406603551353</c:v>
                </c:pt>
                <c:pt idx="613">
                  <c:v>-75.963639337286992</c:v>
                </c:pt>
                <c:pt idx="614">
                  <c:v>-76.099804595167186</c:v>
                </c:pt>
                <c:pt idx="615">
                  <c:v>-76.235902256349675</c:v>
                </c:pt>
                <c:pt idx="616">
                  <c:v>-76.371932199895127</c:v>
                </c:pt>
                <c:pt idx="617">
                  <c:v>-76.50789430500015</c:v>
                </c:pt>
                <c:pt idx="618">
                  <c:v>-76.64378845085028</c:v>
                </c:pt>
                <c:pt idx="619">
                  <c:v>-76.779614516725431</c:v>
                </c:pt>
                <c:pt idx="620">
                  <c:v>-76.915372382058138</c:v>
                </c:pt>
                <c:pt idx="621">
                  <c:v>-77.051061926203246</c:v>
                </c:pt>
                <c:pt idx="622">
                  <c:v>-77.186683028604421</c:v>
                </c:pt>
                <c:pt idx="623">
                  <c:v>-77.322235568849649</c:v>
                </c:pt>
                <c:pt idx="624">
                  <c:v>-77.457719426510252</c:v>
                </c:pt>
                <c:pt idx="625">
                  <c:v>-77.593134481243595</c:v>
                </c:pt>
                <c:pt idx="626">
                  <c:v>-77.728480612754268</c:v>
                </c:pt>
                <c:pt idx="627">
                  <c:v>-77.863757700841191</c:v>
                </c:pt>
                <c:pt idx="628">
                  <c:v>-77.998965625314383</c:v>
                </c:pt>
                <c:pt idx="629">
                  <c:v>-78.134104266106007</c:v>
                </c:pt>
                <c:pt idx="630">
                  <c:v>-78.269173503153766</c:v>
                </c:pt>
                <c:pt idx="631">
                  <c:v>-78.404173216489724</c:v>
                </c:pt>
                <c:pt idx="632">
                  <c:v>-78.539103286179298</c:v>
                </c:pt>
                <c:pt idx="633">
                  <c:v>-78.673963592368324</c:v>
                </c:pt>
                <c:pt idx="634">
                  <c:v>-78.808754015352577</c:v>
                </c:pt>
                <c:pt idx="635">
                  <c:v>-78.943474435269607</c:v>
                </c:pt>
                <c:pt idx="636">
                  <c:v>-79.07812473253172</c:v>
                </c:pt>
                <c:pt idx="637">
                  <c:v>-79.212704787512408</c:v>
                </c:pt>
                <c:pt idx="638">
                  <c:v>-79.347214480673941</c:v>
                </c:pt>
                <c:pt idx="639">
                  <c:v>-79.481653692534124</c:v>
                </c:pt>
                <c:pt idx="640">
                  <c:v>-79.616022303699566</c:v>
                </c:pt>
                <c:pt idx="641">
                  <c:v>-79.750320194749136</c:v>
                </c:pt>
                <c:pt idx="642">
                  <c:v>-79.884547246478192</c:v>
                </c:pt>
                <c:pt idx="643">
                  <c:v>-80.018703339612685</c:v>
                </c:pt>
                <c:pt idx="644">
                  <c:v>-80.15278835492856</c:v>
                </c:pt>
                <c:pt idx="645">
                  <c:v>-80.286802173462618</c:v>
                </c:pt>
                <c:pt idx="646">
                  <c:v>-80.420744675982476</c:v>
                </c:pt>
                <c:pt idx="647">
                  <c:v>-80.554615743744222</c:v>
                </c:pt>
                <c:pt idx="648">
                  <c:v>-80.688415257657013</c:v>
                </c:pt>
                <c:pt idx="649">
                  <c:v>-80.822143098943641</c:v>
                </c:pt>
                <c:pt idx="650">
                  <c:v>-80.955799148757492</c:v>
                </c:pt>
                <c:pt idx="651">
                  <c:v>-81.089383288507335</c:v>
                </c:pt>
                <c:pt idx="652">
                  <c:v>-81.222895399399306</c:v>
                </c:pt>
                <c:pt idx="653">
                  <c:v>-81.356335362850473</c:v>
                </c:pt>
                <c:pt idx="654">
                  <c:v>-81.489703060425015</c:v>
                </c:pt>
                <c:pt idx="655">
                  <c:v>-81.62299837360942</c:v>
                </c:pt>
                <c:pt idx="656">
                  <c:v>-81.75622118397618</c:v>
                </c:pt>
                <c:pt idx="657">
                  <c:v>-81.889371373208832</c:v>
                </c:pt>
                <c:pt idx="658">
                  <c:v>-82.02244882305753</c:v>
                </c:pt>
                <c:pt idx="659">
                  <c:v>-82.155453415219668</c:v>
                </c:pt>
                <c:pt idx="660">
                  <c:v>-82.288385031728524</c:v>
                </c:pt>
                <c:pt idx="661">
                  <c:v>-82.421243554289802</c:v>
                </c:pt>
                <c:pt idx="662">
                  <c:v>-82.554028865103319</c:v>
                </c:pt>
                <c:pt idx="663">
                  <c:v>-82.686740846024662</c:v>
                </c:pt>
                <c:pt idx="664">
                  <c:v>-82.819379379356349</c:v>
                </c:pt>
                <c:pt idx="665">
                  <c:v>-82.951944347089963</c:v>
                </c:pt>
                <c:pt idx="666">
                  <c:v>-83.08443563165568</c:v>
                </c:pt>
                <c:pt idx="667">
                  <c:v>-83.216853115206092</c:v>
                </c:pt>
                <c:pt idx="668">
                  <c:v>-83.349196680265734</c:v>
                </c:pt>
                <c:pt idx="669">
                  <c:v>-83.481466209150966</c:v>
                </c:pt>
                <c:pt idx="670">
                  <c:v>-83.613661584466811</c:v>
                </c:pt>
                <c:pt idx="671">
                  <c:v>-83.745782688729449</c:v>
                </c:pt>
                <c:pt idx="672">
                  <c:v>-83.877829404596639</c:v>
                </c:pt>
                <c:pt idx="673">
                  <c:v>-84.009801614784436</c:v>
                </c:pt>
                <c:pt idx="674">
                  <c:v>-84.141699202086571</c:v>
                </c:pt>
                <c:pt idx="675">
                  <c:v>-84.273522049271847</c:v>
                </c:pt>
                <c:pt idx="676">
                  <c:v>-84.405270039328286</c:v>
                </c:pt>
                <c:pt idx="677">
                  <c:v>-84.536943055180103</c:v>
                </c:pt>
                <c:pt idx="678">
                  <c:v>-84.66854097988751</c:v>
                </c:pt>
                <c:pt idx="679">
                  <c:v>-84.80006369656067</c:v>
                </c:pt>
                <c:pt idx="680">
                  <c:v>-84.931511088331959</c:v>
                </c:pt>
                <c:pt idx="681">
                  <c:v>-85.062883038483633</c:v>
                </c:pt>
                <c:pt idx="682">
                  <c:v>-85.194179430303492</c:v>
                </c:pt>
                <c:pt idx="683">
                  <c:v>-85.325400147240316</c:v>
                </c:pt>
                <c:pt idx="684">
                  <c:v>-85.45654507255972</c:v>
                </c:pt>
                <c:pt idx="685">
                  <c:v>-85.587614089932529</c:v>
                </c:pt>
                <c:pt idx="686">
                  <c:v>-85.718607082890799</c:v>
                </c:pt>
                <c:pt idx="687">
                  <c:v>-85.849523935060944</c:v>
                </c:pt>
                <c:pt idx="688">
                  <c:v>-85.980364530163769</c:v>
                </c:pt>
                <c:pt idx="689">
                  <c:v>-86.111128751947817</c:v>
                </c:pt>
                <c:pt idx="690">
                  <c:v>-86.241816484289302</c:v>
                </c:pt>
                <c:pt idx="691">
                  <c:v>-86.372427611164369</c:v>
                </c:pt>
                <c:pt idx="692">
                  <c:v>-86.502962016460344</c:v>
                </c:pt>
                <c:pt idx="693">
                  <c:v>-86.633419584170028</c:v>
                </c:pt>
                <c:pt idx="694">
                  <c:v>-86.763800198652589</c:v>
                </c:pt>
                <c:pt idx="695">
                  <c:v>-86.894103743823109</c:v>
                </c:pt>
                <c:pt idx="696">
                  <c:v>-87.024330104168428</c:v>
                </c:pt>
                <c:pt idx="697">
                  <c:v>-87.154479163797916</c:v>
                </c:pt>
                <c:pt idx="698">
                  <c:v>-87.284550807292803</c:v>
                </c:pt>
                <c:pt idx="699">
                  <c:v>-87.41454491896782</c:v>
                </c:pt>
                <c:pt idx="700">
                  <c:v>-87.544461383520783</c:v>
                </c:pt>
                <c:pt idx="701">
                  <c:v>-87.674300085355256</c:v>
                </c:pt>
                <c:pt idx="702">
                  <c:v>-87.804060909296709</c:v>
                </c:pt>
                <c:pt idx="703">
                  <c:v>-87.933743739965195</c:v>
                </c:pt>
                <c:pt idx="704">
                  <c:v>-88.063348462258375</c:v>
                </c:pt>
                <c:pt idx="705">
                  <c:v>-88.192874961040545</c:v>
                </c:pt>
                <c:pt idx="706">
                  <c:v>-88.322323121203794</c:v>
                </c:pt>
                <c:pt idx="707">
                  <c:v>-88.451692827795625</c:v>
                </c:pt>
                <c:pt idx="708">
                  <c:v>-88.580983965946814</c:v>
                </c:pt>
                <c:pt idx="709">
                  <c:v>-88.710196420727073</c:v>
                </c:pt>
                <c:pt idx="710">
                  <c:v>-88.839330077405961</c:v>
                </c:pt>
                <c:pt idx="711">
                  <c:v>-88.968384821308518</c:v>
                </c:pt>
                <c:pt idx="712">
                  <c:v>-89.097360537754298</c:v>
                </c:pt>
                <c:pt idx="713">
                  <c:v>-89.226257112184896</c:v>
                </c:pt>
                <c:pt idx="714">
                  <c:v>-89.355074430075277</c:v>
                </c:pt>
                <c:pt idx="715">
                  <c:v>-89.483812377139088</c:v>
                </c:pt>
                <c:pt idx="716">
                  <c:v>-89.612470838845709</c:v>
                </c:pt>
                <c:pt idx="717">
                  <c:v>-89.741049700986494</c:v>
                </c:pt>
                <c:pt idx="718">
                  <c:v>-89.869548849413889</c:v>
                </c:pt>
                <c:pt idx="719">
                  <c:v>-89.997968169891465</c:v>
                </c:pt>
                <c:pt idx="720">
                  <c:v>-90.126307548360472</c:v>
                </c:pt>
                <c:pt idx="721">
                  <c:v>-90.254566870862078</c:v>
                </c:pt>
                <c:pt idx="722">
                  <c:v>-90.382746023509583</c:v>
                </c:pt>
                <c:pt idx="723">
                  <c:v>-90.510844892299758</c:v>
                </c:pt>
                <c:pt idx="724">
                  <c:v>-90.638863363584619</c:v>
                </c:pt>
                <c:pt idx="725">
                  <c:v>-90.766801323549629</c:v>
                </c:pt>
                <c:pt idx="726">
                  <c:v>-90.894658658685614</c:v>
                </c:pt>
                <c:pt idx="727">
                  <c:v>-91.022435255289068</c:v>
                </c:pt>
                <c:pt idx="728">
                  <c:v>-91.150130999884112</c:v>
                </c:pt>
                <c:pt idx="729">
                  <c:v>-91.277745779116955</c:v>
                </c:pt>
                <c:pt idx="730">
                  <c:v>-91.405279479578326</c:v>
                </c:pt>
                <c:pt idx="731">
                  <c:v>-91.532731987975509</c:v>
                </c:pt>
                <c:pt idx="732">
                  <c:v>-91.660103191099068</c:v>
                </c:pt>
                <c:pt idx="733">
                  <c:v>-91.78739297585058</c:v>
                </c:pt>
                <c:pt idx="734">
                  <c:v>-91.914601229120535</c:v>
                </c:pt>
                <c:pt idx="735">
                  <c:v>-92.041727837921513</c:v>
                </c:pt>
                <c:pt idx="736">
                  <c:v>-92.168772689354967</c:v>
                </c:pt>
                <c:pt idx="737">
                  <c:v>-92.295735670538946</c:v>
                </c:pt>
                <c:pt idx="738">
                  <c:v>-92.422616668752497</c:v>
                </c:pt>
                <c:pt idx="739">
                  <c:v>-92.549415571202545</c:v>
                </c:pt>
                <c:pt idx="740">
                  <c:v>-92.676132265318003</c:v>
                </c:pt>
                <c:pt idx="741">
                  <c:v>-92.802766638555568</c:v>
                </c:pt>
                <c:pt idx="742">
                  <c:v>-92.92931857837749</c:v>
                </c:pt>
                <c:pt idx="743">
                  <c:v>-93.05578797242363</c:v>
                </c:pt>
                <c:pt idx="744">
                  <c:v>-93.182174708306135</c:v>
                </c:pt>
                <c:pt idx="745">
                  <c:v>-93.308478673848057</c:v>
                </c:pt>
                <c:pt idx="746">
                  <c:v>-93.434699756700368</c:v>
                </c:pt>
                <c:pt idx="747">
                  <c:v>-93.560837844908193</c:v>
                </c:pt>
                <c:pt idx="748">
                  <c:v>-93.686892826372315</c:v>
                </c:pt>
                <c:pt idx="749">
                  <c:v>-93.812864589032372</c:v>
                </c:pt>
                <c:pt idx="750">
                  <c:v>-93.938753021161048</c:v>
                </c:pt>
                <c:pt idx="751">
                  <c:v>-94.064558010803481</c:v>
                </c:pt>
                <c:pt idx="752">
                  <c:v>-94.190279446271219</c:v>
                </c:pt>
                <c:pt idx="753">
                  <c:v>-94.315917215836976</c:v>
                </c:pt>
                <c:pt idx="754">
                  <c:v>-94.441471208006604</c:v>
                </c:pt>
                <c:pt idx="755">
                  <c:v>-94.566941311069456</c:v>
                </c:pt>
                <c:pt idx="756">
                  <c:v>-94.69232741384225</c:v>
                </c:pt>
                <c:pt idx="757">
                  <c:v>-94.817629404669859</c:v>
                </c:pt>
                <c:pt idx="758">
                  <c:v>-94.942847172435606</c:v>
                </c:pt>
                <c:pt idx="759">
                  <c:v>-95.067980605872947</c:v>
                </c:pt>
                <c:pt idx="760">
                  <c:v>-95.193029593765289</c:v>
                </c:pt>
                <c:pt idx="761">
                  <c:v>-95.317994025129181</c:v>
                </c:pt>
                <c:pt idx="762">
                  <c:v>-95.442873788920124</c:v>
                </c:pt>
                <c:pt idx="763">
                  <c:v>-95.567668774160225</c:v>
                </c:pt>
                <c:pt idx="764">
                  <c:v>-95.692378870054768</c:v>
                </c:pt>
                <c:pt idx="765">
                  <c:v>-95.81700396590341</c:v>
                </c:pt>
                <c:pt idx="766">
                  <c:v>-95.941543950861515</c:v>
                </c:pt>
                <c:pt idx="767">
                  <c:v>-96.065998714334185</c:v>
                </c:pt>
                <c:pt idx="768">
                  <c:v>-96.19036814588199</c:v>
                </c:pt>
                <c:pt idx="769">
                  <c:v>-96.31465213493783</c:v>
                </c:pt>
                <c:pt idx="770">
                  <c:v>-96.438850571095571</c:v>
                </c:pt>
                <c:pt idx="771">
                  <c:v>-96.562963344060108</c:v>
                </c:pt>
                <c:pt idx="772">
                  <c:v>-96.686990343619598</c:v>
                </c:pt>
                <c:pt idx="773">
                  <c:v>-96.810931459562198</c:v>
                </c:pt>
                <c:pt idx="774">
                  <c:v>-96.934786581825961</c:v>
                </c:pt>
                <c:pt idx="775">
                  <c:v>-97.058555600310058</c:v>
                </c:pt>
                <c:pt idx="776">
                  <c:v>-97.182238405224538</c:v>
                </c:pt>
                <c:pt idx="777">
                  <c:v>-97.305834886601815</c:v>
                </c:pt>
                <c:pt idx="778">
                  <c:v>-97.42934493461307</c:v>
                </c:pt>
                <c:pt idx="779">
                  <c:v>-97.552768439662643</c:v>
                </c:pt>
                <c:pt idx="780">
                  <c:v>-97.676105292110449</c:v>
                </c:pt>
                <c:pt idx="781">
                  <c:v>-97.799355382277568</c:v>
                </c:pt>
                <c:pt idx="782">
                  <c:v>-97.922518600812566</c:v>
                </c:pt>
                <c:pt idx="783">
                  <c:v>-98.045594838253024</c:v>
                </c:pt>
                <c:pt idx="784">
                  <c:v>-98.168583985297474</c:v>
                </c:pt>
                <c:pt idx="785">
                  <c:v>-98.291485932683329</c:v>
                </c:pt>
                <c:pt idx="786">
                  <c:v>-98.41430057127009</c:v>
                </c:pt>
                <c:pt idx="787">
                  <c:v>-98.537027791878444</c:v>
                </c:pt>
                <c:pt idx="788">
                  <c:v>-98.659667485617717</c:v>
                </c:pt>
                <c:pt idx="789">
                  <c:v>-98.782219543486192</c:v>
                </c:pt>
                <c:pt idx="790">
                  <c:v>-98.904683856665386</c:v>
                </c:pt>
                <c:pt idx="791">
                  <c:v>-99.027060316242412</c:v>
                </c:pt>
                <c:pt idx="792">
                  <c:v>-99.149348813709622</c:v>
                </c:pt>
                <c:pt idx="793">
                  <c:v>-99.271549240292899</c:v>
                </c:pt>
                <c:pt idx="794">
                  <c:v>-99.393661487562341</c:v>
                </c:pt>
                <c:pt idx="795">
                  <c:v>-99.515685446893698</c:v>
                </c:pt>
                <c:pt idx="796">
                  <c:v>-99.637621010051348</c:v>
                </c:pt>
                <c:pt idx="797">
                  <c:v>-99.759468068660865</c:v>
                </c:pt>
                <c:pt idx="798">
                  <c:v>-99.881226514481057</c:v>
                </c:pt>
                <c:pt idx="799">
                  <c:v>-100.00289623940949</c:v>
                </c:pt>
                <c:pt idx="800">
                  <c:v>-100.12447713526051</c:v>
                </c:pt>
                <c:pt idx="801">
                  <c:v>-100.24596909417038</c:v>
                </c:pt>
                <c:pt idx="802">
                  <c:v>-100.3673720081255</c:v>
                </c:pt>
                <c:pt idx="803">
                  <c:v>-100.48868576938429</c:v>
                </c:pt>
                <c:pt idx="804">
                  <c:v>-100.60991027003863</c:v>
                </c:pt>
                <c:pt idx="805">
                  <c:v>-100.73104540255228</c:v>
                </c:pt>
                <c:pt idx="806">
                  <c:v>-100.85209105925584</c:v>
                </c:pt>
                <c:pt idx="807">
                  <c:v>-100.97304713265753</c:v>
                </c:pt>
                <c:pt idx="808">
                  <c:v>-101.09391351528772</c:v>
                </c:pt>
                <c:pt idx="809">
                  <c:v>-101.21469009982674</c:v>
                </c:pt>
                <c:pt idx="810">
                  <c:v>-101.33537677894377</c:v>
                </c:pt>
                <c:pt idx="811">
                  <c:v>-101.45597344546897</c:v>
                </c:pt>
                <c:pt idx="812">
                  <c:v>-101.57647999224916</c:v>
                </c:pt>
                <c:pt idx="813">
                  <c:v>-101.69689631231437</c:v>
                </c:pt>
                <c:pt idx="814">
                  <c:v>-101.81722229857803</c:v>
                </c:pt>
                <c:pt idx="815">
                  <c:v>-101.93745784431995</c:v>
                </c:pt>
                <c:pt idx="816">
                  <c:v>-102.05760284259235</c:v>
                </c:pt>
                <c:pt idx="817">
                  <c:v>-102.17765718676385</c:v>
                </c:pt>
                <c:pt idx="818">
                  <c:v>-102.29762077018088</c:v>
                </c:pt>
                <c:pt idx="819">
                  <c:v>-102.41749348621764</c:v>
                </c:pt>
                <c:pt idx="820">
                  <c:v>-102.53727522851474</c:v>
                </c:pt>
                <c:pt idx="821">
                  <c:v>-102.65696589054073</c:v>
                </c:pt>
                <c:pt idx="822">
                  <c:v>-102.77656536613055</c:v>
                </c:pt>
                <c:pt idx="823">
                  <c:v>-102.89607354885821</c:v>
                </c:pt>
                <c:pt idx="824">
                  <c:v>-103.01549033277512</c:v>
                </c:pt>
                <c:pt idx="825">
                  <c:v>-103.1348156116385</c:v>
                </c:pt>
                <c:pt idx="826">
                  <c:v>-103.25404927953306</c:v>
                </c:pt>
                <c:pt idx="827">
                  <c:v>-103.37319123056575</c:v>
                </c:pt>
                <c:pt idx="828">
                  <c:v>-103.4922413588768</c:v>
                </c:pt>
                <c:pt idx="829">
                  <c:v>-103.61119955867858</c:v>
                </c:pt>
                <c:pt idx="830">
                  <c:v>-103.73006572440002</c:v>
                </c:pt>
                <c:pt idx="831">
                  <c:v>-103.84883975039227</c:v>
                </c:pt>
                <c:pt idx="832">
                  <c:v>-103.96752153114529</c:v>
                </c:pt>
                <c:pt idx="833">
                  <c:v>-104.08611096124898</c:v>
                </c:pt>
                <c:pt idx="834">
                  <c:v>-104.20460793540974</c:v>
                </c:pt>
                <c:pt idx="835">
                  <c:v>-104.32301234834517</c:v>
                </c:pt>
                <c:pt idx="836">
                  <c:v>-104.44132409478945</c:v>
                </c:pt>
                <c:pt idx="837">
                  <c:v>-104.55954306980429</c:v>
                </c:pt>
                <c:pt idx="838">
                  <c:v>-104.6776691682627</c:v>
                </c:pt>
                <c:pt idx="839">
                  <c:v>-104.7957022853374</c:v>
                </c:pt>
                <c:pt idx="840">
                  <c:v>-104.91364231609012</c:v>
                </c:pt>
                <c:pt idx="841">
                  <c:v>-105.03148915577687</c:v>
                </c:pt>
                <c:pt idx="842">
                  <c:v>-105.14924269977575</c:v>
                </c:pt>
                <c:pt idx="843">
                  <c:v>-105.26690284343165</c:v>
                </c:pt>
                <c:pt idx="844">
                  <c:v>-105.38446948227808</c:v>
                </c:pt>
                <c:pt idx="845">
                  <c:v>-105.50194251181532</c:v>
                </c:pt>
                <c:pt idx="846">
                  <c:v>-105.61932182776567</c:v>
                </c:pt>
                <c:pt idx="847">
                  <c:v>-105.73660732585144</c:v>
                </c:pt>
                <c:pt idx="848">
                  <c:v>-105.85379890187818</c:v>
                </c:pt>
                <c:pt idx="849">
                  <c:v>-105.97089645171253</c:v>
                </c:pt>
                <c:pt idx="850">
                  <c:v>-106.08789987144873</c:v>
                </c:pt>
                <c:pt idx="851">
                  <c:v>-106.2048090569978</c:v>
                </c:pt>
                <c:pt idx="852">
                  <c:v>-106.32162390468713</c:v>
                </c:pt>
                <c:pt idx="853">
                  <c:v>-106.4383443106387</c:v>
                </c:pt>
                <c:pt idx="854">
                  <c:v>-106.55497017119652</c:v>
                </c:pt>
                <c:pt idx="855">
                  <c:v>-106.67150138277681</c:v>
                </c:pt>
                <c:pt idx="856">
                  <c:v>-106.7879378418901</c:v>
                </c:pt>
                <c:pt idx="857">
                  <c:v>-106.90427944504142</c:v>
                </c:pt>
                <c:pt idx="858">
                  <c:v>-107.02052608901334</c:v>
                </c:pt>
                <c:pt idx="859">
                  <c:v>-107.13667767037192</c:v>
                </c:pt>
                <c:pt idx="860">
                  <c:v>-107.25273408608292</c:v>
                </c:pt>
                <c:pt idx="861">
                  <c:v>-107.36869523305103</c:v>
                </c:pt>
                <c:pt idx="862">
                  <c:v>-107.48456100818647</c:v>
                </c:pt>
                <c:pt idx="863">
                  <c:v>-107.60033130864932</c:v>
                </c:pt>
                <c:pt idx="864">
                  <c:v>-107.71600603154407</c:v>
                </c:pt>
                <c:pt idx="865">
                  <c:v>-107.83158507420842</c:v>
                </c:pt>
                <c:pt idx="866">
                  <c:v>-107.94706833387457</c:v>
                </c:pt>
                <c:pt idx="867">
                  <c:v>-108.06245570803563</c:v>
                </c:pt>
                <c:pt idx="868">
                  <c:v>-108.1777470941736</c:v>
                </c:pt>
                <c:pt idx="869">
                  <c:v>-108.29294238983711</c:v>
                </c:pt>
                <c:pt idx="870">
                  <c:v>-108.40804149276904</c:v>
                </c:pt>
                <c:pt idx="871">
                  <c:v>-108.5230443007179</c:v>
                </c:pt>
                <c:pt idx="872">
                  <c:v>-108.63795071151537</c:v>
                </c:pt>
                <c:pt idx="873">
                  <c:v>-108.75276062309868</c:v>
                </c:pt>
                <c:pt idx="874">
                  <c:v>-108.86747393344942</c:v>
                </c:pt>
                <c:pt idx="875">
                  <c:v>-108.98209054074347</c:v>
                </c:pt>
                <c:pt idx="876">
                  <c:v>-109.09661034308459</c:v>
                </c:pt>
                <c:pt idx="877">
                  <c:v>-109.2110332388596</c:v>
                </c:pt>
                <c:pt idx="878">
                  <c:v>-109.32535912635542</c:v>
                </c:pt>
                <c:pt idx="879">
                  <c:v>-109.43958790400886</c:v>
                </c:pt>
                <c:pt idx="880">
                  <c:v>-109.55371947041213</c:v>
                </c:pt>
                <c:pt idx="881">
                  <c:v>-109.66775372410753</c:v>
                </c:pt>
                <c:pt idx="882">
                  <c:v>-109.78169056387043</c:v>
                </c:pt>
                <c:pt idx="883">
                  <c:v>-109.89552988852068</c:v>
                </c:pt>
                <c:pt idx="884">
                  <c:v>-110.00927159682816</c:v>
                </c:pt>
                <c:pt idx="885">
                  <c:v>-110.1229155878347</c:v>
                </c:pt>
                <c:pt idx="886">
                  <c:v>-110.23646176060996</c:v>
                </c:pt>
                <c:pt idx="887">
                  <c:v>-110.34991001428462</c:v>
                </c:pt>
                <c:pt idx="888">
                  <c:v>-110.4632602479949</c:v>
                </c:pt>
                <c:pt idx="889">
                  <c:v>-110.57651236116017</c:v>
                </c:pt>
                <c:pt idx="890">
                  <c:v>-110.68966625318865</c:v>
                </c:pt>
                <c:pt idx="891">
                  <c:v>-110.80272182356076</c:v>
                </c:pt>
                <c:pt idx="892">
                  <c:v>-110.91567897169584</c:v>
                </c:pt>
                <c:pt idx="893">
                  <c:v>-111.0285375975517</c:v>
                </c:pt>
                <c:pt idx="894">
                  <c:v>-111.1412976005921</c:v>
                </c:pt>
                <c:pt idx="895">
                  <c:v>-111.25395888085254</c:v>
                </c:pt>
                <c:pt idx="896">
                  <c:v>-111.3665213381687</c:v>
                </c:pt>
                <c:pt idx="897">
                  <c:v>-111.47898487259278</c:v>
                </c:pt>
                <c:pt idx="898">
                  <c:v>-111.59134938417135</c:v>
                </c:pt>
                <c:pt idx="899">
                  <c:v>-111.70361477316203</c:v>
                </c:pt>
                <c:pt idx="900">
                  <c:v>-111.81578093980571</c:v>
                </c:pt>
                <c:pt idx="901">
                  <c:v>-111.92784778450425</c:v>
                </c:pt>
                <c:pt idx="902">
                  <c:v>-112.03981520764849</c:v>
                </c:pt>
                <c:pt idx="903">
                  <c:v>-112.15168310987899</c:v>
                </c:pt>
                <c:pt idx="904">
                  <c:v>-112.26345139170867</c:v>
                </c:pt>
                <c:pt idx="905">
                  <c:v>-112.37511995395576</c:v>
                </c:pt>
                <c:pt idx="906">
                  <c:v>-112.48668869737743</c:v>
                </c:pt>
                <c:pt idx="907">
                  <c:v>-112.5981575228585</c:v>
                </c:pt>
                <c:pt idx="908">
                  <c:v>-112.70952633148922</c:v>
                </c:pt>
                <c:pt idx="909">
                  <c:v>-112.82079502421549</c:v>
                </c:pt>
                <c:pt idx="910">
                  <c:v>-112.93196350224964</c:v>
                </c:pt>
                <c:pt idx="911">
                  <c:v>-113.04303166683182</c:v>
                </c:pt>
                <c:pt idx="912">
                  <c:v>-113.1539994193853</c:v>
                </c:pt>
                <c:pt idx="913">
                  <c:v>-113.26486666122791</c:v>
                </c:pt>
                <c:pt idx="914">
                  <c:v>-113.3756332939606</c:v>
                </c:pt>
                <c:pt idx="915">
                  <c:v>-113.48629921911767</c:v>
                </c:pt>
                <c:pt idx="916">
                  <c:v>-113.59686433845549</c:v>
                </c:pt>
                <c:pt idx="917">
                  <c:v>-113.70732855383591</c:v>
                </c:pt>
                <c:pt idx="918">
                  <c:v>-113.8176917669098</c:v>
                </c:pt>
                <c:pt idx="919">
                  <c:v>-113.92795387987208</c:v>
                </c:pt>
                <c:pt idx="920">
                  <c:v>-114.0381147946956</c:v>
                </c:pt>
                <c:pt idx="921">
                  <c:v>-114.14817441354197</c:v>
                </c:pt>
                <c:pt idx="922">
                  <c:v>-114.2581326385672</c:v>
                </c:pt>
                <c:pt idx="923">
                  <c:v>-114.36798937224378</c:v>
                </c:pt>
                <c:pt idx="924">
                  <c:v>-114.47774451687208</c:v>
                </c:pt>
                <c:pt idx="925">
                  <c:v>-114.58739797511885</c:v>
                </c:pt>
                <c:pt idx="926">
                  <c:v>-114.69694964917898</c:v>
                </c:pt>
                <c:pt idx="927">
                  <c:v>-114.80639944227987</c:v>
                </c:pt>
                <c:pt idx="928">
                  <c:v>-114.91574725690511</c:v>
                </c:pt>
                <c:pt idx="929">
                  <c:v>-115.02499299594903</c:v>
                </c:pt>
                <c:pt idx="930">
                  <c:v>-115.13413656242254</c:v>
                </c:pt>
                <c:pt idx="931">
                  <c:v>-115.24317785931436</c:v>
                </c:pt>
                <c:pt idx="932">
                  <c:v>-115.35211678981304</c:v>
                </c:pt>
                <c:pt idx="933">
                  <c:v>-115.46095325726257</c:v>
                </c:pt>
                <c:pt idx="934">
                  <c:v>-115.56968716450731</c:v>
                </c:pt>
                <c:pt idx="935">
                  <c:v>-115.67831841565733</c:v>
                </c:pt>
                <c:pt idx="936">
                  <c:v>-115.78684691377904</c:v>
                </c:pt>
                <c:pt idx="937">
                  <c:v>-115.8952725625939</c:v>
                </c:pt>
                <c:pt idx="938">
                  <c:v>-116.00359526586777</c:v>
                </c:pt>
                <c:pt idx="939">
                  <c:v>-116.11181492697797</c:v>
                </c:pt>
                <c:pt idx="940">
                  <c:v>-116.21993145038977</c:v>
                </c:pt>
                <c:pt idx="941">
                  <c:v>-116.32794473980245</c:v>
                </c:pt>
                <c:pt idx="942">
                  <c:v>-116.43585469903738</c:v>
                </c:pt>
                <c:pt idx="943">
                  <c:v>-116.54366123244886</c:v>
                </c:pt>
                <c:pt idx="944">
                  <c:v>-116.65136424451327</c:v>
                </c:pt>
                <c:pt idx="945">
                  <c:v>-116.75896363920745</c:v>
                </c:pt>
                <c:pt idx="946">
                  <c:v>-116.86645932120764</c:v>
                </c:pt>
                <c:pt idx="947">
                  <c:v>-116.97385119454617</c:v>
                </c:pt>
                <c:pt idx="948">
                  <c:v>-117.0811391645321</c:v>
                </c:pt>
                <c:pt idx="949">
                  <c:v>-117.18832313553084</c:v>
                </c:pt>
                <c:pt idx="950">
                  <c:v>-117.29540301206319</c:v>
                </c:pt>
                <c:pt idx="951">
                  <c:v>-117.40237869930502</c:v>
                </c:pt>
                <c:pt idx="952">
                  <c:v>-117.50925010240996</c:v>
                </c:pt>
                <c:pt idx="953">
                  <c:v>-117.61601712612089</c:v>
                </c:pt>
                <c:pt idx="954">
                  <c:v>-117.72267967585792</c:v>
                </c:pt>
                <c:pt idx="955">
                  <c:v>-117.8292376564971</c:v>
                </c:pt>
                <c:pt idx="956">
                  <c:v>-117.935690973614</c:v>
                </c:pt>
                <c:pt idx="957">
                  <c:v>-118.04203953303949</c:v>
                </c:pt>
                <c:pt idx="958">
                  <c:v>-118.14828323953863</c:v>
                </c:pt>
                <c:pt idx="959">
                  <c:v>-118.25442199928648</c:v>
                </c:pt>
                <c:pt idx="960">
                  <c:v>-118.36045571773644</c:v>
                </c:pt>
                <c:pt idx="961">
                  <c:v>-118.46638430100808</c:v>
                </c:pt>
                <c:pt idx="962">
                  <c:v>-118.57220765484344</c:v>
                </c:pt>
                <c:pt idx="963">
                  <c:v>-118.67792568499569</c:v>
                </c:pt>
                <c:pt idx="964">
                  <c:v>-118.78353829777309</c:v>
                </c:pt>
                <c:pt idx="965">
                  <c:v>-118.88904539970601</c:v>
                </c:pt>
                <c:pt idx="966">
                  <c:v>-118.99444689638105</c:v>
                </c:pt>
                <c:pt idx="967">
                  <c:v>-119.09974269468381</c:v>
                </c:pt>
                <c:pt idx="968">
                  <c:v>-119.20493270078934</c:v>
                </c:pt>
                <c:pt idx="969">
                  <c:v>-119.31001682166097</c:v>
                </c:pt>
                <c:pt idx="970">
                  <c:v>-119.41499496367358</c:v>
                </c:pt>
                <c:pt idx="971">
                  <c:v>-119.51986703337968</c:v>
                </c:pt>
                <c:pt idx="972">
                  <c:v>-119.62463293798686</c:v>
                </c:pt>
                <c:pt idx="973">
                  <c:v>-119.72929258428077</c:v>
                </c:pt>
                <c:pt idx="974">
                  <c:v>-119.83384587932466</c:v>
                </c:pt>
                <c:pt idx="975">
                  <c:v>-119.93829273023725</c:v>
                </c:pt>
                <c:pt idx="976">
                  <c:v>-120.04263304423722</c:v>
                </c:pt>
                <c:pt idx="977">
                  <c:v>-120.14686672853213</c:v>
                </c:pt>
                <c:pt idx="978">
                  <c:v>-120.25099369101787</c:v>
                </c:pt>
                <c:pt idx="979">
                  <c:v>-120.35501383844681</c:v>
                </c:pt>
                <c:pt idx="980">
                  <c:v>-120.45892707894799</c:v>
                </c:pt>
                <c:pt idx="981">
                  <c:v>-120.56273332008426</c:v>
                </c:pt>
                <c:pt idx="982">
                  <c:v>-120.66643246967378</c:v>
                </c:pt>
                <c:pt idx="983">
                  <c:v>-120.77002443552364</c:v>
                </c:pt>
                <c:pt idx="984">
                  <c:v>-120.87350912568516</c:v>
                </c:pt>
                <c:pt idx="985">
                  <c:v>-120.97688644810977</c:v>
                </c:pt>
                <c:pt idx="986">
                  <c:v>-121.0801563114594</c:v>
                </c:pt>
                <c:pt idx="987">
                  <c:v>-121.18331862319697</c:v>
                </c:pt>
                <c:pt idx="988">
                  <c:v>-121.28637329231749</c:v>
                </c:pt>
                <c:pt idx="989">
                  <c:v>-121.38932022699444</c:v>
                </c:pt>
                <c:pt idx="990">
                  <c:v>-121.49215933597856</c:v>
                </c:pt>
                <c:pt idx="991">
                  <c:v>-121.59489052770977</c:v>
                </c:pt>
                <c:pt idx="992">
                  <c:v>-121.69751371107206</c:v>
                </c:pt>
                <c:pt idx="993">
                  <c:v>-121.80002879488282</c:v>
                </c:pt>
                <c:pt idx="994">
                  <c:v>-121.90243568808155</c:v>
                </c:pt>
                <c:pt idx="995">
                  <c:v>-122.00473429966328</c:v>
                </c:pt>
                <c:pt idx="996">
                  <c:v>-122.10692453883398</c:v>
                </c:pt>
                <c:pt idx="997">
                  <c:v>-122.20900631471076</c:v>
                </c:pt>
                <c:pt idx="998">
                  <c:v>-122.31097953674384</c:v>
                </c:pt>
                <c:pt idx="999">
                  <c:v>-122.41284411393937</c:v>
                </c:pt>
                <c:pt idx="1000">
                  <c:v>-122.51459995687996</c:v>
                </c:pt>
                <c:pt idx="1001">
                  <c:v>-122.61624697407213</c:v>
                </c:pt>
                <c:pt idx="1002">
                  <c:v>-122.71778507567664</c:v>
                </c:pt>
                <c:pt idx="1003">
                  <c:v>-122.81921417143236</c:v>
                </c:pt>
                <c:pt idx="1004">
                  <c:v>-122.92053417127801</c:v>
                </c:pt>
                <c:pt idx="1005">
                  <c:v>-123.02174498517448</c:v>
                </c:pt>
                <c:pt idx="1006">
                  <c:v>-123.12284652323812</c:v>
                </c:pt>
                <c:pt idx="1007">
                  <c:v>-123.22383869565189</c:v>
                </c:pt>
                <c:pt idx="1008">
                  <c:v>-123.3247214127986</c:v>
                </c:pt>
                <c:pt idx="1009">
                  <c:v>-123.42549458493889</c:v>
                </c:pt>
                <c:pt idx="1010">
                  <c:v>-123.52615812263322</c:v>
                </c:pt>
                <c:pt idx="1011">
                  <c:v>-123.62671193641982</c:v>
                </c:pt>
                <c:pt idx="1012">
                  <c:v>-123.72715593704785</c:v>
                </c:pt>
                <c:pt idx="1013">
                  <c:v>-123.82749003523318</c:v>
                </c:pt>
                <c:pt idx="1014">
                  <c:v>-123.9277141418582</c:v>
                </c:pt>
                <c:pt idx="1015">
                  <c:v>-124.02782816793855</c:v>
                </c:pt>
                <c:pt idx="1016">
                  <c:v>-124.12783202453424</c:v>
                </c:pt>
                <c:pt idx="1017">
                  <c:v>-124.22772562278305</c:v>
                </c:pt>
                <c:pt idx="1018">
                  <c:v>-124.32750887400034</c:v>
                </c:pt>
                <c:pt idx="1019">
                  <c:v>-124.4271816894904</c:v>
                </c:pt>
                <c:pt idx="1020">
                  <c:v>-124.52674398077956</c:v>
                </c:pt>
                <c:pt idx="1021">
                  <c:v>-124.62619565938303</c:v>
                </c:pt>
                <c:pt idx="1022">
                  <c:v>-124.72553663702701</c:v>
                </c:pt>
                <c:pt idx="1023">
                  <c:v>-124.82476682535992</c:v>
                </c:pt>
                <c:pt idx="1024">
                  <c:v>-124.92388613631887</c:v>
                </c:pt>
                <c:pt idx="1025">
                  <c:v>-125.0228944818854</c:v>
                </c:pt>
                <c:pt idx="1026">
                  <c:v>-125.12179177408544</c:v>
                </c:pt>
                <c:pt idx="1027">
                  <c:v>-125.2205779249782</c:v>
                </c:pt>
                <c:pt idx="1028">
                  <c:v>-125.31925284697819</c:v>
                </c:pt>
                <c:pt idx="1029">
                  <c:v>-125.4178164523445</c:v>
                </c:pt>
                <c:pt idx="1030">
                  <c:v>-125.51626865350273</c:v>
                </c:pt>
                <c:pt idx="1031">
                  <c:v>-125.61460936304502</c:v>
                </c:pt>
                <c:pt idx="1032">
                  <c:v>-125.71283849361902</c:v>
                </c:pt>
                <c:pt idx="1033">
                  <c:v>-125.81095595797231</c:v>
                </c:pt>
                <c:pt idx="1034">
                  <c:v>-125.90896166895237</c:v>
                </c:pt>
                <c:pt idx="1035">
                  <c:v>-126.00685553944001</c:v>
                </c:pt>
                <c:pt idx="1036">
                  <c:v>-126.10463748257138</c:v>
                </c:pt>
                <c:pt idx="1037">
                  <c:v>-126.20230741144933</c:v>
                </c:pt>
                <c:pt idx="1038">
                  <c:v>-126.29986523932101</c:v>
                </c:pt>
                <c:pt idx="1039">
                  <c:v>-126.39731087952244</c:v>
                </c:pt>
                <c:pt idx="1040">
                  <c:v>-126.49464424551171</c:v>
                </c:pt>
                <c:pt idx="1041">
                  <c:v>-126.59186525078024</c:v>
                </c:pt>
                <c:pt idx="1042">
                  <c:v>-126.68897380905263</c:v>
                </c:pt>
                <c:pt idx="1043">
                  <c:v>-126.78596983404232</c:v>
                </c:pt>
                <c:pt idx="1044">
                  <c:v>-126.8828532395072</c:v>
                </c:pt>
                <c:pt idx="1045">
                  <c:v>-126.97962393950489</c:v>
                </c:pt>
                <c:pt idx="1046">
                  <c:v>-127.07628184804864</c:v>
                </c:pt>
                <c:pt idx="1047">
                  <c:v>-127.17282687924046</c:v>
                </c:pt>
                <c:pt idx="1048">
                  <c:v>-127.26925894736007</c:v>
                </c:pt>
                <c:pt idx="1049">
                  <c:v>-127.36557796672042</c:v>
                </c:pt>
                <c:pt idx="1050">
                  <c:v>-127.46178385178996</c:v>
                </c:pt>
                <c:pt idx="1051">
                  <c:v>-127.55787651710369</c:v>
                </c:pt>
                <c:pt idx="1052">
                  <c:v>-127.65385587729659</c:v>
                </c:pt>
                <c:pt idx="1053">
                  <c:v>-127.74972184710353</c:v>
                </c:pt>
                <c:pt idx="1054">
                  <c:v>-127.8454743414481</c:v>
                </c:pt>
                <c:pt idx="1055">
                  <c:v>-127.9411132751984</c:v>
                </c:pt>
                <c:pt idx="1056">
                  <c:v>-128.03663856338909</c:v>
                </c:pt>
                <c:pt idx="1057">
                  <c:v>-128.13205012122131</c:v>
                </c:pt>
                <c:pt idx="1058">
                  <c:v>-128.22734786391842</c:v>
                </c:pt>
                <c:pt idx="1059">
                  <c:v>-128.32253170682594</c:v>
                </c:pt>
                <c:pt idx="1060">
                  <c:v>-128.41760156546698</c:v>
                </c:pt>
                <c:pt idx="1061">
                  <c:v>-128.51255735525368</c:v>
                </c:pt>
                <c:pt idx="1062">
                  <c:v>-128.60739899193118</c:v>
                </c:pt>
                <c:pt idx="1063">
                  <c:v>-128.70212639128908</c:v>
                </c:pt>
                <c:pt idx="1064">
                  <c:v>-128.79673946912806</c:v>
                </c:pt>
                <c:pt idx="1065">
                  <c:v>-128.89123814139313</c:v>
                </c:pt>
                <c:pt idx="1066">
                  <c:v>-128.98562232418476</c:v>
                </c:pt>
                <c:pt idx="1067">
                  <c:v>-129.07989193360336</c:v>
                </c:pt>
                <c:pt idx="1068">
                  <c:v>-129.17404688606027</c:v>
                </c:pt>
                <c:pt idx="1069">
                  <c:v>-129.26808709772251</c:v>
                </c:pt>
                <c:pt idx="1070">
                  <c:v>-129.36201248520129</c:v>
                </c:pt>
                <c:pt idx="1071">
                  <c:v>-129.45582296497449</c:v>
                </c:pt>
                <c:pt idx="1072">
                  <c:v>-129.54951845384198</c:v>
                </c:pt>
                <c:pt idx="1073">
                  <c:v>-129.64309886839274</c:v>
                </c:pt>
                <c:pt idx="1074">
                  <c:v>-129.73656412565981</c:v>
                </c:pt>
                <c:pt idx="1075">
                  <c:v>-129.82991414256517</c:v>
                </c:pt>
                <c:pt idx="1076">
                  <c:v>-129.92314883618627</c:v>
                </c:pt>
                <c:pt idx="1077">
                  <c:v>-130.01626812372268</c:v>
                </c:pt>
                <c:pt idx="1078">
                  <c:v>-130.10927192239618</c:v>
                </c:pt>
                <c:pt idx="1079">
                  <c:v>-130.20216014968389</c:v>
                </c:pt>
                <c:pt idx="1080">
                  <c:v>-130.29493272298518</c:v>
                </c:pt>
                <c:pt idx="1081">
                  <c:v>-130.38758956004369</c:v>
                </c:pt>
                <c:pt idx="1082">
                  <c:v>-130.48013057839202</c:v>
                </c:pt>
                <c:pt idx="1083">
                  <c:v>-130.57255569585146</c:v>
                </c:pt>
                <c:pt idx="1084">
                  <c:v>-130.66486483045423</c:v>
                </c:pt>
                <c:pt idx="1085">
                  <c:v>-130.75705790011048</c:v>
                </c:pt>
                <c:pt idx="1086">
                  <c:v>-130.84913482286353</c:v>
                </c:pt>
                <c:pt idx="1087">
                  <c:v>-130.94109551705645</c:v>
                </c:pt>
                <c:pt idx="1088">
                  <c:v>-131.03293990093243</c:v>
                </c:pt>
                <c:pt idx="1089">
                  <c:v>-131.12466789292341</c:v>
                </c:pt>
                <c:pt idx="1090">
                  <c:v>-131.21627941153901</c:v>
                </c:pt>
                <c:pt idx="1091">
                  <c:v>-131.30777437538876</c:v>
                </c:pt>
                <c:pt idx="1092">
                  <c:v>-131.39915270330425</c:v>
                </c:pt>
                <c:pt idx="1093">
                  <c:v>-131.49041431397279</c:v>
                </c:pt>
                <c:pt idx="1094">
                  <c:v>-131.58155912642576</c:v>
                </c:pt>
                <c:pt idx="1095">
                  <c:v>-131.67258705967242</c:v>
                </c:pt>
                <c:pt idx="1096">
                  <c:v>-131.76349803282193</c:v>
                </c:pt>
                <c:pt idx="1097">
                  <c:v>-131.85429196521656</c:v>
                </c:pt>
                <c:pt idx="1098">
                  <c:v>-131.94496877609873</c:v>
                </c:pt>
                <c:pt idx="1099">
                  <c:v>-132.03552838497723</c:v>
                </c:pt>
                <c:pt idx="1100">
                  <c:v>-132.12597071139419</c:v>
                </c:pt>
                <c:pt idx="1101">
                  <c:v>-132.21629567504721</c:v>
                </c:pt>
                <c:pt idx="1102">
                  <c:v>-132.30650319574488</c:v>
                </c:pt>
                <c:pt idx="1103">
                  <c:v>-132.39659319316254</c:v>
                </c:pt>
                <c:pt idx="1104">
                  <c:v>-132.48656558749738</c:v>
                </c:pt>
                <c:pt idx="1105">
                  <c:v>-132.5764202987134</c:v>
                </c:pt>
                <c:pt idx="1106">
                  <c:v>-132.66615724703001</c:v>
                </c:pt>
                <c:pt idx="1107">
                  <c:v>-132.75577635272205</c:v>
                </c:pt>
                <c:pt idx="1108">
                  <c:v>-132.84527753621987</c:v>
                </c:pt>
                <c:pt idx="1109">
                  <c:v>-132.93466071794268</c:v>
                </c:pt>
                <c:pt idx="1110">
                  <c:v>-133.02392581860943</c:v>
                </c:pt>
                <c:pt idx="1111">
                  <c:v>-133.11307275886139</c:v>
                </c:pt>
                <c:pt idx="1112">
                  <c:v>-133.20210145947308</c:v>
                </c:pt>
                <c:pt idx="1113">
                  <c:v>-133.29101184144096</c:v>
                </c:pt>
                <c:pt idx="1114">
                  <c:v>-133.37980382576163</c:v>
                </c:pt>
                <c:pt idx="1115">
                  <c:v>-133.46847733356481</c:v>
                </c:pt>
                <c:pt idx="1116">
                  <c:v>-133.55703228603576</c:v>
                </c:pt>
                <c:pt idx="1117">
                  <c:v>-133.64546860458179</c:v>
                </c:pt>
                <c:pt idx="1118">
                  <c:v>-133.73378621066578</c:v>
                </c:pt>
                <c:pt idx="1119">
                  <c:v>-133.82198502578379</c:v>
                </c:pt>
                <c:pt idx="1120">
                  <c:v>-133.91006497153188</c:v>
                </c:pt>
                <c:pt idx="1121">
                  <c:v>-133.99802596981701</c:v>
                </c:pt>
                <c:pt idx="1122">
                  <c:v>-134.08586794241282</c:v>
                </c:pt>
                <c:pt idx="1123">
                  <c:v>-134.17359081134836</c:v>
                </c:pt>
                <c:pt idx="1124">
                  <c:v>-134.26119449865269</c:v>
                </c:pt>
                <c:pt idx="1125">
                  <c:v>-134.34867892646582</c:v>
                </c:pt>
                <c:pt idx="1126">
                  <c:v>-134.43604401720543</c:v>
                </c:pt>
                <c:pt idx="1127">
                  <c:v>-134.52328969320024</c:v>
                </c:pt>
                <c:pt idx="1128">
                  <c:v>-134.61041587695675</c:v>
                </c:pt>
                <c:pt idx="1129">
                  <c:v>-134.69742249103689</c:v>
                </c:pt>
                <c:pt idx="1130">
                  <c:v>-134.78430945824681</c:v>
                </c:pt>
                <c:pt idx="1131">
                  <c:v>-134.87107670137053</c:v>
                </c:pt>
                <c:pt idx="1132">
                  <c:v>-134.95772414325867</c:v>
                </c:pt>
                <c:pt idx="1133">
                  <c:v>-135.04425170710599</c:v>
                </c:pt>
                <c:pt idx="1134">
                  <c:v>-135.13065931589628</c:v>
                </c:pt>
                <c:pt idx="1135">
                  <c:v>-135.21694689292428</c:v>
                </c:pt>
                <c:pt idx="1136">
                  <c:v>-135.30311436167341</c:v>
                </c:pt>
                <c:pt idx="1137">
                  <c:v>-135.38916164537173</c:v>
                </c:pt>
                <c:pt idx="1138">
                  <c:v>-135.47508866774692</c:v>
                </c:pt>
                <c:pt idx="1139">
                  <c:v>-135.56089535246005</c:v>
                </c:pt>
                <c:pt idx="1140">
                  <c:v>-135.64658162323883</c:v>
                </c:pt>
                <c:pt idx="1141">
                  <c:v>-135.73214740402182</c:v>
                </c:pt>
                <c:pt idx="1142">
                  <c:v>-135.81759261872548</c:v>
                </c:pt>
                <c:pt idx="1143">
                  <c:v>-135.90291719154379</c:v>
                </c:pt>
                <c:pt idx="1144">
                  <c:v>-135.98812104665956</c:v>
                </c:pt>
                <c:pt idx="1145">
                  <c:v>-136.07320410837787</c:v>
                </c:pt>
                <c:pt idx="1146">
                  <c:v>-136.15816630109245</c:v>
                </c:pt>
                <c:pt idx="1147">
                  <c:v>-136.24300754938588</c:v>
                </c:pt>
                <c:pt idx="1148">
                  <c:v>-136.32772777787403</c:v>
                </c:pt>
                <c:pt idx="1149">
                  <c:v>-136.41232691131708</c:v>
                </c:pt>
                <c:pt idx="1150">
                  <c:v>-136.49680487451963</c:v>
                </c:pt>
                <c:pt idx="1151">
                  <c:v>-136.58116159249721</c:v>
                </c:pt>
                <c:pt idx="1152">
                  <c:v>-136.66539699033197</c:v>
                </c:pt>
                <c:pt idx="1153">
                  <c:v>-136.74951099311716</c:v>
                </c:pt>
                <c:pt idx="1154">
                  <c:v>-136.83350352622358</c:v>
                </c:pt>
                <c:pt idx="1155">
                  <c:v>-136.91737451496653</c:v>
                </c:pt>
                <c:pt idx="1156">
                  <c:v>-137.00112388493889</c:v>
                </c:pt>
                <c:pt idx="1157">
                  <c:v>-137.08475156174458</c:v>
                </c:pt>
                <c:pt idx="1158">
                  <c:v>-137.16825747093208</c:v>
                </c:pt>
                <c:pt idx="1159">
                  <c:v>-137.25164153851608</c:v>
                </c:pt>
                <c:pt idx="1160">
                  <c:v>-137.33490369037813</c:v>
                </c:pt>
                <c:pt idx="1161">
                  <c:v>-137.41804385248855</c:v>
                </c:pt>
                <c:pt idx="1162">
                  <c:v>-137.50106195113963</c:v>
                </c:pt>
                <c:pt idx="1163">
                  <c:v>-137.58395791242381</c:v>
                </c:pt>
                <c:pt idx="1164">
                  <c:v>-137.66673166278886</c:v>
                </c:pt>
                <c:pt idx="1165">
                  <c:v>-137.74938312876017</c:v>
                </c:pt>
                <c:pt idx="1166">
                  <c:v>-137.83191223681877</c:v>
                </c:pt>
                <c:pt idx="1167">
                  <c:v>-137.91431891373438</c:v>
                </c:pt>
                <c:pt idx="1168">
                  <c:v>-137.99660308625448</c:v>
                </c:pt>
                <c:pt idx="1169">
                  <c:v>-138.0787646813375</c:v>
                </c:pt>
                <c:pt idx="1170">
                  <c:v>-138.16080362600846</c:v>
                </c:pt>
                <c:pt idx="1171">
                  <c:v>-138.24271984727019</c:v>
                </c:pt>
                <c:pt idx="1172">
                  <c:v>-138.32451327253636</c:v>
                </c:pt>
                <c:pt idx="1173">
                  <c:v>-138.4061838290429</c:v>
                </c:pt>
                <c:pt idx="1174">
                  <c:v>-138.48773144429225</c:v>
                </c:pt>
                <c:pt idx="1175">
                  <c:v>-138.56915604583131</c:v>
                </c:pt>
                <c:pt idx="1176">
                  <c:v>-138.65045756131786</c:v>
                </c:pt>
                <c:pt idx="1177">
                  <c:v>-138.73163591850977</c:v>
                </c:pt>
                <c:pt idx="1178">
                  <c:v>-138.81269104538683</c:v>
                </c:pt>
                <c:pt idx="1179">
                  <c:v>-138.89362286990669</c:v>
                </c:pt>
                <c:pt idx="1180">
                  <c:v>-138.97443132016016</c:v>
                </c:pt>
                <c:pt idx="1181">
                  <c:v>-139.05511632434917</c:v>
                </c:pt>
                <c:pt idx="1182">
                  <c:v>-139.13567781091984</c:v>
                </c:pt>
                <c:pt idx="1183">
                  <c:v>-139.21611570811842</c:v>
                </c:pt>
                <c:pt idx="1184">
                  <c:v>-139.29642994472411</c:v>
                </c:pt>
                <c:pt idx="1185">
                  <c:v>-139.37662044922749</c:v>
                </c:pt>
                <c:pt idx="1186">
                  <c:v>-139.4566871504299</c:v>
                </c:pt>
                <c:pt idx="1187">
                  <c:v>-139.5366299772993</c:v>
                </c:pt>
                <c:pt idx="1188">
                  <c:v>-139.61644885865931</c:v>
                </c:pt>
                <c:pt idx="1189">
                  <c:v>-139.69614372372206</c:v>
                </c:pt>
                <c:pt idx="1190">
                  <c:v>-139.77571450177749</c:v>
                </c:pt>
                <c:pt idx="1191">
                  <c:v>-139.85516112196004</c:v>
                </c:pt>
                <c:pt idx="1192">
                  <c:v>-139.93448351392601</c:v>
                </c:pt>
                <c:pt idx="1193">
                  <c:v>-140.01368160687642</c:v>
                </c:pt>
                <c:pt idx="1194">
                  <c:v>-140.09275533082288</c:v>
                </c:pt>
                <c:pt idx="1195">
                  <c:v>-140.17170461527726</c:v>
                </c:pt>
                <c:pt idx="1196">
                  <c:v>-140.25052939031778</c:v>
                </c:pt>
                <c:pt idx="1197">
                  <c:v>-140.32922958567838</c:v>
                </c:pt>
                <c:pt idx="1198">
                  <c:v>-140.40780513169258</c:v>
                </c:pt>
                <c:pt idx="1199">
                  <c:v>-140.48625595842745</c:v>
                </c:pt>
                <c:pt idx="1200">
                  <c:v>-140.56458199619425</c:v>
                </c:pt>
                <c:pt idx="1201">
                  <c:v>-140.64278317555966</c:v>
                </c:pt>
                <c:pt idx="1202">
                  <c:v>-140.72085942685717</c:v>
                </c:pt>
                <c:pt idx="1203">
                  <c:v>-140.79881068086439</c:v>
                </c:pt>
                <c:pt idx="1204">
                  <c:v>-140.87663686837004</c:v>
                </c:pt>
                <c:pt idx="1205">
                  <c:v>-140.95433792007393</c:v>
                </c:pt>
                <c:pt idx="1206">
                  <c:v>-141.03191376712007</c:v>
                </c:pt>
                <c:pt idx="1207">
                  <c:v>-141.10936434058584</c:v>
                </c:pt>
                <c:pt idx="1208">
                  <c:v>-141.18668957161518</c:v>
                </c:pt>
                <c:pt idx="1209">
                  <c:v>-141.26388939155186</c:v>
                </c:pt>
                <c:pt idx="1210">
                  <c:v>-141.34096373173975</c:v>
                </c:pt>
                <c:pt idx="1211">
                  <c:v>-141.41791252383351</c:v>
                </c:pt>
                <c:pt idx="1212">
                  <c:v>-141.49473569952107</c:v>
                </c:pt>
                <c:pt idx="1213">
                  <c:v>-141.57143319034614</c:v>
                </c:pt>
                <c:pt idx="1214">
                  <c:v>-141.64800492839635</c:v>
                </c:pt>
                <c:pt idx="1215">
                  <c:v>-141.72445084561502</c:v>
                </c:pt>
                <c:pt idx="1216">
                  <c:v>-141.80077087395659</c:v>
                </c:pt>
                <c:pt idx="1217">
                  <c:v>-141.87696494579737</c:v>
                </c:pt>
                <c:pt idx="1218">
                  <c:v>-141.95303299338045</c:v>
                </c:pt>
                <c:pt idx="1219">
                  <c:v>-142.02897494914879</c:v>
                </c:pt>
                <c:pt idx="1220">
                  <c:v>-142.10479074566737</c:v>
                </c:pt>
                <c:pt idx="1221">
                  <c:v>-142.18048031552354</c:v>
                </c:pt>
                <c:pt idx="1222">
                  <c:v>-142.25604359155983</c:v>
                </c:pt>
                <c:pt idx="1223">
                  <c:v>-142.33148050659671</c:v>
                </c:pt>
                <c:pt idx="1224">
                  <c:v>-142.40679099363217</c:v>
                </c:pt>
                <c:pt idx="1225">
                  <c:v>-142.48197498588632</c:v>
                </c:pt>
                <c:pt idx="1226">
                  <c:v>-142.5570324164571</c:v>
                </c:pt>
                <c:pt idx="1227">
                  <c:v>-142.63196321865345</c:v>
                </c:pt>
                <c:pt idx="1228">
                  <c:v>-142.70676732597298</c:v>
                </c:pt>
                <c:pt idx="1229">
                  <c:v>-142.78144467201324</c:v>
                </c:pt>
                <c:pt idx="1230">
                  <c:v>-142.85599519034963</c:v>
                </c:pt>
                <c:pt idx="1231">
                  <c:v>-142.93041881479061</c:v>
                </c:pt>
                <c:pt idx="1232">
                  <c:v>-143.00471547924462</c:v>
                </c:pt>
                <c:pt idx="1233">
                  <c:v>-143.07888511774223</c:v>
                </c:pt>
                <c:pt idx="1234">
                  <c:v>-143.15292766439168</c:v>
                </c:pt>
                <c:pt idx="1235">
                  <c:v>-143.22684305329014</c:v>
                </c:pt>
                <c:pt idx="1236">
                  <c:v>-143.30063121898993</c:v>
                </c:pt>
                <c:pt idx="1237">
                  <c:v>-143.37429209583252</c:v>
                </c:pt>
                <c:pt idx="1238">
                  <c:v>-143.44782561841461</c:v>
                </c:pt>
                <c:pt idx="1239">
                  <c:v>-143.52123172135521</c:v>
                </c:pt>
                <c:pt idx="1240">
                  <c:v>-143.59451033955082</c:v>
                </c:pt>
                <c:pt idx="1241">
                  <c:v>-143.66766140780916</c:v>
                </c:pt>
                <c:pt idx="1242">
                  <c:v>-143.74068486127101</c:v>
                </c:pt>
                <c:pt idx="1243">
                  <c:v>-143.81358063505488</c:v>
                </c:pt>
                <c:pt idx="1244">
                  <c:v>-143.88634866427938</c:v>
                </c:pt>
                <c:pt idx="1245">
                  <c:v>-143.95898888441837</c:v>
                </c:pt>
                <c:pt idx="1246">
                  <c:v>-144.03150123090123</c:v>
                </c:pt>
                <c:pt idx="1247">
                  <c:v>-144.10388563931286</c:v>
                </c:pt>
                <c:pt idx="1248">
                  <c:v>-144.17614204548232</c:v>
                </c:pt>
                <c:pt idx="1249">
                  <c:v>-144.24827038508334</c:v>
                </c:pt>
                <c:pt idx="1250">
                  <c:v>-144.32027059408935</c:v>
                </c:pt>
                <c:pt idx="1251">
                  <c:v>-144.39214260851816</c:v>
                </c:pt>
                <c:pt idx="1252">
                  <c:v>-144.46388636455418</c:v>
                </c:pt>
                <c:pt idx="1253">
                  <c:v>-144.53550179849282</c:v>
                </c:pt>
                <c:pt idx="1254">
                  <c:v>-144.6069888467072</c:v>
                </c:pt>
                <c:pt idx="1255">
                  <c:v>-144.67834744575913</c:v>
                </c:pt>
                <c:pt idx="1256">
                  <c:v>-144.74957753208838</c:v>
                </c:pt>
                <c:pt idx="1257">
                  <c:v>-144.82067904255658</c:v>
                </c:pt>
                <c:pt idx="1258">
                  <c:v>-144.8916519139587</c:v>
                </c:pt>
                <c:pt idx="1259">
                  <c:v>-144.96249608336728</c:v>
                </c:pt>
                <c:pt idx="1260">
                  <c:v>-145.03321148762183</c:v>
                </c:pt>
                <c:pt idx="1261">
                  <c:v>-145.10379806420559</c:v>
                </c:pt>
                <c:pt idx="1262">
                  <c:v>-145.17425575015784</c:v>
                </c:pt>
                <c:pt idx="1263">
                  <c:v>-145.24458448301746</c:v>
                </c:pt>
                <c:pt idx="1264">
                  <c:v>-145.31478420030106</c:v>
                </c:pt>
                <c:pt idx="1265">
                  <c:v>-145.38485483965857</c:v>
                </c:pt>
                <c:pt idx="1266">
                  <c:v>-145.45479633877309</c:v>
                </c:pt>
                <c:pt idx="1267">
                  <c:v>-145.52460863567205</c:v>
                </c:pt>
                <c:pt idx="1268">
                  <c:v>-145.59429166823844</c:v>
                </c:pt>
                <c:pt idx="1269">
                  <c:v>-145.6638453745218</c:v>
                </c:pt>
                <c:pt idx="1270">
                  <c:v>-145.73326969282707</c:v>
                </c:pt>
                <c:pt idx="1271">
                  <c:v>-145.80256456147021</c:v>
                </c:pt>
                <c:pt idx="1272">
                  <c:v>-145.87172991898933</c:v>
                </c:pt>
                <c:pt idx="1273">
                  <c:v>-145.94076570368929</c:v>
                </c:pt>
                <c:pt idx="1274">
                  <c:v>-146.00967185455227</c:v>
                </c:pt>
                <c:pt idx="1275">
                  <c:v>-146.07844831014958</c:v>
                </c:pt>
                <c:pt idx="1276">
                  <c:v>-146.14709500949672</c:v>
                </c:pt>
                <c:pt idx="1277">
                  <c:v>-146.21561189159803</c:v>
                </c:pt>
                <c:pt idx="1278">
                  <c:v>-146.28399889555774</c:v>
                </c:pt>
                <c:pt idx="1279">
                  <c:v>-146.35225596072442</c:v>
                </c:pt>
                <c:pt idx="1280">
                  <c:v>-146.42038302637994</c:v>
                </c:pt>
                <c:pt idx="1281">
                  <c:v>-146.48838003198381</c:v>
                </c:pt>
                <c:pt idx="1282">
                  <c:v>-146.55624691719547</c:v>
                </c:pt>
                <c:pt idx="1283">
                  <c:v>-146.62398362175199</c:v>
                </c:pt>
                <c:pt idx="1284">
                  <c:v>-146.69159008543485</c:v>
                </c:pt>
                <c:pt idx="1285">
                  <c:v>-146.75906624828093</c:v>
                </c:pt>
                <c:pt idx="1286">
                  <c:v>-146.82641205017165</c:v>
                </c:pt>
                <c:pt idx="1287">
                  <c:v>-146.89362743146583</c:v>
                </c:pt>
                <c:pt idx="1288">
                  <c:v>-146.96071233235574</c:v>
                </c:pt>
                <c:pt idx="1289">
                  <c:v>-147.02766669331123</c:v>
                </c:pt>
                <c:pt idx="1290">
                  <c:v>-147.09449045481324</c:v>
                </c:pt>
                <c:pt idx="1291">
                  <c:v>-147.16118355759809</c:v>
                </c:pt>
                <c:pt idx="1292">
                  <c:v>-147.22774594218001</c:v>
                </c:pt>
                <c:pt idx="1293">
                  <c:v>-147.29417754977268</c:v>
                </c:pt>
                <c:pt idx="1294">
                  <c:v>-147.36047832119013</c:v>
                </c:pt>
                <c:pt idx="1295">
                  <c:v>-147.42664819746841</c:v>
                </c:pt>
                <c:pt idx="1296">
                  <c:v>-147.49268711998775</c:v>
                </c:pt>
                <c:pt idx="1297">
                  <c:v>-147.5585950299396</c:v>
                </c:pt>
                <c:pt idx="1298">
                  <c:v>-147.6243718689596</c:v>
                </c:pt>
                <c:pt idx="1299">
                  <c:v>-147.6900175784279</c:v>
                </c:pt>
                <c:pt idx="1300">
                  <c:v>-147.75553210009116</c:v>
                </c:pt>
                <c:pt idx="1301">
                  <c:v>-147.82091537588471</c:v>
                </c:pt>
                <c:pt idx="1302">
                  <c:v>-147.886167347655</c:v>
                </c:pt>
                <c:pt idx="1303">
                  <c:v>-147.95128795725975</c:v>
                </c:pt>
                <c:pt idx="1304">
                  <c:v>-148.01627714711162</c:v>
                </c:pt>
                <c:pt idx="1305">
                  <c:v>-148.08113485940132</c:v>
                </c:pt>
                <c:pt idx="1306">
                  <c:v>-148.14586103648608</c:v>
                </c:pt>
                <c:pt idx="1307">
                  <c:v>-148.21045562085632</c:v>
                </c:pt>
                <c:pt idx="1308">
                  <c:v>-148.27491855522456</c:v>
                </c:pt>
                <c:pt idx="1309">
                  <c:v>-148.33924978219224</c:v>
                </c:pt>
                <c:pt idx="1310">
                  <c:v>-148.40344924476057</c:v>
                </c:pt>
                <c:pt idx="1311">
                  <c:v>-148.46751688577518</c:v>
                </c:pt>
                <c:pt idx="1312">
                  <c:v>-148.53145264848155</c:v>
                </c:pt>
                <c:pt idx="1313">
                  <c:v>-148.5952564759252</c:v>
                </c:pt>
                <c:pt idx="1314">
                  <c:v>-148.65892831150694</c:v>
                </c:pt>
                <c:pt idx="1315">
                  <c:v>-148.72246809876088</c:v>
                </c:pt>
                <c:pt idx="1316">
                  <c:v>-148.7858757809768</c:v>
                </c:pt>
                <c:pt idx="1317">
                  <c:v>-148.84915130215504</c:v>
                </c:pt>
                <c:pt idx="1318">
                  <c:v>-148.91229460578523</c:v>
                </c:pt>
                <c:pt idx="1319">
                  <c:v>-148.97530563620086</c:v>
                </c:pt>
                <c:pt idx="1320">
                  <c:v>-149.03818433691373</c:v>
                </c:pt>
                <c:pt idx="1321">
                  <c:v>-149.1009306524349</c:v>
                </c:pt>
                <c:pt idx="1322">
                  <c:v>-149.16354452683132</c:v>
                </c:pt>
                <c:pt idx="1323">
                  <c:v>-149.22602590472511</c:v>
                </c:pt>
                <c:pt idx="1324">
                  <c:v>-149.28837473031641</c:v>
                </c:pt>
                <c:pt idx="1325">
                  <c:v>-149.35059094844937</c:v>
                </c:pt>
                <c:pt idx="1326">
                  <c:v>-149.41267450376827</c:v>
                </c:pt>
                <c:pt idx="1327">
                  <c:v>-149.47462534113942</c:v>
                </c:pt>
                <c:pt idx="1328">
                  <c:v>-149.53644340551796</c:v>
                </c:pt>
                <c:pt idx="1329">
                  <c:v>-149.59812864194788</c:v>
                </c:pt>
                <c:pt idx="1330">
                  <c:v>-149.65968099580616</c:v>
                </c:pt>
                <c:pt idx="1331">
                  <c:v>-149.72110041227003</c:v>
                </c:pt>
                <c:pt idx="1332">
                  <c:v>-149.78238683682753</c:v>
                </c:pt>
                <c:pt idx="1333">
                  <c:v>-149.8435402150111</c:v>
                </c:pt>
                <c:pt idx="1334">
                  <c:v>-149.90456049248644</c:v>
                </c:pt>
                <c:pt idx="1335">
                  <c:v>-149.9654476151413</c:v>
                </c:pt>
                <c:pt idx="1336">
                  <c:v>-150.02620152884114</c:v>
                </c:pt>
                <c:pt idx="1337">
                  <c:v>-150.08682217962919</c:v>
                </c:pt>
                <c:pt idx="1338">
                  <c:v>-150.1473095136152</c:v>
                </c:pt>
                <c:pt idx="1339">
                  <c:v>-150.20766347706436</c:v>
                </c:pt>
                <c:pt idx="1340">
                  <c:v>-150.26788401648616</c:v>
                </c:pt>
                <c:pt idx="1341">
                  <c:v>-150.32797107823458</c:v>
                </c:pt>
                <c:pt idx="1342">
                  <c:v>-150.38792460906336</c:v>
                </c:pt>
                <c:pt idx="1343">
                  <c:v>-150.44774455565957</c:v>
                </c:pt>
                <c:pt idx="1344">
                  <c:v>-150.50743086486571</c:v>
                </c:pt>
                <c:pt idx="1345">
                  <c:v>-150.56698348370199</c:v>
                </c:pt>
                <c:pt idx="1346">
                  <c:v>-150.62640235923297</c:v>
                </c:pt>
                <c:pt idx="1347">
                  <c:v>-150.6856874387008</c:v>
                </c:pt>
                <c:pt idx="1348">
                  <c:v>-150.74483866952536</c:v>
                </c:pt>
                <c:pt idx="1349">
                  <c:v>-150.80385599901547</c:v>
                </c:pt>
                <c:pt idx="1350">
                  <c:v>-150.86273937483517</c:v>
                </c:pt>
                <c:pt idx="1351">
                  <c:v>-150.9214887446486</c:v>
                </c:pt>
                <c:pt idx="1352">
                  <c:v>-150.98010405629745</c:v>
                </c:pt>
                <c:pt idx="1353">
                  <c:v>-151.03858525769007</c:v>
                </c:pt>
                <c:pt idx="1354">
                  <c:v>-151.09693229697905</c:v>
                </c:pt>
                <c:pt idx="1355">
                  <c:v>-151.15514512213934</c:v>
                </c:pt>
                <c:pt idx="1356">
                  <c:v>-151.21322368165656</c:v>
                </c:pt>
                <c:pt idx="1357">
                  <c:v>-151.27116792381656</c:v>
                </c:pt>
                <c:pt idx="1358">
                  <c:v>-151.32897779721597</c:v>
                </c:pt>
                <c:pt idx="1359">
                  <c:v>-151.38665325045153</c:v>
                </c:pt>
                <c:pt idx="1360">
                  <c:v>-151.44419423236408</c:v>
                </c:pt>
                <c:pt idx="1361">
                  <c:v>-151.50160069177241</c:v>
                </c:pt>
                <c:pt idx="1362">
                  <c:v>-151.55887257773946</c:v>
                </c:pt>
                <c:pt idx="1363">
                  <c:v>-151.6160098393504</c:v>
                </c:pt>
                <c:pt idx="1364">
                  <c:v>-151.67301242577923</c:v>
                </c:pt>
                <c:pt idx="1365">
                  <c:v>-151.72988028666623</c:v>
                </c:pt>
                <c:pt idx="1366">
                  <c:v>-151.78661337122978</c:v>
                </c:pt>
                <c:pt idx="1367">
                  <c:v>-151.84321162908796</c:v>
                </c:pt>
                <c:pt idx="1368">
                  <c:v>-151.89967501010315</c:v>
                </c:pt>
                <c:pt idx="1369">
                  <c:v>-151.95600346407099</c:v>
                </c:pt>
                <c:pt idx="1370">
                  <c:v>-152.01219694085387</c:v>
                </c:pt>
                <c:pt idx="1371">
                  <c:v>-152.06825539075817</c:v>
                </c:pt>
                <c:pt idx="1372">
                  <c:v>-152.12417876373507</c:v>
                </c:pt>
                <c:pt idx="1373">
                  <c:v>-152.1799670102908</c:v>
                </c:pt>
                <c:pt idx="1374">
                  <c:v>-152.23562008079838</c:v>
                </c:pt>
                <c:pt idx="1375">
                  <c:v>-152.2911379258307</c:v>
                </c:pt>
                <c:pt idx="1376">
                  <c:v>-152.34652049609386</c:v>
                </c:pt>
                <c:pt idx="1377">
                  <c:v>-152.40176774236056</c:v>
                </c:pt>
                <c:pt idx="1378">
                  <c:v>-152.45687961558119</c:v>
                </c:pt>
                <c:pt idx="1379">
                  <c:v>-152.51185606679485</c:v>
                </c:pt>
                <c:pt idx="1380">
                  <c:v>-152.56669704717396</c:v>
                </c:pt>
                <c:pt idx="1381">
                  <c:v>-152.6214025079353</c:v>
                </c:pt>
                <c:pt idx="1382">
                  <c:v>-152.67597240060658</c:v>
                </c:pt>
                <c:pt idx="1383">
                  <c:v>-152.73040667667104</c:v>
                </c:pt>
                <c:pt idx="1384">
                  <c:v>-152.78470528772291</c:v>
                </c:pt>
                <c:pt idx="1385">
                  <c:v>-152.83886818557855</c:v>
                </c:pt>
                <c:pt idx="1386">
                  <c:v>-152.89289532216532</c:v>
                </c:pt>
                <c:pt idx="1387">
                  <c:v>-152.94678664943271</c:v>
                </c:pt>
                <c:pt idx="1388">
                  <c:v>-153.00054211948577</c:v>
                </c:pt>
                <c:pt idx="1389">
                  <c:v>-153.05416168458484</c:v>
                </c:pt>
                <c:pt idx="1390">
                  <c:v>-153.10764529723463</c:v>
                </c:pt>
                <c:pt idx="1391">
                  <c:v>-153.16099290973995</c:v>
                </c:pt>
                <c:pt idx="1392">
                  <c:v>-153.21420447487188</c:v>
                </c:pt>
                <c:pt idx="1393">
                  <c:v>-153.2672799451573</c:v>
                </c:pt>
                <c:pt idx="1394">
                  <c:v>-153.32021927372261</c:v>
                </c:pt>
                <c:pt idx="1395">
                  <c:v>-153.37302241338335</c:v>
                </c:pt>
                <c:pt idx="1396">
                  <c:v>-153.42568931726584</c:v>
                </c:pt>
                <c:pt idx="1397">
                  <c:v>-153.47821993847433</c:v>
                </c:pt>
                <c:pt idx="1398">
                  <c:v>-153.53061423057923</c:v>
                </c:pt>
                <c:pt idx="1399">
                  <c:v>-153.58287214681798</c:v>
                </c:pt>
                <c:pt idx="1400">
                  <c:v>-153.63499364091646</c:v>
                </c:pt>
                <c:pt idx="1401">
                  <c:v>-153.68697866657843</c:v>
                </c:pt>
                <c:pt idx="1402">
                  <c:v>-153.73882717750752</c:v>
                </c:pt>
                <c:pt idx="1403">
                  <c:v>-153.79053912774054</c:v>
                </c:pt>
                <c:pt idx="1404">
                  <c:v>-153.84211447133643</c:v>
                </c:pt>
                <c:pt idx="1405">
                  <c:v>-153.89355316246522</c:v>
                </c:pt>
                <c:pt idx="1406">
                  <c:v>-153.94485515540788</c:v>
                </c:pt>
                <c:pt idx="1407">
                  <c:v>-153.99602040471194</c:v>
                </c:pt>
                <c:pt idx="1408">
                  <c:v>-154.04704886472496</c:v>
                </c:pt>
                <c:pt idx="1409">
                  <c:v>-154.09794049037194</c:v>
                </c:pt>
                <c:pt idx="1410">
                  <c:v>-154.14869523617813</c:v>
                </c:pt>
                <c:pt idx="1411">
                  <c:v>-154.19931305724609</c:v>
                </c:pt>
                <c:pt idx="1412">
                  <c:v>-154.24979390863402</c:v>
                </c:pt>
                <c:pt idx="1413">
                  <c:v>-154.30013774540006</c:v>
                </c:pt>
                <c:pt idx="1414">
                  <c:v>-154.35034452280226</c:v>
                </c:pt>
                <c:pt idx="1415">
                  <c:v>-154.40041419632067</c:v>
                </c:pt>
                <c:pt idx="1416">
                  <c:v>-154.45034672147972</c:v>
                </c:pt>
                <c:pt idx="1417">
                  <c:v>-154.50014205391491</c:v>
                </c:pt>
                <c:pt idx="1418">
                  <c:v>-154.54980014932838</c:v>
                </c:pt>
                <c:pt idx="1419">
                  <c:v>-154.59932096375528</c:v>
                </c:pt>
                <c:pt idx="1420">
                  <c:v>-154.64870445305311</c:v>
                </c:pt>
                <c:pt idx="1421">
                  <c:v>-154.69795057345692</c:v>
                </c:pt>
                <c:pt idx="1422">
                  <c:v>-154.74705928111285</c:v>
                </c:pt>
                <c:pt idx="1423">
                  <c:v>-154.79603053254465</c:v>
                </c:pt>
                <c:pt idx="1424">
                  <c:v>-154.84486428420928</c:v>
                </c:pt>
                <c:pt idx="1425">
                  <c:v>-154.89356049265268</c:v>
                </c:pt>
                <c:pt idx="1426">
                  <c:v>-154.94211911473153</c:v>
                </c:pt>
                <c:pt idx="1427">
                  <c:v>-154.99054010716938</c:v>
                </c:pt>
                <c:pt idx="1428">
                  <c:v>-155.0388234270672</c:v>
                </c:pt>
                <c:pt idx="1429">
                  <c:v>-155.08696903150374</c:v>
                </c:pt>
                <c:pt idx="1430">
                  <c:v>-155.1349768778465</c:v>
                </c:pt>
                <c:pt idx="1431">
                  <c:v>-155.18284692308535</c:v>
                </c:pt>
                <c:pt idx="1432">
                  <c:v>-155.23057912514292</c:v>
                </c:pt>
                <c:pt idx="1433">
                  <c:v>-155.27817344127558</c:v>
                </c:pt>
                <c:pt idx="1434">
                  <c:v>-155.32562982938367</c:v>
                </c:pt>
                <c:pt idx="1435">
                  <c:v>-155.37294824734536</c:v>
                </c:pt>
                <c:pt idx="1436">
                  <c:v>-155.42012865303877</c:v>
                </c:pt>
                <c:pt idx="1437">
                  <c:v>-155.46717100447526</c:v>
                </c:pt>
                <c:pt idx="1438">
                  <c:v>-155.51407526011027</c:v>
                </c:pt>
                <c:pt idx="1439">
                  <c:v>-155.56084137802182</c:v>
                </c:pt>
                <c:pt idx="1440">
                  <c:v>-155.60746931682078</c:v>
                </c:pt>
                <c:pt idx="1441">
                  <c:v>-155.6539590350514</c:v>
                </c:pt>
                <c:pt idx="1442">
                  <c:v>-155.70031049145783</c:v>
                </c:pt>
                <c:pt idx="1443">
                  <c:v>-155.74652364487295</c:v>
                </c:pt>
                <c:pt idx="1444">
                  <c:v>-155.79259845412972</c:v>
                </c:pt>
                <c:pt idx="1445">
                  <c:v>-155.83853487832755</c:v>
                </c:pt>
                <c:pt idx="1446">
                  <c:v>-155.8843328767656</c:v>
                </c:pt>
                <c:pt idx="1447">
                  <c:v>-155.92999240880977</c:v>
                </c:pt>
                <c:pt idx="1448">
                  <c:v>-155.97551343369264</c:v>
                </c:pt>
                <c:pt idx="1449">
                  <c:v>-156.02089591109092</c:v>
                </c:pt>
                <c:pt idx="1450">
                  <c:v>-156.06613980077009</c:v>
                </c:pt>
                <c:pt idx="1451">
                  <c:v>-156.11124506236251</c:v>
                </c:pt>
                <c:pt idx="1452">
                  <c:v>-156.1562116559889</c:v>
                </c:pt>
                <c:pt idx="1453">
                  <c:v>-156.20103954157025</c:v>
                </c:pt>
                <c:pt idx="1454">
                  <c:v>-156.24572867936058</c:v>
                </c:pt>
                <c:pt idx="1455">
                  <c:v>-156.29027902965831</c:v>
                </c:pt>
                <c:pt idx="1456">
                  <c:v>-156.33469055289504</c:v>
                </c:pt>
                <c:pt idx="1457">
                  <c:v>-156.3789632095025</c:v>
                </c:pt>
                <c:pt idx="1458">
                  <c:v>-156.42309696028977</c:v>
                </c:pt>
                <c:pt idx="1459">
                  <c:v>-156.46709176608817</c:v>
                </c:pt>
                <c:pt idx="1460">
                  <c:v>-156.5109475877735</c:v>
                </c:pt>
                <c:pt idx="1461">
                  <c:v>-156.55466438624364</c:v>
                </c:pt>
                <c:pt idx="1462">
                  <c:v>-156.59824212286287</c:v>
                </c:pt>
                <c:pt idx="1463">
                  <c:v>-156.64168075883998</c:v>
                </c:pt>
                <c:pt idx="1464">
                  <c:v>-156.68498025558364</c:v>
                </c:pt>
                <c:pt idx="1465">
                  <c:v>-156.72814057465789</c:v>
                </c:pt>
                <c:pt idx="1466">
                  <c:v>-156.77116167771564</c:v>
                </c:pt>
                <c:pt idx="1467">
                  <c:v>-156.81404352654303</c:v>
                </c:pt>
                <c:pt idx="1468">
                  <c:v>-156.85678608312602</c:v>
                </c:pt>
                <c:pt idx="1469">
                  <c:v>-156.89938930922852</c:v>
                </c:pt>
                <c:pt idx="1470">
                  <c:v>-156.9418531673694</c:v>
                </c:pt>
                <c:pt idx="1471">
                  <c:v>-156.98417761960124</c:v>
                </c:pt>
                <c:pt idx="1472">
                  <c:v>-157.02636262842071</c:v>
                </c:pt>
                <c:pt idx="1473">
                  <c:v>-157.0684081563023</c:v>
                </c:pt>
                <c:pt idx="1474">
                  <c:v>-157.11031416589805</c:v>
                </c:pt>
                <c:pt idx="1475">
                  <c:v>-157.15208061999328</c:v>
                </c:pt>
                <c:pt idx="1476">
                  <c:v>-157.19370748152883</c:v>
                </c:pt>
                <c:pt idx="1477">
                  <c:v>-157.23519471360081</c:v>
                </c:pt>
                <c:pt idx="1478">
                  <c:v>-157.27654227903898</c:v>
                </c:pt>
                <c:pt idx="1479">
                  <c:v>-157.31775014149463</c:v>
                </c:pt>
                <c:pt idx="1480">
                  <c:v>-157.35881826419717</c:v>
                </c:pt>
                <c:pt idx="1481">
                  <c:v>-157.39974661062027</c:v>
                </c:pt>
                <c:pt idx="1482">
                  <c:v>-157.44053514445966</c:v>
                </c:pt>
                <c:pt idx="1483">
                  <c:v>-157.48118382954422</c:v>
                </c:pt>
                <c:pt idx="1484">
                  <c:v>-157.52169262965853</c:v>
                </c:pt>
                <c:pt idx="1485">
                  <c:v>-157.56206150894235</c:v>
                </c:pt>
                <c:pt idx="1486">
                  <c:v>-157.60229043133566</c:v>
                </c:pt>
                <c:pt idx="1487">
                  <c:v>-157.64237936135572</c:v>
                </c:pt>
                <c:pt idx="1488">
                  <c:v>-157.68232826323114</c:v>
                </c:pt>
                <c:pt idx="1489">
                  <c:v>-157.7221371015236</c:v>
                </c:pt>
                <c:pt idx="1490">
                  <c:v>-157.76180584090582</c:v>
                </c:pt>
                <c:pt idx="1491">
                  <c:v>-157.80133444602828</c:v>
                </c:pt>
                <c:pt idx="1492">
                  <c:v>-157.84072288187454</c:v>
                </c:pt>
                <c:pt idx="1493">
                  <c:v>-157.87997111342821</c:v>
                </c:pt>
                <c:pt idx="1494">
                  <c:v>-157.91907910596146</c:v>
                </c:pt>
                <c:pt idx="1495">
                  <c:v>-157.95804682443568</c:v>
                </c:pt>
                <c:pt idx="1496">
                  <c:v>-157.99687423445619</c:v>
                </c:pt>
                <c:pt idx="1497">
                  <c:v>-158.03556130156159</c:v>
                </c:pt>
                <c:pt idx="1498">
                  <c:v>-158.07410799126842</c:v>
                </c:pt>
                <c:pt idx="1499">
                  <c:v>-158.11251426938176</c:v>
                </c:pt>
                <c:pt idx="1500">
                  <c:v>-158.150780101729</c:v>
                </c:pt>
                <c:pt idx="1501">
                  <c:v>-158.1889054545149</c:v>
                </c:pt>
                <c:pt idx="1502">
                  <c:v>-158.22689029365566</c:v>
                </c:pt>
                <c:pt idx="1503">
                  <c:v>-158.26473458551149</c:v>
                </c:pt>
                <c:pt idx="1504">
                  <c:v>-158.30243829635381</c:v>
                </c:pt>
                <c:pt idx="1505">
                  <c:v>-158.34000139292036</c:v>
                </c:pt>
                <c:pt idx="1506">
                  <c:v>-158.3774238417046</c:v>
                </c:pt>
                <c:pt idx="1507">
                  <c:v>-158.41470560942204</c:v>
                </c:pt>
                <c:pt idx="1508">
                  <c:v>-158.45184666301026</c:v>
                </c:pt>
                <c:pt idx="1509">
                  <c:v>-158.4888469694956</c:v>
                </c:pt>
                <c:pt idx="1510">
                  <c:v>-158.52570649592667</c:v>
                </c:pt>
                <c:pt idx="1511">
                  <c:v>-158.5624252097073</c:v>
                </c:pt>
                <c:pt idx="1512">
                  <c:v>-158.59900307810813</c:v>
                </c:pt>
                <c:pt idx="1513">
                  <c:v>-158.63544006866624</c:v>
                </c:pt>
                <c:pt idx="1514">
                  <c:v>-158.67173614907415</c:v>
                </c:pt>
                <c:pt idx="1515">
                  <c:v>-158.70789128693551</c:v>
                </c:pt>
                <c:pt idx="1516">
                  <c:v>-158.74390545034254</c:v>
                </c:pt>
                <c:pt idx="1517">
                  <c:v>-158.77977860712099</c:v>
                </c:pt>
                <c:pt idx="1518">
                  <c:v>-158.81551072554066</c:v>
                </c:pt>
                <c:pt idx="1519">
                  <c:v>-158.85110177380477</c:v>
                </c:pt>
                <c:pt idx="1520">
                  <c:v>-158.88655172031639</c:v>
                </c:pt>
                <c:pt idx="1521">
                  <c:v>-158.92186053343414</c:v>
                </c:pt>
                <c:pt idx="1522">
                  <c:v>-158.95702818207178</c:v>
                </c:pt>
                <c:pt idx="1523">
                  <c:v>-158.99205463485444</c:v>
                </c:pt>
                <c:pt idx="1524">
                  <c:v>-159.0269398606292</c:v>
                </c:pt>
                <c:pt idx="1525">
                  <c:v>-159.06168382842088</c:v>
                </c:pt>
                <c:pt idx="1526">
                  <c:v>-159.0962865074097</c:v>
                </c:pt>
                <c:pt idx="1527">
                  <c:v>-159.13074786688685</c:v>
                </c:pt>
                <c:pt idx="1528">
                  <c:v>-159.16506787614358</c:v>
                </c:pt>
                <c:pt idx="1529">
                  <c:v>-159.1992465047376</c:v>
                </c:pt>
                <c:pt idx="1530">
                  <c:v>-159.23328372233757</c:v>
                </c:pt>
                <c:pt idx="1531">
                  <c:v>-159.26717949874546</c:v>
                </c:pt>
                <c:pt idx="1532">
                  <c:v>-159.3009338037632</c:v>
                </c:pt>
                <c:pt idx="1533">
                  <c:v>-159.33454660734813</c:v>
                </c:pt>
                <c:pt idx="1534">
                  <c:v>-159.36801787985732</c:v>
                </c:pt>
                <c:pt idx="1535">
                  <c:v>-159.40134759144797</c:v>
                </c:pt>
                <c:pt idx="1536">
                  <c:v>-159.43453571243271</c:v>
                </c:pt>
                <c:pt idx="1537">
                  <c:v>-159.46758221347943</c:v>
                </c:pt>
                <c:pt idx="1538">
                  <c:v>-159.50048706505626</c:v>
                </c:pt>
                <c:pt idx="1539">
                  <c:v>-159.5332502381641</c:v>
                </c:pt>
                <c:pt idx="1540">
                  <c:v>-159.5658717034265</c:v>
                </c:pt>
                <c:pt idx="1541">
                  <c:v>-159.59835143217748</c:v>
                </c:pt>
                <c:pt idx="1542">
                  <c:v>-159.63068939537359</c:v>
                </c:pt>
                <c:pt idx="1543">
                  <c:v>-159.66288556421569</c:v>
                </c:pt>
                <c:pt idx="1544">
                  <c:v>-159.69493991028205</c:v>
                </c:pt>
                <c:pt idx="1545">
                  <c:v>-159.72685240503992</c:v>
                </c:pt>
                <c:pt idx="1546">
                  <c:v>-159.75862302013419</c:v>
                </c:pt>
                <c:pt idx="1547">
                  <c:v>-159.79025172729865</c:v>
                </c:pt>
                <c:pt idx="1548">
                  <c:v>-159.82173849855562</c:v>
                </c:pt>
                <c:pt idx="1549">
                  <c:v>-159.85308330583868</c:v>
                </c:pt>
                <c:pt idx="1550">
                  <c:v>-159.88428612123684</c:v>
                </c:pt>
                <c:pt idx="1551">
                  <c:v>-159.91534691717212</c:v>
                </c:pt>
                <c:pt idx="1552">
                  <c:v>-159.94626566608881</c:v>
                </c:pt>
                <c:pt idx="1553">
                  <c:v>-159.97704234045338</c:v>
                </c:pt>
                <c:pt idx="1554">
                  <c:v>-160.00767691279893</c:v>
                </c:pt>
                <c:pt idx="1555">
                  <c:v>-160.03816935608037</c:v>
                </c:pt>
                <c:pt idx="1556">
                  <c:v>-160.06851964314171</c:v>
                </c:pt>
                <c:pt idx="1557">
                  <c:v>-160.09872774713773</c:v>
                </c:pt>
                <c:pt idx="1558">
                  <c:v>-160.12879364102338</c:v>
                </c:pt>
                <c:pt idx="1559">
                  <c:v>-160.15871729833097</c:v>
                </c:pt>
                <c:pt idx="1560">
                  <c:v>-160.18849869228191</c:v>
                </c:pt>
                <c:pt idx="1561">
                  <c:v>-160.2181377965195</c:v>
                </c:pt>
                <c:pt idx="1562">
                  <c:v>-160.24763458470923</c:v>
                </c:pt>
                <c:pt idx="1563">
                  <c:v>-160.2769890306721</c:v>
                </c:pt>
                <c:pt idx="1564">
                  <c:v>-160.3062011082512</c:v>
                </c:pt>
                <c:pt idx="1565">
                  <c:v>-160.33527079155618</c:v>
                </c:pt>
                <c:pt idx="1566">
                  <c:v>-160.36419805478539</c:v>
                </c:pt>
                <c:pt idx="1567">
                  <c:v>-160.39298287222613</c:v>
                </c:pt>
                <c:pt idx="1568">
                  <c:v>-160.42162521825441</c:v>
                </c:pt>
                <c:pt idx="1569">
                  <c:v>-160.45012506742395</c:v>
                </c:pt>
                <c:pt idx="1570">
                  <c:v>-160.47848239468809</c:v>
                </c:pt>
                <c:pt idx="1571">
                  <c:v>-160.5066971744229</c:v>
                </c:pt>
                <c:pt idx="1572">
                  <c:v>-160.53476938187038</c:v>
                </c:pt>
                <c:pt idx="1573">
                  <c:v>-160.56269899198392</c:v>
                </c:pt>
                <c:pt idx="1574">
                  <c:v>-160.59048598000558</c:v>
                </c:pt>
                <c:pt idx="1575">
                  <c:v>-160.61813032119952</c:v>
                </c:pt>
                <c:pt idx="1576">
                  <c:v>-160.64563199107428</c:v>
                </c:pt>
                <c:pt idx="1577">
                  <c:v>-160.67299096516052</c:v>
                </c:pt>
                <c:pt idx="1578">
                  <c:v>-160.70020721909992</c:v>
                </c:pt>
                <c:pt idx="1579">
                  <c:v>-160.72728072888953</c:v>
                </c:pt>
                <c:pt idx="1580">
                  <c:v>-160.75421147017099</c:v>
                </c:pt>
                <c:pt idx="1581">
                  <c:v>-160.780999419452</c:v>
                </c:pt>
                <c:pt idx="1582">
                  <c:v>-160.80764455259632</c:v>
                </c:pt>
                <c:pt idx="1583">
                  <c:v>-160.83414684606723</c:v>
                </c:pt>
                <c:pt idx="1584">
                  <c:v>-160.86050627621694</c:v>
                </c:pt>
                <c:pt idx="1585">
                  <c:v>-160.88672281981962</c:v>
                </c:pt>
                <c:pt idx="1586">
                  <c:v>-160.91279645344957</c:v>
                </c:pt>
                <c:pt idx="1587">
                  <c:v>-160.93872715401412</c:v>
                </c:pt>
                <c:pt idx="1588">
                  <c:v>-160.96451489837625</c:v>
                </c:pt>
                <c:pt idx="1589">
                  <c:v>-160.99015966379858</c:v>
                </c:pt>
                <c:pt idx="1590">
                  <c:v>-161.0156614273217</c:v>
                </c:pt>
                <c:pt idx="1591">
                  <c:v>-161.04102016638586</c:v>
                </c:pt>
                <c:pt idx="1592">
                  <c:v>-161.06623585847578</c:v>
                </c:pt>
                <c:pt idx="1593">
                  <c:v>-161.09130848118713</c:v>
                </c:pt>
                <c:pt idx="1594">
                  <c:v>-161.11623801224883</c:v>
                </c:pt>
                <c:pt idx="1595">
                  <c:v>-161.14102442941203</c:v>
                </c:pt>
                <c:pt idx="1596">
                  <c:v>-161.16566771089413</c:v>
                </c:pt>
                <c:pt idx="1597">
                  <c:v>-161.19016783455729</c:v>
                </c:pt>
                <c:pt idx="1598">
                  <c:v>-161.21452477872998</c:v>
                </c:pt>
                <c:pt idx="1599">
                  <c:v>-161.23873852182945</c:v>
                </c:pt>
                <c:pt idx="1600">
                  <c:v>-161.26280904236177</c:v>
                </c:pt>
                <c:pt idx="1601">
                  <c:v>-161.28673631881085</c:v>
                </c:pt>
                <c:pt idx="1602">
                  <c:v>-161.31052033001581</c:v>
                </c:pt>
                <c:pt idx="1603">
                  <c:v>-161.3341610549046</c:v>
                </c:pt>
                <c:pt idx="1604">
                  <c:v>-161.35765847227199</c:v>
                </c:pt>
                <c:pt idx="1605">
                  <c:v>-161.38101256160107</c:v>
                </c:pt>
                <c:pt idx="1606">
                  <c:v>-161.40422330173098</c:v>
                </c:pt>
                <c:pt idx="1607">
                  <c:v>-161.42729067238903</c:v>
                </c:pt>
                <c:pt idx="1608">
                  <c:v>-161.45021465285845</c:v>
                </c:pt>
                <c:pt idx="1609">
                  <c:v>-161.47299522286661</c:v>
                </c:pt>
                <c:pt idx="1610">
                  <c:v>-161.49563236220743</c:v>
                </c:pt>
                <c:pt idx="1611">
                  <c:v>-161.51812605071925</c:v>
                </c:pt>
                <c:pt idx="1612">
                  <c:v>-161.54047626841805</c:v>
                </c:pt>
                <c:pt idx="1613">
                  <c:v>-161.56268299558627</c:v>
                </c:pt>
                <c:pt idx="1614">
                  <c:v>-161.58474621226213</c:v>
                </c:pt>
                <c:pt idx="1615">
                  <c:v>-161.6066658989279</c:v>
                </c:pt>
                <c:pt idx="1616">
                  <c:v>-161.62844203628788</c:v>
                </c:pt>
                <c:pt idx="1617">
                  <c:v>-161.65007460486879</c:v>
                </c:pt>
                <c:pt idx="1618">
                  <c:v>-161.67156358537491</c:v>
                </c:pt>
                <c:pt idx="1619">
                  <c:v>-161.69290895882148</c:v>
                </c:pt>
                <c:pt idx="1620">
                  <c:v>-161.71411070622364</c:v>
                </c:pt>
                <c:pt idx="1621">
                  <c:v>-161.73516880875204</c:v>
                </c:pt>
                <c:pt idx="1622">
                  <c:v>-161.75608324771051</c:v>
                </c:pt>
                <c:pt idx="1623">
                  <c:v>-161.77685400453612</c:v>
                </c:pt>
                <c:pt idx="1624">
                  <c:v>-161.79748106068814</c:v>
                </c:pt>
                <c:pt idx="1625">
                  <c:v>-161.81796439793672</c:v>
                </c:pt>
                <c:pt idx="1626">
                  <c:v>-161.8383039980742</c:v>
                </c:pt>
                <c:pt idx="1627">
                  <c:v>-161.85849984300393</c:v>
                </c:pt>
                <c:pt idx="1628">
                  <c:v>-161.87855191478471</c:v>
                </c:pt>
                <c:pt idx="1629">
                  <c:v>-161.89846019569742</c:v>
                </c:pt>
                <c:pt idx="1630">
                  <c:v>-161.91822466793403</c:v>
                </c:pt>
                <c:pt idx="1631">
                  <c:v>-161.93784531393084</c:v>
                </c:pt>
                <c:pt idx="1632">
                  <c:v>-161.95732211641277</c:v>
                </c:pt>
                <c:pt idx="1633">
                  <c:v>-161.97665505781609</c:v>
                </c:pt>
                <c:pt idx="1634">
                  <c:v>-161.99584412137645</c:v>
                </c:pt>
                <c:pt idx="1635">
                  <c:v>-162.01488928966333</c:v>
                </c:pt>
                <c:pt idx="1636">
                  <c:v>-162.03379054586796</c:v>
                </c:pt>
                <c:pt idx="1637">
                  <c:v>-162.0525478733592</c:v>
                </c:pt>
                <c:pt idx="1638">
                  <c:v>-162.07116125526164</c:v>
                </c:pt>
                <c:pt idx="1639">
                  <c:v>-162.08963067521063</c:v>
                </c:pt>
                <c:pt idx="1640">
                  <c:v>-162.10795611659722</c:v>
                </c:pt>
                <c:pt idx="1641">
                  <c:v>-162.12613756334537</c:v>
                </c:pt>
                <c:pt idx="1642">
                  <c:v>-162.14417499924582</c:v>
                </c:pt>
                <c:pt idx="1643">
                  <c:v>-162.16206840824475</c:v>
                </c:pt>
                <c:pt idx="1644">
                  <c:v>-162.17981777439937</c:v>
                </c:pt>
                <c:pt idx="1645">
                  <c:v>-162.19742308209993</c:v>
                </c:pt>
                <c:pt idx="1646">
                  <c:v>-162.21488431560348</c:v>
                </c:pt>
                <c:pt idx="1647">
                  <c:v>-162.23220145936688</c:v>
                </c:pt>
                <c:pt idx="1648">
                  <c:v>-162.24937449809127</c:v>
                </c:pt>
                <c:pt idx="1649">
                  <c:v>-162.26640341643338</c:v>
                </c:pt>
                <c:pt idx="1650">
                  <c:v>-162.28328819936075</c:v>
                </c:pt>
                <c:pt idx="1651">
                  <c:v>-162.30002883181882</c:v>
                </c:pt>
                <c:pt idx="1652">
                  <c:v>-162.31662529893052</c:v>
                </c:pt>
                <c:pt idx="1653">
                  <c:v>-162.33307758599656</c:v>
                </c:pt>
                <c:pt idx="1654">
                  <c:v>-162.34938567840638</c:v>
                </c:pt>
                <c:pt idx="1655">
                  <c:v>-162.36554956157167</c:v>
                </c:pt>
                <c:pt idx="1656">
                  <c:v>-162.38156922128155</c:v>
                </c:pt>
                <c:pt idx="1657">
                  <c:v>-162.39744464319193</c:v>
                </c:pt>
                <c:pt idx="1658">
                  <c:v>-162.41317581331404</c:v>
                </c:pt>
                <c:pt idx="1659">
                  <c:v>-162.42876271752581</c:v>
                </c:pt>
                <c:pt idx="1660">
                  <c:v>-162.4442053421493</c:v>
                </c:pt>
                <c:pt idx="1661">
                  <c:v>-162.45950367321791</c:v>
                </c:pt>
                <c:pt idx="1662">
                  <c:v>-162.4746576974978</c:v>
                </c:pt>
                <c:pt idx="1663">
                  <c:v>-162.48966740117774</c:v>
                </c:pt>
                <c:pt idx="1664">
                  <c:v>-162.50453277115716</c:v>
                </c:pt>
                <c:pt idx="1665">
                  <c:v>-162.51925379417997</c:v>
                </c:pt>
                <c:pt idx="1666">
                  <c:v>-162.53383045714551</c:v>
                </c:pt>
                <c:pt idx="1667">
                  <c:v>-162.54826274699761</c:v>
                </c:pt>
                <c:pt idx="1668">
                  <c:v>-162.56255065112413</c:v>
                </c:pt>
                <c:pt idx="1669">
                  <c:v>-162.57669415673524</c:v>
                </c:pt>
                <c:pt idx="1670">
                  <c:v>-162.59069325119668</c:v>
                </c:pt>
                <c:pt idx="1671">
                  <c:v>-162.60454792234034</c:v>
                </c:pt>
                <c:pt idx="1672">
                  <c:v>-162.61825815744311</c:v>
                </c:pt>
                <c:pt idx="1673">
                  <c:v>-162.63182394451457</c:v>
                </c:pt>
                <c:pt idx="1674">
                  <c:v>-162.64524527176414</c:v>
                </c:pt>
                <c:pt idx="1675">
                  <c:v>-162.65852212693497</c:v>
                </c:pt>
                <c:pt idx="1676">
                  <c:v>-162.6716544983031</c:v>
                </c:pt>
                <c:pt idx="1677">
                  <c:v>-162.68464237427781</c:v>
                </c:pt>
                <c:pt idx="1678">
                  <c:v>-162.69748574326835</c:v>
                </c:pt>
                <c:pt idx="1679">
                  <c:v>-162.71018459395046</c:v>
                </c:pt>
                <c:pt idx="1680">
                  <c:v>-162.72273891491105</c:v>
                </c:pt>
                <c:pt idx="1681">
                  <c:v>-162.7351486951367</c:v>
                </c:pt>
                <c:pt idx="1682">
                  <c:v>-162.74741392341417</c:v>
                </c:pt>
                <c:pt idx="1683">
                  <c:v>-162.7595345890409</c:v>
                </c:pt>
                <c:pt idx="1684">
                  <c:v>-162.77151068122552</c:v>
                </c:pt>
                <c:pt idx="1685">
                  <c:v>-162.78334218922106</c:v>
                </c:pt>
                <c:pt idx="1686">
                  <c:v>-162.79502910259146</c:v>
                </c:pt>
                <c:pt idx="1687">
                  <c:v>-162.80657141083398</c:v>
                </c:pt>
                <c:pt idx="1688">
                  <c:v>-162.81796910413425</c:v>
                </c:pt>
                <c:pt idx="1689">
                  <c:v>-162.82922217170091</c:v>
                </c:pt>
                <c:pt idx="1690">
                  <c:v>-162.84033060403047</c:v>
                </c:pt>
                <c:pt idx="1691">
                  <c:v>-162.85129439101985</c:v>
                </c:pt>
                <c:pt idx="1692">
                  <c:v>-162.86211352309897</c:v>
                </c:pt>
                <c:pt idx="1693">
                  <c:v>-162.87278799058669</c:v>
                </c:pt>
                <c:pt idx="1694">
                  <c:v>-162.88331778391284</c:v>
                </c:pt>
                <c:pt idx="1695">
                  <c:v>-162.89370289379599</c:v>
                </c:pt>
                <c:pt idx="1696">
                  <c:v>-162.90394331108791</c:v>
                </c:pt>
                <c:pt idx="1697">
                  <c:v>-162.91403902657373</c:v>
                </c:pt>
                <c:pt idx="1698">
                  <c:v>-162.92399003132729</c:v>
                </c:pt>
                <c:pt idx="1699">
                  <c:v>-162.93379631646675</c:v>
                </c:pt>
                <c:pt idx="1700">
                  <c:v>-162.94345787344344</c:v>
                </c:pt>
                <c:pt idx="1701">
                  <c:v>-162.95297469346437</c:v>
                </c:pt>
                <c:pt idx="1702">
                  <c:v>-162.96234676815845</c:v>
                </c:pt>
                <c:pt idx="1703">
                  <c:v>-162.97157408928786</c:v>
                </c:pt>
                <c:pt idx="1704">
                  <c:v>-162.9806566485037</c:v>
                </c:pt>
                <c:pt idx="1705">
                  <c:v>-162.98959443796778</c:v>
                </c:pt>
                <c:pt idx="1706">
                  <c:v>-162.99838744939785</c:v>
                </c:pt>
                <c:pt idx="1707">
                  <c:v>-163.00703567520003</c:v>
                </c:pt>
                <c:pt idx="1708">
                  <c:v>-163.01553910780251</c:v>
                </c:pt>
                <c:pt idx="1709">
                  <c:v>-163.02389773932279</c:v>
                </c:pt>
                <c:pt idx="1710">
                  <c:v>-163.03211156269981</c:v>
                </c:pt>
                <c:pt idx="1711">
                  <c:v>-163.04018057047287</c:v>
                </c:pt>
                <c:pt idx="1712">
                  <c:v>-163.04810475531448</c:v>
                </c:pt>
                <c:pt idx="1713">
                  <c:v>-163.05588411051895</c:v>
                </c:pt>
                <c:pt idx="1714">
                  <c:v>-163.06351862886979</c:v>
                </c:pt>
                <c:pt idx="1715">
                  <c:v>-163.07100830372789</c:v>
                </c:pt>
                <c:pt idx="1716">
                  <c:v>-163.07835312845407</c:v>
                </c:pt>
                <c:pt idx="1717">
                  <c:v>-163.08555309654247</c:v>
                </c:pt>
                <c:pt idx="1718">
                  <c:v>-163.09260820144277</c:v>
                </c:pt>
                <c:pt idx="1719">
                  <c:v>-163.09951843707091</c:v>
                </c:pt>
                <c:pt idx="1720">
                  <c:v>-163.1062837972097</c:v>
                </c:pt>
                <c:pt idx="1721">
                  <c:v>-163.11290427581946</c:v>
                </c:pt>
                <c:pt idx="1722">
                  <c:v>-163.11937986714929</c:v>
                </c:pt>
                <c:pt idx="1723">
                  <c:v>-163.12571056518175</c:v>
                </c:pt>
                <c:pt idx="1724">
                  <c:v>-163.13189636463221</c:v>
                </c:pt>
                <c:pt idx="1725">
                  <c:v>-163.13793725977186</c:v>
                </c:pt>
                <c:pt idx="1726">
                  <c:v>-163.14383324524948</c:v>
                </c:pt>
                <c:pt idx="1727">
                  <c:v>-163.14958431595804</c:v>
                </c:pt>
                <c:pt idx="1728">
                  <c:v>-163.15519046663505</c:v>
                </c:pt>
                <c:pt idx="1729">
                  <c:v>-163.16065169248438</c:v>
                </c:pt>
                <c:pt idx="1730">
                  <c:v>-163.1659679885322</c:v>
                </c:pt>
                <c:pt idx="1731">
                  <c:v>-163.17113934993799</c:v>
                </c:pt>
                <c:pt idx="1732">
                  <c:v>-163.17616577234961</c:v>
                </c:pt>
                <c:pt idx="1733">
                  <c:v>-163.18104725114856</c:v>
                </c:pt>
                <c:pt idx="1734">
                  <c:v>-163.18578378209381</c:v>
                </c:pt>
                <c:pt idx="1735">
                  <c:v>-163.19037536087765</c:v>
                </c:pt>
                <c:pt idx="1736">
                  <c:v>-163.19482198350332</c:v>
                </c:pt>
                <c:pt idx="1737">
                  <c:v>-163.1991236459962</c:v>
                </c:pt>
                <c:pt idx="1738">
                  <c:v>-163.20328034451492</c:v>
                </c:pt>
                <c:pt idx="1739">
                  <c:v>-163.20729207535132</c:v>
                </c:pt>
                <c:pt idx="1740">
                  <c:v>-163.21115883504154</c:v>
                </c:pt>
                <c:pt idx="1741">
                  <c:v>-163.21488062001066</c:v>
                </c:pt>
                <c:pt idx="1742">
                  <c:v>-163.2184574270612</c:v>
                </c:pt>
                <c:pt idx="1743">
                  <c:v>-163.22188925295131</c:v>
                </c:pt>
                <c:pt idx="1744">
                  <c:v>-163.22517609463904</c:v>
                </c:pt>
                <c:pt idx="1745">
                  <c:v>-163.22831794930437</c:v>
                </c:pt>
                <c:pt idx="1746">
                  <c:v>-163.23131481406071</c:v>
                </c:pt>
                <c:pt idx="1747">
                  <c:v>-163.23416668628798</c:v>
                </c:pt>
                <c:pt idx="1748">
                  <c:v>-163.23687356325499</c:v>
                </c:pt>
                <c:pt idx="1749">
                  <c:v>-163.23943544289676</c:v>
                </c:pt>
                <c:pt idx="1750">
                  <c:v>-163.24185232274857</c:v>
                </c:pt>
                <c:pt idx="1751">
                  <c:v>-163.24412420063439</c:v>
                </c:pt>
                <c:pt idx="1752">
                  <c:v>-163.24625107460022</c:v>
                </c:pt>
                <c:pt idx="1753">
                  <c:v>-163.2482329427809</c:v>
                </c:pt>
                <c:pt idx="1754">
                  <c:v>-163.25006980335564</c:v>
                </c:pt>
                <c:pt idx="1755">
                  <c:v>-163.25176165474795</c:v>
                </c:pt>
                <c:pt idx="1756">
                  <c:v>-163.25330849540353</c:v>
                </c:pt>
                <c:pt idx="1757">
                  <c:v>-163.25471032394566</c:v>
                </c:pt>
                <c:pt idx="1758">
                  <c:v>-163.25596713910872</c:v>
                </c:pt>
                <c:pt idx="1759">
                  <c:v>-163.25707893993788</c:v>
                </c:pt>
                <c:pt idx="1760">
                  <c:v>-163.25804572518976</c:v>
                </c:pt>
                <c:pt idx="1761">
                  <c:v>-163.25886749430916</c:v>
                </c:pt>
                <c:pt idx="1762">
                  <c:v>-163.25954424618592</c:v>
                </c:pt>
                <c:pt idx="1763">
                  <c:v>-163.2600759806646</c:v>
                </c:pt>
                <c:pt idx="1764">
                  <c:v>-163.26046269694581</c:v>
                </c:pt>
                <c:pt idx="1765">
                  <c:v>-163.26070439476314</c:v>
                </c:pt>
                <c:pt idx="1766">
                  <c:v>-163.26080107382788</c:v>
                </c:pt>
                <c:pt idx="1767">
                  <c:v>-163.26075273431772</c:v>
                </c:pt>
                <c:pt idx="1768">
                  <c:v>-163.26055937603277</c:v>
                </c:pt>
                <c:pt idx="1769">
                  <c:v>-163.26022099919513</c:v>
                </c:pt>
                <c:pt idx="1770">
                  <c:v>-163.25973760415999</c:v>
                </c:pt>
                <c:pt idx="1771">
                  <c:v>-163.2591091912827</c:v>
                </c:pt>
                <c:pt idx="1772">
                  <c:v>-163.25833576122938</c:v>
                </c:pt>
                <c:pt idx="1773">
                  <c:v>-163.25741731457731</c:v>
                </c:pt>
                <c:pt idx="1774">
                  <c:v>-163.25635385217029</c:v>
                </c:pt>
                <c:pt idx="1775">
                  <c:v>-163.25514537498529</c:v>
                </c:pt>
                <c:pt idx="1776">
                  <c:v>-163.25379188404375</c:v>
                </c:pt>
                <c:pt idx="1777">
                  <c:v>-163.25229338065571</c:v>
                </c:pt>
                <c:pt idx="1778">
                  <c:v>-163.25064986604241</c:v>
                </c:pt>
                <c:pt idx="1779">
                  <c:v>-163.24886134169157</c:v>
                </c:pt>
                <c:pt idx="1780">
                  <c:v>-163.24692780913529</c:v>
                </c:pt>
                <c:pt idx="1781">
                  <c:v>-163.24484927034976</c:v>
                </c:pt>
                <c:pt idx="1782">
                  <c:v>-163.24262572680047</c:v>
                </c:pt>
                <c:pt idx="1783">
                  <c:v>-163.24025718068569</c:v>
                </c:pt>
                <c:pt idx="1784">
                  <c:v>-163.23774363404817</c:v>
                </c:pt>
                <c:pt idx="1785">
                  <c:v>-163.23508508930828</c:v>
                </c:pt>
                <c:pt idx="1786">
                  <c:v>-163.23228154848655</c:v>
                </c:pt>
                <c:pt idx="1787">
                  <c:v>-163.22933301435859</c:v>
                </c:pt>
                <c:pt idx="1788">
                  <c:v>-163.22623948934466</c:v>
                </c:pt>
                <c:pt idx="1789">
                  <c:v>-163.22300097642017</c:v>
                </c:pt>
                <c:pt idx="1790">
                  <c:v>-163.21961747818301</c:v>
                </c:pt>
                <c:pt idx="1791">
                  <c:v>-163.21608899783067</c:v>
                </c:pt>
                <c:pt idx="1792">
                  <c:v>-163.21241553851615</c:v>
                </c:pt>
                <c:pt idx="1793">
                  <c:v>-163.2085971033037</c:v>
                </c:pt>
                <c:pt idx="1794">
                  <c:v>-163.20463369581262</c:v>
                </c:pt>
                <c:pt idx="1795">
                  <c:v>-163.20052531946237</c:v>
                </c:pt>
                <c:pt idx="1796">
                  <c:v>-163.19627197787233</c:v>
                </c:pt>
                <c:pt idx="1797">
                  <c:v>-163.19187367488385</c:v>
                </c:pt>
                <c:pt idx="1798">
                  <c:v>-163.1873304143827</c:v>
                </c:pt>
                <c:pt idx="1799">
                  <c:v>-163.18264220032128</c:v>
                </c:pt>
                <c:pt idx="1800">
                  <c:v>-163.17780903700728</c:v>
                </c:pt>
                <c:pt idx="1801">
                  <c:v>-163.17283092865952</c:v>
                </c:pt>
                <c:pt idx="1802">
                  <c:v>-163.16770787965228</c:v>
                </c:pt>
                <c:pt idx="1803">
                  <c:v>-163.16243989467071</c:v>
                </c:pt>
                <c:pt idx="1804">
                  <c:v>-163.15702697828891</c:v>
                </c:pt>
                <c:pt idx="1805">
                  <c:v>-163.1514691353475</c:v>
                </c:pt>
                <c:pt idx="1806">
                  <c:v>-163.14576637077582</c:v>
                </c:pt>
                <c:pt idx="1807">
                  <c:v>-163.1399186895699</c:v>
                </c:pt>
                <c:pt idx="1808">
                  <c:v>-163.13392609708097</c:v>
                </c:pt>
                <c:pt idx="1809">
                  <c:v>-163.12778859846054</c:v>
                </c:pt>
                <c:pt idx="1810">
                  <c:v>-163.12150619934849</c:v>
                </c:pt>
                <c:pt idx="1811">
                  <c:v>-163.11507890514054</c:v>
                </c:pt>
                <c:pt idx="1812">
                  <c:v>-163.10850672163201</c:v>
                </c:pt>
                <c:pt idx="1813">
                  <c:v>-163.10178965468489</c:v>
                </c:pt>
                <c:pt idx="1814">
                  <c:v>-163.09492771027223</c:v>
                </c:pt>
                <c:pt idx="1815">
                  <c:v>-163.08792089438916</c:v>
                </c:pt>
                <c:pt idx="1816">
                  <c:v>-163.0807692133196</c:v>
                </c:pt>
                <c:pt idx="1817">
                  <c:v>-163.07347267343619</c:v>
                </c:pt>
                <c:pt idx="1818">
                  <c:v>-163.06603128117823</c:v>
                </c:pt>
                <c:pt idx="1819">
                  <c:v>-163.0584450432959</c:v>
                </c:pt>
                <c:pt idx="1820">
                  <c:v>-163.05071396620627</c:v>
                </c:pt>
                <c:pt idx="1821">
                  <c:v>-163.04283805712581</c:v>
                </c:pt>
                <c:pt idx="1822">
                  <c:v>-163.03481732296009</c:v>
                </c:pt>
                <c:pt idx="1823">
                  <c:v>-163.0266517706591</c:v>
                </c:pt>
                <c:pt idx="1824">
                  <c:v>-163.01834140772797</c:v>
                </c:pt>
                <c:pt idx="1825">
                  <c:v>-163.00988624127208</c:v>
                </c:pt>
                <c:pt idx="1826">
                  <c:v>-163.00128627899645</c:v>
                </c:pt>
                <c:pt idx="1827">
                  <c:v>-162.99254152853936</c:v>
                </c:pt>
                <c:pt idx="1828">
                  <c:v>-162.98365199760576</c:v>
                </c:pt>
                <c:pt idx="1829">
                  <c:v>-162.97461769405606</c:v>
                </c:pt>
                <c:pt idx="1830">
                  <c:v>-162.96543862603929</c:v>
                </c:pt>
                <c:pt idx="1831">
                  <c:v>-162.95611480161563</c:v>
                </c:pt>
                <c:pt idx="1832">
                  <c:v>-162.9466462290674</c:v>
                </c:pt>
                <c:pt idx="1833">
                  <c:v>-162.93703291683224</c:v>
                </c:pt>
                <c:pt idx="1834">
                  <c:v>-162.92727487341452</c:v>
                </c:pt>
                <c:pt idx="1835">
                  <c:v>-162.91737210756273</c:v>
                </c:pt>
                <c:pt idx="1836">
                  <c:v>-162.90732462800327</c:v>
                </c:pt>
                <c:pt idx="1837">
                  <c:v>-162.89713244364012</c:v>
                </c:pt>
                <c:pt idx="1838">
                  <c:v>-162.8867955635549</c:v>
                </c:pt>
                <c:pt idx="1839">
                  <c:v>-162.87631399707345</c:v>
                </c:pt>
                <c:pt idx="1840">
                  <c:v>-162.86568775321086</c:v>
                </c:pt>
                <c:pt idx="1841">
                  <c:v>-162.85491684175923</c:v>
                </c:pt>
                <c:pt idx="1842">
                  <c:v>-162.8440012718446</c:v>
                </c:pt>
                <c:pt idx="1843">
                  <c:v>-162.83294105359224</c:v>
                </c:pt>
                <c:pt idx="1844">
                  <c:v>-162.82173619652784</c:v>
                </c:pt>
                <c:pt idx="1845">
                  <c:v>-162.81038671082104</c:v>
                </c:pt>
                <c:pt idx="1846">
                  <c:v>-162.79889260646385</c:v>
                </c:pt>
                <c:pt idx="1847">
                  <c:v>-162.78725389360369</c:v>
                </c:pt>
                <c:pt idx="1848">
                  <c:v>-162.7754705826101</c:v>
                </c:pt>
                <c:pt idx="1849">
                  <c:v>-162.76354268405234</c:v>
                </c:pt>
                <c:pt idx="1850">
                  <c:v>-162.75147020836656</c:v>
                </c:pt>
                <c:pt idx="1851">
                  <c:v>-162.73925316800941</c:v>
                </c:pt>
                <c:pt idx="1852">
                  <c:v>-162.72689156731079</c:v>
                </c:pt>
                <c:pt idx="1853">
                  <c:v>-162.71438542696524</c:v>
                </c:pt>
                <c:pt idx="1854">
                  <c:v>-162.70173475172456</c:v>
                </c:pt>
                <c:pt idx="1855">
                  <c:v>-162.68893955411201</c:v>
                </c:pt>
                <c:pt idx="1856">
                  <c:v>-162.67599984589597</c:v>
                </c:pt>
                <c:pt idx="1857">
                  <c:v>-162.66291563837854</c:v>
                </c:pt>
                <c:pt idx="1858">
                  <c:v>-162.64968694321701</c:v>
                </c:pt>
                <c:pt idx="1859">
                  <c:v>-162.63631377209097</c:v>
                </c:pt>
                <c:pt idx="1860">
                  <c:v>-162.62279613845629</c:v>
                </c:pt>
                <c:pt idx="1861">
                  <c:v>-162.60913404799737</c:v>
                </c:pt>
                <c:pt idx="1862">
                  <c:v>-162.59532752256334</c:v>
                </c:pt>
                <c:pt idx="1863">
                  <c:v>-162.58137656788296</c:v>
                </c:pt>
                <c:pt idx="1864">
                  <c:v>-162.56728119787843</c:v>
                </c:pt>
                <c:pt idx="1865">
                  <c:v>-162.55304142520632</c:v>
                </c:pt>
                <c:pt idx="1866">
                  <c:v>-162.53865726256754</c:v>
                </c:pt>
                <c:pt idx="1867">
                  <c:v>-162.52412872401754</c:v>
                </c:pt>
                <c:pt idx="1868">
                  <c:v>-162.50945581812724</c:v>
                </c:pt>
                <c:pt idx="1869">
                  <c:v>-162.49463856059521</c:v>
                </c:pt>
                <c:pt idx="1870">
                  <c:v>-162.47967696831898</c:v>
                </c:pt>
                <c:pt idx="1871">
                  <c:v>-162.46457104942544</c:v>
                </c:pt>
                <c:pt idx="1872">
                  <c:v>-162.44932081910244</c:v>
                </c:pt>
                <c:pt idx="1873">
                  <c:v>-162.43392629076146</c:v>
                </c:pt>
                <c:pt idx="1874">
                  <c:v>-162.4183874782581</c:v>
                </c:pt>
                <c:pt idx="1875">
                  <c:v>-162.40270439531466</c:v>
                </c:pt>
                <c:pt idx="1876">
                  <c:v>-162.38687705734111</c:v>
                </c:pt>
                <c:pt idx="1877">
                  <c:v>-162.37090547370769</c:v>
                </c:pt>
                <c:pt idx="1878">
                  <c:v>-162.35478966173389</c:v>
                </c:pt>
                <c:pt idx="1879">
                  <c:v>-162.33852963913884</c:v>
                </c:pt>
                <c:pt idx="1880">
                  <c:v>-162.32212541535949</c:v>
                </c:pt>
                <c:pt idx="1881">
                  <c:v>-162.30557700662729</c:v>
                </c:pt>
                <c:pt idx="1882">
                  <c:v>-162.28888442764153</c:v>
                </c:pt>
                <c:pt idx="1883">
                  <c:v>-162.27204769487801</c:v>
                </c:pt>
                <c:pt idx="1884">
                  <c:v>-162.25506681826207</c:v>
                </c:pt>
                <c:pt idx="1885">
                  <c:v>-162.23794181808859</c:v>
                </c:pt>
                <c:pt idx="1886">
                  <c:v>-162.22067270592609</c:v>
                </c:pt>
                <c:pt idx="1887">
                  <c:v>-162.2032595022693</c:v>
                </c:pt>
                <c:pt idx="1888">
                  <c:v>-162.18570221764315</c:v>
                </c:pt>
                <c:pt idx="1889">
                  <c:v>-162.16800086912286</c:v>
                </c:pt>
                <c:pt idx="1890">
                  <c:v>-162.15015547269562</c:v>
                </c:pt>
                <c:pt idx="1891">
                  <c:v>-162.13216604394896</c:v>
                </c:pt>
                <c:pt idx="1892">
                  <c:v>-162.1140326007131</c:v>
                </c:pt>
                <c:pt idx="1893">
                  <c:v>-162.09575515409023</c:v>
                </c:pt>
                <c:pt idx="1894">
                  <c:v>-162.07733372515241</c:v>
                </c:pt>
                <c:pt idx="1895">
                  <c:v>-162.0587683271113</c:v>
                </c:pt>
                <c:pt idx="1896">
                  <c:v>-162.04005898128315</c:v>
                </c:pt>
                <c:pt idx="1897">
                  <c:v>-162.02120569948073</c:v>
                </c:pt>
                <c:pt idx="1898">
                  <c:v>-162.00220849993394</c:v>
                </c:pt>
                <c:pt idx="1899">
                  <c:v>-161.98306740133893</c:v>
                </c:pt>
                <c:pt idx="1900">
                  <c:v>-161.96378241564167</c:v>
                </c:pt>
                <c:pt idx="1901">
                  <c:v>-161.944353564869</c:v>
                </c:pt>
                <c:pt idx="1902">
                  <c:v>-161.92478086483052</c:v>
                </c:pt>
                <c:pt idx="1903">
                  <c:v>-161.9050643310471</c:v>
                </c:pt>
                <c:pt idx="1904">
                  <c:v>-161.88520398607852</c:v>
                </c:pt>
                <c:pt idx="1905">
                  <c:v>-161.86519984260349</c:v>
                </c:pt>
                <c:pt idx="1906">
                  <c:v>-161.84505192007313</c:v>
                </c:pt>
                <c:pt idx="1907">
                  <c:v>-161.82476023629542</c:v>
                </c:pt>
                <c:pt idx="1908">
                  <c:v>-161.80432481105456</c:v>
                </c:pt>
                <c:pt idx="1909">
                  <c:v>-161.78374565756215</c:v>
                </c:pt>
                <c:pt idx="1910">
                  <c:v>-161.76302279893306</c:v>
                </c:pt>
                <c:pt idx="1911">
                  <c:v>-161.74215625195387</c:v>
                </c:pt>
                <c:pt idx="1912">
                  <c:v>-161.72114603363318</c:v>
                </c:pt>
                <c:pt idx="1913">
                  <c:v>-161.6999921673079</c:v>
                </c:pt>
                <c:pt idx="1914">
                  <c:v>-161.67869466714444</c:v>
                </c:pt>
                <c:pt idx="1915">
                  <c:v>-161.65725355510307</c:v>
                </c:pt>
                <c:pt idx="1916">
                  <c:v>-161.63566884550562</c:v>
                </c:pt>
                <c:pt idx="1917">
                  <c:v>-161.61394056235511</c:v>
                </c:pt>
                <c:pt idx="1918">
                  <c:v>-161.59206872321528</c:v>
                </c:pt>
                <c:pt idx="1919">
                  <c:v>-161.57005334771489</c:v>
                </c:pt>
                <c:pt idx="1920">
                  <c:v>-161.54789445355087</c:v>
                </c:pt>
                <c:pt idx="1921">
                  <c:v>-161.52559206548122</c:v>
                </c:pt>
                <c:pt idx="1922">
                  <c:v>-161.5031461983385</c:v>
                </c:pt>
                <c:pt idx="1923">
                  <c:v>-161.48055687377203</c:v>
                </c:pt>
                <c:pt idx="1924">
                  <c:v>-161.45782411325359</c:v>
                </c:pt>
                <c:pt idx="1925">
                  <c:v>-161.43494793243727</c:v>
                </c:pt>
                <c:pt idx="1926">
                  <c:v>-161.41192835625873</c:v>
                </c:pt>
                <c:pt idx="1927">
                  <c:v>-161.38876540372493</c:v>
                </c:pt>
                <c:pt idx="1928">
                  <c:v>-161.36545909508635</c:v>
                </c:pt>
                <c:pt idx="1929">
                  <c:v>-161.34200944981635</c:v>
                </c:pt>
                <c:pt idx="1930">
                  <c:v>-161.31841649345</c:v>
                </c:pt>
                <c:pt idx="1931">
                  <c:v>-161.29468024348446</c:v>
                </c:pt>
                <c:pt idx="1932">
                  <c:v>-161.27080071823841</c:v>
                </c:pt>
                <c:pt idx="1933">
                  <c:v>-161.24677794335796</c:v>
                </c:pt>
                <c:pt idx="1934">
                  <c:v>-161.22261193873831</c:v>
                </c:pt>
                <c:pt idx="1935">
                  <c:v>-161.19830272582902</c:v>
                </c:pt>
                <c:pt idx="1936">
                  <c:v>-161.17385032630159</c:v>
                </c:pt>
                <c:pt idx="1937">
                  <c:v>-161.14925476000684</c:v>
                </c:pt>
                <c:pt idx="1938">
                  <c:v>-161.1245160539454</c:v>
                </c:pt>
                <c:pt idx="1939">
                  <c:v>-161.09963422503702</c:v>
                </c:pt>
                <c:pt idx="1940">
                  <c:v>-161.07460929863925</c:v>
                </c:pt>
                <c:pt idx="1941">
                  <c:v>-161.0494412923824</c:v>
                </c:pt>
                <c:pt idx="1942">
                  <c:v>-161.02413023300065</c:v>
                </c:pt>
                <c:pt idx="1943">
                  <c:v>-160.99867614181028</c:v>
                </c:pt>
                <c:pt idx="1944">
                  <c:v>-160.97307904123781</c:v>
                </c:pt>
                <c:pt idx="1945">
                  <c:v>-160.94733895402058</c:v>
                </c:pt>
                <c:pt idx="1946">
                  <c:v>-160.92145590129724</c:v>
                </c:pt>
                <c:pt idx="1947">
                  <c:v>-160.89542991259975</c:v>
                </c:pt>
                <c:pt idx="1948">
                  <c:v>-160.86926100156163</c:v>
                </c:pt>
                <c:pt idx="1949">
                  <c:v>-160.84294919762598</c:v>
                </c:pt>
                <c:pt idx="1950">
                  <c:v>-160.81649452264202</c:v>
                </c:pt>
                <c:pt idx="1951">
                  <c:v>-160.78989700010203</c:v>
                </c:pt>
                <c:pt idx="1952">
                  <c:v>-160.7631566535872</c:v>
                </c:pt>
                <c:pt idx="1953">
                  <c:v>-160.7362735070339</c:v>
                </c:pt>
                <c:pt idx="1954">
                  <c:v>-160.70924758238013</c:v>
                </c:pt>
                <c:pt idx="1955">
                  <c:v>-160.68207890880259</c:v>
                </c:pt>
                <c:pt idx="1956">
                  <c:v>-160.6547675069958</c:v>
                </c:pt>
                <c:pt idx="1957">
                  <c:v>-160.62731339809844</c:v>
                </c:pt>
                <c:pt idx="1958">
                  <c:v>-160.59971661124271</c:v>
                </c:pt>
                <c:pt idx="1959">
                  <c:v>-160.5719771694769</c:v>
                </c:pt>
                <c:pt idx="1960">
                  <c:v>-160.54409509722589</c:v>
                </c:pt>
                <c:pt idx="1961">
                  <c:v>-160.51607041949188</c:v>
                </c:pt>
                <c:pt idx="1962">
                  <c:v>-160.48790316118831</c:v>
                </c:pt>
                <c:pt idx="1963">
                  <c:v>-160.45959334687331</c:v>
                </c:pt>
                <c:pt idx="1964">
                  <c:v>-160.43114100221521</c:v>
                </c:pt>
                <c:pt idx="1965">
                  <c:v>-160.40254615226067</c:v>
                </c:pt>
                <c:pt idx="1966">
                  <c:v>-160.37380882250039</c:v>
                </c:pt>
                <c:pt idx="1967">
                  <c:v>-160.34492903838071</c:v>
                </c:pt>
                <c:pt idx="1968">
                  <c:v>-160.31590682552553</c:v>
                </c:pt>
                <c:pt idx="1969">
                  <c:v>-160.28674220986971</c:v>
                </c:pt>
                <c:pt idx="1970">
                  <c:v>-160.25743521708156</c:v>
                </c:pt>
                <c:pt idx="1971">
                  <c:v>-160.2279858718525</c:v>
                </c:pt>
                <c:pt idx="1972">
                  <c:v>-160.19839420655657</c:v>
                </c:pt>
                <c:pt idx="1973">
                  <c:v>-160.16866023802478</c:v>
                </c:pt>
                <c:pt idx="1974">
                  <c:v>-160.13878399885328</c:v>
                </c:pt>
                <c:pt idx="1975">
                  <c:v>-160.10876551422191</c:v>
                </c:pt>
                <c:pt idx="1976">
                  <c:v>-160.07860481059842</c:v>
                </c:pt>
                <c:pt idx="1977">
                  <c:v>-160.04830191489461</c:v>
                </c:pt>
                <c:pt idx="1978">
                  <c:v>-160.01785685393344</c:v>
                </c:pt>
                <c:pt idx="1979">
                  <c:v>-159.98726965511523</c:v>
                </c:pt>
                <c:pt idx="1980">
                  <c:v>-159.95654034490769</c:v>
                </c:pt>
                <c:pt idx="1981">
                  <c:v>-159.92566895124403</c:v>
                </c:pt>
                <c:pt idx="1982">
                  <c:v>-159.89465550121372</c:v>
                </c:pt>
                <c:pt idx="1983">
                  <c:v>-159.86350002248349</c:v>
                </c:pt>
                <c:pt idx="1984">
                  <c:v>-159.83220254280894</c:v>
                </c:pt>
                <c:pt idx="1985">
                  <c:v>-159.80076308972357</c:v>
                </c:pt>
                <c:pt idx="1986">
                  <c:v>-159.76918169147146</c:v>
                </c:pt>
                <c:pt idx="1987">
                  <c:v>-159.73745837589703</c:v>
                </c:pt>
                <c:pt idx="1988">
                  <c:v>-159.70559317124432</c:v>
                </c:pt>
                <c:pt idx="1989">
                  <c:v>-159.67358610566862</c:v>
                </c:pt>
                <c:pt idx="1990">
                  <c:v>-159.64143720799129</c:v>
                </c:pt>
                <c:pt idx="1991">
                  <c:v>-159.60914650636758</c:v>
                </c:pt>
                <c:pt idx="1992">
                  <c:v>-159.57671402970774</c:v>
                </c:pt>
                <c:pt idx="1993">
                  <c:v>-159.54413980661107</c:v>
                </c:pt>
                <c:pt idx="1994">
                  <c:v>-159.51142386625426</c:v>
                </c:pt>
                <c:pt idx="1995">
                  <c:v>-159.47856623754751</c:v>
                </c:pt>
                <c:pt idx="1996">
                  <c:v>-159.44556694984513</c:v>
                </c:pt>
                <c:pt idx="1997">
                  <c:v>-159.41242603219052</c:v>
                </c:pt>
                <c:pt idx="1998">
                  <c:v>-159.37914351416003</c:v>
                </c:pt>
                <c:pt idx="1999">
                  <c:v>-159.34571942537445</c:v>
                </c:pt>
                <c:pt idx="2000">
                  <c:v>-159.31215379541007</c:v>
                </c:pt>
                <c:pt idx="2001">
                  <c:v>-159.27844665424294</c:v>
                </c:pt>
                <c:pt idx="2002">
                  <c:v>-159.24459803167144</c:v>
                </c:pt>
                <c:pt idx="2003">
                  <c:v>-159.21060795780483</c:v>
                </c:pt>
                <c:pt idx="2004">
                  <c:v>-159.17647646279676</c:v>
                </c:pt>
                <c:pt idx="2005">
                  <c:v>-159.14220357711173</c:v>
                </c:pt>
                <c:pt idx="2006">
                  <c:v>-159.10778933085899</c:v>
                </c:pt>
                <c:pt idx="2007">
                  <c:v>-159.07323375508042</c:v>
                </c:pt>
                <c:pt idx="2008">
                  <c:v>-159.03853688001846</c:v>
                </c:pt>
                <c:pt idx="2009">
                  <c:v>-159.00369873684815</c:v>
                </c:pt>
                <c:pt idx="2010">
                  <c:v>-158.96871935630051</c:v>
                </c:pt>
                <c:pt idx="2011">
                  <c:v>-158.9335987695506</c:v>
                </c:pt>
                <c:pt idx="2012">
                  <c:v>-158.89833700772903</c:v>
                </c:pt>
                <c:pt idx="2013">
                  <c:v>-158.86293410218855</c:v>
                </c:pt>
                <c:pt idx="2014">
                  <c:v>-158.8273900842818</c:v>
                </c:pt>
                <c:pt idx="2015">
                  <c:v>-158.79170498580564</c:v>
                </c:pt>
                <c:pt idx="2016">
                  <c:v>-158.75587883820151</c:v>
                </c:pt>
                <c:pt idx="2017">
                  <c:v>-158.7199116734883</c:v>
                </c:pt>
                <c:pt idx="2018">
                  <c:v>-158.68380352350718</c:v>
                </c:pt>
                <c:pt idx="2019">
                  <c:v>-158.64755442045464</c:v>
                </c:pt>
                <c:pt idx="2020">
                  <c:v>-158.61116439630507</c:v>
                </c:pt>
                <c:pt idx="2021">
                  <c:v>-158.57463348365462</c:v>
                </c:pt>
                <c:pt idx="2022">
                  <c:v>-158.53796171465538</c:v>
                </c:pt>
                <c:pt idx="2023">
                  <c:v>-158.50114912212553</c:v>
                </c:pt>
                <c:pt idx="2024">
                  <c:v>-158.46419573870563</c:v>
                </c:pt>
                <c:pt idx="2025">
                  <c:v>-158.42710159712502</c:v>
                </c:pt>
                <c:pt idx="2026">
                  <c:v>-158.38986673046838</c:v>
                </c:pt>
                <c:pt idx="2027">
                  <c:v>-158.35249117164273</c:v>
                </c:pt>
                <c:pt idx="2028">
                  <c:v>-158.31497495399915</c:v>
                </c:pt>
                <c:pt idx="2029">
                  <c:v>-158.27731811097755</c:v>
                </c:pt>
                <c:pt idx="2030">
                  <c:v>-158.23952067566259</c:v>
                </c:pt>
                <c:pt idx="2031">
                  <c:v>-158.20158268180506</c:v>
                </c:pt>
                <c:pt idx="2032">
                  <c:v>-158.16350416320012</c:v>
                </c:pt>
                <c:pt idx="2033">
                  <c:v>-158.12528515364298</c:v>
                </c:pt>
                <c:pt idx="2034">
                  <c:v>-158.08692568688443</c:v>
                </c:pt>
                <c:pt idx="2035">
                  <c:v>-158.04842579725252</c:v>
                </c:pt>
                <c:pt idx="2036">
                  <c:v>-158.00978551885336</c:v>
                </c:pt>
                <c:pt idx="2037">
                  <c:v>-157.97100488601501</c:v>
                </c:pt>
                <c:pt idx="2038">
                  <c:v>-157.93208393315439</c:v>
                </c:pt>
                <c:pt idx="2039">
                  <c:v>-157.89302269482164</c:v>
                </c:pt>
                <c:pt idx="2040">
                  <c:v>-157.85382120565572</c:v>
                </c:pt>
                <c:pt idx="2041">
                  <c:v>-157.81447950073968</c:v>
                </c:pt>
                <c:pt idx="2042">
                  <c:v>-157.77499761484569</c:v>
                </c:pt>
                <c:pt idx="2043">
                  <c:v>-157.73537558292361</c:v>
                </c:pt>
                <c:pt idx="2044">
                  <c:v>-157.69561344036731</c:v>
                </c:pt>
                <c:pt idx="2045">
                  <c:v>-157.65571122243747</c:v>
                </c:pt>
                <c:pt idx="2046">
                  <c:v>-157.61566896448363</c:v>
                </c:pt>
                <c:pt idx="2047">
                  <c:v>-157.57548670229937</c:v>
                </c:pt>
                <c:pt idx="2048">
                  <c:v>-157.53516447127856</c:v>
                </c:pt>
                <c:pt idx="2049">
                  <c:v>-157.49470230743688</c:v>
                </c:pt>
                <c:pt idx="2050">
                  <c:v>-157.45410024674555</c:v>
                </c:pt>
                <c:pt idx="2051">
                  <c:v>-157.41335832504254</c:v>
                </c:pt>
                <c:pt idx="2052">
                  <c:v>-157.37247657883202</c:v>
                </c:pt>
                <c:pt idx="2053">
                  <c:v>-157.33145504408517</c:v>
                </c:pt>
                <c:pt idx="2054">
                  <c:v>-157.29029375761704</c:v>
                </c:pt>
                <c:pt idx="2055">
                  <c:v>-157.2489927557985</c:v>
                </c:pt>
                <c:pt idx="2056">
                  <c:v>-157.20755207504487</c:v>
                </c:pt>
                <c:pt idx="2057">
                  <c:v>-157.16597175261526</c:v>
                </c:pt>
                <c:pt idx="2058">
                  <c:v>-157.1242518252358</c:v>
                </c:pt>
                <c:pt idx="2059">
                  <c:v>-157.0823923300768</c:v>
                </c:pt>
                <c:pt idx="2060">
                  <c:v>-157.04039330408648</c:v>
                </c:pt>
                <c:pt idx="2061">
                  <c:v>-156.99825478479033</c:v>
                </c:pt>
                <c:pt idx="2062">
                  <c:v>-156.95597680949191</c:v>
                </c:pt>
                <c:pt idx="2063">
                  <c:v>-156.91355941580554</c:v>
                </c:pt>
                <c:pt idx="2064">
                  <c:v>-156.8710026415676</c:v>
                </c:pt>
                <c:pt idx="2065">
                  <c:v>-156.82830652421487</c:v>
                </c:pt>
                <c:pt idx="2066">
                  <c:v>-156.78547110189456</c:v>
                </c:pt>
                <c:pt idx="2067">
                  <c:v>-156.74249641270953</c:v>
                </c:pt>
                <c:pt idx="2068">
                  <c:v>-156.69938249462945</c:v>
                </c:pt>
                <c:pt idx="2069">
                  <c:v>-156.65612938624562</c:v>
                </c:pt>
                <c:pt idx="2070">
                  <c:v>-156.61273712570534</c:v>
                </c:pt>
                <c:pt idx="2071">
                  <c:v>-156.56920575168874</c:v>
                </c:pt>
                <c:pt idx="2072">
                  <c:v>-156.52553530287605</c:v>
                </c:pt>
                <c:pt idx="2073">
                  <c:v>-156.48172581794739</c:v>
                </c:pt>
                <c:pt idx="2074">
                  <c:v>-156.4377773358494</c:v>
                </c:pt>
                <c:pt idx="2075">
                  <c:v>-156.39368989566194</c:v>
                </c:pt>
                <c:pt idx="2076">
                  <c:v>-156.34946353664247</c:v>
                </c:pt>
                <c:pt idx="2077">
                  <c:v>-156.30509829787087</c:v>
                </c:pt>
                <c:pt idx="2078">
                  <c:v>-156.26059421891546</c:v>
                </c:pt>
                <c:pt idx="2079">
                  <c:v>-156.2159513393002</c:v>
                </c:pt>
                <c:pt idx="2080">
                  <c:v>-156.17116969841581</c:v>
                </c:pt>
                <c:pt idx="2081">
                  <c:v>-156.12624933645236</c:v>
                </c:pt>
                <c:pt idx="2082">
                  <c:v>-156.0811902931114</c:v>
                </c:pt>
                <c:pt idx="2083">
                  <c:v>-156.03599260822776</c:v>
                </c:pt>
                <c:pt idx="2084">
                  <c:v>-155.99065632239117</c:v>
                </c:pt>
                <c:pt idx="2085">
                  <c:v>-155.94518147534762</c:v>
                </c:pt>
                <c:pt idx="2086">
                  <c:v>-155.89956810804216</c:v>
                </c:pt>
                <c:pt idx="2087">
                  <c:v>-155.85381626044281</c:v>
                </c:pt>
                <c:pt idx="2088">
                  <c:v>-155.80792597358339</c:v>
                </c:pt>
                <c:pt idx="2089">
                  <c:v>-155.76189728827572</c:v>
                </c:pt>
                <c:pt idx="2090">
                  <c:v>-155.7157302449763</c:v>
                </c:pt>
                <c:pt idx="2091">
                  <c:v>-155.66942488502988</c:v>
                </c:pt>
                <c:pt idx="2092">
                  <c:v>-155.62298124938144</c:v>
                </c:pt>
                <c:pt idx="2093">
                  <c:v>-155.57639937959777</c:v>
                </c:pt>
                <c:pt idx="2094">
                  <c:v>-155.5296793167571</c:v>
                </c:pt>
                <c:pt idx="2095">
                  <c:v>-155.48282110238176</c:v>
                </c:pt>
                <c:pt idx="2096">
                  <c:v>-155.43582477821616</c:v>
                </c:pt>
                <c:pt idx="2097">
                  <c:v>-155.38869038591585</c:v>
                </c:pt>
                <c:pt idx="2098">
                  <c:v>-155.3414179675805</c:v>
                </c:pt>
                <c:pt idx="2099">
                  <c:v>-155.29400756482124</c:v>
                </c:pt>
                <c:pt idx="2100">
                  <c:v>-155.24645921987101</c:v>
                </c:pt>
                <c:pt idx="2101">
                  <c:v>-155.19877297514029</c:v>
                </c:pt>
                <c:pt idx="2102">
                  <c:v>-155.15094887281754</c:v>
                </c:pt>
                <c:pt idx="2103">
                  <c:v>-155.10298695553536</c:v>
                </c:pt>
                <c:pt idx="2104">
                  <c:v>-155.05488726574868</c:v>
                </c:pt>
                <c:pt idx="2105">
                  <c:v>-155.00664984622324</c:v>
                </c:pt>
                <c:pt idx="2106">
                  <c:v>-154.9582747398137</c:v>
                </c:pt>
                <c:pt idx="2107">
                  <c:v>-154.90976198955229</c:v>
                </c:pt>
                <c:pt idx="2108">
                  <c:v>-154.86111163847127</c:v>
                </c:pt>
                <c:pt idx="2109">
                  <c:v>-154.81232372955844</c:v>
                </c:pt>
                <c:pt idx="2110">
                  <c:v>-154.76339830673425</c:v>
                </c:pt>
                <c:pt idx="2111">
                  <c:v>-154.7143354128977</c:v>
                </c:pt>
                <c:pt idx="2112">
                  <c:v>-154.66513509188039</c:v>
                </c:pt>
                <c:pt idx="2113">
                  <c:v>-154.61579738733633</c:v>
                </c:pt>
                <c:pt idx="2114">
                  <c:v>-154.56632234305266</c:v>
                </c:pt>
                <c:pt idx="2115">
                  <c:v>-154.51671000317191</c:v>
                </c:pt>
                <c:pt idx="2116">
                  <c:v>-154.46696041143682</c:v>
                </c:pt>
                <c:pt idx="2117">
                  <c:v>-154.41707361230073</c:v>
                </c:pt>
                <c:pt idx="2118">
                  <c:v>-154.3670496499505</c:v>
                </c:pt>
                <c:pt idx="2119">
                  <c:v>-154.31688856888391</c:v>
                </c:pt>
                <c:pt idx="2120">
                  <c:v>-154.26659041355427</c:v>
                </c:pt>
                <c:pt idx="2121">
                  <c:v>-154.21615522881459</c:v>
                </c:pt>
                <c:pt idx="2122">
                  <c:v>-154.16558305934024</c:v>
                </c:pt>
                <c:pt idx="2123">
                  <c:v>-154.11487395002865</c:v>
                </c:pt>
                <c:pt idx="2124">
                  <c:v>-154.06402794599927</c:v>
                </c:pt>
                <c:pt idx="2125">
                  <c:v>-154.01304509241598</c:v>
                </c:pt>
                <c:pt idx="2126">
                  <c:v>-153.96192543453145</c:v>
                </c:pt>
                <c:pt idx="2127">
                  <c:v>-153.91066901773164</c:v>
                </c:pt>
                <c:pt idx="2128">
                  <c:v>-153.85927588753566</c:v>
                </c:pt>
                <c:pt idx="2129">
                  <c:v>-153.80774608968471</c:v>
                </c:pt>
                <c:pt idx="2130">
                  <c:v>-153.75607966996441</c:v>
                </c:pt>
                <c:pt idx="2131">
                  <c:v>-153.70427667407148</c:v>
                </c:pt>
                <c:pt idx="2132">
                  <c:v>-153.6523371483689</c:v>
                </c:pt>
                <c:pt idx="2133">
                  <c:v>-153.60026113850898</c:v>
                </c:pt>
                <c:pt idx="2134">
                  <c:v>-153.54804869112115</c:v>
                </c:pt>
                <c:pt idx="2135">
                  <c:v>-153.49569985247945</c:v>
                </c:pt>
                <c:pt idx="2136">
                  <c:v>-153.44321466912447</c:v>
                </c:pt>
                <c:pt idx="2137">
                  <c:v>-153.39059318759672</c:v>
                </c:pt>
                <c:pt idx="2138">
                  <c:v>-153.33783545470325</c:v>
                </c:pt>
                <c:pt idx="2139">
                  <c:v>-153.28494151720662</c:v>
                </c:pt>
                <c:pt idx="2140">
                  <c:v>-153.23191142231352</c:v>
                </c:pt>
                <c:pt idx="2141">
                  <c:v>-153.17874521687534</c:v>
                </c:pt>
                <c:pt idx="2142">
                  <c:v>-153.12544294814322</c:v>
                </c:pt>
                <c:pt idx="2143">
                  <c:v>-153.07200466363469</c:v>
                </c:pt>
                <c:pt idx="2144">
                  <c:v>-153.01843041082284</c:v>
                </c:pt>
                <c:pt idx="2145">
                  <c:v>-152.96472023695884</c:v>
                </c:pt>
                <c:pt idx="2146">
                  <c:v>-152.91087419022631</c:v>
                </c:pt>
                <c:pt idx="2147">
                  <c:v>-152.85689231805398</c:v>
                </c:pt>
                <c:pt idx="2148">
                  <c:v>-152.80277466866997</c:v>
                </c:pt>
                <c:pt idx="2149">
                  <c:v>-152.74852129003591</c:v>
                </c:pt>
                <c:pt idx="2150">
                  <c:v>-152.69413223011341</c:v>
                </c:pt>
                <c:pt idx="2151">
                  <c:v>-152.63960753775228</c:v>
                </c:pt>
                <c:pt idx="2152">
                  <c:v>-152.58494726082537</c:v>
                </c:pt>
                <c:pt idx="2153">
                  <c:v>-152.53015144831571</c:v>
                </c:pt>
                <c:pt idx="2154">
                  <c:v>-152.47522014862901</c:v>
                </c:pt>
                <c:pt idx="2155">
                  <c:v>-152.42015341061509</c:v>
                </c:pt>
                <c:pt idx="2156">
                  <c:v>-152.364951283257</c:v>
                </c:pt>
                <c:pt idx="2157">
                  <c:v>-152.30961381558217</c:v>
                </c:pt>
                <c:pt idx="2158">
                  <c:v>-152.25414105661804</c:v>
                </c:pt>
                <c:pt idx="2159">
                  <c:v>-152.1985330558806</c:v>
                </c:pt>
                <c:pt idx="2160">
                  <c:v>-152.14278986235286</c:v>
                </c:pt>
                <c:pt idx="2161">
                  <c:v>-152.08691152608367</c:v>
                </c:pt>
                <c:pt idx="2162">
                  <c:v>-152.03089809632252</c:v>
                </c:pt>
                <c:pt idx="2163">
                  <c:v>-151.97474962289624</c:v>
                </c:pt>
                <c:pt idx="2164">
                  <c:v>-151.91846615572047</c:v>
                </c:pt>
                <c:pt idx="2165">
                  <c:v>-151.86204774488843</c:v>
                </c:pt>
                <c:pt idx="2166">
                  <c:v>-151.80549444049339</c:v>
                </c:pt>
                <c:pt idx="2167">
                  <c:v>-151.74880629245101</c:v>
                </c:pt>
                <c:pt idx="2168">
                  <c:v>-151.69198335143184</c:v>
                </c:pt>
                <c:pt idx="2169">
                  <c:v>-151.63502566788443</c:v>
                </c:pt>
                <c:pt idx="2170">
                  <c:v>-151.57793329239055</c:v>
                </c:pt>
                <c:pt idx="2171">
                  <c:v>-151.52070627553192</c:v>
                </c:pt>
                <c:pt idx="2172">
                  <c:v>-151.46334466824561</c:v>
                </c:pt>
                <c:pt idx="2173">
                  <c:v>-151.40584852160188</c:v>
                </c:pt>
                <c:pt idx="2174">
                  <c:v>-151.34821788640451</c:v>
                </c:pt>
                <c:pt idx="2175">
                  <c:v>-151.29045281407903</c:v>
                </c:pt>
                <c:pt idx="2176">
                  <c:v>-151.23255335569573</c:v>
                </c:pt>
                <c:pt idx="2177">
                  <c:v>-151.17451956290216</c:v>
                </c:pt>
                <c:pt idx="2178">
                  <c:v>-151.1163514873015</c:v>
                </c:pt>
                <c:pt idx="2179">
                  <c:v>-151.05804918023046</c:v>
                </c:pt>
                <c:pt idx="2180">
                  <c:v>-150.9996126937807</c:v>
                </c:pt>
                <c:pt idx="2181">
                  <c:v>-150.94104207982184</c:v>
                </c:pt>
                <c:pt idx="2182">
                  <c:v>-150.88233739017909</c:v>
                </c:pt>
                <c:pt idx="2183">
                  <c:v>-150.82349867734379</c:v>
                </c:pt>
                <c:pt idx="2184">
                  <c:v>-150.76452599318557</c:v>
                </c:pt>
                <c:pt idx="2185">
                  <c:v>-150.70541939032898</c:v>
                </c:pt>
                <c:pt idx="2186">
                  <c:v>-150.64617892117658</c:v>
                </c:pt>
                <c:pt idx="2187">
                  <c:v>-150.58680463853057</c:v>
                </c:pt>
                <c:pt idx="2188">
                  <c:v>-150.5272965949267</c:v>
                </c:pt>
                <c:pt idx="2189">
                  <c:v>-150.46765484330038</c:v>
                </c:pt>
                <c:pt idx="2190">
                  <c:v>-150.40787943654266</c:v>
                </c:pt>
                <c:pt idx="2191">
                  <c:v>-150.34797042794423</c:v>
                </c:pt>
                <c:pt idx="2192">
                  <c:v>-150.28792787052936</c:v>
                </c:pt>
                <c:pt idx="2193">
                  <c:v>-150.22775181776638</c:v>
                </c:pt>
                <c:pt idx="2194">
                  <c:v>-150.16744232303481</c:v>
                </c:pt>
                <c:pt idx="2195">
                  <c:v>-150.1069994399362</c:v>
                </c:pt>
                <c:pt idx="2196">
                  <c:v>-150.04642322207218</c:v>
                </c:pt>
                <c:pt idx="2197">
                  <c:v>-149.98571372331071</c:v>
                </c:pt>
                <c:pt idx="2198">
                  <c:v>-149.92487099778629</c:v>
                </c:pt>
                <c:pt idx="2199">
                  <c:v>-149.86389509910046</c:v>
                </c:pt>
                <c:pt idx="2200">
                  <c:v>-149.80278608187623</c:v>
                </c:pt>
                <c:pt idx="2201">
                  <c:v>-149.74154399998162</c:v>
                </c:pt>
                <c:pt idx="2202">
                  <c:v>-149.68016890817282</c:v>
                </c:pt>
                <c:pt idx="2203">
                  <c:v>-149.61866086071751</c:v>
                </c:pt>
                <c:pt idx="2204">
                  <c:v>-149.5570199122831</c:v>
                </c:pt>
                <c:pt idx="2205">
                  <c:v>-149.49524611789221</c:v>
                </c:pt>
                <c:pt idx="2206">
                  <c:v>-149.43333953199021</c:v>
                </c:pt>
                <c:pt idx="2207">
                  <c:v>-149.37130020991063</c:v>
                </c:pt>
                <c:pt idx="2208">
                  <c:v>-149.30912820672049</c:v>
                </c:pt>
                <c:pt idx="2209">
                  <c:v>-149.24682357726482</c:v>
                </c:pt>
                <c:pt idx="2210">
                  <c:v>-149.18438637745444</c:v>
                </c:pt>
                <c:pt idx="2211">
                  <c:v>-149.12181666226763</c:v>
                </c:pt>
                <c:pt idx="2212">
                  <c:v>-149.05911448765963</c:v>
                </c:pt>
                <c:pt idx="2213">
                  <c:v>-148.99627990914155</c:v>
                </c:pt>
                <c:pt idx="2214">
                  <c:v>-148.93331298240219</c:v>
                </c:pt>
                <c:pt idx="2215">
                  <c:v>-148.87021376361886</c:v>
                </c:pt>
                <c:pt idx="2216">
                  <c:v>-148.80698230874677</c:v>
                </c:pt>
                <c:pt idx="2217">
                  <c:v>-148.74361867400765</c:v>
                </c:pt>
                <c:pt idx="2218">
                  <c:v>-148.68012291535669</c:v>
                </c:pt>
                <c:pt idx="2219">
                  <c:v>-148.61649508968176</c:v>
                </c:pt>
                <c:pt idx="2220">
                  <c:v>-148.55273525316014</c:v>
                </c:pt>
                <c:pt idx="2221">
                  <c:v>-148.48884346267965</c:v>
                </c:pt>
                <c:pt idx="2222">
                  <c:v>-148.42481977472843</c:v>
                </c:pt>
                <c:pt idx="2223">
                  <c:v>-148.36066424646077</c:v>
                </c:pt>
                <c:pt idx="2224">
                  <c:v>-148.29637693445363</c:v>
                </c:pt>
                <c:pt idx="2225">
                  <c:v>-148.23195789621656</c:v>
                </c:pt>
                <c:pt idx="2226">
                  <c:v>-148.16740718890387</c:v>
                </c:pt>
                <c:pt idx="2227">
                  <c:v>-148.10272486958098</c:v>
                </c:pt>
                <c:pt idx="2228">
                  <c:v>-148.03791099606832</c:v>
                </c:pt>
                <c:pt idx="2229">
                  <c:v>-147.9729656255646</c:v>
                </c:pt>
                <c:pt idx="2230">
                  <c:v>-147.90788881615669</c:v>
                </c:pt>
                <c:pt idx="2231">
                  <c:v>-147.8426806253097</c:v>
                </c:pt>
                <c:pt idx="2232">
                  <c:v>-147.7773411111105</c:v>
                </c:pt>
                <c:pt idx="2233">
                  <c:v>-147.711870331646</c:v>
                </c:pt>
                <c:pt idx="2234">
                  <c:v>-147.64626834495863</c:v>
                </c:pt>
                <c:pt idx="2235">
                  <c:v>-147.58053520922408</c:v>
                </c:pt>
                <c:pt idx="2236">
                  <c:v>-147.51467098319537</c:v>
                </c:pt>
                <c:pt idx="2237">
                  <c:v>-147.44867572491492</c:v>
                </c:pt>
                <c:pt idx="2238">
                  <c:v>-147.38254949344665</c:v>
                </c:pt>
                <c:pt idx="2239">
                  <c:v>-147.31629234723263</c:v>
                </c:pt>
                <c:pt idx="2240">
                  <c:v>-147.24990434502593</c:v>
                </c:pt>
                <c:pt idx="2241">
                  <c:v>-147.18338554624566</c:v>
                </c:pt>
                <c:pt idx="2242">
                  <c:v>-147.1167360096004</c:v>
                </c:pt>
                <c:pt idx="2243">
                  <c:v>-147.04995579459811</c:v>
                </c:pt>
                <c:pt idx="2244">
                  <c:v>-146.98304495994739</c:v>
                </c:pt>
                <c:pt idx="2245">
                  <c:v>-146.91600356595558</c:v>
                </c:pt>
                <c:pt idx="2246">
                  <c:v>-146.8488316712868</c:v>
                </c:pt>
                <c:pt idx="2247">
                  <c:v>-146.78152933647047</c:v>
                </c:pt>
                <c:pt idx="2248">
                  <c:v>-146.71409662048163</c:v>
                </c:pt>
                <c:pt idx="2249">
                  <c:v>-146.64653358384959</c:v>
                </c:pt>
                <c:pt idx="2250">
                  <c:v>-146.57884028621558</c:v>
                </c:pt>
                <c:pt idx="2251">
                  <c:v>-146.51101678784249</c:v>
                </c:pt>
                <c:pt idx="2252">
                  <c:v>-146.44306314908206</c:v>
                </c:pt>
                <c:pt idx="2253">
                  <c:v>-146.37497942997513</c:v>
                </c:pt>
                <c:pt idx="2254">
                  <c:v>-146.30676569127309</c:v>
                </c:pt>
                <c:pt idx="2255">
                  <c:v>-146.2384219933721</c:v>
                </c:pt>
                <c:pt idx="2256">
                  <c:v>-146.16994839737885</c:v>
                </c:pt>
                <c:pt idx="2257">
                  <c:v>-146.10134496368943</c:v>
                </c:pt>
                <c:pt idx="2258">
                  <c:v>-146.03261175327731</c:v>
                </c:pt>
                <c:pt idx="2259">
                  <c:v>-145.96374882756001</c:v>
                </c:pt>
                <c:pt idx="2260">
                  <c:v>-145.89475624715575</c:v>
                </c:pt>
                <c:pt idx="2261">
                  <c:v>-145.82563407374849</c:v>
                </c:pt>
                <c:pt idx="2262">
                  <c:v>-145.75638236880016</c:v>
                </c:pt>
                <c:pt idx="2263">
                  <c:v>-145.68700119350629</c:v>
                </c:pt>
                <c:pt idx="2264">
                  <c:v>-145.61749060959528</c:v>
                </c:pt>
                <c:pt idx="2265">
                  <c:v>-145.54785067883989</c:v>
                </c:pt>
                <c:pt idx="2266">
                  <c:v>-145.47808146332386</c:v>
                </c:pt>
                <c:pt idx="2267">
                  <c:v>-145.40818302468671</c:v>
                </c:pt>
                <c:pt idx="2268">
                  <c:v>-145.33815542523419</c:v>
                </c:pt>
                <c:pt idx="2269">
                  <c:v>-145.26799872696117</c:v>
                </c:pt>
                <c:pt idx="2270">
                  <c:v>-145.19771299230655</c:v>
                </c:pt>
                <c:pt idx="2271">
                  <c:v>-145.12729828366489</c:v>
                </c:pt>
                <c:pt idx="2272">
                  <c:v>-145.05675466391921</c:v>
                </c:pt>
                <c:pt idx="2273">
                  <c:v>-144.98608219497555</c:v>
                </c:pt>
                <c:pt idx="2274">
                  <c:v>-144.91528094051631</c:v>
                </c:pt>
                <c:pt idx="2275">
                  <c:v>-144.84435096266955</c:v>
                </c:pt>
                <c:pt idx="2276">
                  <c:v>-144.77329232489566</c:v>
                </c:pt>
                <c:pt idx="2277">
                  <c:v>-144.70210509025526</c:v>
                </c:pt>
                <c:pt idx="2278">
                  <c:v>-144.63078932149818</c:v>
                </c:pt>
                <c:pt idx="2279">
                  <c:v>-144.55934508292856</c:v>
                </c:pt>
                <c:pt idx="2280">
                  <c:v>-144.48777243702969</c:v>
                </c:pt>
                <c:pt idx="2281">
                  <c:v>-144.41607144797251</c:v>
                </c:pt>
                <c:pt idx="2282">
                  <c:v>-144.34424217912854</c:v>
                </c:pt>
                <c:pt idx="2283">
                  <c:v>-144.27228469466868</c:v>
                </c:pt>
                <c:pt idx="2284">
                  <c:v>-144.20019905805324</c:v>
                </c:pt>
                <c:pt idx="2285">
                  <c:v>-144.12798533371961</c:v>
                </c:pt>
                <c:pt idx="2286">
                  <c:v>-144.05564358570544</c:v>
                </c:pt>
                <c:pt idx="2287">
                  <c:v>-143.98317387791514</c:v>
                </c:pt>
                <c:pt idx="2288">
                  <c:v>-143.91057627505253</c:v>
                </c:pt>
                <c:pt idx="2289">
                  <c:v>-143.83785084191024</c:v>
                </c:pt>
                <c:pt idx="2290">
                  <c:v>-143.76499764230388</c:v>
                </c:pt>
                <c:pt idx="2291">
                  <c:v>-143.69201674164776</c:v>
                </c:pt>
                <c:pt idx="2292">
                  <c:v>-143.61890820442369</c:v>
                </c:pt>
                <c:pt idx="2293">
                  <c:v>-143.54567209555745</c:v>
                </c:pt>
                <c:pt idx="2294">
                  <c:v>-143.47230848037461</c:v>
                </c:pt>
                <c:pt idx="2295">
                  <c:v>-143.39881742371219</c:v>
                </c:pt>
                <c:pt idx="2296">
                  <c:v>-143.32519899111773</c:v>
                </c:pt>
                <c:pt idx="2297">
                  <c:v>-143.2514532475615</c:v>
                </c:pt>
                <c:pt idx="2298">
                  <c:v>-143.17758025930161</c:v>
                </c:pt>
                <c:pt idx="2299">
                  <c:v>-143.10358009117508</c:v>
                </c:pt>
                <c:pt idx="2300">
                  <c:v>-143.0294528093512</c:v>
                </c:pt>
                <c:pt idx="2301">
                  <c:v>-142.95519847946636</c:v>
                </c:pt>
                <c:pt idx="2302">
                  <c:v>-142.88081716782307</c:v>
                </c:pt>
                <c:pt idx="2303">
                  <c:v>-142.80630893996891</c:v>
                </c:pt>
                <c:pt idx="2304">
                  <c:v>-142.73167386247286</c:v>
                </c:pt>
                <c:pt idx="2305">
                  <c:v>-142.65691200163744</c:v>
                </c:pt>
                <c:pt idx="2306">
                  <c:v>-142.58202342358749</c:v>
                </c:pt>
                <c:pt idx="2307">
                  <c:v>-142.50700819511408</c:v>
                </c:pt>
                <c:pt idx="2308">
                  <c:v>-142.43186638269734</c:v>
                </c:pt>
                <c:pt idx="2309">
                  <c:v>-142.35659805317269</c:v>
                </c:pt>
                <c:pt idx="2310">
                  <c:v>-142.28120327324234</c:v>
                </c:pt>
                <c:pt idx="2311">
                  <c:v>-142.20568211023021</c:v>
                </c:pt>
                <c:pt idx="2312">
                  <c:v>-142.13003463079409</c:v>
                </c:pt>
                <c:pt idx="2313">
                  <c:v>-142.05426090230233</c:v>
                </c:pt>
                <c:pt idx="2314">
                  <c:v>-141.97836099216764</c:v>
                </c:pt>
                <c:pt idx="2315">
                  <c:v>-141.90233496775838</c:v>
                </c:pt>
                <c:pt idx="2316">
                  <c:v>-141.82618289630966</c:v>
                </c:pt>
                <c:pt idx="2317">
                  <c:v>-141.74990484612238</c:v>
                </c:pt>
                <c:pt idx="2318">
                  <c:v>-141.673500884254</c:v>
                </c:pt>
                <c:pt idx="2319">
                  <c:v>-141.59697107891665</c:v>
                </c:pt>
                <c:pt idx="2320">
                  <c:v>-141.52031549814481</c:v>
                </c:pt>
                <c:pt idx="2321">
                  <c:v>-141.44353420988409</c:v>
                </c:pt>
                <c:pt idx="2322">
                  <c:v>-141.3666272823466</c:v>
                </c:pt>
                <c:pt idx="2323">
                  <c:v>-141.28959478370007</c:v>
                </c:pt>
                <c:pt idx="2324">
                  <c:v>-141.21243678282269</c:v>
                </c:pt>
                <c:pt idx="2325">
                  <c:v>-141.13515334792658</c:v>
                </c:pt>
                <c:pt idx="2326">
                  <c:v>-141.05774454762354</c:v>
                </c:pt>
                <c:pt idx="2327">
                  <c:v>-140.980210450925</c:v>
                </c:pt>
                <c:pt idx="2328">
                  <c:v>-140.90255112630956</c:v>
                </c:pt>
                <c:pt idx="2329">
                  <c:v>-140.82476664305509</c:v>
                </c:pt>
                <c:pt idx="2330">
                  <c:v>-140.74685707012867</c:v>
                </c:pt>
                <c:pt idx="2331">
                  <c:v>-140.66882247703026</c:v>
                </c:pt>
                <c:pt idx="2332">
                  <c:v>-140.59066293263811</c:v>
                </c:pt>
                <c:pt idx="2333">
                  <c:v>-140.51237850645214</c:v>
                </c:pt>
                <c:pt idx="2334">
                  <c:v>-140.43396926850525</c:v>
                </c:pt>
                <c:pt idx="2335">
                  <c:v>-140.35543528767568</c:v>
                </c:pt>
                <c:pt idx="2336">
                  <c:v>-140.27677663444038</c:v>
                </c:pt>
                <c:pt idx="2337">
                  <c:v>-140.19799337812165</c:v>
                </c:pt>
                <c:pt idx="2338">
                  <c:v>-140.11908558897446</c:v>
                </c:pt>
                <c:pt idx="2339">
                  <c:v>-140.04005333716484</c:v>
                </c:pt>
                <c:pt idx="2340">
                  <c:v>-139.96089669263688</c:v>
                </c:pt>
                <c:pt idx="2341">
                  <c:v>-139.88161572600077</c:v>
                </c:pt>
                <c:pt idx="2342">
                  <c:v>-139.80221050728935</c:v>
                </c:pt>
                <c:pt idx="2343">
                  <c:v>-139.72268110724605</c:v>
                </c:pt>
                <c:pt idx="2344">
                  <c:v>-139.64302759679191</c:v>
                </c:pt>
                <c:pt idx="2345">
                  <c:v>-139.56325004640391</c:v>
                </c:pt>
                <c:pt idx="2346">
                  <c:v>-139.48334852664777</c:v>
                </c:pt>
                <c:pt idx="2347">
                  <c:v>-139.40332310911074</c:v>
                </c:pt>
                <c:pt idx="2348">
                  <c:v>-139.32317386440295</c:v>
                </c:pt>
                <c:pt idx="2349">
                  <c:v>-139.24290086397838</c:v>
                </c:pt>
                <c:pt idx="2350">
                  <c:v>-139.16250417889131</c:v>
                </c:pt>
                <c:pt idx="2351">
                  <c:v>-139.08198388095093</c:v>
                </c:pt>
                <c:pt idx="2352">
                  <c:v>-139.00134004130038</c:v>
                </c:pt>
                <c:pt idx="2353">
                  <c:v>-138.92057273188206</c:v>
                </c:pt>
                <c:pt idx="2354">
                  <c:v>-138.83968202401675</c:v>
                </c:pt>
                <c:pt idx="2355">
                  <c:v>-138.75866798986891</c:v>
                </c:pt>
                <c:pt idx="2356">
                  <c:v>-138.67753070164744</c:v>
                </c:pt>
                <c:pt idx="2357">
                  <c:v>-138.59627023071752</c:v>
                </c:pt>
                <c:pt idx="2358">
                  <c:v>-138.51488664995415</c:v>
                </c:pt>
                <c:pt idx="2359">
                  <c:v>-138.43338003107775</c:v>
                </c:pt>
                <c:pt idx="2360">
                  <c:v>-138.35175044700776</c:v>
                </c:pt>
                <c:pt idx="2361">
                  <c:v>-138.26999796999749</c:v>
                </c:pt>
                <c:pt idx="2362">
                  <c:v>-138.18812267265557</c:v>
                </c:pt>
                <c:pt idx="2363">
                  <c:v>-138.10612462763493</c:v>
                </c:pt>
                <c:pt idx="2364">
                  <c:v>-138.02400390794389</c:v>
                </c:pt>
                <c:pt idx="2365">
                  <c:v>-137.94176058645746</c:v>
                </c:pt>
                <c:pt idx="2366">
                  <c:v>-137.85939473622832</c:v>
                </c:pt>
                <c:pt idx="2367">
                  <c:v>-137.77690643030914</c:v>
                </c:pt>
                <c:pt idx="2368">
                  <c:v>-137.69429574232993</c:v>
                </c:pt>
                <c:pt idx="2369">
                  <c:v>-137.6115627450769</c:v>
                </c:pt>
                <c:pt idx="2370">
                  <c:v>-137.52870751271294</c:v>
                </c:pt>
                <c:pt idx="2371">
                  <c:v>-137.44573011833515</c:v>
                </c:pt>
                <c:pt idx="2372">
                  <c:v>-137.36263063579557</c:v>
                </c:pt>
                <c:pt idx="2373">
                  <c:v>-137.27940913903501</c:v>
                </c:pt>
                <c:pt idx="2374">
                  <c:v>-137.19606570172792</c:v>
                </c:pt>
                <c:pt idx="2375">
                  <c:v>-137.1126003981704</c:v>
                </c:pt>
                <c:pt idx="2376">
                  <c:v>-137.0290133022589</c:v>
                </c:pt>
                <c:pt idx="2377">
                  <c:v>-136.9453044885116</c:v>
                </c:pt>
                <c:pt idx="2378">
                  <c:v>-136.86147403109138</c:v>
                </c:pt>
                <c:pt idx="2379">
                  <c:v>-136.77752200460523</c:v>
                </c:pt>
                <c:pt idx="2380">
                  <c:v>-136.69344848321606</c:v>
                </c:pt>
                <c:pt idx="2381">
                  <c:v>-136.60925354215257</c:v>
                </c:pt>
                <c:pt idx="2382">
                  <c:v>-136.52493725593294</c:v>
                </c:pt>
                <c:pt idx="2383">
                  <c:v>-136.44049969938621</c:v>
                </c:pt>
                <c:pt idx="2384">
                  <c:v>-136.35594094765224</c:v>
                </c:pt>
                <c:pt idx="2385">
                  <c:v>-136.271261076093</c:v>
                </c:pt>
                <c:pt idx="2386">
                  <c:v>-136.18646015904901</c:v>
                </c:pt>
                <c:pt idx="2387">
                  <c:v>-136.10153827290361</c:v>
                </c:pt>
                <c:pt idx="2388">
                  <c:v>-136.01649549253025</c:v>
                </c:pt>
                <c:pt idx="2389">
                  <c:v>-135.93133189329086</c:v>
                </c:pt>
                <c:pt idx="2390">
                  <c:v>-135.8460475515688</c:v>
                </c:pt>
                <c:pt idx="2391">
                  <c:v>-135.76064254205988</c:v>
                </c:pt>
                <c:pt idx="2392">
                  <c:v>-135.67511694181354</c:v>
                </c:pt>
                <c:pt idx="2393">
                  <c:v>-135.58947082574767</c:v>
                </c:pt>
                <c:pt idx="2394">
                  <c:v>-135.5037042706897</c:v>
                </c:pt>
                <c:pt idx="2395">
                  <c:v>-135.41781735226797</c:v>
                </c:pt>
                <c:pt idx="2396">
                  <c:v>-135.33181014722118</c:v>
                </c:pt>
                <c:pt idx="2397">
                  <c:v>-135.24568273175495</c:v>
                </c:pt>
                <c:pt idx="2398">
                  <c:v>-135.15943518211947</c:v>
                </c:pt>
                <c:pt idx="2399">
                  <c:v>-135.07306757554181</c:v>
                </c:pt>
                <c:pt idx="2400">
                  <c:v>-134.98657998809449</c:v>
                </c:pt>
                <c:pt idx="2401">
                  <c:v>-134.89997249696017</c:v>
                </c:pt>
                <c:pt idx="2402">
                  <c:v>-134.81324517914393</c:v>
                </c:pt>
                <c:pt idx="2403">
                  <c:v>-134.72639811138441</c:v>
                </c:pt>
                <c:pt idx="2404">
                  <c:v>-134.63943137090871</c:v>
                </c:pt>
                <c:pt idx="2405">
                  <c:v>-134.5523450352548</c:v>
                </c:pt>
                <c:pt idx="2406">
                  <c:v>-134.46513918125012</c:v>
                </c:pt>
                <c:pt idx="2407">
                  <c:v>-134.3778138870988</c:v>
                </c:pt>
                <c:pt idx="2408">
                  <c:v>-134.29036922940617</c:v>
                </c:pt>
                <c:pt idx="2409">
                  <c:v>-134.20280528664284</c:v>
                </c:pt>
                <c:pt idx="2410">
                  <c:v>-134.1151221363468</c:v>
                </c:pt>
                <c:pt idx="2411">
                  <c:v>-134.02731985627801</c:v>
                </c:pt>
                <c:pt idx="2412">
                  <c:v>-133.93939852455182</c:v>
                </c:pt>
                <c:pt idx="2413">
                  <c:v>-133.85135821932792</c:v>
                </c:pt>
                <c:pt idx="2414">
                  <c:v>-133.76319901854393</c:v>
                </c:pt>
                <c:pt idx="2415">
                  <c:v>-133.67492100071487</c:v>
                </c:pt>
                <c:pt idx="2416">
                  <c:v>-133.5865242444001</c:v>
                </c:pt>
                <c:pt idx="2417">
                  <c:v>-133.49800882767047</c:v>
                </c:pt>
                <c:pt idx="2418">
                  <c:v>-133.40937482961834</c:v>
                </c:pt>
                <c:pt idx="2419">
                  <c:v>-133.32062232871422</c:v>
                </c:pt>
                <c:pt idx="2420">
                  <c:v>-133.2317514039616</c:v>
                </c:pt>
                <c:pt idx="2421">
                  <c:v>-133.14276213409747</c:v>
                </c:pt>
                <c:pt idx="2422">
                  <c:v>-133.05365459812535</c:v>
                </c:pt>
                <c:pt idx="2423">
                  <c:v>-132.96442887553715</c:v>
                </c:pt>
                <c:pt idx="2424">
                  <c:v>-132.87508504542521</c:v>
                </c:pt>
                <c:pt idx="2425">
                  <c:v>-132.7856231868374</c:v>
                </c:pt>
                <c:pt idx="2426">
                  <c:v>-132.69604337988739</c:v>
                </c:pt>
                <c:pt idx="2427">
                  <c:v>-132.60634570348984</c:v>
                </c:pt>
                <c:pt idx="2428">
                  <c:v>-132.51653023780284</c:v>
                </c:pt>
                <c:pt idx="2429">
                  <c:v>-132.42659706218518</c:v>
                </c:pt>
                <c:pt idx="2430">
                  <c:v>-132.33654625697255</c:v>
                </c:pt>
                <c:pt idx="2431">
                  <c:v>-132.24637790183456</c:v>
                </c:pt>
                <c:pt idx="2432">
                  <c:v>-132.15609207684054</c:v>
                </c:pt>
                <c:pt idx="2433">
                  <c:v>-132.0656888625482</c:v>
                </c:pt>
                <c:pt idx="2434">
                  <c:v>-131.97516833871603</c:v>
                </c:pt>
                <c:pt idx="2435">
                  <c:v>-131.88453058630145</c:v>
                </c:pt>
                <c:pt idx="2436">
                  <c:v>-131.79377568541815</c:v>
                </c:pt>
                <c:pt idx="2437">
                  <c:v>-131.70290371697922</c:v>
                </c:pt>
                <c:pt idx="2438">
                  <c:v>-131.61191476158683</c:v>
                </c:pt>
                <c:pt idx="2439">
                  <c:v>-131.52080889953231</c:v>
                </c:pt>
                <c:pt idx="2440">
                  <c:v>-131.42958621270571</c:v>
                </c:pt>
                <c:pt idx="2441">
                  <c:v>-131.33824678170924</c:v>
                </c:pt>
                <c:pt idx="2442">
                  <c:v>-131.24679068736711</c:v>
                </c:pt>
                <c:pt idx="2443">
                  <c:v>-131.15521801130291</c:v>
                </c:pt>
                <c:pt idx="2444">
                  <c:v>-131.06352883478499</c:v>
                </c:pt>
                <c:pt idx="2445">
                  <c:v>-130.97172323899287</c:v>
                </c:pt>
                <c:pt idx="2446">
                  <c:v>-130.87980130594977</c:v>
                </c:pt>
                <c:pt idx="2447">
                  <c:v>-130.78776311692408</c:v>
                </c:pt>
                <c:pt idx="2448">
                  <c:v>-130.69560875385022</c:v>
                </c:pt>
                <c:pt idx="2449">
                  <c:v>-130.6033382984406</c:v>
                </c:pt>
                <c:pt idx="2450">
                  <c:v>-130.51095183285176</c:v>
                </c:pt>
                <c:pt idx="2451">
                  <c:v>-130.41844943888492</c:v>
                </c:pt>
                <c:pt idx="2452">
                  <c:v>-130.32583119896302</c:v>
                </c:pt>
                <c:pt idx="2453">
                  <c:v>-130.23309719524255</c:v>
                </c:pt>
                <c:pt idx="2454">
                  <c:v>-130.14024751014651</c:v>
                </c:pt>
                <c:pt idx="2455">
                  <c:v>-130.04728222618667</c:v>
                </c:pt>
                <c:pt idx="2456">
                  <c:v>-129.95420142578595</c:v>
                </c:pt>
                <c:pt idx="2457">
                  <c:v>-129.86100519141175</c:v>
                </c:pt>
                <c:pt idx="2458">
                  <c:v>-129.76769360655283</c:v>
                </c:pt>
                <c:pt idx="2459">
                  <c:v>-129.67426675363214</c:v>
                </c:pt>
                <c:pt idx="2460">
                  <c:v>-129.5807247153835</c:v>
                </c:pt>
                <c:pt idx="2461">
                  <c:v>-129.48706757551776</c:v>
                </c:pt>
                <c:pt idx="2462">
                  <c:v>-129.39329541685751</c:v>
                </c:pt>
                <c:pt idx="2463">
                  <c:v>-129.29940832249187</c:v>
                </c:pt>
                <c:pt idx="2464">
                  <c:v>-129.20540637635369</c:v>
                </c:pt>
                <c:pt idx="2465">
                  <c:v>-129.11128966157648</c:v>
                </c:pt>
                <c:pt idx="2466">
                  <c:v>-129.01705826187103</c:v>
                </c:pt>
                <c:pt idx="2467">
                  <c:v>-128.92271226090378</c:v>
                </c:pt>
                <c:pt idx="2468">
                  <c:v>-128.82825174238553</c:v>
                </c:pt>
                <c:pt idx="2469">
                  <c:v>-128.73367679033797</c:v>
                </c:pt>
                <c:pt idx="2470">
                  <c:v>-128.63898748900482</c:v>
                </c:pt>
                <c:pt idx="2471">
                  <c:v>-128.54418392200805</c:v>
                </c:pt>
                <c:pt idx="2472">
                  <c:v>-128.44926617390229</c:v>
                </c:pt>
                <c:pt idx="2473">
                  <c:v>-128.35423432875359</c:v>
                </c:pt>
                <c:pt idx="2474">
                  <c:v>-128.25908847124978</c:v>
                </c:pt>
                <c:pt idx="2475">
                  <c:v>-128.16382868576781</c:v>
                </c:pt>
                <c:pt idx="2476">
                  <c:v>-128.06845505686226</c:v>
                </c:pt>
                <c:pt idx="2477">
                  <c:v>-127.97296766944298</c:v>
                </c:pt>
                <c:pt idx="2478">
                  <c:v>-127.87736660802017</c:v>
                </c:pt>
                <c:pt idx="2479">
                  <c:v>-127.78165195785894</c:v>
                </c:pt>
                <c:pt idx="2480">
                  <c:v>-127.68582380364711</c:v>
                </c:pt>
                <c:pt idx="2481">
                  <c:v>-127.58988223082744</c:v>
                </c:pt>
                <c:pt idx="2482">
                  <c:v>-127.49382732444302</c:v>
                </c:pt>
                <c:pt idx="2483">
                  <c:v>-127.39765916971456</c:v>
                </c:pt>
                <c:pt idx="2484">
                  <c:v>-127.3013778524401</c:v>
                </c:pt>
                <c:pt idx="2485">
                  <c:v>-127.20498345761831</c:v>
                </c:pt>
                <c:pt idx="2486">
                  <c:v>-127.10847607131369</c:v>
                </c:pt>
                <c:pt idx="2487">
                  <c:v>-127.01185577892458</c:v>
                </c:pt>
                <c:pt idx="2488">
                  <c:v>-126.9151226666043</c:v>
                </c:pt>
                <c:pt idx="2489">
                  <c:v>-126.81827682001766</c:v>
                </c:pt>
                <c:pt idx="2490">
                  <c:v>-126.72131832540677</c:v>
                </c:pt>
                <c:pt idx="2491">
                  <c:v>-126.62424726861408</c:v>
                </c:pt>
                <c:pt idx="2492">
                  <c:v>-126.52706373597054</c:v>
                </c:pt>
                <c:pt idx="2493">
                  <c:v>-126.42976781402913</c:v>
                </c:pt>
                <c:pt idx="2494">
                  <c:v>-126.33235958889875</c:v>
                </c:pt>
                <c:pt idx="2495">
                  <c:v>-126.23483914739884</c:v>
                </c:pt>
                <c:pt idx="2496">
                  <c:v>-126.13720657586035</c:v>
                </c:pt>
                <c:pt idx="2497">
                  <c:v>-126.03946196105829</c:v>
                </c:pt>
                <c:pt idx="2498">
                  <c:v>-125.9416053901674</c:v>
                </c:pt>
                <c:pt idx="2499">
                  <c:v>-125.84363694974064</c:v>
                </c:pt>
                <c:pt idx="2500">
                  <c:v>-125.7455567267307</c:v>
                </c:pt>
                <c:pt idx="2501">
                  <c:v>-125.64736480857873</c:v>
                </c:pt>
                <c:pt idx="2502">
                  <c:v>-125.54906128219299</c:v>
                </c:pt>
                <c:pt idx="2503">
                  <c:v>-125.45064623528111</c:v>
                </c:pt>
                <c:pt idx="2504">
                  <c:v>-125.35211975492898</c:v>
                </c:pt>
                <c:pt idx="2505">
                  <c:v>-125.25348192871098</c:v>
                </c:pt>
                <c:pt idx="2506">
                  <c:v>-125.15473284451238</c:v>
                </c:pt>
                <c:pt idx="2507">
                  <c:v>-125.0558725895967</c:v>
                </c:pt>
                <c:pt idx="2508">
                  <c:v>-124.95690125202684</c:v>
                </c:pt>
                <c:pt idx="2509">
                  <c:v>-124.85781891973245</c:v>
                </c:pt>
                <c:pt idx="2510">
                  <c:v>-124.75862568064321</c:v>
                </c:pt>
                <c:pt idx="2511">
                  <c:v>-124.65932162308845</c:v>
                </c:pt>
                <c:pt idx="2512">
                  <c:v>-124.55990683495342</c:v>
                </c:pt>
                <c:pt idx="2513">
                  <c:v>-124.46038140474512</c:v>
                </c:pt>
                <c:pt idx="2514">
                  <c:v>-124.36074542083729</c:v>
                </c:pt>
                <c:pt idx="2515">
                  <c:v>-124.26099897173691</c:v>
                </c:pt>
                <c:pt idx="2516">
                  <c:v>-124.16114214595096</c:v>
                </c:pt>
                <c:pt idx="2517">
                  <c:v>-124.06117503220847</c:v>
                </c:pt>
                <c:pt idx="2518">
                  <c:v>-123.96109771954931</c:v>
                </c:pt>
                <c:pt idx="2519">
                  <c:v>-123.86091029630285</c:v>
                </c:pt>
                <c:pt idx="2520">
                  <c:v>-123.76061285230831</c:v>
                </c:pt>
                <c:pt idx="2521">
                  <c:v>-123.66020547576183</c:v>
                </c:pt>
                <c:pt idx="2522">
                  <c:v>-123.55968825654705</c:v>
                </c:pt>
                <c:pt idx="2523">
                  <c:v>-123.45906128348182</c:v>
                </c:pt>
                <c:pt idx="2524">
                  <c:v>-123.35832464622774</c:v>
                </c:pt>
                <c:pt idx="2525">
                  <c:v>-123.2574784342688</c:v>
                </c:pt>
                <c:pt idx="2526">
                  <c:v>-123.15652273686693</c:v>
                </c:pt>
                <c:pt idx="2527">
                  <c:v>-123.05545764408342</c:v>
                </c:pt>
                <c:pt idx="2528">
                  <c:v>-122.95428324540224</c:v>
                </c:pt>
                <c:pt idx="2529">
                  <c:v>-122.8529996309735</c:v>
                </c:pt>
                <c:pt idx="2530">
                  <c:v>-122.75160689045882</c:v>
                </c:pt>
                <c:pt idx="2531">
                  <c:v>-122.65010511409712</c:v>
                </c:pt>
                <c:pt idx="2532">
                  <c:v>-122.54849439212732</c:v>
                </c:pt>
                <c:pt idx="2533">
                  <c:v>-122.44677481465514</c:v>
                </c:pt>
                <c:pt idx="2534">
                  <c:v>-122.34494647196391</c:v>
                </c:pt>
                <c:pt idx="2535">
                  <c:v>-122.24300945482545</c:v>
                </c:pt>
                <c:pt idx="2536">
                  <c:v>-122.14096385338989</c:v>
                </c:pt>
                <c:pt idx="2537">
                  <c:v>-122.03880975847346</c:v>
                </c:pt>
                <c:pt idx="2538">
                  <c:v>-121.93654726111446</c:v>
                </c:pt>
                <c:pt idx="2539">
                  <c:v>-121.83417645164062</c:v>
                </c:pt>
                <c:pt idx="2540">
                  <c:v>-121.73169742117905</c:v>
                </c:pt>
                <c:pt idx="2541">
                  <c:v>-121.6291102610345</c:v>
                </c:pt>
                <c:pt idx="2542">
                  <c:v>-121.52641506184557</c:v>
                </c:pt>
                <c:pt idx="2543">
                  <c:v>-121.42361191513905</c:v>
                </c:pt>
                <c:pt idx="2544">
                  <c:v>-121.32070091217527</c:v>
                </c:pt>
                <c:pt idx="2545">
                  <c:v>-121.21768214443661</c:v>
                </c:pt>
                <c:pt idx="2546">
                  <c:v>-121.11455570322781</c:v>
                </c:pt>
                <c:pt idx="2547">
                  <c:v>-121.01132168038652</c:v>
                </c:pt>
                <c:pt idx="2548">
                  <c:v>-120.90798016752834</c:v>
                </c:pt>
                <c:pt idx="2549">
                  <c:v>-120.80453125635769</c:v>
                </c:pt>
                <c:pt idx="2550">
                  <c:v>-120.70097503866782</c:v>
                </c:pt>
                <c:pt idx="2551">
                  <c:v>-120.5973116069181</c:v>
                </c:pt>
                <c:pt idx="2552">
                  <c:v>-120.49354105272413</c:v>
                </c:pt>
                <c:pt idx="2553">
                  <c:v>-120.38966346841205</c:v>
                </c:pt>
                <c:pt idx="2554">
                  <c:v>-120.28567894626362</c:v>
                </c:pt>
                <c:pt idx="2555">
                  <c:v>-120.18158757869378</c:v>
                </c:pt>
                <c:pt idx="2556">
                  <c:v>-120.0773894580731</c:v>
                </c:pt>
                <c:pt idx="2557">
                  <c:v>-119.97308467677213</c:v>
                </c:pt>
                <c:pt idx="2558">
                  <c:v>-119.86867332809402</c:v>
                </c:pt>
                <c:pt idx="2559">
                  <c:v>-119.76415550409845</c:v>
                </c:pt>
                <c:pt idx="2560">
                  <c:v>-119.6595312976889</c:v>
                </c:pt>
                <c:pt idx="2561">
                  <c:v>-119.55480080239055</c:v>
                </c:pt>
                <c:pt idx="2562">
                  <c:v>-119.44996411052954</c:v>
                </c:pt>
                <c:pt idx="2563">
                  <c:v>-119.34502131563106</c:v>
                </c:pt>
                <c:pt idx="2564">
                  <c:v>-119.23997251086503</c:v>
                </c:pt>
                <c:pt idx="2565">
                  <c:v>-119.13481778926814</c:v>
                </c:pt>
                <c:pt idx="2566">
                  <c:v>-119.02955724480967</c:v>
                </c:pt>
                <c:pt idx="2567">
                  <c:v>-118.92419097039307</c:v>
                </c:pt>
                <c:pt idx="2568">
                  <c:v>-118.81871905972118</c:v>
                </c:pt>
                <c:pt idx="2569">
                  <c:v>-118.71314160702971</c:v>
                </c:pt>
                <c:pt idx="2570">
                  <c:v>-118.60745870535537</c:v>
                </c:pt>
                <c:pt idx="2571">
                  <c:v>-118.50167044915592</c:v>
                </c:pt>
                <c:pt idx="2572">
                  <c:v>-118.39577693182333</c:v>
                </c:pt>
                <c:pt idx="2573">
                  <c:v>-118.28977824812624</c:v>
                </c:pt>
                <c:pt idx="2574">
                  <c:v>-118.1836744914566</c:v>
                </c:pt>
                <c:pt idx="2575">
                  <c:v>-118.07746575676069</c:v>
                </c:pt>
                <c:pt idx="2576">
                  <c:v>-117.97115213800778</c:v>
                </c:pt>
                <c:pt idx="2577">
                  <c:v>-117.86473372947802</c:v>
                </c:pt>
                <c:pt idx="2578">
                  <c:v>-117.75821062607326</c:v>
                </c:pt>
                <c:pt idx="2579">
                  <c:v>-117.65158292225129</c:v>
                </c:pt>
                <c:pt idx="2580">
                  <c:v>-117.54485071273633</c:v>
                </c:pt>
                <c:pt idx="2581">
                  <c:v>-117.43801409220821</c:v>
                </c:pt>
                <c:pt idx="2582">
                  <c:v>-117.331073155702</c:v>
                </c:pt>
                <c:pt idx="2583">
                  <c:v>-117.22402799851926</c:v>
                </c:pt>
                <c:pt idx="2584">
                  <c:v>-117.11687871494013</c:v>
                </c:pt>
                <c:pt idx="2585">
                  <c:v>-117.00962540088787</c:v>
                </c:pt>
                <c:pt idx="2586">
                  <c:v>-116.90226815117553</c:v>
                </c:pt>
                <c:pt idx="2587">
                  <c:v>-116.79480706150434</c:v>
                </c:pt>
                <c:pt idx="2588">
                  <c:v>-116.68724222713143</c:v>
                </c:pt>
                <c:pt idx="2589">
                  <c:v>-116.57957374375803</c:v>
                </c:pt>
                <c:pt idx="2590">
                  <c:v>-116.47180170664127</c:v>
                </c:pt>
                <c:pt idx="2591">
                  <c:v>-116.36392621201529</c:v>
                </c:pt>
                <c:pt idx="2592">
                  <c:v>-116.25594735535925</c:v>
                </c:pt>
                <c:pt idx="2593">
                  <c:v>-116.14786523268526</c:v>
                </c:pt>
                <c:pt idx="2594">
                  <c:v>-116.03967994009422</c:v>
                </c:pt>
                <c:pt idx="2595">
                  <c:v>-115.93139157346498</c:v>
                </c:pt>
                <c:pt idx="2596">
                  <c:v>-115.82300022903168</c:v>
                </c:pt>
                <c:pt idx="2597">
                  <c:v>-115.71450600365017</c:v>
                </c:pt>
                <c:pt idx="2598">
                  <c:v>-115.6059089925776</c:v>
                </c:pt>
                <c:pt idx="2599">
                  <c:v>-115.49720929333594</c:v>
                </c:pt>
                <c:pt idx="2600">
                  <c:v>-115.38840700184848</c:v>
                </c:pt>
                <c:pt idx="2601">
                  <c:v>-115.27950221488224</c:v>
                </c:pt>
                <c:pt idx="2602">
                  <c:v>-115.17049502947073</c:v>
                </c:pt>
                <c:pt idx="2603">
                  <c:v>-115.06138554198129</c:v>
                </c:pt>
                <c:pt idx="2604">
                  <c:v>-114.95217384989152</c:v>
                </c:pt>
                <c:pt idx="2605">
                  <c:v>-114.84286004961318</c:v>
                </c:pt>
                <c:pt idx="2606">
                  <c:v>-114.73344423835739</c:v>
                </c:pt>
                <c:pt idx="2607">
                  <c:v>-114.62392651395702</c:v>
                </c:pt>
                <c:pt idx="2608">
                  <c:v>-114.51430697282382</c:v>
                </c:pt>
                <c:pt idx="2609">
                  <c:v>-114.40458571296828</c:v>
                </c:pt>
                <c:pt idx="2610">
                  <c:v>-114.29476283155714</c:v>
                </c:pt>
                <c:pt idx="2611">
                  <c:v>-114.18483842597914</c:v>
                </c:pt>
                <c:pt idx="2612">
                  <c:v>-114.07481259428918</c:v>
                </c:pt>
                <c:pt idx="2613">
                  <c:v>-113.96468543387604</c:v>
                </c:pt>
                <c:pt idx="2614">
                  <c:v>-113.85445704279461</c:v>
                </c:pt>
                <c:pt idx="2615">
                  <c:v>-113.7441275187001</c:v>
                </c:pt>
                <c:pt idx="2616">
                  <c:v>-113.63369696004709</c:v>
                </c:pt>
                <c:pt idx="2617">
                  <c:v>-113.52316546440198</c:v>
                </c:pt>
                <c:pt idx="2618">
                  <c:v>-113.41253313030818</c:v>
                </c:pt>
                <c:pt idx="2619">
                  <c:v>-113.30180005568734</c:v>
                </c:pt>
                <c:pt idx="2620">
                  <c:v>-113.19096633939373</c:v>
                </c:pt>
                <c:pt idx="2621">
                  <c:v>-113.08003207948224</c:v>
                </c:pt>
                <c:pt idx="2622">
                  <c:v>-112.96899737458509</c:v>
                </c:pt>
                <c:pt idx="2623">
                  <c:v>-112.85786232333449</c:v>
                </c:pt>
                <c:pt idx="2624">
                  <c:v>-112.74662702467351</c:v>
                </c:pt>
                <c:pt idx="2625">
                  <c:v>-112.6352915768347</c:v>
                </c:pt>
                <c:pt idx="2626">
                  <c:v>-112.52385607951608</c:v>
                </c:pt>
                <c:pt idx="2627">
                  <c:v>-112.41232063099459</c:v>
                </c:pt>
                <c:pt idx="2628">
                  <c:v>-112.30068533065739</c:v>
                </c:pt>
                <c:pt idx="2629">
                  <c:v>-112.1889502776252</c:v>
                </c:pt>
                <c:pt idx="2630">
                  <c:v>-112.07711557110754</c:v>
                </c:pt>
                <c:pt idx="2631">
                  <c:v>-111.96518131071363</c:v>
                </c:pt>
                <c:pt idx="2632">
                  <c:v>-111.85314759538655</c:v>
                </c:pt>
                <c:pt idx="2633">
                  <c:v>-111.74101452504635</c:v>
                </c:pt>
                <c:pt idx="2634">
                  <c:v>-111.62878219903581</c:v>
                </c:pt>
                <c:pt idx="2635">
                  <c:v>-111.51645071723058</c:v>
                </c:pt>
                <c:pt idx="2636">
                  <c:v>-111.40402017941751</c:v>
                </c:pt>
                <c:pt idx="2637">
                  <c:v>-111.29149068516141</c:v>
                </c:pt>
                <c:pt idx="2638">
                  <c:v>-111.17886233491524</c:v>
                </c:pt>
                <c:pt idx="2639">
                  <c:v>-111.06613522811058</c:v>
                </c:pt>
                <c:pt idx="2640">
                  <c:v>-110.95330946551128</c:v>
                </c:pt>
                <c:pt idx="2641">
                  <c:v>-110.84038514708182</c:v>
                </c:pt>
                <c:pt idx="2642">
                  <c:v>-110.72736237287549</c:v>
                </c:pt>
                <c:pt idx="2643">
                  <c:v>-110.61424124370055</c:v>
                </c:pt>
                <c:pt idx="2644">
                  <c:v>-110.50102185961029</c:v>
                </c:pt>
                <c:pt idx="2645">
                  <c:v>-110.3877043215462</c:v>
                </c:pt>
                <c:pt idx="2646">
                  <c:v>-110.27428873009447</c:v>
                </c:pt>
                <c:pt idx="2647">
                  <c:v>-110.16077518561927</c:v>
                </c:pt>
                <c:pt idx="2648">
                  <c:v>-110.04716378981703</c:v>
                </c:pt>
                <c:pt idx="2649">
                  <c:v>-109.93345464238578</c:v>
                </c:pt>
                <c:pt idx="2650">
                  <c:v>-109.81964784546604</c:v>
                </c:pt>
                <c:pt idx="2651">
                  <c:v>-109.70574349955518</c:v>
                </c:pt>
                <c:pt idx="2652">
                  <c:v>-109.59174170572793</c:v>
                </c:pt>
                <c:pt idx="2653">
                  <c:v>-109.47764256581392</c:v>
                </c:pt>
                <c:pt idx="2654">
                  <c:v>-109.3634461804882</c:v>
                </c:pt>
                <c:pt idx="2655">
                  <c:v>-109.24915265175804</c:v>
                </c:pt>
                <c:pt idx="2656">
                  <c:v>-109.13476208069815</c:v>
                </c:pt>
                <c:pt idx="2657">
                  <c:v>-109.02027456940465</c:v>
                </c:pt>
                <c:pt idx="2658">
                  <c:v>-108.90569021904105</c:v>
                </c:pt>
                <c:pt idx="2659">
                  <c:v>-108.79100913165905</c:v>
                </c:pt>
                <c:pt idx="2660">
                  <c:v>-108.67623140931036</c:v>
                </c:pt>
                <c:pt idx="2661">
                  <c:v>-108.56135715346936</c:v>
                </c:pt>
                <c:pt idx="2662">
                  <c:v>-108.44638646654302</c:v>
                </c:pt>
                <c:pt idx="2663">
                  <c:v>-108.33131945058304</c:v>
                </c:pt>
                <c:pt idx="2664">
                  <c:v>-108.21615620781876</c:v>
                </c:pt>
                <c:pt idx="2665">
                  <c:v>-108.10089684052392</c:v>
                </c:pt>
                <c:pt idx="2666">
                  <c:v>-107.98554145083904</c:v>
                </c:pt>
                <c:pt idx="2667">
                  <c:v>-107.87009014174841</c:v>
                </c:pt>
                <c:pt idx="2668">
                  <c:v>-107.75454301534813</c:v>
                </c:pt>
                <c:pt idx="2669">
                  <c:v>-107.63890017444487</c:v>
                </c:pt>
                <c:pt idx="2670">
                  <c:v>-107.52316172166763</c:v>
                </c:pt>
                <c:pt idx="2671">
                  <c:v>-107.40732776004512</c:v>
                </c:pt>
                <c:pt idx="2672">
                  <c:v>-107.29139839229516</c:v>
                </c:pt>
                <c:pt idx="2673">
                  <c:v>-107.17537372135764</c:v>
                </c:pt>
                <c:pt idx="2674">
                  <c:v>-107.05925385039448</c:v>
                </c:pt>
                <c:pt idx="2675">
                  <c:v>-106.94303888238997</c:v>
                </c:pt>
                <c:pt idx="2676">
                  <c:v>-106.82672892095012</c:v>
                </c:pt>
                <c:pt idx="2677">
                  <c:v>-106.71032406897039</c:v>
                </c:pt>
                <c:pt idx="2678">
                  <c:v>-106.59382443014563</c:v>
                </c:pt>
                <c:pt idx="2679">
                  <c:v>-106.47723010763775</c:v>
                </c:pt>
                <c:pt idx="2680">
                  <c:v>-106.36054120527481</c:v>
                </c:pt>
                <c:pt idx="2681">
                  <c:v>-106.24375782666283</c:v>
                </c:pt>
                <c:pt idx="2682">
                  <c:v>-106.12688007562986</c:v>
                </c:pt>
                <c:pt idx="2683">
                  <c:v>-106.00990805555986</c:v>
                </c:pt>
                <c:pt idx="2684">
                  <c:v>-105.89284187103586</c:v>
                </c:pt>
                <c:pt idx="2685">
                  <c:v>-105.77568162553062</c:v>
                </c:pt>
                <c:pt idx="2686">
                  <c:v>-105.65842742304986</c:v>
                </c:pt>
                <c:pt idx="2687">
                  <c:v>-105.54107936830979</c:v>
                </c:pt>
                <c:pt idx="2688">
                  <c:v>-105.42363756491645</c:v>
                </c:pt>
                <c:pt idx="2689">
                  <c:v>-105.30610211763046</c:v>
                </c:pt>
                <c:pt idx="2690">
                  <c:v>-105.18847313059075</c:v>
                </c:pt>
                <c:pt idx="2691">
                  <c:v>-105.07075070851356</c:v>
                </c:pt>
                <c:pt idx="2692">
                  <c:v>-104.95293495575984</c:v>
                </c:pt>
                <c:pt idx="2693">
                  <c:v>-104.83502597686821</c:v>
                </c:pt>
                <c:pt idx="2694">
                  <c:v>-104.71702387717662</c:v>
                </c:pt>
                <c:pt idx="2695">
                  <c:v>-104.59892876073516</c:v>
                </c:pt>
                <c:pt idx="2696">
                  <c:v>-104.48074073292622</c:v>
                </c:pt>
                <c:pt idx="2697">
                  <c:v>-104.36245989859925</c:v>
                </c:pt>
                <c:pt idx="2698">
                  <c:v>-104.24408636278136</c:v>
                </c:pt>
                <c:pt idx="2699">
                  <c:v>-104.12562023085491</c:v>
                </c:pt>
                <c:pt idx="2700">
                  <c:v>-104.00706160749172</c:v>
                </c:pt>
                <c:pt idx="2701">
                  <c:v>-103.88841059865149</c:v>
                </c:pt>
                <c:pt idx="2702">
                  <c:v>-103.7696673093169</c:v>
                </c:pt>
                <c:pt idx="2703">
                  <c:v>-103.65083184513678</c:v>
                </c:pt>
                <c:pt idx="2704">
                  <c:v>-103.53190431171554</c:v>
                </c:pt>
                <c:pt idx="2705">
                  <c:v>-103.41288481430232</c:v>
                </c:pt>
                <c:pt idx="2706">
                  <c:v>-103.29377345930089</c:v>
                </c:pt>
                <c:pt idx="2707">
                  <c:v>-103.17457035187159</c:v>
                </c:pt>
                <c:pt idx="2708">
                  <c:v>-103.05527559815174</c:v>
                </c:pt>
                <c:pt idx="2709">
                  <c:v>-102.93588930418983</c:v>
                </c:pt>
                <c:pt idx="2710">
                  <c:v>-102.81641157590114</c:v>
                </c:pt>
                <c:pt idx="2711">
                  <c:v>-102.69684251955623</c:v>
                </c:pt>
                <c:pt idx="2712">
                  <c:v>-102.57718224098154</c:v>
                </c:pt>
                <c:pt idx="2713">
                  <c:v>-102.457430847247</c:v>
                </c:pt>
                <c:pt idx="2714">
                  <c:v>-102.33758844369055</c:v>
                </c:pt>
                <c:pt idx="2715">
                  <c:v>-102.21765513764856</c:v>
                </c:pt>
                <c:pt idx="2716">
                  <c:v>-102.09763103539159</c:v>
                </c:pt>
                <c:pt idx="2717">
                  <c:v>-101.97751624301253</c:v>
                </c:pt>
                <c:pt idx="2718">
                  <c:v>-101.85731086820303</c:v>
                </c:pt>
                <c:pt idx="2719">
                  <c:v>-101.73701501678954</c:v>
                </c:pt>
                <c:pt idx="2720">
                  <c:v>-101.6166287959752</c:v>
                </c:pt>
                <c:pt idx="2721">
                  <c:v>-101.49615231300756</c:v>
                </c:pt>
                <c:pt idx="2722">
                  <c:v>-101.37558567451242</c:v>
                </c:pt>
                <c:pt idx="2723">
                  <c:v>-101.25492898760412</c:v>
                </c:pt>
                <c:pt idx="2724">
                  <c:v>-101.13418235966341</c:v>
                </c:pt>
                <c:pt idx="2725">
                  <c:v>-101.01334589789344</c:v>
                </c:pt>
                <c:pt idx="2726">
                  <c:v>-100.8924197092753</c:v>
                </c:pt>
                <c:pt idx="2727">
                  <c:v>-100.7714039019003</c:v>
                </c:pt>
                <c:pt idx="2728">
                  <c:v>-100.65029858274953</c:v>
                </c:pt>
                <c:pt idx="2729">
                  <c:v>-100.52910385933698</c:v>
                </c:pt>
                <c:pt idx="2730">
                  <c:v>-100.40781983975398</c:v>
                </c:pt>
                <c:pt idx="2731">
                  <c:v>-100.2864466314257</c:v>
                </c:pt>
                <c:pt idx="2732">
                  <c:v>-100.16498434208819</c:v>
                </c:pt>
                <c:pt idx="2733">
                  <c:v>-100.04343307992157</c:v>
                </c:pt>
                <c:pt idx="2734">
                  <c:v>-99.921792952573071</c:v>
                </c:pt>
                <c:pt idx="2735">
                  <c:v>-99.800064068533686</c:v>
                </c:pt>
                <c:pt idx="2736">
                  <c:v>-99.678246535495049</c:v>
                </c:pt>
                <c:pt idx="2737">
                  <c:v>-99.556340461726109</c:v>
                </c:pt>
                <c:pt idx="2738">
                  <c:v>-99.434345955851086</c:v>
                </c:pt>
                <c:pt idx="2739">
                  <c:v>-99.312263125783659</c:v>
                </c:pt>
                <c:pt idx="2740">
                  <c:v>-99.190092080148048</c:v>
                </c:pt>
                <c:pt idx="2741">
                  <c:v>-99.06783292774611</c:v>
                </c:pt>
                <c:pt idx="2742">
                  <c:v>-98.945485776669159</c:v>
                </c:pt>
                <c:pt idx="2743">
                  <c:v>-98.823050735896686</c:v>
                </c:pt>
                <c:pt idx="2744">
                  <c:v>-98.700527914408184</c:v>
                </c:pt>
                <c:pt idx="2745">
                  <c:v>-98.577917420428193</c:v>
                </c:pt>
                <c:pt idx="2746">
                  <c:v>-98.455219363202659</c:v>
                </c:pt>
                <c:pt idx="2747">
                  <c:v>-98.332433851977527</c:v>
                </c:pt>
                <c:pt idx="2748">
                  <c:v>-98.209560995243791</c:v>
                </c:pt>
                <c:pt idx="2749">
                  <c:v>-98.086600902780305</c:v>
                </c:pt>
                <c:pt idx="2750">
                  <c:v>-97.963553683166879</c:v>
                </c:pt>
                <c:pt idx="2751">
                  <c:v>-97.840419446315593</c:v>
                </c:pt>
                <c:pt idx="2752">
                  <c:v>-97.717198301161531</c:v>
                </c:pt>
                <c:pt idx="2753">
                  <c:v>-97.593890357217091</c:v>
                </c:pt>
                <c:pt idx="2754">
                  <c:v>-97.470495724349945</c:v>
                </c:pt>
                <c:pt idx="2755">
                  <c:v>-97.347014511717219</c:v>
                </c:pt>
                <c:pt idx="2756">
                  <c:v>-97.223446829319812</c:v>
                </c:pt>
                <c:pt idx="2757">
                  <c:v>-97.099792786670122</c:v>
                </c:pt>
                <c:pt idx="2758">
                  <c:v>-96.976052493769046</c:v>
                </c:pt>
                <c:pt idx="2759">
                  <c:v>-96.852226060573074</c:v>
                </c:pt>
                <c:pt idx="2760">
                  <c:v>-96.728313596994283</c:v>
                </c:pt>
                <c:pt idx="2761">
                  <c:v>-96.604315213211208</c:v>
                </c:pt>
                <c:pt idx="2762">
                  <c:v>-96.480231018825066</c:v>
                </c:pt>
                <c:pt idx="2763">
                  <c:v>-96.356061125080203</c:v>
                </c:pt>
                <c:pt idx="2764">
                  <c:v>-96.231805641266973</c:v>
                </c:pt>
                <c:pt idx="2765">
                  <c:v>-96.107464678274454</c:v>
                </c:pt>
                <c:pt idx="2766">
                  <c:v>-95.983038346636448</c:v>
                </c:pt>
                <c:pt idx="2767">
                  <c:v>-95.858526756309445</c:v>
                </c:pt>
                <c:pt idx="2768">
                  <c:v>-95.733930018626609</c:v>
                </c:pt>
                <c:pt idx="2769">
                  <c:v>-95.609248243810882</c:v>
                </c:pt>
                <c:pt idx="2770">
                  <c:v>-95.484481542529295</c:v>
                </c:pt>
                <c:pt idx="2771">
                  <c:v>-95.359630026159422</c:v>
                </c:pt>
                <c:pt idx="2772">
                  <c:v>-95.234693804924206</c:v>
                </c:pt>
                <c:pt idx="2773">
                  <c:v>-95.109672989979174</c:v>
                </c:pt>
                <c:pt idx="2774">
                  <c:v>-94.984567692968355</c:v>
                </c:pt>
                <c:pt idx="2775">
                  <c:v>-94.859378024203508</c:v>
                </c:pt>
                <c:pt idx="2776">
                  <c:v>-94.734104095461888</c:v>
                </c:pt>
                <c:pt idx="2777">
                  <c:v>-94.608746017366116</c:v>
                </c:pt>
                <c:pt idx="2778">
                  <c:v>-94.483303902270762</c:v>
                </c:pt>
                <c:pt idx="2779">
                  <c:v>-94.357777860709632</c:v>
                </c:pt>
                <c:pt idx="2780">
                  <c:v>-94.232168004504388</c:v>
                </c:pt>
                <c:pt idx="2781">
                  <c:v>-94.106474445254648</c:v>
                </c:pt>
                <c:pt idx="2782">
                  <c:v>-93.98069729460444</c:v>
                </c:pt>
                <c:pt idx="2783">
                  <c:v>-93.854836664197791</c:v>
                </c:pt>
                <c:pt idx="2784">
                  <c:v>-93.728892665989591</c:v>
                </c:pt>
                <c:pt idx="2785">
                  <c:v>-93.602865411757094</c:v>
                </c:pt>
                <c:pt idx="2786">
                  <c:v>-93.476755013188736</c:v>
                </c:pt>
                <c:pt idx="2787">
                  <c:v>-93.350561582816724</c:v>
                </c:pt>
                <c:pt idx="2788">
                  <c:v>-93.224285232462719</c:v>
                </c:pt>
                <c:pt idx="2789">
                  <c:v>-93.097926074170431</c:v>
                </c:pt>
                <c:pt idx="2790">
                  <c:v>-92.971484220383246</c:v>
                </c:pt>
                <c:pt idx="2791">
                  <c:v>-92.8449597832781</c:v>
                </c:pt>
                <c:pt idx="2792">
                  <c:v>-92.718352875342788</c:v>
                </c:pt>
                <c:pt idx="2793">
                  <c:v>-92.591663609020699</c:v>
                </c:pt>
                <c:pt idx="2794">
                  <c:v>-92.464892096932857</c:v>
                </c:pt>
                <c:pt idx="2795">
                  <c:v>-92.338038451433832</c:v>
                </c:pt>
                <c:pt idx="2796">
                  <c:v>-92.211102785366691</c:v>
                </c:pt>
                <c:pt idx="2797">
                  <c:v>-92.084085211396868</c:v>
                </c:pt>
                <c:pt idx="2798">
                  <c:v>-91.956985842633884</c:v>
                </c:pt>
                <c:pt idx="2799">
                  <c:v>-91.829804791476718</c:v>
                </c:pt>
                <c:pt idx="2800">
                  <c:v>-91.702542171478981</c:v>
                </c:pt>
                <c:pt idx="2801">
                  <c:v>-91.575198095128471</c:v>
                </c:pt>
                <c:pt idx="2802">
                  <c:v>-91.447772676023206</c:v>
                </c:pt>
                <c:pt idx="2803">
                  <c:v>-91.320266026961846</c:v>
                </c:pt>
                <c:pt idx="2804">
                  <c:v>-91.192678261364776</c:v>
                </c:pt>
                <c:pt idx="2805">
                  <c:v>-91.065009492741197</c:v>
                </c:pt>
                <c:pt idx="2806">
                  <c:v>-90.937259834067405</c:v>
                </c:pt>
                <c:pt idx="2807">
                  <c:v>-90.809429399207872</c:v>
                </c:pt>
                <c:pt idx="2808">
                  <c:v>-90.681518301538574</c:v>
                </c:pt>
                <c:pt idx="2809">
                  <c:v>-90.553526654657531</c:v>
                </c:pt>
                <c:pt idx="2810">
                  <c:v>-90.425454572562444</c:v>
                </c:pt>
                <c:pt idx="2811">
                  <c:v>-90.297302168451651</c:v>
                </c:pt>
                <c:pt idx="2812">
                  <c:v>-90.169069556544898</c:v>
                </c:pt>
                <c:pt idx="2813">
                  <c:v>-90.040756850884293</c:v>
                </c:pt>
                <c:pt idx="2814">
                  <c:v>-89.912364164890221</c:v>
                </c:pt>
                <c:pt idx="2815">
                  <c:v>-89.783891613226515</c:v>
                </c:pt>
                <c:pt idx="2816">
                  <c:v>-89.655339309580015</c:v>
                </c:pt>
                <c:pt idx="2817">
                  <c:v>-89.526707368348099</c:v>
                </c:pt>
                <c:pt idx="2818">
                  <c:v>-89.397995903794921</c:v>
                </c:pt>
                <c:pt idx="2819">
                  <c:v>-89.269205030007001</c:v>
                </c:pt>
                <c:pt idx="2820">
                  <c:v>-89.140334861736989</c:v>
                </c:pt>
                <c:pt idx="2821">
                  <c:v>-89.011385513293448</c:v>
                </c:pt>
                <c:pt idx="2822">
                  <c:v>-88.882357099162576</c:v>
                </c:pt>
                <c:pt idx="2823">
                  <c:v>-88.75324973391939</c:v>
                </c:pt>
                <c:pt idx="2824">
                  <c:v>-88.624063532494176</c:v>
                </c:pt>
                <c:pt idx="2825">
                  <c:v>-88.494798609373134</c:v>
                </c:pt>
                <c:pt idx="2826">
                  <c:v>-88.365455079486551</c:v>
                </c:pt>
                <c:pt idx="2827">
                  <c:v>-88.236033057631488</c:v>
                </c:pt>
                <c:pt idx="2828">
                  <c:v>-88.106532659049094</c:v>
                </c:pt>
                <c:pt idx="2829">
                  <c:v>-87.976953998625248</c:v>
                </c:pt>
                <c:pt idx="2830">
                  <c:v>-87.847297191023785</c:v>
                </c:pt>
                <c:pt idx="2831">
                  <c:v>-87.717562352151987</c:v>
                </c:pt>
                <c:pt idx="2832">
                  <c:v>-87.587749596762507</c:v>
                </c:pt>
                <c:pt idx="2833">
                  <c:v>-87.457859040407357</c:v>
                </c:pt>
                <c:pt idx="2834">
                  <c:v>-87.327890798105642</c:v>
                </c:pt>
                <c:pt idx="2835">
                  <c:v>-87.197844985809056</c:v>
                </c:pt>
                <c:pt idx="2836">
                  <c:v>-87.067721718758747</c:v>
                </c:pt>
                <c:pt idx="2837">
                  <c:v>-86.937521112373503</c:v>
                </c:pt>
                <c:pt idx="2838">
                  <c:v>-86.807243282738256</c:v>
                </c:pt>
                <c:pt idx="2839">
                  <c:v>-86.67688834500531</c:v>
                </c:pt>
                <c:pt idx="2840">
                  <c:v>-86.546456415570461</c:v>
                </c:pt>
                <c:pt idx="2841">
                  <c:v>-86.415947609896904</c:v>
                </c:pt>
                <c:pt idx="2842">
                  <c:v>-86.285362044113967</c:v>
                </c:pt>
                <c:pt idx="2843">
                  <c:v>-86.154699834040116</c:v>
                </c:pt>
                <c:pt idx="2844">
                  <c:v>-86.023961095715862</c:v>
                </c:pt>
                <c:pt idx="2845">
                  <c:v>-85.893145945448168</c:v>
                </c:pt>
                <c:pt idx="2846">
                  <c:v>-85.762254499410773</c:v>
                </c:pt>
                <c:pt idx="2847">
                  <c:v>-85.631286873777412</c:v>
                </c:pt>
                <c:pt idx="2848">
                  <c:v>-85.500243185077096</c:v>
                </c:pt>
                <c:pt idx="2849">
                  <c:v>-85.369123549394743</c:v>
                </c:pt>
                <c:pt idx="2850">
                  <c:v>-85.237928083303771</c:v>
                </c:pt>
                <c:pt idx="2851">
                  <c:v>-85.10665690368846</c:v>
                </c:pt>
                <c:pt idx="2852">
                  <c:v>-84.975310126411685</c:v>
                </c:pt>
                <c:pt idx="2853">
                  <c:v>-84.843887869068269</c:v>
                </c:pt>
                <c:pt idx="2854">
                  <c:v>-84.712390247609903</c:v>
                </c:pt>
                <c:pt idx="2855">
                  <c:v>-84.580817379364959</c:v>
                </c:pt>
                <c:pt idx="2856">
                  <c:v>-84.449169380862443</c:v>
                </c:pt>
                <c:pt idx="2857">
                  <c:v>-84.317446369119864</c:v>
                </c:pt>
                <c:pt idx="2858">
                  <c:v>-84.185648461509999</c:v>
                </c:pt>
                <c:pt idx="2859">
                  <c:v>-84.053775774339812</c:v>
                </c:pt>
                <c:pt idx="2860">
                  <c:v>-83.921828425559397</c:v>
                </c:pt>
                <c:pt idx="2861">
                  <c:v>-83.78980653183099</c:v>
                </c:pt>
                <c:pt idx="2862">
                  <c:v>-83.657710210660596</c:v>
                </c:pt>
                <c:pt idx="2863">
                  <c:v>-83.525539579420993</c:v>
                </c:pt>
                <c:pt idx="2864">
                  <c:v>-83.393294755262914</c:v>
                </c:pt>
                <c:pt idx="2865">
                  <c:v>-83.260975855870001</c:v>
                </c:pt>
                <c:pt idx="2866">
                  <c:v>-83.128582998792666</c:v>
                </c:pt>
                <c:pt idx="2867">
                  <c:v>-82.996116301403688</c:v>
                </c:pt>
                <c:pt idx="2868">
                  <c:v>-82.86357588174198</c:v>
                </c:pt>
                <c:pt idx="2869">
                  <c:v>-82.730961857002683</c:v>
                </c:pt>
                <c:pt idx="2870">
                  <c:v>-82.598274345757616</c:v>
                </c:pt>
                <c:pt idx="2871">
                  <c:v>-82.465513465024287</c:v>
                </c:pt>
                <c:pt idx="2872">
                  <c:v>-82.332679333241288</c:v>
                </c:pt>
                <c:pt idx="2873">
                  <c:v>-82.199772068403121</c:v>
                </c:pt>
                <c:pt idx="2874">
                  <c:v>-82.066791788193427</c:v>
                </c:pt>
                <c:pt idx="2875">
                  <c:v>-81.933738611095208</c:v>
                </c:pt>
                <c:pt idx="2876">
                  <c:v>-81.800612655325011</c:v>
                </c:pt>
                <c:pt idx="2877">
                  <c:v>-81.667414038655295</c:v>
                </c:pt>
                <c:pt idx="2878">
                  <c:v>-81.534142880057559</c:v>
                </c:pt>
                <c:pt idx="2879">
                  <c:v>-81.400799297526305</c:v>
                </c:pt>
                <c:pt idx="2880">
                  <c:v>-81.267383409411309</c:v>
                </c:pt>
                <c:pt idx="2881">
                  <c:v>-81.133895334462025</c:v>
                </c:pt>
                <c:pt idx="2882">
                  <c:v>-81.000335191294681</c:v>
                </c:pt>
                <c:pt idx="2883">
                  <c:v>-80.866703098214643</c:v>
                </c:pt>
                <c:pt idx="2884">
                  <c:v>-80.732999174193409</c:v>
                </c:pt>
                <c:pt idx="2885">
                  <c:v>-80.599223538024845</c:v>
                </c:pt>
                <c:pt idx="2886">
                  <c:v>-80.465376308413994</c:v>
                </c:pt>
                <c:pt idx="2887">
                  <c:v>-80.331457604154721</c:v>
                </c:pt>
                <c:pt idx="2888">
                  <c:v>-80.197467544396162</c:v>
                </c:pt>
                <c:pt idx="2889">
                  <c:v>-80.063406248020996</c:v>
                </c:pt>
                <c:pt idx="2890">
                  <c:v>-79.929273834444814</c:v>
                </c:pt>
                <c:pt idx="2891">
                  <c:v>-79.795070422239434</c:v>
                </c:pt>
                <c:pt idx="2892">
                  <c:v>-79.660796131042488</c:v>
                </c:pt>
                <c:pt idx="2893">
                  <c:v>-79.526451080047522</c:v>
                </c:pt>
                <c:pt idx="2894">
                  <c:v>-79.392035388448079</c:v>
                </c:pt>
                <c:pt idx="2895">
                  <c:v>-79.257549175748565</c:v>
                </c:pt>
                <c:pt idx="2896">
                  <c:v>-79.122992561453387</c:v>
                </c:pt>
                <c:pt idx="2897">
                  <c:v>-78.988365664933724</c:v>
                </c:pt>
                <c:pt idx="2898">
                  <c:v>-78.853668606049254</c:v>
                </c:pt>
                <c:pt idx="2899">
                  <c:v>-78.718901504126748</c:v>
                </c:pt>
                <c:pt idx="2900">
                  <c:v>-78.584064479114701</c:v>
                </c:pt>
                <c:pt idx="2901">
                  <c:v>-78.449157650428702</c:v>
                </c:pt>
                <c:pt idx="2902">
                  <c:v>-78.314181138283701</c:v>
                </c:pt>
                <c:pt idx="2903">
                  <c:v>-78.179135062539373</c:v>
                </c:pt>
                <c:pt idx="2904">
                  <c:v>-78.044019543099807</c:v>
                </c:pt>
                <c:pt idx="2905">
                  <c:v>-77.908834699735863</c:v>
                </c:pt>
                <c:pt idx="2906">
                  <c:v>-77.773580652973351</c:v>
                </c:pt>
                <c:pt idx="2907">
                  <c:v>-77.638257522405496</c:v>
                </c:pt>
                <c:pt idx="2908">
                  <c:v>-77.502865428780154</c:v>
                </c:pt>
                <c:pt idx="2909">
                  <c:v>-77.36740449209023</c:v>
                </c:pt>
                <c:pt idx="2910">
                  <c:v>-77.2318748326839</c:v>
                </c:pt>
                <c:pt idx="2911">
                  <c:v>-77.096276570909339</c:v>
                </c:pt>
                <c:pt idx="2912">
                  <c:v>-76.960609827203541</c:v>
                </c:pt>
                <c:pt idx="2913">
                  <c:v>-76.824874722491998</c:v>
                </c:pt>
                <c:pt idx="2914">
                  <c:v>-76.689071376456752</c:v>
                </c:pt>
                <c:pt idx="2915">
                  <c:v>-76.55319991064502</c:v>
                </c:pt>
                <c:pt idx="2916">
                  <c:v>-76.417260445049706</c:v>
                </c:pt>
                <c:pt idx="2917">
                  <c:v>-76.281253101040392</c:v>
                </c:pt>
                <c:pt idx="2918">
                  <c:v>-76.145177998965252</c:v>
                </c:pt>
                <c:pt idx="2919">
                  <c:v>-76.009035259838598</c:v>
                </c:pt>
                <c:pt idx="2920">
                  <c:v>-75.872825004541511</c:v>
                </c:pt>
                <c:pt idx="2921">
                  <c:v>-75.736547354354755</c:v>
                </c:pt>
                <c:pt idx="2922">
                  <c:v>-75.60020242989296</c:v>
                </c:pt>
                <c:pt idx="2923">
                  <c:v>-75.463790352436888</c:v>
                </c:pt>
                <c:pt idx="2924">
                  <c:v>-75.327311243356121</c:v>
                </c:pt>
                <c:pt idx="2925">
                  <c:v>-75.19076522357615</c:v>
                </c:pt>
                <c:pt idx="2926">
                  <c:v>-75.054152414555375</c:v>
                </c:pt>
                <c:pt idx="2927">
                  <c:v>-74.91747293753015</c:v>
                </c:pt>
                <c:pt idx="2928">
                  <c:v>-74.780726914092099</c:v>
                </c:pt>
                <c:pt idx="2929">
                  <c:v>-74.643914465699623</c:v>
                </c:pt>
                <c:pt idx="2930">
                  <c:v>-74.507035713677894</c:v>
                </c:pt>
                <c:pt idx="2931">
                  <c:v>-74.370090779485309</c:v>
                </c:pt>
                <c:pt idx="2932">
                  <c:v>-74.233079785290812</c:v>
                </c:pt>
                <c:pt idx="2933">
                  <c:v>-74.096002852463982</c:v>
                </c:pt>
                <c:pt idx="2934">
                  <c:v>-73.958860102729673</c:v>
                </c:pt>
                <c:pt idx="2935">
                  <c:v>-73.821651657990373</c:v>
                </c:pt>
                <c:pt idx="2936">
                  <c:v>-73.684377640104159</c:v>
                </c:pt>
                <c:pt idx="2937">
                  <c:v>-73.547038171017931</c:v>
                </c:pt>
                <c:pt idx="2938">
                  <c:v>-73.409633372767402</c:v>
                </c:pt>
                <c:pt idx="2939">
                  <c:v>-73.272163367255061</c:v>
                </c:pt>
                <c:pt idx="2940">
                  <c:v>-73.134628276871894</c:v>
                </c:pt>
                <c:pt idx="2941">
                  <c:v>-72.99702822343157</c:v>
                </c:pt>
                <c:pt idx="2942">
                  <c:v>-72.859363329325078</c:v>
                </c:pt>
                <c:pt idx="2943">
                  <c:v>-72.721633717121037</c:v>
                </c:pt>
                <c:pt idx="2944">
                  <c:v>-72.583839508499892</c:v>
                </c:pt>
                <c:pt idx="2945">
                  <c:v>-72.445980826474354</c:v>
                </c:pt>
                <c:pt idx="2946">
                  <c:v>-72.308057793302183</c:v>
                </c:pt>
                <c:pt idx="2947">
                  <c:v>-72.170070531241137</c:v>
                </c:pt>
                <c:pt idx="2948">
                  <c:v>-72.032019163215111</c:v>
                </c:pt>
                <c:pt idx="2949">
                  <c:v>-71.893903811881543</c:v>
                </c:pt>
                <c:pt idx="2950">
                  <c:v>-71.755724599409376</c:v>
                </c:pt>
                <c:pt idx="2951">
                  <c:v>-71.617481649211001</c:v>
                </c:pt>
                <c:pt idx="2952">
                  <c:v>-71.479175083588586</c:v>
                </c:pt>
                <c:pt idx="2953">
                  <c:v>-71.340805025554843</c:v>
                </c:pt>
                <c:pt idx="2954">
                  <c:v>-71.202371598033665</c:v>
                </c:pt>
                <c:pt idx="2955">
                  <c:v>-71.063874924037762</c:v>
                </c:pt>
                <c:pt idx="2956">
                  <c:v>-70.925315126535438</c:v>
                </c:pt>
                <c:pt idx="2957">
                  <c:v>-70.786692328672629</c:v>
                </c:pt>
                <c:pt idx="2958">
                  <c:v>-70.648006653284412</c:v>
                </c:pt>
                <c:pt idx="2959">
                  <c:v>-70.509258224049631</c:v>
                </c:pt>
                <c:pt idx="2960">
                  <c:v>-70.370447163847771</c:v>
                </c:pt>
                <c:pt idx="2961">
                  <c:v>-70.231573596002406</c:v>
                </c:pt>
                <c:pt idx="2962">
                  <c:v>-70.092637644103561</c:v>
                </c:pt>
                <c:pt idx="2963">
                  <c:v>-69.953639431208359</c:v>
                </c:pt>
                <c:pt idx="2964">
                  <c:v>-69.814579081306505</c:v>
                </c:pt>
                <c:pt idx="2965">
                  <c:v>-69.675456717410711</c:v>
                </c:pt>
                <c:pt idx="2966">
                  <c:v>-69.536272463244231</c:v>
                </c:pt>
                <c:pt idx="2967">
                  <c:v>-69.397026442574727</c:v>
                </c:pt>
                <c:pt idx="2968">
                  <c:v>-69.257718779036637</c:v>
                </c:pt>
                <c:pt idx="2969">
                  <c:v>-69.118349596219986</c:v>
                </c:pt>
                <c:pt idx="2970">
                  <c:v>-68.978919018158891</c:v>
                </c:pt>
                <c:pt idx="2971">
                  <c:v>-68.839427168487788</c:v>
                </c:pt>
                <c:pt idx="2972">
                  <c:v>-68.699874171285202</c:v>
                </c:pt>
                <c:pt idx="2973">
                  <c:v>-68.560260150318797</c:v>
                </c:pt>
                <c:pt idx="2974">
                  <c:v>-68.420585229844733</c:v>
                </c:pt>
                <c:pt idx="2975">
                  <c:v>-68.28084953371949</c:v>
                </c:pt>
                <c:pt idx="2976">
                  <c:v>-68.141053186288048</c:v>
                </c:pt>
                <c:pt idx="2977">
                  <c:v>-68.001196311406886</c:v>
                </c:pt>
                <c:pt idx="2978">
                  <c:v>-67.86127903359862</c:v>
                </c:pt>
                <c:pt idx="2979">
                  <c:v>-67.721301476986184</c:v>
                </c:pt>
                <c:pt idx="2980">
                  <c:v>-67.581263765958965</c:v>
                </c:pt>
                <c:pt idx="2981">
                  <c:v>-67.441166025039578</c:v>
                </c:pt>
                <c:pt idx="2982">
                  <c:v>-67.301008378395366</c:v>
                </c:pt>
                <c:pt idx="2983">
                  <c:v>-67.160790950548943</c:v>
                </c:pt>
                <c:pt idx="2984">
                  <c:v>-67.020513866467013</c:v>
                </c:pt>
                <c:pt idx="2985">
                  <c:v>-66.880177250316919</c:v>
                </c:pt>
                <c:pt idx="2986">
                  <c:v>-66.739781226798911</c:v>
                </c:pt>
                <c:pt idx="2987">
                  <c:v>-66.599325920835284</c:v>
                </c:pt>
                <c:pt idx="2988">
                  <c:v>-66.458811456904243</c:v>
                </c:pt>
                <c:pt idx="2989">
                  <c:v>-66.318237960372173</c:v>
                </c:pt>
                <c:pt idx="2990">
                  <c:v>-66.17760555522878</c:v>
                </c:pt>
                <c:pt idx="2991">
                  <c:v>-66.036914367151311</c:v>
                </c:pt>
                <c:pt idx="2992">
                  <c:v>-65.896164520751199</c:v>
                </c:pt>
                <c:pt idx="2993">
                  <c:v>-65.755356141261601</c:v>
                </c:pt>
                <c:pt idx="2994">
                  <c:v>-65.614489353471583</c:v>
                </c:pt>
                <c:pt idx="2995">
                  <c:v>-65.473564282747532</c:v>
                </c:pt>
                <c:pt idx="2996">
                  <c:v>-65.332581054056149</c:v>
                </c:pt>
                <c:pt idx="2997">
                  <c:v>-65.191539793119091</c:v>
                </c:pt>
                <c:pt idx="2998">
                  <c:v>-65.050440624503381</c:v>
                </c:pt>
                <c:pt idx="2999">
                  <c:v>-64.9092836740639</c:v>
                </c:pt>
                <c:pt idx="3000">
                  <c:v>-64.768069066989398</c:v>
                </c:pt>
                <c:pt idx="3001">
                  <c:v>-64.626796928690666</c:v>
                </c:pt>
                <c:pt idx="3002">
                  <c:v>-64.48546738493377</c:v>
                </c:pt>
                <c:pt idx="3003">
                  <c:v>-64.344080560729822</c:v>
                </c:pt>
                <c:pt idx="3004">
                  <c:v>-64.202636582155748</c:v>
                </c:pt>
                <c:pt idx="3005">
                  <c:v>-64.061135574577932</c:v>
                </c:pt>
                <c:pt idx="3006">
                  <c:v>-63.919577664028886</c:v>
                </c:pt>
                <c:pt idx="3007">
                  <c:v>-63.777962975608553</c:v>
                </c:pt>
                <c:pt idx="3008">
                  <c:v>-63.636291635749124</c:v>
                </c:pt>
                <c:pt idx="3009">
                  <c:v>-63.494563769950211</c:v>
                </c:pt>
                <c:pt idx="3010">
                  <c:v>-63.352779504333149</c:v>
                </c:pt>
                <c:pt idx="3011">
                  <c:v>-63.210938964575185</c:v>
                </c:pt>
                <c:pt idx="3012">
                  <c:v>-63.069042276886471</c:v>
                </c:pt>
                <c:pt idx="3013">
                  <c:v>-62.927089567077481</c:v>
                </c:pt>
                <c:pt idx="3014">
                  <c:v>-62.785080961358368</c:v>
                </c:pt>
                <c:pt idx="3015">
                  <c:v>-62.643016586072513</c:v>
                </c:pt>
                <c:pt idx="3016">
                  <c:v>-62.500896567252433</c:v>
                </c:pt>
                <c:pt idx="3017">
                  <c:v>-62.358721030841828</c:v>
                </c:pt>
                <c:pt idx="3018">
                  <c:v>-62.216490103672577</c:v>
                </c:pt>
                <c:pt idx="3019">
                  <c:v>-62.074203911688379</c:v>
                </c:pt>
                <c:pt idx="3020">
                  <c:v>-61.931862581499068</c:v>
                </c:pt>
                <c:pt idx="3021">
                  <c:v>-61.78946623922598</c:v>
                </c:pt>
                <c:pt idx="3022">
                  <c:v>-61.647015011789811</c:v>
                </c:pt>
                <c:pt idx="3023">
                  <c:v>-61.504509025356306</c:v>
                </c:pt>
                <c:pt idx="3024">
                  <c:v>-61.361948407023796</c:v>
                </c:pt>
                <c:pt idx="3025">
                  <c:v>-61.219333282469528</c:v>
                </c:pt>
                <c:pt idx="3026">
                  <c:v>-61.076663779413558</c:v>
                </c:pt>
                <c:pt idx="3027">
                  <c:v>-60.933940023932813</c:v>
                </c:pt>
                <c:pt idx="3028">
                  <c:v>-60.791162143081216</c:v>
                </c:pt>
                <c:pt idx="3029">
                  <c:v>-60.648330263735055</c:v>
                </c:pt>
                <c:pt idx="3030">
                  <c:v>-60.505444512326527</c:v>
                </c:pt>
                <c:pt idx="3031">
                  <c:v>-60.362505016442462</c:v>
                </c:pt>
                <c:pt idx="3032">
                  <c:v>-60.219511902426241</c:v>
                </c:pt>
                <c:pt idx="3033">
                  <c:v>-60.076465297642649</c:v>
                </c:pt>
                <c:pt idx="3034">
                  <c:v>-59.933365329234427</c:v>
                </c:pt>
                <c:pt idx="3035">
                  <c:v>-59.790212123811408</c:v>
                </c:pt>
                <c:pt idx="3036">
                  <c:v>-59.647005809226876</c:v>
                </c:pt>
                <c:pt idx="3037">
                  <c:v>-59.503746512135073</c:v>
                </c:pt>
                <c:pt idx="3038">
                  <c:v>-59.36043436016724</c:v>
                </c:pt>
                <c:pt idx="3039">
                  <c:v>-59.217069480199662</c:v>
                </c:pt>
                <c:pt idx="3040">
                  <c:v>-59.073651999996805</c:v>
                </c:pt>
                <c:pt idx="3041">
                  <c:v>-58.93018204674582</c:v>
                </c:pt>
                <c:pt idx="3042">
                  <c:v>-58.786659747767082</c:v>
                </c:pt>
                <c:pt idx="3043">
                  <c:v>-58.643085231047102</c:v>
                </c:pt>
                <c:pt idx="3044">
                  <c:v>-58.499458623284532</c:v>
                </c:pt>
                <c:pt idx="3045">
                  <c:v>-58.35578005295438</c:v>
                </c:pt>
                <c:pt idx="3046">
                  <c:v>-58.212049647110568</c:v>
                </c:pt>
                <c:pt idx="3047">
                  <c:v>-58.068267533473154</c:v>
                </c:pt>
                <c:pt idx="3048">
                  <c:v>-57.924433839984239</c:v>
                </c:pt>
                <c:pt idx="3049">
                  <c:v>-57.780548694408289</c:v>
                </c:pt>
                <c:pt idx="3050">
                  <c:v>-57.636612224154497</c:v>
                </c:pt>
                <c:pt idx="3051">
                  <c:v>-57.492624557564646</c:v>
                </c:pt>
                <c:pt idx="3052">
                  <c:v>-57.348585822269975</c:v>
                </c:pt>
                <c:pt idx="3053">
                  <c:v>-57.204496146123766</c:v>
                </c:pt>
                <c:pt idx="3054">
                  <c:v>-57.06035565755662</c:v>
                </c:pt>
                <c:pt idx="3055">
                  <c:v>-56.916164484110958</c:v>
                </c:pt>
                <c:pt idx="3056">
                  <c:v>-56.771922754084152</c:v>
                </c:pt>
                <c:pt idx="3057">
                  <c:v>-56.627630595507121</c:v>
                </c:pt>
                <c:pt idx="3058">
                  <c:v>-56.483288136943692</c:v>
                </c:pt>
                <c:pt idx="3059">
                  <c:v>-56.338895505891877</c:v>
                </c:pt>
                <c:pt idx="3060">
                  <c:v>-56.194452831315182</c:v>
                </c:pt>
                <c:pt idx="3061">
                  <c:v>-56.049960241022482</c:v>
                </c:pt>
                <c:pt idx="3062">
                  <c:v>-55.905417863799649</c:v>
                </c:pt>
                <c:pt idx="3063">
                  <c:v>-55.76082582727792</c:v>
                </c:pt>
                <c:pt idx="3064">
                  <c:v>-55.6161842609093</c:v>
                </c:pt>
                <c:pt idx="3065">
                  <c:v>-55.471493292547073</c:v>
                </c:pt>
                <c:pt idx="3066">
                  <c:v>-55.32675305057743</c:v>
                </c:pt>
                <c:pt idx="3067">
                  <c:v>-55.181963664097104</c:v>
                </c:pt>
                <c:pt idx="3068">
                  <c:v>-55.037125261492285</c:v>
                </c:pt>
                <c:pt idx="3069">
                  <c:v>-54.892237971104755</c:v>
                </c:pt>
                <c:pt idx="3070">
                  <c:v>-54.747301922164475</c:v>
                </c:pt>
                <c:pt idx="3071">
                  <c:v>-54.602317242968816</c:v>
                </c:pt>
                <c:pt idx="3072">
                  <c:v>-54.457284062525694</c:v>
                </c:pt>
                <c:pt idx="3073">
                  <c:v>-54.312202509754208</c:v>
                </c:pt>
                <c:pt idx="3074">
                  <c:v>-54.167072713129365</c:v>
                </c:pt>
                <c:pt idx="3075">
                  <c:v>-54.02189480205876</c:v>
                </c:pt>
                <c:pt idx="3076">
                  <c:v>-53.876668905239448</c:v>
                </c:pt>
                <c:pt idx="3077">
                  <c:v>-53.731395151501708</c:v>
                </c:pt>
                <c:pt idx="3078">
                  <c:v>-53.586073670253136</c:v>
                </c:pt>
                <c:pt idx="3079">
                  <c:v>-53.440704590501646</c:v>
                </c:pt>
                <c:pt idx="3080">
                  <c:v>-53.295288040944293</c:v>
                </c:pt>
                <c:pt idx="3081">
                  <c:v>-53.149824151388351</c:v>
                </c:pt>
                <c:pt idx="3082">
                  <c:v>-53.004313050664102</c:v>
                </c:pt>
                <c:pt idx="3083">
                  <c:v>-52.858754868001505</c:v>
                </c:pt>
                <c:pt idx="3084">
                  <c:v>-52.713149732941382</c:v>
                </c:pt>
                <c:pt idx="3085">
                  <c:v>-52.567497774580467</c:v>
                </c:pt>
                <c:pt idx="3086">
                  <c:v>-52.421799122415173</c:v>
                </c:pt>
                <c:pt idx="3087">
                  <c:v>-52.276053905764279</c:v>
                </c:pt>
                <c:pt idx="3088">
                  <c:v>-52.130262254213015</c:v>
                </c:pt>
                <c:pt idx="3089">
                  <c:v>-51.984424297257796</c:v>
                </c:pt>
                <c:pt idx="3090">
                  <c:v>-51.838540164395035</c:v>
                </c:pt>
                <c:pt idx="3091">
                  <c:v>-51.692609985032327</c:v>
                </c:pt>
                <c:pt idx="3092">
                  <c:v>-51.546633889198993</c:v>
                </c:pt>
                <c:pt idx="3093">
                  <c:v>-51.400612006169403</c:v>
                </c:pt>
                <c:pt idx="3094">
                  <c:v>-51.254544465839651</c:v>
                </c:pt>
                <c:pt idx="3095">
                  <c:v>-51.108431397928193</c:v>
                </c:pt>
                <c:pt idx="3096">
                  <c:v>-50.962272932331125</c:v>
                </c:pt>
                <c:pt idx="3097">
                  <c:v>-50.816069198722495</c:v>
                </c:pt>
                <c:pt idx="3098">
                  <c:v>-50.669820326820762</c:v>
                </c:pt>
                <c:pt idx="3099">
                  <c:v>-50.523526447010518</c:v>
                </c:pt>
                <c:pt idx="3100">
                  <c:v>-50.377187688743767</c:v>
                </c:pt>
                <c:pt idx="3101">
                  <c:v>-50.230804182360693</c:v>
                </c:pt>
                <c:pt idx="3102">
                  <c:v>-50.084376057490935</c:v>
                </c:pt>
                <c:pt idx="3103">
                  <c:v>-49.937903444829949</c:v>
                </c:pt>
                <c:pt idx="3104">
                  <c:v>-49.79138647378533</c:v>
                </c:pt>
                <c:pt idx="3105">
                  <c:v>-49.644825274963715</c:v>
                </c:pt>
                <c:pt idx="3106">
                  <c:v>-49.498219978616468</c:v>
                </c:pt>
                <c:pt idx="3107">
                  <c:v>-49.351570714373231</c:v>
                </c:pt>
                <c:pt idx="3108">
                  <c:v>-49.204877613062685</c:v>
                </c:pt>
                <c:pt idx="3109">
                  <c:v>-49.058140804936194</c:v>
                </c:pt>
                <c:pt idx="3110">
                  <c:v>-48.911360420067489</c:v>
                </c:pt>
                <c:pt idx="3111">
                  <c:v>-48.764536589063205</c:v>
                </c:pt>
                <c:pt idx="3112">
                  <c:v>-48.617669442085891</c:v>
                </c:pt>
                <c:pt idx="3113">
                  <c:v>-48.470759110141863</c:v>
                </c:pt>
                <c:pt idx="3114">
                  <c:v>-48.323805722905171</c:v>
                </c:pt>
                <c:pt idx="3115">
                  <c:v>-48.176809411648584</c:v>
                </c:pt>
                <c:pt idx="3116">
                  <c:v>-48.029770306490242</c:v>
                </c:pt>
                <c:pt idx="3117">
                  <c:v>-47.882688538392053</c:v>
                </c:pt>
                <c:pt idx="3118">
                  <c:v>-47.735564237560972</c:v>
                </c:pt>
                <c:pt idx="3119">
                  <c:v>-47.588397535092135</c:v>
                </c:pt>
                <c:pt idx="3120">
                  <c:v>-47.441188561680995</c:v>
                </c:pt>
                <c:pt idx="3121">
                  <c:v>-47.293937447578919</c:v>
                </c:pt>
                <c:pt idx="3122">
                  <c:v>-47.146644324236313</c:v>
                </c:pt>
                <c:pt idx="3123">
                  <c:v>-46.999309322259812</c:v>
                </c:pt>
                <c:pt idx="3124">
                  <c:v>-46.851932572167236</c:v>
                </c:pt>
                <c:pt idx="3125">
                  <c:v>-46.7045142054534</c:v>
                </c:pt>
                <c:pt idx="3126">
                  <c:v>-46.557054352636122</c:v>
                </c:pt>
                <c:pt idx="3127">
                  <c:v>-46.409553145032582</c:v>
                </c:pt>
                <c:pt idx="3128">
                  <c:v>-46.262010713249417</c:v>
                </c:pt>
                <c:pt idx="3129">
                  <c:v>-46.114427188781441</c:v>
                </c:pt>
                <c:pt idx="3130">
                  <c:v>-45.966802702279701</c:v>
                </c:pt>
                <c:pt idx="3131">
                  <c:v>-45.819137385372237</c:v>
                </c:pt>
                <c:pt idx="3132">
                  <c:v>-45.671431368665687</c:v>
                </c:pt>
                <c:pt idx="3133">
                  <c:v>-45.523684783965727</c:v>
                </c:pt>
                <c:pt idx="3134">
                  <c:v>-45.375897761967813</c:v>
                </c:pt>
                <c:pt idx="3135">
                  <c:v>-45.228070434344396</c:v>
                </c:pt>
                <c:pt idx="3136">
                  <c:v>-45.080202932012973</c:v>
                </c:pt>
                <c:pt idx="3137">
                  <c:v>-44.932295386734815</c:v>
                </c:pt>
                <c:pt idx="3138">
                  <c:v>-44.784347929649464</c:v>
                </c:pt>
                <c:pt idx="3139">
                  <c:v>-44.636360692340553</c:v>
                </c:pt>
                <c:pt idx="3140">
                  <c:v>-44.488333805903217</c:v>
                </c:pt>
                <c:pt idx="3141">
                  <c:v>-44.340267402187543</c:v>
                </c:pt>
                <c:pt idx="3142">
                  <c:v>-44.192161612688345</c:v>
                </c:pt>
                <c:pt idx="3143">
                  <c:v>-44.044016568811621</c:v>
                </c:pt>
                <c:pt idx="3144">
                  <c:v>-43.895832402007777</c:v>
                </c:pt>
                <c:pt idx="3145">
                  <c:v>-43.74760924448217</c:v>
                </c:pt>
                <c:pt idx="3146">
                  <c:v>-43.599347227107891</c:v>
                </c:pt>
                <c:pt idx="3147">
                  <c:v>-43.451046482223525</c:v>
                </c:pt>
                <c:pt idx="3148">
                  <c:v>-43.302707141368302</c:v>
                </c:pt>
                <c:pt idx="3149">
                  <c:v>-43.154329336259067</c:v>
                </c:pt>
                <c:pt idx="3150">
                  <c:v>-43.005913198390644</c:v>
                </c:pt>
                <c:pt idx="3151">
                  <c:v>-42.857458860234843</c:v>
                </c:pt>
                <c:pt idx="3152">
                  <c:v>-42.708966453153252</c:v>
                </c:pt>
                <c:pt idx="3153">
                  <c:v>-42.560436109440047</c:v>
                </c:pt>
                <c:pt idx="3154">
                  <c:v>-42.411867960590044</c:v>
                </c:pt>
                <c:pt idx="3155">
                  <c:v>-42.263262138853008</c:v>
                </c:pt>
                <c:pt idx="3156">
                  <c:v>-42.114618776167845</c:v>
                </c:pt>
                <c:pt idx="3157">
                  <c:v>-41.965938004606684</c:v>
                </c:pt>
                <c:pt idx="3158">
                  <c:v>-41.817219956108431</c:v>
                </c:pt>
                <c:pt idx="3159">
                  <c:v>-41.668464763056079</c:v>
                </c:pt>
                <c:pt idx="3160">
                  <c:v>-41.519672557122078</c:v>
                </c:pt>
                <c:pt idx="3161">
                  <c:v>-41.370843470955876</c:v>
                </c:pt>
                <c:pt idx="3162">
                  <c:v>-41.221977636496376</c:v>
                </c:pt>
                <c:pt idx="3163">
                  <c:v>-41.073075185993346</c:v>
                </c:pt>
                <c:pt idx="3164">
                  <c:v>-40.924136251563326</c:v>
                </c:pt>
                <c:pt idx="3165">
                  <c:v>-40.775160966166624</c:v>
                </c:pt>
                <c:pt idx="3166">
                  <c:v>-40.62614946112042</c:v>
                </c:pt>
                <c:pt idx="3167">
                  <c:v>-40.477101869695886</c:v>
                </c:pt>
                <c:pt idx="3168">
                  <c:v>-40.328018323743109</c:v>
                </c:pt>
                <c:pt idx="3169">
                  <c:v>-40.178898955822717</c:v>
                </c:pt>
                <c:pt idx="3170">
                  <c:v>-40.029743898450931</c:v>
                </c:pt>
                <c:pt idx="3171">
                  <c:v>-39.880553284099562</c:v>
                </c:pt>
                <c:pt idx="3172">
                  <c:v>-39.731327245284831</c:v>
                </c:pt>
                <c:pt idx="3173">
                  <c:v>-39.582065914522957</c:v>
                </c:pt>
                <c:pt idx="3174">
                  <c:v>-39.432769424507796</c:v>
                </c:pt>
                <c:pt idx="3175">
                  <c:v>-39.283437907666752</c:v>
                </c:pt>
                <c:pt idx="3176">
                  <c:v>-39.13407149664927</c:v>
                </c:pt>
                <c:pt idx="3177">
                  <c:v>-38.984670324548887</c:v>
                </c:pt>
                <c:pt idx="3178">
                  <c:v>-38.835234523526552</c:v>
                </c:pt>
                <c:pt idx="3179">
                  <c:v>-38.685764226542574</c:v>
                </c:pt>
                <c:pt idx="3180">
                  <c:v>-38.536259566512854</c:v>
                </c:pt>
                <c:pt idx="3181">
                  <c:v>-38.386720675820385</c:v>
                </c:pt>
                <c:pt idx="3182">
                  <c:v>-38.237147688002793</c:v>
                </c:pt>
                <c:pt idx="3183">
                  <c:v>-38.087540735132208</c:v>
                </c:pt>
                <c:pt idx="3184">
                  <c:v>-37.937899950524212</c:v>
                </c:pt>
                <c:pt idx="3185">
                  <c:v>-37.788225467227932</c:v>
                </c:pt>
                <c:pt idx="3186">
                  <c:v>-37.638517417759587</c:v>
                </c:pt>
                <c:pt idx="3187">
                  <c:v>-37.488775935479168</c:v>
                </c:pt>
                <c:pt idx="3188">
                  <c:v>-37.339001153213758</c:v>
                </c:pt>
                <c:pt idx="3189">
                  <c:v>-37.189193203968074</c:v>
                </c:pt>
                <c:pt idx="3190">
                  <c:v>-37.039352221057698</c:v>
                </c:pt>
                <c:pt idx="3191">
                  <c:v>-36.889478337442938</c:v>
                </c:pt>
                <c:pt idx="3192">
                  <c:v>-36.739571685817651</c:v>
                </c:pt>
                <c:pt idx="3193">
                  <c:v>-36.589632400207961</c:v>
                </c:pt>
                <c:pt idx="3194">
                  <c:v>-36.439660613085678</c:v>
                </c:pt>
                <c:pt idx="3195">
                  <c:v>-36.289656457988428</c:v>
                </c:pt>
                <c:pt idx="3196">
                  <c:v>-36.139620068142975</c:v>
                </c:pt>
                <c:pt idx="3197">
                  <c:v>-35.989551576598444</c:v>
                </c:pt>
                <c:pt idx="3198">
                  <c:v>-35.839451116848053</c:v>
                </c:pt>
                <c:pt idx="3199">
                  <c:v>-35.689318822429428</c:v>
                </c:pt>
                <c:pt idx="3200">
                  <c:v>-35.539154826258468</c:v>
                </c:pt>
                <c:pt idx="3201">
                  <c:v>-35.388959261739572</c:v>
                </c:pt>
                <c:pt idx="3202">
                  <c:v>-35.238732262987682</c:v>
                </c:pt>
                <c:pt idx="3203">
                  <c:v>-35.088473962385791</c:v>
                </c:pt>
                <c:pt idx="3204">
                  <c:v>-34.938184494315294</c:v>
                </c:pt>
                <c:pt idx="3205">
                  <c:v>-34.787863991647683</c:v>
                </c:pt>
                <c:pt idx="3206">
                  <c:v>-34.637512588275854</c:v>
                </c:pt>
                <c:pt idx="3207">
                  <c:v>-34.487130417826251</c:v>
                </c:pt>
                <c:pt idx="3208">
                  <c:v>-34.336717613392409</c:v>
                </c:pt>
                <c:pt idx="3209">
                  <c:v>-34.186274308867226</c:v>
                </c:pt>
                <c:pt idx="3210">
                  <c:v>-34.035800638321234</c:v>
                </c:pt>
                <c:pt idx="3211">
                  <c:v>-33.885296734448289</c:v>
                </c:pt>
                <c:pt idx="3212">
                  <c:v>-33.734762731674195</c:v>
                </c:pt>
                <c:pt idx="3213">
                  <c:v>-33.584198763714213</c:v>
                </c:pt>
                <c:pt idx="3214">
                  <c:v>-33.433604963839514</c:v>
                </c:pt>
                <c:pt idx="3215">
                  <c:v>-33.282981466120631</c:v>
                </c:pt>
                <c:pt idx="3216">
                  <c:v>-33.132328404450462</c:v>
                </c:pt>
                <c:pt idx="3217">
                  <c:v>-32.981645912455448</c:v>
                </c:pt>
                <c:pt idx="3218">
                  <c:v>-32.830934124117306</c:v>
                </c:pt>
                <c:pt idx="3219">
                  <c:v>-32.680193173062477</c:v>
                </c:pt>
                <c:pt idx="3220">
                  <c:v>-32.529423193405904</c:v>
                </c:pt>
                <c:pt idx="3221">
                  <c:v>-32.378624319218119</c:v>
                </c:pt>
                <c:pt idx="3222">
                  <c:v>-32.227796683814702</c:v>
                </c:pt>
                <c:pt idx="3223">
                  <c:v>-32.076940422109956</c:v>
                </c:pt>
                <c:pt idx="3224">
                  <c:v>-31.926055667463867</c:v>
                </c:pt>
                <c:pt idx="3225">
                  <c:v>-31.775142553813748</c:v>
                </c:pt>
                <c:pt idx="3226">
                  <c:v>-31.624201215540989</c:v>
                </c:pt>
                <c:pt idx="3227">
                  <c:v>-31.473231786804941</c:v>
                </c:pt>
                <c:pt idx="3228">
                  <c:v>-31.322234401276457</c:v>
                </c:pt>
                <c:pt idx="3229">
                  <c:v>-31.171209193514567</c:v>
                </c:pt>
                <c:pt idx="3230">
                  <c:v>-31.020156297234532</c:v>
                </c:pt>
                <c:pt idx="3231">
                  <c:v>-30.869075847173018</c:v>
                </c:pt>
                <c:pt idx="3232">
                  <c:v>-30.71796797691206</c:v>
                </c:pt>
                <c:pt idx="3233">
                  <c:v>-30.566832821277142</c:v>
                </c:pt>
                <c:pt idx="3234">
                  <c:v>-30.415670513850298</c:v>
                </c:pt>
                <c:pt idx="3235">
                  <c:v>-30.264481189634648</c:v>
                </c:pt>
                <c:pt idx="3236">
                  <c:v>-30.113264982345452</c:v>
                </c:pt>
                <c:pt idx="3237">
                  <c:v>-29.962022026452924</c:v>
                </c:pt>
                <c:pt idx="3238">
                  <c:v>-29.81075245673814</c:v>
                </c:pt>
                <c:pt idx="3239">
                  <c:v>-29.659456406694314</c:v>
                </c:pt>
                <c:pt idx="3240">
                  <c:v>-29.508134011546613</c:v>
                </c:pt>
                <c:pt idx="3241">
                  <c:v>-29.356785405276749</c:v>
                </c:pt>
                <c:pt idx="3242">
                  <c:v>-29.205410722488164</c:v>
                </c:pt>
                <c:pt idx="3243">
                  <c:v>-29.054010097384616</c:v>
                </c:pt>
                <c:pt idx="3244">
                  <c:v>-28.902583664969224</c:v>
                </c:pt>
                <c:pt idx="3245">
                  <c:v>-28.751131559090478</c:v>
                </c:pt>
                <c:pt idx="3246">
                  <c:v>-28.599653914751496</c:v>
                </c:pt>
                <c:pt idx="3247">
                  <c:v>-28.448150866378082</c:v>
                </c:pt>
                <c:pt idx="3248">
                  <c:v>-28.296622548396041</c:v>
                </c:pt>
                <c:pt idx="3249">
                  <c:v>-28.145069095764082</c:v>
                </c:pt>
                <c:pt idx="3250">
                  <c:v>-27.993490642641557</c:v>
                </c:pt>
                <c:pt idx="3251">
                  <c:v>-27.841887323987176</c:v>
                </c:pt>
                <c:pt idx="3252">
                  <c:v>-27.690259274493197</c:v>
                </c:pt>
                <c:pt idx="3253">
                  <c:v>-27.538606628629832</c:v>
                </c:pt>
                <c:pt idx="3254">
                  <c:v>-27.386929521222566</c:v>
                </c:pt>
                <c:pt idx="3255">
                  <c:v>-27.235228086830428</c:v>
                </c:pt>
                <c:pt idx="3256">
                  <c:v>-27.083502460589767</c:v>
                </c:pt>
                <c:pt idx="3257">
                  <c:v>-26.931752776926384</c:v>
                </c:pt>
                <c:pt idx="3258">
                  <c:v>-26.779979170665765</c:v>
                </c:pt>
                <c:pt idx="3259">
                  <c:v>-26.628181776899847</c:v>
                </c:pt>
                <c:pt idx="3260">
                  <c:v>-26.476360730187661</c:v>
                </c:pt>
                <c:pt idx="3261">
                  <c:v>-26.324516165310282</c:v>
                </c:pt>
                <c:pt idx="3262">
                  <c:v>-26.172648217448465</c:v>
                </c:pt>
                <c:pt idx="3263">
                  <c:v>-26.020757021516513</c:v>
                </c:pt>
                <c:pt idx="3264">
                  <c:v>-25.868842711984637</c:v>
                </c:pt>
                <c:pt idx="3265">
                  <c:v>-25.716905424255639</c:v>
                </c:pt>
                <c:pt idx="3266">
                  <c:v>-25.564945293155002</c:v>
                </c:pt>
                <c:pt idx="3267">
                  <c:v>-25.412962453286166</c:v>
                </c:pt>
                <c:pt idx="3268">
                  <c:v>-25.26095704049602</c:v>
                </c:pt>
                <c:pt idx="3269">
                  <c:v>-25.108929188899506</c:v>
                </c:pt>
                <c:pt idx="3270">
                  <c:v>-24.956879034210285</c:v>
                </c:pt>
                <c:pt idx="3271">
                  <c:v>-24.80480671094298</c:v>
                </c:pt>
                <c:pt idx="3272">
                  <c:v>-24.652712354678027</c:v>
                </c:pt>
                <c:pt idx="3273">
                  <c:v>-24.500596100107682</c:v>
                </c:pt>
                <c:pt idx="3274">
                  <c:v>-24.348458082767973</c:v>
                </c:pt>
                <c:pt idx="3275">
                  <c:v>-24.19629843721793</c:v>
                </c:pt>
                <c:pt idx="3276">
                  <c:v>-24.04411729939326</c:v>
                </c:pt>
                <c:pt idx="3277">
                  <c:v>-23.891914803675359</c:v>
                </c:pt>
                <c:pt idx="3278">
                  <c:v>-23.739691085866706</c:v>
                </c:pt>
                <c:pt idx="3279">
                  <c:v>-23.587446280703968</c:v>
                </c:pt>
                <c:pt idx="3280">
                  <c:v>-23.435180523856399</c:v>
                </c:pt>
                <c:pt idx="3281">
                  <c:v>-23.2828939502383</c:v>
                </c:pt>
                <c:pt idx="3282">
                  <c:v>-23.130586695296881</c:v>
                </c:pt>
                <c:pt idx="3283">
                  <c:v>-22.978258894257305</c:v>
                </c:pt>
                <c:pt idx="3284">
                  <c:v>-22.8259106826556</c:v>
                </c:pt>
                <c:pt idx="3285">
                  <c:v>-22.67354219531725</c:v>
                </c:pt>
                <c:pt idx="3286">
                  <c:v>-22.521153567955917</c:v>
                </c:pt>
                <c:pt idx="3287">
                  <c:v>-22.36874493601881</c:v>
                </c:pt>
                <c:pt idx="3288">
                  <c:v>-22.216316434464641</c:v>
                </c:pt>
                <c:pt idx="3289">
                  <c:v>-22.063868199229116</c:v>
                </c:pt>
                <c:pt idx="3290">
                  <c:v>-21.911400365226537</c:v>
                </c:pt>
                <c:pt idx="3291">
                  <c:v>-21.758913068392612</c:v>
                </c:pt>
                <c:pt idx="3292">
                  <c:v>-21.606406443508419</c:v>
                </c:pt>
                <c:pt idx="3293">
                  <c:v>-21.453880626554067</c:v>
                </c:pt>
                <c:pt idx="3294">
                  <c:v>-21.301335753065587</c:v>
                </c:pt>
                <c:pt idx="3295">
                  <c:v>-21.148771958179324</c:v>
                </c:pt>
                <c:pt idx="3296">
                  <c:v>-20.996189377653351</c:v>
                </c:pt>
                <c:pt idx="3297">
                  <c:v>-20.843588146979286</c:v>
                </c:pt>
                <c:pt idx="3298">
                  <c:v>-20.690968401648746</c:v>
                </c:pt>
                <c:pt idx="3299">
                  <c:v>-20.538330277330985</c:v>
                </c:pt>
                <c:pt idx="3300">
                  <c:v>-20.385673909428803</c:v>
                </c:pt>
                <c:pt idx="3301">
                  <c:v>-20.232999433833498</c:v>
                </c:pt>
                <c:pt idx="3302">
                  <c:v>-20.080306985725827</c:v>
                </c:pt>
                <c:pt idx="3303">
                  <c:v>-19.927596701307948</c:v>
                </c:pt>
                <c:pt idx="3304">
                  <c:v>-19.774868715760618</c:v>
                </c:pt>
                <c:pt idx="3305">
                  <c:v>-19.622123164708682</c:v>
                </c:pt>
                <c:pt idx="3306">
                  <c:v>-19.46936018439871</c:v>
                </c:pt>
                <c:pt idx="3307">
                  <c:v>-19.316579909967047</c:v>
                </c:pt>
                <c:pt idx="3308">
                  <c:v>-19.163782477171765</c:v>
                </c:pt>
                <c:pt idx="3309">
                  <c:v>-19.010968022215025</c:v>
                </c:pt>
                <c:pt idx="3310">
                  <c:v>-18.858136680233173</c:v>
                </c:pt>
                <c:pt idx="3311">
                  <c:v>-18.705288587206326</c:v>
                </c:pt>
                <c:pt idx="3312">
                  <c:v>-18.552423879114599</c:v>
                </c:pt>
                <c:pt idx="3313">
                  <c:v>-18.399542691582838</c:v>
                </c:pt>
                <c:pt idx="3314">
                  <c:v>-18.246645160147068</c:v>
                </c:pt>
                <c:pt idx="3315">
                  <c:v>-18.093731421098269</c:v>
                </c:pt>
                <c:pt idx="3316">
                  <c:v>-17.940801609839241</c:v>
                </c:pt>
                <c:pt idx="3317">
                  <c:v>-17.787855862527735</c:v>
                </c:pt>
                <c:pt idx="3318">
                  <c:v>-17.63489431505505</c:v>
                </c:pt>
                <c:pt idx="3319">
                  <c:v>-17.481917102779576</c:v>
                </c:pt>
                <c:pt idx="3320">
                  <c:v>-17.328924362258746</c:v>
                </c:pt>
                <c:pt idx="3321">
                  <c:v>-17.17591622889536</c:v>
                </c:pt>
                <c:pt idx="3322">
                  <c:v>-17.02289283884717</c:v>
                </c:pt>
                <c:pt idx="3323">
                  <c:v>-16.869854327872247</c:v>
                </c:pt>
                <c:pt idx="3324">
                  <c:v>-16.716800832261569</c:v>
                </c:pt>
                <c:pt idx="3325">
                  <c:v>-16.563732487329119</c:v>
                </c:pt>
                <c:pt idx="3326">
                  <c:v>-16.410649429765556</c:v>
                </c:pt>
                <c:pt idx="3327">
                  <c:v>-16.257551795106906</c:v>
                </c:pt>
                <c:pt idx="3328">
                  <c:v>-16.104439719244468</c:v>
                </c:pt>
                <c:pt idx="3329">
                  <c:v>-15.951313338735671</c:v>
                </c:pt>
                <c:pt idx="3330">
                  <c:v>-15.798172788983321</c:v>
                </c:pt>
                <c:pt idx="3331">
                  <c:v>-15.645018206189574</c:v>
                </c:pt>
                <c:pt idx="3332">
                  <c:v>-15.491849726778637</c:v>
                </c:pt>
                <c:pt idx="3333">
                  <c:v>-15.3386674865974</c:v>
                </c:pt>
                <c:pt idx="3334">
                  <c:v>-15.185471621137479</c:v>
                </c:pt>
                <c:pt idx="3335">
                  <c:v>-15.03226226726717</c:v>
                </c:pt>
                <c:pt idx="3336">
                  <c:v>-14.879039560833361</c:v>
                </c:pt>
                <c:pt idx="3337">
                  <c:v>-14.72580363777176</c:v>
                </c:pt>
                <c:pt idx="3338">
                  <c:v>-14.572554634151301</c:v>
                </c:pt>
                <c:pt idx="3339">
                  <c:v>-14.419292686573824</c:v>
                </c:pt>
                <c:pt idx="3340">
                  <c:v>-14.266017930752993</c:v>
                </c:pt>
                <c:pt idx="3341">
                  <c:v>-14.112730502713331</c:v>
                </c:pt>
                <c:pt idx="3342">
                  <c:v>-13.95943053910109</c:v>
                </c:pt>
                <c:pt idx="3343">
                  <c:v>-13.806118175718749</c:v>
                </c:pt>
                <c:pt idx="3344">
                  <c:v>-13.652793548857288</c:v>
                </c:pt>
                <c:pt idx="3345">
                  <c:v>-13.499456794807683</c:v>
                </c:pt>
                <c:pt idx="3346">
                  <c:v>-13.346108049372416</c:v>
                </c:pt>
                <c:pt idx="3347">
                  <c:v>-13.192747449464191</c:v>
                </c:pt>
                <c:pt idx="3348">
                  <c:v>-13.03937513075226</c:v>
                </c:pt>
                <c:pt idx="3349">
                  <c:v>-12.885991229483194</c:v>
                </c:pt>
                <c:pt idx="3350">
                  <c:v>-12.732595882170015</c:v>
                </c:pt>
                <c:pt idx="3351">
                  <c:v>-12.579189224837249</c:v>
                </c:pt>
                <c:pt idx="3352">
                  <c:v>-12.425771394131145</c:v>
                </c:pt>
                <c:pt idx="3353">
                  <c:v>-12.272342525809774</c:v>
                </c:pt>
                <c:pt idx="3354">
                  <c:v>-12.118902756519388</c:v>
                </c:pt>
                <c:pt idx="3355">
                  <c:v>-11.965452222373328</c:v>
                </c:pt>
                <c:pt idx="3356">
                  <c:v>-11.811991059573755</c:v>
                </c:pt>
                <c:pt idx="3357">
                  <c:v>-11.658519405033372</c:v>
                </c:pt>
                <c:pt idx="3358">
                  <c:v>-11.505037394288207</c:v>
                </c:pt>
                <c:pt idx="3359">
                  <c:v>-11.351545164162145</c:v>
                </c:pt>
                <c:pt idx="3360">
                  <c:v>-11.198042850946164</c:v>
                </c:pt>
                <c:pt idx="3361">
                  <c:v>-11.044530590709199</c:v>
                </c:pt>
                <c:pt idx="3362">
                  <c:v>-10.891008520275134</c:v>
                </c:pt>
                <c:pt idx="3363">
                  <c:v>-10.737476775446453</c:v>
                </c:pt>
                <c:pt idx="3364">
                  <c:v>-10.583935493002627</c:v>
                </c:pt>
                <c:pt idx="3365">
                  <c:v>-10.430384809367865</c:v>
                </c:pt>
                <c:pt idx="3366">
                  <c:v>-10.2768248606111</c:v>
                </c:pt>
                <c:pt idx="3367">
                  <c:v>-10.123255783334173</c:v>
                </c:pt>
                <c:pt idx="3368">
                  <c:v>-9.9696777140501069</c:v>
                </c:pt>
                <c:pt idx="3369">
                  <c:v>-9.8160907890942894</c:v>
                </c:pt>
                <c:pt idx="3370">
                  <c:v>-9.6624951447132901</c:v>
                </c:pt>
                <c:pt idx="3371">
                  <c:v>-9.5088909173313141</c:v>
                </c:pt>
                <c:pt idx="3372">
                  <c:v>-9.3552782439054738</c:v>
                </c:pt>
                <c:pt idx="3373">
                  <c:v>-9.2016572603714764</c:v>
                </c:pt>
                <c:pt idx="3374">
                  <c:v>-9.0480281033755716</c:v>
                </c:pt>
                <c:pt idx="3375">
                  <c:v>-8.8943909091199203</c:v>
                </c:pt>
                <c:pt idx="3376">
                  <c:v>-8.7407458146504524</c:v>
                </c:pt>
                <c:pt idx="3377">
                  <c:v>-8.5870929555476039</c:v>
                </c:pt>
                <c:pt idx="3378">
                  <c:v>-8.4334324694790297</c:v>
                </c:pt>
                <c:pt idx="3379">
                  <c:v>-8.2797644919807567</c:v>
                </c:pt>
                <c:pt idx="3380">
                  <c:v>-8.1260891596990348</c:v>
                </c:pt>
                <c:pt idx="3381">
                  <c:v>-7.9724066095465664</c:v>
                </c:pt>
                <c:pt idx="3382">
                  <c:v>-7.818716977769923</c:v>
                </c:pt>
                <c:pt idx="3383">
                  <c:v>-7.6650204007933089</c:v>
                </c:pt>
                <c:pt idx="3384">
                  <c:v>-7.5113170153073829</c:v>
                </c:pt>
                <c:pt idx="3385">
                  <c:v>-7.3576069579583949</c:v>
                </c:pt>
                <c:pt idx="3386">
                  <c:v>-7.2038903647264609</c:v>
                </c:pt>
                <c:pt idx="3387">
                  <c:v>-7.0501673729239647</c:v>
                </c:pt>
                <c:pt idx="3388">
                  <c:v>-6.8964381184422043</c:v>
                </c:pt>
                <c:pt idx="3389">
                  <c:v>-6.7427027382827012</c:v>
                </c:pt>
                <c:pt idx="3390">
                  <c:v>-6.5889613686920248</c:v>
                </c:pt>
                <c:pt idx="3391">
                  <c:v>-6.435214146272016</c:v>
                </c:pt>
                <c:pt idx="3392">
                  <c:v>-6.2814612079797874</c:v>
                </c:pt>
                <c:pt idx="3393">
                  <c:v>-6.1277026899286815</c:v>
                </c:pt>
                <c:pt idx="3394">
                  <c:v>-5.9739387287649484</c:v>
                </c:pt>
                <c:pt idx="3395">
                  <c:v>-5.8201694613124735</c:v>
                </c:pt>
                <c:pt idx="3396">
                  <c:v>-5.6663950238178264</c:v>
                </c:pt>
                <c:pt idx="3397">
                  <c:v>-5.5126155533269374</c:v>
                </c:pt>
                <c:pt idx="3398">
                  <c:v>-5.3588311861307858</c:v>
                </c:pt>
                <c:pt idx="3399">
                  <c:v>-5.2050420585647572</c:v>
                </c:pt>
                <c:pt idx="3400">
                  <c:v>-5.0512483079856452</c:v>
                </c:pt>
                <c:pt idx="3401">
                  <c:v>-4.897450070240339</c:v>
                </c:pt>
                <c:pt idx="3402">
                  <c:v>-4.7436474824635866</c:v>
                </c:pt>
                <c:pt idx="3403">
                  <c:v>-4.5898406809463665</c:v>
                </c:pt>
                <c:pt idx="3404">
                  <c:v>-4.4360298024237466</c:v>
                </c:pt>
                <c:pt idx="3405">
                  <c:v>-4.2822149837196122</c:v>
                </c:pt>
                <c:pt idx="3406">
                  <c:v>-4.1283963610361241</c:v>
                </c:pt>
                <c:pt idx="3407">
                  <c:v>-3.974574071374803</c:v>
                </c:pt>
                <c:pt idx="3408">
                  <c:v>-3.820748251248673</c:v>
                </c:pt>
                <c:pt idx="3409">
                  <c:v>-3.6669190373039835</c:v>
                </c:pt>
                <c:pt idx="3410">
                  <c:v>-3.5130865660093487</c:v>
                </c:pt>
                <c:pt idx="3411">
                  <c:v>-3.3592509743218808</c:v>
                </c:pt>
                <c:pt idx="3412">
                  <c:v>-3.2054123986213763</c:v>
                </c:pt>
                <c:pt idx="3413">
                  <c:v>-3.0515709758649474</c:v>
                </c:pt>
                <c:pt idx="3414">
                  <c:v>-2.8977268424323905</c:v>
                </c:pt>
                <c:pt idx="3415">
                  <c:v>-2.7438801348811377</c:v>
                </c:pt>
                <c:pt idx="3416">
                  <c:v>-2.5900309900794838</c:v>
                </c:pt>
                <c:pt idx="3417">
                  <c:v>-2.4361795448513135</c:v>
                </c:pt>
                <c:pt idx="3418">
                  <c:v>-2.2823259354431968</c:v>
                </c:pt>
                <c:pt idx="3419">
                  <c:v>-2.128470298901064</c:v>
                </c:pt>
                <c:pt idx="3420">
                  <c:v>-1.9746127714714843</c:v>
                </c:pt>
                <c:pt idx="3421">
                  <c:v>-1.8207534902892062</c:v>
                </c:pt>
                <c:pt idx="3422">
                  <c:v>-1.6668925917784347</c:v>
                </c:pt>
                <c:pt idx="3423">
                  <c:v>-1.513030212452193</c:v>
                </c:pt>
                <c:pt idx="3424">
                  <c:v>-1.3591664894452291</c:v>
                </c:pt>
                <c:pt idx="3425">
                  <c:v>-1.205301558826477</c:v>
                </c:pt>
                <c:pt idx="3426">
                  <c:v>-1.0514355577306844</c:v>
                </c:pt>
                <c:pt idx="3427">
                  <c:v>-0.89756862275969229</c:v>
                </c:pt>
                <c:pt idx="3428">
                  <c:v>-0.74370089029329722</c:v>
                </c:pt>
                <c:pt idx="3429">
                  <c:v>-0.58983249737742938</c:v>
                </c:pt>
                <c:pt idx="3430">
                  <c:v>-0.43596358043629374</c:v>
                </c:pt>
                <c:pt idx="3431">
                  <c:v>-0.28209427656022967</c:v>
                </c:pt>
                <c:pt idx="3432">
                  <c:v>-0.12822472172935306</c:v>
                </c:pt>
                <c:pt idx="3433">
                  <c:v>2.5644946965996947E-2</c:v>
                </c:pt>
                <c:pt idx="3434">
                  <c:v>0.17951459270193479</c:v>
                </c:pt>
                <c:pt idx="3435">
                  <c:v>0.33338407909866419</c:v>
                </c:pt>
                <c:pt idx="3436">
                  <c:v>0.48725326915466377</c:v>
                </c:pt>
                <c:pt idx="3437">
                  <c:v>0.64112202666777307</c:v>
                </c:pt>
                <c:pt idx="3438">
                  <c:v>0.79499021459206165</c:v>
                </c:pt>
                <c:pt idx="3439">
                  <c:v>0.94885769641450668</c:v>
                </c:pt>
                <c:pt idx="3440">
                  <c:v>1.1027243353112226</c:v>
                </c:pt>
                <c:pt idx="3441">
                  <c:v>1.2565899946803682</c:v>
                </c:pt>
                <c:pt idx="3442">
                  <c:v>1.4104545380089204</c:v>
                </c:pt>
                <c:pt idx="3443">
                  <c:v>1.5643178282509493</c:v>
                </c:pt>
                <c:pt idx="3444">
                  <c:v>1.7181797292487031</c:v>
                </c:pt>
                <c:pt idx="3445">
                  <c:v>1.8720401038230248</c:v>
                </c:pt>
                <c:pt idx="3446">
                  <c:v>2.0258988156385271</c:v>
                </c:pt>
                <c:pt idx="3447">
                  <c:v>2.1797557279157331</c:v>
                </c:pt>
                <c:pt idx="3448">
                  <c:v>2.3336107038751663</c:v>
                </c:pt>
                <c:pt idx="3449">
                  <c:v>2.4874636071814393</c:v>
                </c:pt>
                <c:pt idx="3450">
                  <c:v>2.6413143007886219</c:v>
                </c:pt>
                <c:pt idx="3451">
                  <c:v>2.7951626482280996</c:v>
                </c:pt>
                <c:pt idx="3452">
                  <c:v>2.94900851298685</c:v>
                </c:pt>
                <c:pt idx="3453">
                  <c:v>3.1028517580189425</c:v>
                </c:pt>
                <c:pt idx="3454">
                  <c:v>3.2566922470333988</c:v>
                </c:pt>
                <c:pt idx="3455">
                  <c:v>3.4105298432063331</c:v>
                </c:pt>
                <c:pt idx="3456">
                  <c:v>3.5643644099359046</c:v>
                </c:pt>
                <c:pt idx="3457">
                  <c:v>3.7181958105314545</c:v>
                </c:pt>
                <c:pt idx="3458">
                  <c:v>3.8720239084799597</c:v>
                </c:pt>
                <c:pt idx="3459">
                  <c:v>4.0258485670019439</c:v>
                </c:pt>
                <c:pt idx="3460">
                  <c:v>4.1796696494067476</c:v>
                </c:pt>
                <c:pt idx="3461">
                  <c:v>4.3334870193145747</c:v>
                </c:pt>
                <c:pt idx="3462">
                  <c:v>4.4873005398571308</c:v>
                </c:pt>
                <c:pt idx="3463">
                  <c:v>4.6411100746102107</c:v>
                </c:pt>
                <c:pt idx="3464">
                  <c:v>4.7949154866167021</c:v>
                </c:pt>
                <c:pt idx="3465">
                  <c:v>4.9487166394968085</c:v>
                </c:pt>
                <c:pt idx="3466">
                  <c:v>5.1025133968707337</c:v>
                </c:pt>
                <c:pt idx="3467">
                  <c:v>5.2563056215593207</c:v>
                </c:pt>
                <c:pt idx="3468">
                  <c:v>5.4100931774048178</c:v>
                </c:pt>
                <c:pt idx="3469">
                  <c:v>5.5638759277165653</c:v>
                </c:pt>
                <c:pt idx="3470">
                  <c:v>5.7176537356262704</c:v>
                </c:pt>
                <c:pt idx="3471">
                  <c:v>5.8714264650649985</c:v>
                </c:pt>
                <c:pt idx="3472">
                  <c:v>6.0251939788535926</c:v>
                </c:pt>
                <c:pt idx="3473">
                  <c:v>6.1789561406566653</c:v>
                </c:pt>
                <c:pt idx="3474">
                  <c:v>6.332712814227647</c:v>
                </c:pt>
                <c:pt idx="3475">
                  <c:v>6.4864638622985629</c:v>
                </c:pt>
                <c:pt idx="3476">
                  <c:v>6.6402091490225237</c:v>
                </c:pt>
                <c:pt idx="3477">
                  <c:v>6.7939485371315547</c:v>
                </c:pt>
                <c:pt idx="3478">
                  <c:v>6.9476818906011308</c:v>
                </c:pt>
                <c:pt idx="3479">
                  <c:v>7.1014090727850023</c:v>
                </c:pt>
                <c:pt idx="3480">
                  <c:v>7.2551299469036925</c:v>
                </c:pt>
                <c:pt idx="3481">
                  <c:v>7.4088443764885872</c:v>
                </c:pt>
                <c:pt idx="3482">
                  <c:v>7.5625522253375257</c:v>
                </c:pt>
                <c:pt idx="3483">
                  <c:v>7.7162533564489868</c:v>
                </c:pt>
                <c:pt idx="3484">
                  <c:v>7.8699476333987652</c:v>
                </c:pt>
                <c:pt idx="3485">
                  <c:v>8.0236349198958834</c:v>
                </c:pt>
                <c:pt idx="3486">
                  <c:v>8.1773150791608629</c:v>
                </c:pt>
                <c:pt idx="3487">
                  <c:v>8.3309879750803617</c:v>
                </c:pt>
                <c:pt idx="3488">
                  <c:v>8.4846534705640408</c:v>
                </c:pt>
                <c:pt idx="3489">
                  <c:v>8.6383114295873753</c:v>
                </c:pt>
                <c:pt idx="3490">
                  <c:v>8.7919617155485241</c:v>
                </c:pt>
                <c:pt idx="3491">
                  <c:v>8.9456041917124196</c:v>
                </c:pt>
                <c:pt idx="3492">
                  <c:v>9.0992387220989457</c:v>
                </c:pt>
                <c:pt idx="3493">
                  <c:v>9.252865169795399</c:v>
                </c:pt>
                <c:pt idx="3494">
                  <c:v>9.406483398466392</c:v>
                </c:pt>
                <c:pt idx="3495">
                  <c:v>9.5600932717321285</c:v>
                </c:pt>
                <c:pt idx="3496">
                  <c:v>9.713694653257221</c:v>
                </c:pt>
                <c:pt idx="3497">
                  <c:v>9.8672874061733751</c:v>
                </c:pt>
                <c:pt idx="3498">
                  <c:v>10.020871394633701</c:v>
                </c:pt>
                <c:pt idx="3499">
                  <c:v>10.174446481725496</c:v>
                </c:pt>
                <c:pt idx="3500">
                  <c:v>10.328012531113373</c:v>
                </c:pt>
                <c:pt idx="3501">
                  <c:v>10.481569406772806</c:v>
                </c:pt>
                <c:pt idx="3502">
                  <c:v>10.635116971924319</c:v>
                </c:pt>
                <c:pt idx="3503">
                  <c:v>10.788655090054888</c:v>
                </c:pt>
                <c:pt idx="3504">
                  <c:v>10.942183625495259</c:v>
                </c:pt>
                <c:pt idx="3505">
                  <c:v>11.095702440755415</c:v>
                </c:pt>
                <c:pt idx="3506">
                  <c:v>11.249211400565782</c:v>
                </c:pt>
                <c:pt idx="3507">
                  <c:v>11.402710368058065</c:v>
                </c:pt>
                <c:pt idx="3508">
                  <c:v>11.556199206763649</c:v>
                </c:pt>
                <c:pt idx="3509">
                  <c:v>11.709677780613601</c:v>
                </c:pt>
                <c:pt idx="3510">
                  <c:v>11.863145953183716</c:v>
                </c:pt>
                <c:pt idx="3511">
                  <c:v>12.016603588049788</c:v>
                </c:pt>
                <c:pt idx="3512">
                  <c:v>12.170050549054066</c:v>
                </c:pt>
                <c:pt idx="3513">
                  <c:v>12.323486699816753</c:v>
                </c:pt>
                <c:pt idx="3514">
                  <c:v>12.476911904091279</c:v>
                </c:pt>
                <c:pt idx="3515">
                  <c:v>12.630326025719894</c:v>
                </c:pt>
                <c:pt idx="3516">
                  <c:v>12.783728927878711</c:v>
                </c:pt>
                <c:pt idx="3517">
                  <c:v>12.937120475076112</c:v>
                </c:pt>
                <c:pt idx="3518">
                  <c:v>13.090500530665848</c:v>
                </c:pt>
                <c:pt idx="3519">
                  <c:v>13.243868958134895</c:v>
                </c:pt>
                <c:pt idx="3520">
                  <c:v>13.397225621814</c:v>
                </c:pt>
                <c:pt idx="3521">
                  <c:v>13.550570385323367</c:v>
                </c:pt>
                <c:pt idx="3522">
                  <c:v>13.703903111972336</c:v>
                </c:pt>
                <c:pt idx="3523">
                  <c:v>13.85722366626929</c:v>
                </c:pt>
                <c:pt idx="3524">
                  <c:v>14.010531911434752</c:v>
                </c:pt>
                <c:pt idx="3525">
                  <c:v>14.163827711621833</c:v>
                </c:pt>
                <c:pt idx="3526">
                  <c:v>14.317110930672781</c:v>
                </c:pt>
                <c:pt idx="3527">
                  <c:v>14.470381432341027</c:v>
                </c:pt>
                <c:pt idx="3528">
                  <c:v>14.62363908038</c:v>
                </c:pt>
                <c:pt idx="3529">
                  <c:v>14.776883738809586</c:v>
                </c:pt>
                <c:pt idx="3530">
                  <c:v>14.930115271472031</c:v>
                </c:pt>
                <c:pt idx="3531">
                  <c:v>15.08333354243163</c:v>
                </c:pt>
                <c:pt idx="3532">
                  <c:v>15.23653841513095</c:v>
                </c:pt>
                <c:pt idx="3533">
                  <c:v>15.389729753678692</c:v>
                </c:pt>
                <c:pt idx="3534">
                  <c:v>15.542907422316786</c:v>
                </c:pt>
                <c:pt idx="3535">
                  <c:v>15.696071284754252</c:v>
                </c:pt>
                <c:pt idx="3536">
                  <c:v>15.84922120483334</c:v>
                </c:pt>
                <c:pt idx="3537">
                  <c:v>16.002357046573934</c:v>
                </c:pt>
                <c:pt idx="3538">
                  <c:v>16.155478674129142</c:v>
                </c:pt>
                <c:pt idx="3539">
                  <c:v>16.308585951207988</c:v>
                </c:pt>
                <c:pt idx="3540">
                  <c:v>16.461678741874763</c:v>
                </c:pt>
                <c:pt idx="3541">
                  <c:v>16.614756910593442</c:v>
                </c:pt>
                <c:pt idx="3542">
                  <c:v>16.767820320628957</c:v>
                </c:pt>
                <c:pt idx="3543">
                  <c:v>16.920868836667324</c:v>
                </c:pt>
                <c:pt idx="3544">
                  <c:v>17.073902322373158</c:v>
                </c:pt>
                <c:pt idx="3545">
                  <c:v>17.226920641899568</c:v>
                </c:pt>
                <c:pt idx="3546">
                  <c:v>17.379923659355256</c:v>
                </c:pt>
                <c:pt idx="3547">
                  <c:v>17.53291123907097</c:v>
                </c:pt>
                <c:pt idx="3548">
                  <c:v>17.68588324471132</c:v>
                </c:pt>
                <c:pt idx="3549">
                  <c:v>17.838839540695872</c:v>
                </c:pt>
                <c:pt idx="3550">
                  <c:v>17.991779990955692</c:v>
                </c:pt>
                <c:pt idx="3551">
                  <c:v>18.144704459954752</c:v>
                </c:pt>
                <c:pt idx="3552">
                  <c:v>18.297612811579711</c:v>
                </c:pt>
                <c:pt idx="3553">
                  <c:v>18.450504909939269</c:v>
                </c:pt>
                <c:pt idx="3554">
                  <c:v>18.603380619630627</c:v>
                </c:pt>
                <c:pt idx="3555">
                  <c:v>18.756239804496033</c:v>
                </c:pt>
                <c:pt idx="3556">
                  <c:v>18.909082328688598</c:v>
                </c:pt>
                <c:pt idx="3557">
                  <c:v>19.06190805684993</c:v>
                </c:pt>
                <c:pt idx="3558">
                  <c:v>19.214716852955505</c:v>
                </c:pt>
                <c:pt idx="3559">
                  <c:v>19.367508581202841</c:v>
                </c:pt>
                <c:pt idx="3560">
                  <c:v>19.520283106233549</c:v>
                </c:pt>
                <c:pt idx="3561">
                  <c:v>19.673040291756649</c:v>
                </c:pt>
                <c:pt idx="3562">
                  <c:v>19.825780002546978</c:v>
                </c:pt>
                <c:pt idx="3563">
                  <c:v>19.978502102979689</c:v>
                </c:pt>
                <c:pt idx="3564">
                  <c:v>20.13120645703026</c:v>
                </c:pt>
                <c:pt idx="3565">
                  <c:v>20.283892929162661</c:v>
                </c:pt>
                <c:pt idx="3566">
                  <c:v>20.436561384107321</c:v>
                </c:pt>
                <c:pt idx="3567">
                  <c:v>20.589211685928532</c:v>
                </c:pt>
                <c:pt idx="3568">
                  <c:v>20.741843698779405</c:v>
                </c:pt>
                <c:pt idx="3569">
                  <c:v>20.894457287878865</c:v>
                </c:pt>
                <c:pt idx="3570">
                  <c:v>21.047052316758297</c:v>
                </c:pt>
                <c:pt idx="3571">
                  <c:v>21.19962865045899</c:v>
                </c:pt>
                <c:pt idx="3572">
                  <c:v>21.352186153178465</c:v>
                </c:pt>
                <c:pt idx="3573">
                  <c:v>21.504724689691557</c:v>
                </c:pt>
                <c:pt idx="3574">
                  <c:v>21.657244124284603</c:v>
                </c:pt>
                <c:pt idx="3575">
                  <c:v>21.809744321465981</c:v>
                </c:pt>
                <c:pt idx="3576">
                  <c:v>21.962225145788491</c:v>
                </c:pt>
                <c:pt idx="3577">
                  <c:v>22.114686462026963</c:v>
                </c:pt>
                <c:pt idx="3578">
                  <c:v>22.267128134423327</c:v>
                </c:pt>
                <c:pt idx="3579">
                  <c:v>22.419550027619191</c:v>
                </c:pt>
                <c:pt idx="3580">
                  <c:v>22.571952006522618</c:v>
                </c:pt>
                <c:pt idx="3581">
                  <c:v>22.724333935686399</c:v>
                </c:pt>
                <c:pt idx="3582">
                  <c:v>22.876695679219235</c:v>
                </c:pt>
                <c:pt idx="3583">
                  <c:v>23.029037102562096</c:v>
                </c:pt>
                <c:pt idx="3584">
                  <c:v>23.181358069956911</c:v>
                </c:pt>
                <c:pt idx="3585">
                  <c:v>23.333658446000879</c:v>
                </c:pt>
                <c:pt idx="3586">
                  <c:v>23.485938095779698</c:v>
                </c:pt>
                <c:pt idx="3587">
                  <c:v>23.638196883757342</c:v>
                </c:pt>
                <c:pt idx="3588">
                  <c:v>23.790434674708646</c:v>
                </c:pt>
                <c:pt idx="3589">
                  <c:v>23.942651333719308</c:v>
                </c:pt>
                <c:pt idx="3590">
                  <c:v>24.094846724986848</c:v>
                </c:pt>
                <c:pt idx="3591">
                  <c:v>24.247020713996644</c:v>
                </c:pt>
                <c:pt idx="3592">
                  <c:v>24.399173164901807</c:v>
                </c:pt>
                <c:pt idx="3593">
                  <c:v>24.551303943187715</c:v>
                </c:pt>
                <c:pt idx="3594">
                  <c:v>24.703412913185115</c:v>
                </c:pt>
                <c:pt idx="3595">
                  <c:v>24.85549994015734</c:v>
                </c:pt>
                <c:pt idx="3596">
                  <c:v>25.007564888923635</c:v>
                </c:pt>
                <c:pt idx="3597">
                  <c:v>25.159607624303245</c:v>
                </c:pt>
                <c:pt idx="3598">
                  <c:v>25.311628011115413</c:v>
                </c:pt>
                <c:pt idx="3599">
                  <c:v>25.463625914889928</c:v>
                </c:pt>
                <c:pt idx="3600">
                  <c:v>344286.73571028782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3ECB-4EDC-91BB-5C26D3B364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6590704"/>
        <c:axId val="226591360"/>
      </c:scatterChart>
      <c:valAx>
        <c:axId val="542824664"/>
        <c:scaling>
          <c:orientation val="minMax"/>
          <c:max val="5.0000000000000012E-4"/>
          <c:min val="-5.0000000000000012E-4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0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2824992"/>
        <c:crosses val="autoZero"/>
        <c:crossBetween val="midCat"/>
      </c:valAx>
      <c:valAx>
        <c:axId val="542824992"/>
        <c:scaling>
          <c:orientation val="minMax"/>
          <c:max val="5"/>
          <c:min val="-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Corrector current [A]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2824664"/>
        <c:crosses val="autoZero"/>
        <c:crossBetween val="midCat"/>
      </c:valAx>
      <c:valAx>
        <c:axId val="226591360"/>
        <c:scaling>
          <c:orientation val="minMax"/>
          <c:max val="10"/>
          <c:min val="-1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FF66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>
                    <a:solidFill>
                      <a:srgbClr val="FF6600"/>
                    </a:solidFill>
                  </a:rPr>
                  <a:t>Slew rate [Tm/s]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rgbClr val="FF66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6590704"/>
        <c:crosses val="max"/>
        <c:crossBetween val="midCat"/>
      </c:valAx>
      <c:valAx>
        <c:axId val="226590704"/>
        <c:scaling>
          <c:orientation val="minMax"/>
        </c:scaling>
        <c:delete val="1"/>
        <c:axPos val="b"/>
        <c:numFmt formatCode="0.0000E+00" sourceLinked="1"/>
        <c:majorTickMark val="out"/>
        <c:minorTickMark val="none"/>
        <c:tickLblPos val="nextTo"/>
        <c:crossAx val="22659136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Corrector current and slew rate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'400MeV'!$P$1</c:f>
              <c:strCache>
                <c:ptCount val="1"/>
                <c:pt idx="0">
                  <c:v>Icorr[A]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'400MeV'!$K$2:$K$3602</c:f>
              <c:numCache>
                <c:formatCode>0.0000E+00</c:formatCode>
                <c:ptCount val="3601"/>
                <c:pt idx="0">
                  <c:v>-1E-3</c:v>
                </c:pt>
                <c:pt idx="1">
                  <c:v>-9.8999999999999999E-4</c:v>
                </c:pt>
                <c:pt idx="2">
                  <c:v>-9.7999999999999997E-4</c:v>
                </c:pt>
                <c:pt idx="3">
                  <c:v>-9.7000000000000005E-4</c:v>
                </c:pt>
                <c:pt idx="4">
                  <c:v>-9.6000000000000002E-4</c:v>
                </c:pt>
                <c:pt idx="5">
                  <c:v>-9.5E-4</c:v>
                </c:pt>
                <c:pt idx="6">
                  <c:v>-9.3999999999999997E-4</c:v>
                </c:pt>
                <c:pt idx="7">
                  <c:v>-9.3000000000000005E-4</c:v>
                </c:pt>
                <c:pt idx="8">
                  <c:v>-9.2000000000000003E-4</c:v>
                </c:pt>
                <c:pt idx="9">
                  <c:v>-9.1E-4</c:v>
                </c:pt>
                <c:pt idx="10">
                  <c:v>-8.9999999999999998E-4</c:v>
                </c:pt>
                <c:pt idx="11">
                  <c:v>-8.8999999999999995E-4</c:v>
                </c:pt>
                <c:pt idx="12">
                  <c:v>-8.8000000000000003E-4</c:v>
                </c:pt>
                <c:pt idx="13">
                  <c:v>-8.7000000000000001E-4</c:v>
                </c:pt>
                <c:pt idx="14">
                  <c:v>-8.5999999999999998E-4</c:v>
                </c:pt>
                <c:pt idx="15">
                  <c:v>-8.4999999999999995E-4</c:v>
                </c:pt>
                <c:pt idx="16">
                  <c:v>-8.4000000000000003E-4</c:v>
                </c:pt>
                <c:pt idx="17">
                  <c:v>-8.3000000000000001E-4</c:v>
                </c:pt>
                <c:pt idx="18">
                  <c:v>-8.1999999999999998E-4</c:v>
                </c:pt>
                <c:pt idx="19">
                  <c:v>-8.0999999999999996E-4</c:v>
                </c:pt>
                <c:pt idx="20">
                  <c:v>-7.9999999999999895E-4</c:v>
                </c:pt>
                <c:pt idx="21">
                  <c:v>-7.8999999999999904E-4</c:v>
                </c:pt>
                <c:pt idx="22">
                  <c:v>-7.7999999999999901E-4</c:v>
                </c:pt>
                <c:pt idx="23">
                  <c:v>-7.6999999999999898E-4</c:v>
                </c:pt>
                <c:pt idx="24">
                  <c:v>-7.5999999999999896E-4</c:v>
                </c:pt>
                <c:pt idx="25">
                  <c:v>-7.4999999999999904E-4</c:v>
                </c:pt>
                <c:pt idx="26">
                  <c:v>-7.3999999999999901E-4</c:v>
                </c:pt>
                <c:pt idx="27">
                  <c:v>-7.2999999999999899E-4</c:v>
                </c:pt>
                <c:pt idx="28">
                  <c:v>-7.1999999999999896E-4</c:v>
                </c:pt>
                <c:pt idx="29">
                  <c:v>-7.0999999999999904E-4</c:v>
                </c:pt>
                <c:pt idx="30">
                  <c:v>-6.9999999999999902E-4</c:v>
                </c:pt>
                <c:pt idx="31">
                  <c:v>-6.8999999999999899E-4</c:v>
                </c:pt>
                <c:pt idx="32">
                  <c:v>-6.7999999999999896E-4</c:v>
                </c:pt>
                <c:pt idx="33">
                  <c:v>-6.6999999999999905E-4</c:v>
                </c:pt>
                <c:pt idx="34">
                  <c:v>-6.5999999999999902E-4</c:v>
                </c:pt>
                <c:pt idx="35">
                  <c:v>-6.4999999999999899E-4</c:v>
                </c:pt>
                <c:pt idx="36">
                  <c:v>-6.3999999999999897E-4</c:v>
                </c:pt>
                <c:pt idx="37">
                  <c:v>-6.2999999999999905E-4</c:v>
                </c:pt>
                <c:pt idx="38">
                  <c:v>-6.1999999999999902E-4</c:v>
                </c:pt>
                <c:pt idx="39">
                  <c:v>-6.09999999999999E-4</c:v>
                </c:pt>
                <c:pt idx="40">
                  <c:v>-5.9999999999999897E-4</c:v>
                </c:pt>
                <c:pt idx="41">
                  <c:v>-5.8999999999999905E-4</c:v>
                </c:pt>
                <c:pt idx="42">
                  <c:v>-5.7999999999999903E-4</c:v>
                </c:pt>
                <c:pt idx="43">
                  <c:v>-5.69999999999999E-4</c:v>
                </c:pt>
                <c:pt idx="44">
                  <c:v>-5.5999999999999898E-4</c:v>
                </c:pt>
                <c:pt idx="45">
                  <c:v>-5.4999999999999895E-4</c:v>
                </c:pt>
                <c:pt idx="46">
                  <c:v>-5.3999999999999903E-4</c:v>
                </c:pt>
                <c:pt idx="47">
                  <c:v>-5.29999999999999E-4</c:v>
                </c:pt>
                <c:pt idx="48">
                  <c:v>-5.1999999999999898E-4</c:v>
                </c:pt>
                <c:pt idx="49">
                  <c:v>-5.0999999999999895E-4</c:v>
                </c:pt>
                <c:pt idx="50">
                  <c:v>-4.9999999999999903E-4</c:v>
                </c:pt>
                <c:pt idx="51">
                  <c:v>-4.8999999999999901E-4</c:v>
                </c:pt>
                <c:pt idx="52">
                  <c:v>-4.7999999999999898E-4</c:v>
                </c:pt>
                <c:pt idx="53">
                  <c:v>-4.6999999999999901E-4</c:v>
                </c:pt>
                <c:pt idx="54">
                  <c:v>-4.5999999999999898E-4</c:v>
                </c:pt>
                <c:pt idx="55">
                  <c:v>-4.4999999999999901E-4</c:v>
                </c:pt>
                <c:pt idx="56">
                  <c:v>-4.3999999999999899E-4</c:v>
                </c:pt>
                <c:pt idx="57">
                  <c:v>-4.2999999999999901E-4</c:v>
                </c:pt>
                <c:pt idx="58">
                  <c:v>-4.1999999999999801E-4</c:v>
                </c:pt>
                <c:pt idx="59">
                  <c:v>-4.0999999999999799E-4</c:v>
                </c:pt>
                <c:pt idx="60">
                  <c:v>-3.9999999999999801E-4</c:v>
                </c:pt>
                <c:pt idx="61">
                  <c:v>-3.8999999999999799E-4</c:v>
                </c:pt>
                <c:pt idx="62">
                  <c:v>-3.7999999999999802E-4</c:v>
                </c:pt>
                <c:pt idx="63">
                  <c:v>-3.6999999999999799E-4</c:v>
                </c:pt>
                <c:pt idx="64">
                  <c:v>-3.5999999999999802E-4</c:v>
                </c:pt>
                <c:pt idx="65">
                  <c:v>-3.4999999999999799E-4</c:v>
                </c:pt>
                <c:pt idx="66">
                  <c:v>-3.3999999999999802E-4</c:v>
                </c:pt>
                <c:pt idx="67">
                  <c:v>-3.2999999999999799E-4</c:v>
                </c:pt>
                <c:pt idx="68">
                  <c:v>-3.1999999999999802E-4</c:v>
                </c:pt>
                <c:pt idx="69">
                  <c:v>-3.0999999999999799E-4</c:v>
                </c:pt>
                <c:pt idx="70">
                  <c:v>-2.9999999999999802E-4</c:v>
                </c:pt>
                <c:pt idx="71">
                  <c:v>-2.89999999999998E-4</c:v>
                </c:pt>
                <c:pt idx="72">
                  <c:v>-2.7999999999999802E-4</c:v>
                </c:pt>
                <c:pt idx="73">
                  <c:v>-2.69999999999998E-4</c:v>
                </c:pt>
                <c:pt idx="74">
                  <c:v>-2.5999999999999803E-4</c:v>
                </c:pt>
                <c:pt idx="75">
                  <c:v>-2.49999999999998E-4</c:v>
                </c:pt>
                <c:pt idx="76">
                  <c:v>-2.39999999999998E-4</c:v>
                </c:pt>
                <c:pt idx="77">
                  <c:v>-2.29999999999998E-4</c:v>
                </c:pt>
                <c:pt idx="78">
                  <c:v>-2.19999999999998E-4</c:v>
                </c:pt>
                <c:pt idx="79">
                  <c:v>-2.09999999999998E-4</c:v>
                </c:pt>
                <c:pt idx="80">
                  <c:v>-1.99999999999998E-4</c:v>
                </c:pt>
                <c:pt idx="81">
                  <c:v>-1.89999999999998E-4</c:v>
                </c:pt>
                <c:pt idx="82">
                  <c:v>-1.7999999999999801E-4</c:v>
                </c:pt>
                <c:pt idx="83">
                  <c:v>-1.6999999999999801E-4</c:v>
                </c:pt>
                <c:pt idx="84">
                  <c:v>-1.5999999999999801E-4</c:v>
                </c:pt>
                <c:pt idx="85">
                  <c:v>-1.4999999999999801E-4</c:v>
                </c:pt>
                <c:pt idx="86">
                  <c:v>-1.3999999999999801E-4</c:v>
                </c:pt>
                <c:pt idx="87">
                  <c:v>-1.2999999999999801E-4</c:v>
                </c:pt>
                <c:pt idx="88">
                  <c:v>-1.19999999999998E-4</c:v>
                </c:pt>
                <c:pt idx="89">
                  <c:v>-1.09999999999998E-4</c:v>
                </c:pt>
                <c:pt idx="90">
                  <c:v>-9.9999999999997999E-5</c:v>
                </c:pt>
                <c:pt idx="91">
                  <c:v>-8.9999999999998095E-5</c:v>
                </c:pt>
                <c:pt idx="92">
                  <c:v>-7.9999999999998001E-5</c:v>
                </c:pt>
                <c:pt idx="93">
                  <c:v>-6.9999999999998002E-5</c:v>
                </c:pt>
                <c:pt idx="94">
                  <c:v>-5.9999999999998003E-5</c:v>
                </c:pt>
                <c:pt idx="95">
                  <c:v>-4.9999999999998098E-5</c:v>
                </c:pt>
                <c:pt idx="96">
                  <c:v>-3.9999999999997103E-5</c:v>
                </c:pt>
                <c:pt idx="97">
                  <c:v>-2.9999999999996999E-5</c:v>
                </c:pt>
                <c:pt idx="98">
                  <c:v>-1.9999999999997E-5</c:v>
                </c:pt>
                <c:pt idx="99">
                  <c:v>-9.9999999999969905E-6</c:v>
                </c:pt>
                <c:pt idx="100">
                  <c:v>0</c:v>
                </c:pt>
                <c:pt idx="101">
                  <c:v>1.0000000000000001E-5</c:v>
                </c:pt>
                <c:pt idx="102">
                  <c:v>2.00000000000001E-5</c:v>
                </c:pt>
                <c:pt idx="103">
                  <c:v>3.0000000000000099E-5</c:v>
                </c:pt>
                <c:pt idx="104">
                  <c:v>3.9999999999999902E-5</c:v>
                </c:pt>
                <c:pt idx="105">
                  <c:v>4.9999999999999901E-5</c:v>
                </c:pt>
                <c:pt idx="106">
                  <c:v>5.99999999999999E-5</c:v>
                </c:pt>
                <c:pt idx="107">
                  <c:v>6.9999999999999994E-5</c:v>
                </c:pt>
                <c:pt idx="108">
                  <c:v>8.0000000000000007E-5</c:v>
                </c:pt>
                <c:pt idx="109">
                  <c:v>9.0000000000000006E-5</c:v>
                </c:pt>
                <c:pt idx="110">
                  <c:v>1E-4</c:v>
                </c:pt>
                <c:pt idx="111">
                  <c:v>1.1E-4</c:v>
                </c:pt>
                <c:pt idx="112">
                  <c:v>1.2E-4</c:v>
                </c:pt>
                <c:pt idx="113">
                  <c:v>1.2999999999999999E-4</c:v>
                </c:pt>
                <c:pt idx="114">
                  <c:v>1.3999999999999999E-4</c:v>
                </c:pt>
                <c:pt idx="115">
                  <c:v>1.4999999999999999E-4</c:v>
                </c:pt>
                <c:pt idx="116">
                  <c:v>1.6000000000000001E-4</c:v>
                </c:pt>
                <c:pt idx="117">
                  <c:v>1.7000000000000001E-4</c:v>
                </c:pt>
                <c:pt idx="118">
                  <c:v>1.8000000000000001E-4</c:v>
                </c:pt>
                <c:pt idx="119">
                  <c:v>1.9000000000000001E-4</c:v>
                </c:pt>
                <c:pt idx="120">
                  <c:v>2.0000000000000001E-4</c:v>
                </c:pt>
                <c:pt idx="121">
                  <c:v>2.1000000000000001E-4</c:v>
                </c:pt>
                <c:pt idx="122">
                  <c:v>2.2000000000000001E-4</c:v>
                </c:pt>
                <c:pt idx="123">
                  <c:v>2.3000000000000001E-4</c:v>
                </c:pt>
                <c:pt idx="124">
                  <c:v>2.4000000000000001E-4</c:v>
                </c:pt>
                <c:pt idx="125">
                  <c:v>2.5000000000000001E-4</c:v>
                </c:pt>
                <c:pt idx="126">
                  <c:v>2.5999999999999998E-4</c:v>
                </c:pt>
                <c:pt idx="127">
                  <c:v>2.7E-4</c:v>
                </c:pt>
                <c:pt idx="128">
                  <c:v>2.7999999999999998E-4</c:v>
                </c:pt>
                <c:pt idx="129">
                  <c:v>2.9E-4</c:v>
                </c:pt>
                <c:pt idx="130">
                  <c:v>2.9999999999999997E-4</c:v>
                </c:pt>
                <c:pt idx="131">
                  <c:v>3.1E-4</c:v>
                </c:pt>
                <c:pt idx="132">
                  <c:v>3.2000000000000003E-4</c:v>
                </c:pt>
                <c:pt idx="133">
                  <c:v>3.3E-4</c:v>
                </c:pt>
                <c:pt idx="134">
                  <c:v>3.4000000000000002E-4</c:v>
                </c:pt>
                <c:pt idx="135">
                  <c:v>3.5E-4</c:v>
                </c:pt>
                <c:pt idx="136">
                  <c:v>3.6000000000000002E-4</c:v>
                </c:pt>
                <c:pt idx="137">
                  <c:v>3.6999999999999999E-4</c:v>
                </c:pt>
                <c:pt idx="138">
                  <c:v>3.8000000000000002E-4</c:v>
                </c:pt>
                <c:pt idx="139">
                  <c:v>3.8999999999999999E-4</c:v>
                </c:pt>
                <c:pt idx="140">
                  <c:v>4.0000000000000002E-4</c:v>
                </c:pt>
                <c:pt idx="141">
                  <c:v>4.0999999999999999E-4</c:v>
                </c:pt>
                <c:pt idx="142">
                  <c:v>4.2000000000000002E-4</c:v>
                </c:pt>
                <c:pt idx="143">
                  <c:v>4.2999999999999999E-4</c:v>
                </c:pt>
                <c:pt idx="144">
                  <c:v>4.4000000000000002E-4</c:v>
                </c:pt>
                <c:pt idx="145">
                  <c:v>4.4999999999999999E-4</c:v>
                </c:pt>
                <c:pt idx="146">
                  <c:v>4.6000000000000001E-4</c:v>
                </c:pt>
                <c:pt idx="147">
                  <c:v>4.6999999999999999E-4</c:v>
                </c:pt>
                <c:pt idx="148">
                  <c:v>4.8000000000000001E-4</c:v>
                </c:pt>
                <c:pt idx="149">
                  <c:v>4.8999999999999998E-4</c:v>
                </c:pt>
                <c:pt idx="150">
                  <c:v>5.0000000000000001E-4</c:v>
                </c:pt>
                <c:pt idx="151">
                  <c:v>5.1000000000000004E-4</c:v>
                </c:pt>
                <c:pt idx="152">
                  <c:v>5.1999999999999995E-4</c:v>
                </c:pt>
                <c:pt idx="153">
                  <c:v>5.2999999999999998E-4</c:v>
                </c:pt>
                <c:pt idx="154">
                  <c:v>5.4000000000000001E-4</c:v>
                </c:pt>
                <c:pt idx="155">
                  <c:v>5.5000000000000003E-4</c:v>
                </c:pt>
                <c:pt idx="156">
                  <c:v>5.5999999999999995E-4</c:v>
                </c:pt>
                <c:pt idx="157">
                  <c:v>5.6999999999999998E-4</c:v>
                </c:pt>
                <c:pt idx="158">
                  <c:v>5.8E-4</c:v>
                </c:pt>
                <c:pt idx="159">
                  <c:v>5.9000000000000003E-4</c:v>
                </c:pt>
                <c:pt idx="160">
                  <c:v>5.9999999999999995E-4</c:v>
                </c:pt>
                <c:pt idx="161">
                  <c:v>6.0999999999999997E-4</c:v>
                </c:pt>
                <c:pt idx="162">
                  <c:v>6.2E-4</c:v>
                </c:pt>
                <c:pt idx="163">
                  <c:v>6.3000000000000003E-4</c:v>
                </c:pt>
                <c:pt idx="164">
                  <c:v>6.4000000000000005E-4</c:v>
                </c:pt>
                <c:pt idx="165">
                  <c:v>6.4999999999999997E-4</c:v>
                </c:pt>
                <c:pt idx="166">
                  <c:v>6.6E-4</c:v>
                </c:pt>
                <c:pt idx="167">
                  <c:v>6.7000000000000002E-4</c:v>
                </c:pt>
                <c:pt idx="168">
                  <c:v>6.8000000000000005E-4</c:v>
                </c:pt>
                <c:pt idx="169">
                  <c:v>6.8999999999999997E-4</c:v>
                </c:pt>
                <c:pt idx="170">
                  <c:v>6.9999999999999999E-4</c:v>
                </c:pt>
                <c:pt idx="171">
                  <c:v>7.1000000000000002E-4</c:v>
                </c:pt>
                <c:pt idx="172">
                  <c:v>7.2000000000000005E-4</c:v>
                </c:pt>
                <c:pt idx="173">
                  <c:v>7.2999999999999996E-4</c:v>
                </c:pt>
                <c:pt idx="174">
                  <c:v>7.3999999999999999E-4</c:v>
                </c:pt>
                <c:pt idx="175">
                  <c:v>7.5000000000000002E-4</c:v>
                </c:pt>
                <c:pt idx="176">
                  <c:v>7.6000000000000004E-4</c:v>
                </c:pt>
                <c:pt idx="177">
                  <c:v>7.6999999999999996E-4</c:v>
                </c:pt>
                <c:pt idx="178">
                  <c:v>7.7999999999999999E-4</c:v>
                </c:pt>
                <c:pt idx="179">
                  <c:v>7.9000000000000001E-4</c:v>
                </c:pt>
                <c:pt idx="180">
                  <c:v>8.0000000000000004E-4</c:v>
                </c:pt>
                <c:pt idx="181">
                  <c:v>8.0999999999999996E-4</c:v>
                </c:pt>
                <c:pt idx="182">
                  <c:v>8.1999999999999998E-4</c:v>
                </c:pt>
                <c:pt idx="183">
                  <c:v>8.3000000000000001E-4</c:v>
                </c:pt>
                <c:pt idx="184">
                  <c:v>8.4000000000000003E-4</c:v>
                </c:pt>
                <c:pt idx="185">
                  <c:v>8.4999999999999995E-4</c:v>
                </c:pt>
                <c:pt idx="186">
                  <c:v>8.5999999999999998E-4</c:v>
                </c:pt>
                <c:pt idx="187">
                  <c:v>8.7000000000000001E-4</c:v>
                </c:pt>
                <c:pt idx="188">
                  <c:v>8.8000000000000003E-4</c:v>
                </c:pt>
                <c:pt idx="189">
                  <c:v>8.8999999999999995E-4</c:v>
                </c:pt>
                <c:pt idx="190">
                  <c:v>8.9999999999999998E-4</c:v>
                </c:pt>
                <c:pt idx="191">
                  <c:v>9.1000000000000998E-4</c:v>
                </c:pt>
                <c:pt idx="192">
                  <c:v>9.2000000000001E-4</c:v>
                </c:pt>
                <c:pt idx="193">
                  <c:v>9.3000000000001003E-4</c:v>
                </c:pt>
                <c:pt idx="194">
                  <c:v>9.4000000000000995E-4</c:v>
                </c:pt>
                <c:pt idx="195">
                  <c:v>9.5000000000000997E-4</c:v>
                </c:pt>
                <c:pt idx="196">
                  <c:v>9.6000000000001E-4</c:v>
                </c:pt>
                <c:pt idx="197">
                  <c:v>9.7000000000001003E-4</c:v>
                </c:pt>
                <c:pt idx="198">
                  <c:v>9.8000000000000994E-4</c:v>
                </c:pt>
                <c:pt idx="199">
                  <c:v>9.9000000000000997E-4</c:v>
                </c:pt>
                <c:pt idx="200">
                  <c:v>1.00000000000001E-3</c:v>
                </c:pt>
                <c:pt idx="201">
                  <c:v>1.01000000000001E-3</c:v>
                </c:pt>
                <c:pt idx="202">
                  <c:v>1.02000000000001E-3</c:v>
                </c:pt>
                <c:pt idx="203">
                  <c:v>1.0300000000000101E-3</c:v>
                </c:pt>
                <c:pt idx="204">
                  <c:v>1.0400000000000101E-3</c:v>
                </c:pt>
                <c:pt idx="205">
                  <c:v>1.0500000000000099E-3</c:v>
                </c:pt>
                <c:pt idx="206">
                  <c:v>1.0600000000000099E-3</c:v>
                </c:pt>
                <c:pt idx="207">
                  <c:v>1.07000000000001E-3</c:v>
                </c:pt>
                <c:pt idx="208">
                  <c:v>1.08000000000001E-3</c:v>
                </c:pt>
                <c:pt idx="209">
                  <c:v>1.09000000000001E-3</c:v>
                </c:pt>
                <c:pt idx="210">
                  <c:v>1.10000000000001E-3</c:v>
                </c:pt>
                <c:pt idx="211">
                  <c:v>1.1100000000000101E-3</c:v>
                </c:pt>
                <c:pt idx="212">
                  <c:v>1.1200000000000101E-3</c:v>
                </c:pt>
                <c:pt idx="213">
                  <c:v>1.1300000000000099E-3</c:v>
                </c:pt>
                <c:pt idx="214">
                  <c:v>1.1400000000000099E-3</c:v>
                </c:pt>
                <c:pt idx="215">
                  <c:v>1.15000000000001E-3</c:v>
                </c:pt>
                <c:pt idx="216">
                  <c:v>1.16000000000001E-3</c:v>
                </c:pt>
                <c:pt idx="217">
                  <c:v>1.17000000000001E-3</c:v>
                </c:pt>
                <c:pt idx="218">
                  <c:v>1.18000000000001E-3</c:v>
                </c:pt>
                <c:pt idx="219">
                  <c:v>1.1900000000000101E-3</c:v>
                </c:pt>
                <c:pt idx="220">
                  <c:v>1.2000000000000101E-3</c:v>
                </c:pt>
                <c:pt idx="221">
                  <c:v>1.2100000000000099E-3</c:v>
                </c:pt>
                <c:pt idx="222">
                  <c:v>1.2200000000000099E-3</c:v>
                </c:pt>
                <c:pt idx="223">
                  <c:v>1.2300000000000099E-3</c:v>
                </c:pt>
                <c:pt idx="224">
                  <c:v>1.24000000000001E-3</c:v>
                </c:pt>
                <c:pt idx="225">
                  <c:v>1.25000000000001E-3</c:v>
                </c:pt>
                <c:pt idx="226">
                  <c:v>1.26000000000001E-3</c:v>
                </c:pt>
                <c:pt idx="227">
                  <c:v>1.2700000000000101E-3</c:v>
                </c:pt>
                <c:pt idx="228">
                  <c:v>1.2800000000000101E-3</c:v>
                </c:pt>
                <c:pt idx="229">
                  <c:v>1.2900000000000101E-3</c:v>
                </c:pt>
                <c:pt idx="230">
                  <c:v>1.3000000000000099E-3</c:v>
                </c:pt>
                <c:pt idx="231">
                  <c:v>1.3100000000000099E-3</c:v>
                </c:pt>
                <c:pt idx="232">
                  <c:v>1.32000000000001E-3</c:v>
                </c:pt>
                <c:pt idx="233">
                  <c:v>1.33000000000001E-3</c:v>
                </c:pt>
                <c:pt idx="234">
                  <c:v>1.34000000000001E-3</c:v>
                </c:pt>
                <c:pt idx="235">
                  <c:v>1.35000000000001E-3</c:v>
                </c:pt>
                <c:pt idx="236">
                  <c:v>1.3600000000000101E-3</c:v>
                </c:pt>
                <c:pt idx="237">
                  <c:v>1.3700000000000101E-3</c:v>
                </c:pt>
                <c:pt idx="238">
                  <c:v>1.3800000000000099E-3</c:v>
                </c:pt>
                <c:pt idx="239">
                  <c:v>1.3900000000000099E-3</c:v>
                </c:pt>
                <c:pt idx="240">
                  <c:v>1.40000000000001E-3</c:v>
                </c:pt>
                <c:pt idx="241">
                  <c:v>1.41000000000001E-3</c:v>
                </c:pt>
                <c:pt idx="242">
                  <c:v>1.42000000000001E-3</c:v>
                </c:pt>
                <c:pt idx="243">
                  <c:v>1.43000000000001E-3</c:v>
                </c:pt>
                <c:pt idx="244">
                  <c:v>1.4400000000000101E-3</c:v>
                </c:pt>
                <c:pt idx="245">
                  <c:v>1.4500000000000101E-3</c:v>
                </c:pt>
                <c:pt idx="246">
                  <c:v>1.4600000000000099E-3</c:v>
                </c:pt>
                <c:pt idx="247">
                  <c:v>1.4700000000000099E-3</c:v>
                </c:pt>
                <c:pt idx="248">
                  <c:v>1.48000000000001E-3</c:v>
                </c:pt>
                <c:pt idx="249">
                  <c:v>1.49000000000001E-3</c:v>
                </c:pt>
                <c:pt idx="250">
                  <c:v>1.50000000000001E-3</c:v>
                </c:pt>
                <c:pt idx="251">
                  <c:v>1.51000000000001E-3</c:v>
                </c:pt>
                <c:pt idx="252">
                  <c:v>1.5200000000000101E-3</c:v>
                </c:pt>
                <c:pt idx="253">
                  <c:v>1.5300000000000101E-3</c:v>
                </c:pt>
                <c:pt idx="254">
                  <c:v>1.5400000000000099E-3</c:v>
                </c:pt>
                <c:pt idx="255">
                  <c:v>1.5500000000000099E-3</c:v>
                </c:pt>
                <c:pt idx="256">
                  <c:v>1.5600000000000099E-3</c:v>
                </c:pt>
                <c:pt idx="257">
                  <c:v>1.57000000000001E-3</c:v>
                </c:pt>
                <c:pt idx="258">
                  <c:v>1.58000000000001E-3</c:v>
                </c:pt>
                <c:pt idx="259">
                  <c:v>1.59000000000001E-3</c:v>
                </c:pt>
                <c:pt idx="260">
                  <c:v>1.6000000000000101E-3</c:v>
                </c:pt>
                <c:pt idx="261">
                  <c:v>1.6100000000000101E-3</c:v>
                </c:pt>
                <c:pt idx="262">
                  <c:v>1.6200000000000101E-3</c:v>
                </c:pt>
                <c:pt idx="263">
                  <c:v>1.6300000000000099E-3</c:v>
                </c:pt>
                <c:pt idx="264">
                  <c:v>1.6400000000000099E-3</c:v>
                </c:pt>
                <c:pt idx="265">
                  <c:v>1.65000000000001E-3</c:v>
                </c:pt>
                <c:pt idx="266">
                  <c:v>1.66000000000001E-3</c:v>
                </c:pt>
                <c:pt idx="267">
                  <c:v>1.67000000000001E-3</c:v>
                </c:pt>
                <c:pt idx="268">
                  <c:v>1.68000000000001E-3</c:v>
                </c:pt>
                <c:pt idx="269">
                  <c:v>1.6900000000000101E-3</c:v>
                </c:pt>
                <c:pt idx="270">
                  <c:v>1.7000000000000101E-3</c:v>
                </c:pt>
                <c:pt idx="271">
                  <c:v>1.7100000000000099E-3</c:v>
                </c:pt>
                <c:pt idx="272">
                  <c:v>1.7200000000000099E-3</c:v>
                </c:pt>
                <c:pt idx="273">
                  <c:v>1.73000000000001E-3</c:v>
                </c:pt>
                <c:pt idx="274">
                  <c:v>1.74000000000001E-3</c:v>
                </c:pt>
                <c:pt idx="275">
                  <c:v>1.75000000000001E-3</c:v>
                </c:pt>
                <c:pt idx="276">
                  <c:v>1.76000000000001E-3</c:v>
                </c:pt>
                <c:pt idx="277">
                  <c:v>1.7700000000000101E-3</c:v>
                </c:pt>
                <c:pt idx="278">
                  <c:v>1.7800000000000101E-3</c:v>
                </c:pt>
                <c:pt idx="279">
                  <c:v>1.7900000000000099E-3</c:v>
                </c:pt>
                <c:pt idx="280">
                  <c:v>1.8000000000000099E-3</c:v>
                </c:pt>
                <c:pt idx="281">
                  <c:v>1.81000000000001E-3</c:v>
                </c:pt>
                <c:pt idx="282">
                  <c:v>1.82000000000001E-3</c:v>
                </c:pt>
                <c:pt idx="283">
                  <c:v>1.83000000000001E-3</c:v>
                </c:pt>
                <c:pt idx="284">
                  <c:v>1.84000000000001E-3</c:v>
                </c:pt>
                <c:pt idx="285">
                  <c:v>1.8500000000000101E-3</c:v>
                </c:pt>
                <c:pt idx="286">
                  <c:v>1.8600000000000101E-3</c:v>
                </c:pt>
                <c:pt idx="287">
                  <c:v>1.8700000000000099E-3</c:v>
                </c:pt>
                <c:pt idx="288">
                  <c:v>1.8800000000000099E-3</c:v>
                </c:pt>
                <c:pt idx="289">
                  <c:v>1.8900000000000099E-3</c:v>
                </c:pt>
                <c:pt idx="290">
                  <c:v>1.90000000000001E-3</c:v>
                </c:pt>
                <c:pt idx="291">
                  <c:v>1.91000000000001E-3</c:v>
                </c:pt>
                <c:pt idx="292">
                  <c:v>1.92000000000001E-3</c:v>
                </c:pt>
                <c:pt idx="293">
                  <c:v>1.93000000000001E-3</c:v>
                </c:pt>
                <c:pt idx="294">
                  <c:v>1.9400000000000101E-3</c:v>
                </c:pt>
                <c:pt idx="295">
                  <c:v>1.9500000000000101E-3</c:v>
                </c:pt>
                <c:pt idx="296">
                  <c:v>1.9600000000000099E-3</c:v>
                </c:pt>
                <c:pt idx="297">
                  <c:v>1.9700000000000099E-3</c:v>
                </c:pt>
                <c:pt idx="298">
                  <c:v>1.98000000000001E-3</c:v>
                </c:pt>
                <c:pt idx="299">
                  <c:v>1.99000000000001E-3</c:v>
                </c:pt>
                <c:pt idx="300">
                  <c:v>2.00000000000001E-3</c:v>
                </c:pt>
                <c:pt idx="301">
                  <c:v>2.01000000000001E-3</c:v>
                </c:pt>
                <c:pt idx="302">
                  <c:v>2.0200000000000101E-3</c:v>
                </c:pt>
                <c:pt idx="303">
                  <c:v>2.0300000000000101E-3</c:v>
                </c:pt>
                <c:pt idx="304">
                  <c:v>2.0400000000000101E-3</c:v>
                </c:pt>
                <c:pt idx="305">
                  <c:v>2.0500000000000101E-3</c:v>
                </c:pt>
                <c:pt idx="306">
                  <c:v>2.0600000000000102E-3</c:v>
                </c:pt>
                <c:pt idx="307">
                  <c:v>2.0700000000000102E-3</c:v>
                </c:pt>
                <c:pt idx="308">
                  <c:v>2.0800000000000098E-3</c:v>
                </c:pt>
                <c:pt idx="309">
                  <c:v>2.0900000000000098E-3</c:v>
                </c:pt>
                <c:pt idx="310">
                  <c:v>2.1000000000000098E-3</c:v>
                </c:pt>
                <c:pt idx="311">
                  <c:v>2.1100000000000099E-3</c:v>
                </c:pt>
                <c:pt idx="312">
                  <c:v>2.1200000000000099E-3</c:v>
                </c:pt>
                <c:pt idx="313">
                  <c:v>2.1300000000000099E-3</c:v>
                </c:pt>
                <c:pt idx="314">
                  <c:v>2.1400000000000099E-3</c:v>
                </c:pt>
                <c:pt idx="315">
                  <c:v>2.15000000000001E-3</c:v>
                </c:pt>
                <c:pt idx="316">
                  <c:v>2.16000000000001E-3</c:v>
                </c:pt>
                <c:pt idx="317">
                  <c:v>2.17000000000001E-3</c:v>
                </c:pt>
                <c:pt idx="318">
                  <c:v>2.1800000000000101E-3</c:v>
                </c:pt>
                <c:pt idx="319">
                  <c:v>2.1900000000000101E-3</c:v>
                </c:pt>
                <c:pt idx="320">
                  <c:v>2.2000000000000101E-3</c:v>
                </c:pt>
                <c:pt idx="321">
                  <c:v>2.2100000000000101E-3</c:v>
                </c:pt>
                <c:pt idx="322">
                  <c:v>2.2200000000000102E-3</c:v>
                </c:pt>
                <c:pt idx="323">
                  <c:v>2.2300000000000102E-3</c:v>
                </c:pt>
                <c:pt idx="324">
                  <c:v>2.2400000000000102E-3</c:v>
                </c:pt>
                <c:pt idx="325">
                  <c:v>2.2500000000000098E-3</c:v>
                </c:pt>
                <c:pt idx="326">
                  <c:v>2.2600000000000098E-3</c:v>
                </c:pt>
                <c:pt idx="327">
                  <c:v>2.2700000000000099E-3</c:v>
                </c:pt>
                <c:pt idx="328">
                  <c:v>2.2800000000000099E-3</c:v>
                </c:pt>
                <c:pt idx="329">
                  <c:v>2.2900000000000099E-3</c:v>
                </c:pt>
                <c:pt idx="330">
                  <c:v>2.3000000000000099E-3</c:v>
                </c:pt>
                <c:pt idx="331">
                  <c:v>2.31000000000001E-3</c:v>
                </c:pt>
                <c:pt idx="332">
                  <c:v>2.32000000000001E-3</c:v>
                </c:pt>
                <c:pt idx="333">
                  <c:v>2.33000000000001E-3</c:v>
                </c:pt>
                <c:pt idx="334">
                  <c:v>2.34000000000001E-3</c:v>
                </c:pt>
                <c:pt idx="335">
                  <c:v>2.3500000000000101E-3</c:v>
                </c:pt>
                <c:pt idx="336">
                  <c:v>2.3600000000000101E-3</c:v>
                </c:pt>
                <c:pt idx="337">
                  <c:v>2.3700000000000101E-3</c:v>
                </c:pt>
                <c:pt idx="338">
                  <c:v>2.3800000000000101E-3</c:v>
                </c:pt>
                <c:pt idx="339">
                  <c:v>2.3900000000000102E-3</c:v>
                </c:pt>
                <c:pt idx="340">
                  <c:v>2.4000000000000102E-3</c:v>
                </c:pt>
                <c:pt idx="341">
                  <c:v>2.4100000000000098E-3</c:v>
                </c:pt>
                <c:pt idx="342">
                  <c:v>2.4200000000000098E-3</c:v>
                </c:pt>
                <c:pt idx="343">
                  <c:v>2.4300000000000098E-3</c:v>
                </c:pt>
                <c:pt idx="344">
                  <c:v>2.4400000000000099E-3</c:v>
                </c:pt>
                <c:pt idx="345">
                  <c:v>2.4500000000000099E-3</c:v>
                </c:pt>
                <c:pt idx="346">
                  <c:v>2.4600000000000099E-3</c:v>
                </c:pt>
                <c:pt idx="347">
                  <c:v>2.4700000000000099E-3</c:v>
                </c:pt>
                <c:pt idx="348">
                  <c:v>2.48000000000001E-3</c:v>
                </c:pt>
                <c:pt idx="349">
                  <c:v>2.49000000000001E-3</c:v>
                </c:pt>
                <c:pt idx="350">
                  <c:v>2.50000000000001E-3</c:v>
                </c:pt>
                <c:pt idx="351">
                  <c:v>2.5100000000000101E-3</c:v>
                </c:pt>
                <c:pt idx="352">
                  <c:v>2.5200000000000101E-3</c:v>
                </c:pt>
                <c:pt idx="353">
                  <c:v>2.5300000000000101E-3</c:v>
                </c:pt>
                <c:pt idx="354">
                  <c:v>2.5400000000000101E-3</c:v>
                </c:pt>
                <c:pt idx="355">
                  <c:v>2.5500000000000102E-3</c:v>
                </c:pt>
                <c:pt idx="356">
                  <c:v>2.5600000000000102E-3</c:v>
                </c:pt>
                <c:pt idx="357">
                  <c:v>2.5700000000000102E-3</c:v>
                </c:pt>
                <c:pt idx="358">
                  <c:v>2.5800000000000098E-3</c:v>
                </c:pt>
                <c:pt idx="359">
                  <c:v>2.5900000000000098E-3</c:v>
                </c:pt>
                <c:pt idx="360">
                  <c:v>2.6000000000000099E-3</c:v>
                </c:pt>
                <c:pt idx="361">
                  <c:v>2.6100000000000099E-3</c:v>
                </c:pt>
                <c:pt idx="362">
                  <c:v>2.6200000000000099E-3</c:v>
                </c:pt>
                <c:pt idx="363">
                  <c:v>2.6300000000000099E-3</c:v>
                </c:pt>
                <c:pt idx="364">
                  <c:v>2.64000000000001E-3</c:v>
                </c:pt>
                <c:pt idx="365">
                  <c:v>2.65000000000001E-3</c:v>
                </c:pt>
                <c:pt idx="366">
                  <c:v>2.66000000000001E-3</c:v>
                </c:pt>
                <c:pt idx="367">
                  <c:v>2.67000000000001E-3</c:v>
                </c:pt>
                <c:pt idx="368">
                  <c:v>2.6800000000000101E-3</c:v>
                </c:pt>
                <c:pt idx="369">
                  <c:v>2.6900000000000101E-3</c:v>
                </c:pt>
                <c:pt idx="370">
                  <c:v>2.7000000000000101E-3</c:v>
                </c:pt>
                <c:pt idx="371">
                  <c:v>2.7100000000000101E-3</c:v>
                </c:pt>
                <c:pt idx="372">
                  <c:v>2.7200000000000102E-3</c:v>
                </c:pt>
                <c:pt idx="373">
                  <c:v>2.7300000000000102E-3</c:v>
                </c:pt>
                <c:pt idx="374">
                  <c:v>2.7400000000000098E-3</c:v>
                </c:pt>
                <c:pt idx="375">
                  <c:v>2.7500000000000098E-3</c:v>
                </c:pt>
                <c:pt idx="376">
                  <c:v>2.7600000000000098E-3</c:v>
                </c:pt>
                <c:pt idx="377">
                  <c:v>2.7700000000000099E-3</c:v>
                </c:pt>
                <c:pt idx="378">
                  <c:v>2.7800000000000099E-3</c:v>
                </c:pt>
                <c:pt idx="379">
                  <c:v>2.7900000000000099E-3</c:v>
                </c:pt>
                <c:pt idx="380">
                  <c:v>2.8000000000000099E-3</c:v>
                </c:pt>
                <c:pt idx="381">
                  <c:v>2.81000000000001E-3</c:v>
                </c:pt>
                <c:pt idx="382">
                  <c:v>2.82000000000001E-3</c:v>
                </c:pt>
                <c:pt idx="383">
                  <c:v>2.83000000000001E-3</c:v>
                </c:pt>
                <c:pt idx="384">
                  <c:v>2.8400000000000101E-3</c:v>
                </c:pt>
                <c:pt idx="385">
                  <c:v>2.8500000000000101E-3</c:v>
                </c:pt>
                <c:pt idx="386">
                  <c:v>2.8600000000000101E-3</c:v>
                </c:pt>
                <c:pt idx="387">
                  <c:v>2.8700000000000101E-3</c:v>
                </c:pt>
                <c:pt idx="388">
                  <c:v>2.8800000000000102E-3</c:v>
                </c:pt>
                <c:pt idx="389">
                  <c:v>2.8900000000000102E-3</c:v>
                </c:pt>
                <c:pt idx="390">
                  <c:v>2.9000000000000102E-3</c:v>
                </c:pt>
                <c:pt idx="391">
                  <c:v>2.9100000000000098E-3</c:v>
                </c:pt>
                <c:pt idx="392">
                  <c:v>2.9200000000000098E-3</c:v>
                </c:pt>
                <c:pt idx="393">
                  <c:v>2.9300000000000099E-3</c:v>
                </c:pt>
                <c:pt idx="394">
                  <c:v>2.9400000000000099E-3</c:v>
                </c:pt>
                <c:pt idx="395">
                  <c:v>2.9500000000000099E-3</c:v>
                </c:pt>
                <c:pt idx="396">
                  <c:v>2.9600000000000099E-3</c:v>
                </c:pt>
                <c:pt idx="397">
                  <c:v>2.97000000000001E-3</c:v>
                </c:pt>
                <c:pt idx="398">
                  <c:v>2.98000000000001E-3</c:v>
                </c:pt>
                <c:pt idx="399">
                  <c:v>2.99000000000001E-3</c:v>
                </c:pt>
                <c:pt idx="400">
                  <c:v>3.00000000000001E-3</c:v>
                </c:pt>
                <c:pt idx="401">
                  <c:v>3.0100000000000101E-3</c:v>
                </c:pt>
                <c:pt idx="402">
                  <c:v>3.0200000000000101E-3</c:v>
                </c:pt>
                <c:pt idx="403">
                  <c:v>3.0300000000000101E-3</c:v>
                </c:pt>
                <c:pt idx="404">
                  <c:v>3.0400000000000101E-3</c:v>
                </c:pt>
                <c:pt idx="405">
                  <c:v>3.0500000000000102E-3</c:v>
                </c:pt>
                <c:pt idx="406">
                  <c:v>3.0600000000000102E-3</c:v>
                </c:pt>
                <c:pt idx="407">
                  <c:v>3.0700000000000098E-3</c:v>
                </c:pt>
                <c:pt idx="408">
                  <c:v>3.0800000000000098E-3</c:v>
                </c:pt>
                <c:pt idx="409">
                  <c:v>3.0900000000000098E-3</c:v>
                </c:pt>
                <c:pt idx="410">
                  <c:v>3.1000000000000099E-3</c:v>
                </c:pt>
                <c:pt idx="411">
                  <c:v>3.1100000000000099E-3</c:v>
                </c:pt>
                <c:pt idx="412">
                  <c:v>3.1200000000000099E-3</c:v>
                </c:pt>
                <c:pt idx="413">
                  <c:v>3.1300000000000099E-3</c:v>
                </c:pt>
                <c:pt idx="414">
                  <c:v>3.14000000000001E-3</c:v>
                </c:pt>
                <c:pt idx="415">
                  <c:v>3.15000000000001E-3</c:v>
                </c:pt>
                <c:pt idx="416">
                  <c:v>3.16000000000001E-3</c:v>
                </c:pt>
                <c:pt idx="417">
                  <c:v>3.17000000000001E-3</c:v>
                </c:pt>
                <c:pt idx="418">
                  <c:v>3.1800000000000101E-3</c:v>
                </c:pt>
                <c:pt idx="419">
                  <c:v>3.1900000000000101E-3</c:v>
                </c:pt>
                <c:pt idx="420">
                  <c:v>3.2000000000000101E-3</c:v>
                </c:pt>
                <c:pt idx="421">
                  <c:v>3.2100000000000102E-3</c:v>
                </c:pt>
                <c:pt idx="422">
                  <c:v>3.2200000000000102E-3</c:v>
                </c:pt>
                <c:pt idx="423">
                  <c:v>3.2300000000000102E-3</c:v>
                </c:pt>
                <c:pt idx="424">
                  <c:v>3.2400000000000098E-3</c:v>
                </c:pt>
                <c:pt idx="425">
                  <c:v>3.2500000000000098E-3</c:v>
                </c:pt>
                <c:pt idx="426">
                  <c:v>3.2600000000000099E-3</c:v>
                </c:pt>
                <c:pt idx="427">
                  <c:v>3.2700000000000099E-3</c:v>
                </c:pt>
                <c:pt idx="428">
                  <c:v>3.2800000000000099E-3</c:v>
                </c:pt>
                <c:pt idx="429">
                  <c:v>3.2900000000000099E-3</c:v>
                </c:pt>
                <c:pt idx="430">
                  <c:v>3.30000000000001E-3</c:v>
                </c:pt>
                <c:pt idx="431">
                  <c:v>3.31000000000001E-3</c:v>
                </c:pt>
                <c:pt idx="432">
                  <c:v>3.32000000000001E-3</c:v>
                </c:pt>
                <c:pt idx="433">
                  <c:v>3.33000000000001E-3</c:v>
                </c:pt>
                <c:pt idx="434">
                  <c:v>3.3400000000000101E-3</c:v>
                </c:pt>
                <c:pt idx="435">
                  <c:v>3.3500000000000101E-3</c:v>
                </c:pt>
                <c:pt idx="436">
                  <c:v>3.3600000000000101E-3</c:v>
                </c:pt>
                <c:pt idx="437">
                  <c:v>3.3700000000000101E-3</c:v>
                </c:pt>
                <c:pt idx="438">
                  <c:v>3.3800000000000102E-3</c:v>
                </c:pt>
                <c:pt idx="439">
                  <c:v>3.3900000000000102E-3</c:v>
                </c:pt>
                <c:pt idx="440">
                  <c:v>3.4000000000000098E-3</c:v>
                </c:pt>
                <c:pt idx="441">
                  <c:v>3.4100000000000098E-3</c:v>
                </c:pt>
                <c:pt idx="442">
                  <c:v>3.4200000000000098E-3</c:v>
                </c:pt>
                <c:pt idx="443">
                  <c:v>3.4300000000000099E-3</c:v>
                </c:pt>
                <c:pt idx="444">
                  <c:v>3.4400000000000099E-3</c:v>
                </c:pt>
                <c:pt idx="445">
                  <c:v>3.4500000000000099E-3</c:v>
                </c:pt>
                <c:pt idx="446">
                  <c:v>3.4600000000000099E-3</c:v>
                </c:pt>
                <c:pt idx="447">
                  <c:v>3.47000000000001E-3</c:v>
                </c:pt>
                <c:pt idx="448">
                  <c:v>3.48000000000001E-3</c:v>
                </c:pt>
                <c:pt idx="449">
                  <c:v>3.49000000000001E-3</c:v>
                </c:pt>
                <c:pt idx="450">
                  <c:v>3.50000000000001E-3</c:v>
                </c:pt>
                <c:pt idx="451">
                  <c:v>3.5100000000000101E-3</c:v>
                </c:pt>
                <c:pt idx="452">
                  <c:v>3.5200000000000101E-3</c:v>
                </c:pt>
                <c:pt idx="453">
                  <c:v>3.5300000000000101E-3</c:v>
                </c:pt>
                <c:pt idx="454">
                  <c:v>3.5400000000000102E-3</c:v>
                </c:pt>
                <c:pt idx="455">
                  <c:v>3.5500000000000102E-3</c:v>
                </c:pt>
                <c:pt idx="456">
                  <c:v>3.5600000000000102E-3</c:v>
                </c:pt>
                <c:pt idx="457">
                  <c:v>3.5700000000000098E-3</c:v>
                </c:pt>
                <c:pt idx="458">
                  <c:v>3.5800000000000098E-3</c:v>
                </c:pt>
                <c:pt idx="459">
                  <c:v>3.5900000000000098E-3</c:v>
                </c:pt>
                <c:pt idx="460">
                  <c:v>3.6000000000000099E-3</c:v>
                </c:pt>
                <c:pt idx="461">
                  <c:v>3.6100000000000099E-3</c:v>
                </c:pt>
                <c:pt idx="462">
                  <c:v>3.6200000000000099E-3</c:v>
                </c:pt>
                <c:pt idx="463">
                  <c:v>3.63000000000001E-3</c:v>
                </c:pt>
                <c:pt idx="464">
                  <c:v>3.64000000000001E-3</c:v>
                </c:pt>
                <c:pt idx="465">
                  <c:v>3.65000000000001E-3</c:v>
                </c:pt>
                <c:pt idx="466">
                  <c:v>3.66000000000001E-3</c:v>
                </c:pt>
                <c:pt idx="467">
                  <c:v>3.6700000000000101E-3</c:v>
                </c:pt>
                <c:pt idx="468">
                  <c:v>3.6800000000000101E-3</c:v>
                </c:pt>
                <c:pt idx="469">
                  <c:v>3.6900000000000101E-3</c:v>
                </c:pt>
                <c:pt idx="470">
                  <c:v>3.7000000000000101E-3</c:v>
                </c:pt>
                <c:pt idx="471">
                  <c:v>3.7100000000000102E-3</c:v>
                </c:pt>
                <c:pt idx="472">
                  <c:v>3.7200000000000102E-3</c:v>
                </c:pt>
                <c:pt idx="473">
                  <c:v>3.7300000000000102E-3</c:v>
                </c:pt>
                <c:pt idx="474">
                  <c:v>3.7400000000000098E-3</c:v>
                </c:pt>
                <c:pt idx="475">
                  <c:v>3.7500000000000098E-3</c:v>
                </c:pt>
                <c:pt idx="476">
                  <c:v>3.7600000000000099E-3</c:v>
                </c:pt>
                <c:pt idx="477">
                  <c:v>3.7700000000000099E-3</c:v>
                </c:pt>
                <c:pt idx="478">
                  <c:v>3.7800000000000099E-3</c:v>
                </c:pt>
                <c:pt idx="479">
                  <c:v>3.7900000000000099E-3</c:v>
                </c:pt>
                <c:pt idx="480">
                  <c:v>3.80000000000001E-3</c:v>
                </c:pt>
                <c:pt idx="481">
                  <c:v>3.81000000000001E-3</c:v>
                </c:pt>
                <c:pt idx="482">
                  <c:v>3.82000000000001E-3</c:v>
                </c:pt>
                <c:pt idx="483">
                  <c:v>3.83000000000001E-3</c:v>
                </c:pt>
                <c:pt idx="484">
                  <c:v>3.8400000000000101E-3</c:v>
                </c:pt>
                <c:pt idx="485">
                  <c:v>3.8500000000000101E-3</c:v>
                </c:pt>
                <c:pt idx="486">
                  <c:v>3.8600000000000101E-3</c:v>
                </c:pt>
                <c:pt idx="487">
                  <c:v>3.8700000000000102E-3</c:v>
                </c:pt>
                <c:pt idx="488">
                  <c:v>3.8800000000000102E-3</c:v>
                </c:pt>
                <c:pt idx="489">
                  <c:v>3.8900000000000102E-3</c:v>
                </c:pt>
                <c:pt idx="490">
                  <c:v>3.9000000000000098E-3</c:v>
                </c:pt>
                <c:pt idx="491">
                  <c:v>3.9100000000000098E-3</c:v>
                </c:pt>
                <c:pt idx="492">
                  <c:v>3.9200000000000103E-3</c:v>
                </c:pt>
                <c:pt idx="493">
                  <c:v>3.9300000000000099E-3</c:v>
                </c:pt>
                <c:pt idx="494">
                  <c:v>3.9400000000000103E-3</c:v>
                </c:pt>
                <c:pt idx="495">
                  <c:v>3.9500000000000099E-3</c:v>
                </c:pt>
                <c:pt idx="496">
                  <c:v>3.9600000000000104E-3</c:v>
                </c:pt>
                <c:pt idx="497">
                  <c:v>3.97000000000001E-3</c:v>
                </c:pt>
                <c:pt idx="498">
                  <c:v>3.9800000000000096E-3</c:v>
                </c:pt>
                <c:pt idx="499">
                  <c:v>3.99000000000001E-3</c:v>
                </c:pt>
                <c:pt idx="500">
                  <c:v>4.0000000000000096E-3</c:v>
                </c:pt>
                <c:pt idx="501">
                  <c:v>4.0100000000000101E-3</c:v>
                </c:pt>
                <c:pt idx="502">
                  <c:v>4.0200000000000097E-3</c:v>
                </c:pt>
                <c:pt idx="503">
                  <c:v>4.0300000000000101E-3</c:v>
                </c:pt>
                <c:pt idx="504">
                  <c:v>4.0400000000000097E-3</c:v>
                </c:pt>
                <c:pt idx="505">
                  <c:v>4.0500000000000102E-3</c:v>
                </c:pt>
                <c:pt idx="506">
                  <c:v>4.0600000000000098E-3</c:v>
                </c:pt>
                <c:pt idx="507">
                  <c:v>4.0700000000000102E-3</c:v>
                </c:pt>
                <c:pt idx="508">
                  <c:v>4.0800000000000098E-3</c:v>
                </c:pt>
                <c:pt idx="509">
                  <c:v>4.0900000000000103E-3</c:v>
                </c:pt>
                <c:pt idx="510">
                  <c:v>4.1000000000000099E-3</c:v>
                </c:pt>
                <c:pt idx="511">
                  <c:v>4.1100000000000103E-3</c:v>
                </c:pt>
                <c:pt idx="512">
                  <c:v>4.1200000000000099E-3</c:v>
                </c:pt>
                <c:pt idx="513">
                  <c:v>4.1300000000000104E-3</c:v>
                </c:pt>
                <c:pt idx="514">
                  <c:v>4.14000000000001E-3</c:v>
                </c:pt>
                <c:pt idx="515">
                  <c:v>4.1500000000000096E-3</c:v>
                </c:pt>
                <c:pt idx="516">
                  <c:v>4.16000000000001E-3</c:v>
                </c:pt>
                <c:pt idx="517">
                  <c:v>4.1700000000000096E-3</c:v>
                </c:pt>
                <c:pt idx="518">
                  <c:v>4.1800000000000101E-3</c:v>
                </c:pt>
                <c:pt idx="519">
                  <c:v>4.1900000000000097E-3</c:v>
                </c:pt>
                <c:pt idx="520">
                  <c:v>4.2000000000000101E-3</c:v>
                </c:pt>
                <c:pt idx="521">
                  <c:v>4.2100000000000097E-3</c:v>
                </c:pt>
                <c:pt idx="522">
                  <c:v>4.2200000000000102E-3</c:v>
                </c:pt>
                <c:pt idx="523">
                  <c:v>4.2300000000000098E-3</c:v>
                </c:pt>
                <c:pt idx="524">
                  <c:v>4.2400000000000103E-3</c:v>
                </c:pt>
                <c:pt idx="525">
                  <c:v>4.2500000000000098E-3</c:v>
                </c:pt>
                <c:pt idx="526">
                  <c:v>4.2600000000000103E-3</c:v>
                </c:pt>
                <c:pt idx="527">
                  <c:v>4.2700000000000099E-3</c:v>
                </c:pt>
                <c:pt idx="528">
                  <c:v>4.2800000000000104E-3</c:v>
                </c:pt>
                <c:pt idx="529">
                  <c:v>4.29000000000001E-3</c:v>
                </c:pt>
                <c:pt idx="530">
                  <c:v>4.3000000000000104E-3</c:v>
                </c:pt>
                <c:pt idx="531">
                  <c:v>4.31000000000001E-3</c:v>
                </c:pt>
                <c:pt idx="532">
                  <c:v>4.3200000000000096E-3</c:v>
                </c:pt>
                <c:pt idx="533">
                  <c:v>4.3300000000000101E-3</c:v>
                </c:pt>
                <c:pt idx="534">
                  <c:v>4.3400000000000096E-3</c:v>
                </c:pt>
                <c:pt idx="535">
                  <c:v>4.3500000000000101E-3</c:v>
                </c:pt>
                <c:pt idx="536">
                  <c:v>4.3600000000000097E-3</c:v>
                </c:pt>
                <c:pt idx="537">
                  <c:v>4.3700000000000102E-3</c:v>
                </c:pt>
                <c:pt idx="538">
                  <c:v>4.3800000000000098E-3</c:v>
                </c:pt>
                <c:pt idx="539">
                  <c:v>4.3900000000000102E-3</c:v>
                </c:pt>
                <c:pt idx="540">
                  <c:v>4.4000000000000098E-3</c:v>
                </c:pt>
                <c:pt idx="541">
                  <c:v>4.4100000000000103E-3</c:v>
                </c:pt>
                <c:pt idx="542">
                  <c:v>4.4200000000000099E-3</c:v>
                </c:pt>
                <c:pt idx="543">
                  <c:v>4.4300000000000103E-3</c:v>
                </c:pt>
                <c:pt idx="544">
                  <c:v>4.4400000000000099E-3</c:v>
                </c:pt>
                <c:pt idx="545">
                  <c:v>4.4500000000000104E-3</c:v>
                </c:pt>
                <c:pt idx="546">
                  <c:v>4.46000000000001E-3</c:v>
                </c:pt>
                <c:pt idx="547">
                  <c:v>4.4700000000000104E-3</c:v>
                </c:pt>
                <c:pt idx="548">
                  <c:v>4.48000000000001E-3</c:v>
                </c:pt>
                <c:pt idx="549">
                  <c:v>4.4900000000000096E-3</c:v>
                </c:pt>
                <c:pt idx="550">
                  <c:v>4.5000000000000101E-3</c:v>
                </c:pt>
                <c:pt idx="551">
                  <c:v>4.5100000000000097E-3</c:v>
                </c:pt>
                <c:pt idx="552">
                  <c:v>4.5200000000000101E-3</c:v>
                </c:pt>
                <c:pt idx="553">
                  <c:v>4.5300000000000097E-3</c:v>
                </c:pt>
                <c:pt idx="554">
                  <c:v>4.5400000000000102E-3</c:v>
                </c:pt>
                <c:pt idx="555">
                  <c:v>4.5500000000000098E-3</c:v>
                </c:pt>
                <c:pt idx="556">
                  <c:v>4.5600000000000102E-3</c:v>
                </c:pt>
                <c:pt idx="557">
                  <c:v>4.5700000000000098E-3</c:v>
                </c:pt>
                <c:pt idx="558">
                  <c:v>4.5800000000000103E-3</c:v>
                </c:pt>
                <c:pt idx="559">
                  <c:v>4.5900000000000203E-3</c:v>
                </c:pt>
                <c:pt idx="560">
                  <c:v>4.6000000000000103E-3</c:v>
                </c:pt>
                <c:pt idx="561">
                  <c:v>4.6100000000000099E-3</c:v>
                </c:pt>
                <c:pt idx="562">
                  <c:v>4.6200000000000104E-3</c:v>
                </c:pt>
                <c:pt idx="563">
                  <c:v>4.6300000000000204E-3</c:v>
                </c:pt>
                <c:pt idx="564">
                  <c:v>4.6400000000000096E-3</c:v>
                </c:pt>
                <c:pt idx="565">
                  <c:v>4.65000000000001E-3</c:v>
                </c:pt>
                <c:pt idx="566">
                  <c:v>4.6600000000000096E-3</c:v>
                </c:pt>
                <c:pt idx="567">
                  <c:v>4.6700000000000196E-3</c:v>
                </c:pt>
                <c:pt idx="568">
                  <c:v>4.6800000000000097E-3</c:v>
                </c:pt>
                <c:pt idx="569">
                  <c:v>4.6900000000000101E-3</c:v>
                </c:pt>
                <c:pt idx="570">
                  <c:v>4.7000000000000097E-3</c:v>
                </c:pt>
                <c:pt idx="571">
                  <c:v>4.7100000000000197E-3</c:v>
                </c:pt>
                <c:pt idx="572">
                  <c:v>4.7200000000000202E-3</c:v>
                </c:pt>
                <c:pt idx="573">
                  <c:v>4.7300000000000102E-3</c:v>
                </c:pt>
                <c:pt idx="574">
                  <c:v>4.7400000000000202E-3</c:v>
                </c:pt>
                <c:pt idx="575">
                  <c:v>4.7500000000000198E-3</c:v>
                </c:pt>
                <c:pt idx="576">
                  <c:v>4.7600000000000203E-3</c:v>
                </c:pt>
                <c:pt idx="577">
                  <c:v>4.7700000000000103E-3</c:v>
                </c:pt>
                <c:pt idx="578">
                  <c:v>4.7800000000000203E-3</c:v>
                </c:pt>
                <c:pt idx="579">
                  <c:v>4.7900000000000199E-3</c:v>
                </c:pt>
                <c:pt idx="580">
                  <c:v>4.8000000000000204E-3</c:v>
                </c:pt>
                <c:pt idx="581">
                  <c:v>4.8100000000000096E-3</c:v>
                </c:pt>
                <c:pt idx="582">
                  <c:v>4.8200000000000196E-3</c:v>
                </c:pt>
                <c:pt idx="583">
                  <c:v>4.83000000000002E-3</c:v>
                </c:pt>
                <c:pt idx="584">
                  <c:v>4.8400000000000196E-3</c:v>
                </c:pt>
                <c:pt idx="585">
                  <c:v>4.8500000000000097E-3</c:v>
                </c:pt>
                <c:pt idx="586">
                  <c:v>4.8600000000000197E-3</c:v>
                </c:pt>
                <c:pt idx="587">
                  <c:v>4.8700000000000201E-3</c:v>
                </c:pt>
                <c:pt idx="588">
                  <c:v>4.8800000000000197E-3</c:v>
                </c:pt>
                <c:pt idx="589">
                  <c:v>4.8900000000000202E-3</c:v>
                </c:pt>
                <c:pt idx="590">
                  <c:v>4.9000000000000198E-3</c:v>
                </c:pt>
                <c:pt idx="591">
                  <c:v>4.9100000000000203E-3</c:v>
                </c:pt>
                <c:pt idx="592">
                  <c:v>4.9200000000000198E-3</c:v>
                </c:pt>
                <c:pt idx="593">
                  <c:v>4.9300000000000203E-3</c:v>
                </c:pt>
                <c:pt idx="594">
                  <c:v>4.9400000000000199E-3</c:v>
                </c:pt>
                <c:pt idx="595">
                  <c:v>4.9500000000000204E-3</c:v>
                </c:pt>
                <c:pt idx="596">
                  <c:v>4.9600000000000199E-3</c:v>
                </c:pt>
                <c:pt idx="597">
                  <c:v>4.9700000000000204E-3</c:v>
                </c:pt>
                <c:pt idx="598">
                  <c:v>4.98000000000002E-3</c:v>
                </c:pt>
                <c:pt idx="599">
                  <c:v>4.9900000000000196E-3</c:v>
                </c:pt>
                <c:pt idx="600">
                  <c:v>5.0000000000000201E-3</c:v>
                </c:pt>
                <c:pt idx="601">
                  <c:v>5.0100000000000196E-3</c:v>
                </c:pt>
                <c:pt idx="602">
                  <c:v>5.0200000000000201E-3</c:v>
                </c:pt>
                <c:pt idx="603">
                  <c:v>5.0300000000000197E-3</c:v>
                </c:pt>
                <c:pt idx="604">
                  <c:v>5.0400000000000202E-3</c:v>
                </c:pt>
                <c:pt idx="605">
                  <c:v>5.0500000000000198E-3</c:v>
                </c:pt>
                <c:pt idx="606">
                  <c:v>5.0600000000000202E-3</c:v>
                </c:pt>
                <c:pt idx="607">
                  <c:v>5.0700000000000198E-3</c:v>
                </c:pt>
                <c:pt idx="608">
                  <c:v>5.0800000000000203E-3</c:v>
                </c:pt>
                <c:pt idx="609">
                  <c:v>5.0900000000000199E-3</c:v>
                </c:pt>
                <c:pt idx="610">
                  <c:v>5.1000000000000203E-3</c:v>
                </c:pt>
                <c:pt idx="611">
                  <c:v>5.1100000000000199E-3</c:v>
                </c:pt>
                <c:pt idx="612">
                  <c:v>5.1200000000000204E-3</c:v>
                </c:pt>
                <c:pt idx="613">
                  <c:v>5.13000000000002E-3</c:v>
                </c:pt>
                <c:pt idx="614">
                  <c:v>5.1400000000000204E-3</c:v>
                </c:pt>
                <c:pt idx="615">
                  <c:v>5.15000000000002E-3</c:v>
                </c:pt>
                <c:pt idx="616">
                  <c:v>5.1600000000000196E-3</c:v>
                </c:pt>
                <c:pt idx="617">
                  <c:v>5.1700000000000201E-3</c:v>
                </c:pt>
                <c:pt idx="618">
                  <c:v>5.1800000000000197E-3</c:v>
                </c:pt>
                <c:pt idx="619">
                  <c:v>5.1900000000000201E-3</c:v>
                </c:pt>
                <c:pt idx="620">
                  <c:v>5.2000000000000197E-3</c:v>
                </c:pt>
                <c:pt idx="621">
                  <c:v>5.2100000000000202E-3</c:v>
                </c:pt>
                <c:pt idx="622">
                  <c:v>5.2200000000000198E-3</c:v>
                </c:pt>
                <c:pt idx="623">
                  <c:v>5.2300000000000202E-3</c:v>
                </c:pt>
                <c:pt idx="624">
                  <c:v>5.2400000000000198E-3</c:v>
                </c:pt>
                <c:pt idx="625">
                  <c:v>5.2500000000000203E-3</c:v>
                </c:pt>
                <c:pt idx="626">
                  <c:v>5.2600000000000199E-3</c:v>
                </c:pt>
                <c:pt idx="627">
                  <c:v>5.2700000000000203E-3</c:v>
                </c:pt>
                <c:pt idx="628">
                  <c:v>5.2800000000000199E-3</c:v>
                </c:pt>
                <c:pt idx="629">
                  <c:v>5.2900000000000204E-3</c:v>
                </c:pt>
                <c:pt idx="630">
                  <c:v>5.30000000000002E-3</c:v>
                </c:pt>
                <c:pt idx="631">
                  <c:v>5.3100000000000204E-3</c:v>
                </c:pt>
                <c:pt idx="632">
                  <c:v>5.32000000000002E-3</c:v>
                </c:pt>
                <c:pt idx="633">
                  <c:v>5.3300000000000196E-3</c:v>
                </c:pt>
                <c:pt idx="634">
                  <c:v>5.3400000000000201E-3</c:v>
                </c:pt>
                <c:pt idx="635">
                  <c:v>5.3500000000000197E-3</c:v>
                </c:pt>
                <c:pt idx="636">
                  <c:v>5.3600000000000201E-3</c:v>
                </c:pt>
                <c:pt idx="637">
                  <c:v>5.3700000000000197E-3</c:v>
                </c:pt>
                <c:pt idx="638">
                  <c:v>5.3800000000000202E-3</c:v>
                </c:pt>
                <c:pt idx="639">
                  <c:v>5.3900000000000198E-3</c:v>
                </c:pt>
                <c:pt idx="640">
                  <c:v>5.4000000000000202E-3</c:v>
                </c:pt>
                <c:pt idx="641">
                  <c:v>5.4100000000000198E-3</c:v>
                </c:pt>
                <c:pt idx="642">
                  <c:v>5.4200000000000203E-3</c:v>
                </c:pt>
                <c:pt idx="643">
                  <c:v>5.4300000000000199E-3</c:v>
                </c:pt>
                <c:pt idx="644">
                  <c:v>5.4400000000000203E-3</c:v>
                </c:pt>
                <c:pt idx="645">
                  <c:v>5.4500000000000199E-3</c:v>
                </c:pt>
                <c:pt idx="646">
                  <c:v>5.4600000000000204E-3</c:v>
                </c:pt>
                <c:pt idx="647">
                  <c:v>5.47000000000002E-3</c:v>
                </c:pt>
                <c:pt idx="648">
                  <c:v>5.4800000000000196E-3</c:v>
                </c:pt>
                <c:pt idx="649">
                  <c:v>5.49000000000002E-3</c:v>
                </c:pt>
                <c:pt idx="650">
                  <c:v>5.5000000000000196E-3</c:v>
                </c:pt>
                <c:pt idx="651">
                  <c:v>5.5100000000000201E-3</c:v>
                </c:pt>
                <c:pt idx="652">
                  <c:v>5.5200000000000197E-3</c:v>
                </c:pt>
                <c:pt idx="653">
                  <c:v>5.5300000000000201E-3</c:v>
                </c:pt>
                <c:pt idx="654">
                  <c:v>5.5400000000000197E-3</c:v>
                </c:pt>
                <c:pt idx="655">
                  <c:v>5.5500000000000202E-3</c:v>
                </c:pt>
                <c:pt idx="656">
                  <c:v>5.5600000000000198E-3</c:v>
                </c:pt>
                <c:pt idx="657">
                  <c:v>5.5700000000000202E-3</c:v>
                </c:pt>
                <c:pt idx="658">
                  <c:v>5.5800000000000198E-3</c:v>
                </c:pt>
                <c:pt idx="659">
                  <c:v>5.5900000000000203E-3</c:v>
                </c:pt>
                <c:pt idx="660">
                  <c:v>5.6000000000000199E-3</c:v>
                </c:pt>
                <c:pt idx="661">
                  <c:v>5.6100000000000204E-3</c:v>
                </c:pt>
                <c:pt idx="662">
                  <c:v>5.6200000000000199E-3</c:v>
                </c:pt>
                <c:pt idx="663">
                  <c:v>5.6300000000000204E-3</c:v>
                </c:pt>
                <c:pt idx="664">
                  <c:v>5.64000000000002E-3</c:v>
                </c:pt>
                <c:pt idx="665">
                  <c:v>5.6500000000000196E-3</c:v>
                </c:pt>
                <c:pt idx="666">
                  <c:v>5.66000000000002E-3</c:v>
                </c:pt>
                <c:pt idx="667">
                  <c:v>5.6700000000000196E-3</c:v>
                </c:pt>
                <c:pt idx="668">
                  <c:v>5.6800000000000201E-3</c:v>
                </c:pt>
                <c:pt idx="669">
                  <c:v>5.6900000000000197E-3</c:v>
                </c:pt>
                <c:pt idx="670">
                  <c:v>5.7000000000000202E-3</c:v>
                </c:pt>
                <c:pt idx="671">
                  <c:v>5.7100000000000197E-3</c:v>
                </c:pt>
                <c:pt idx="672">
                  <c:v>5.7200000000000202E-3</c:v>
                </c:pt>
                <c:pt idx="673">
                  <c:v>5.7300000000000198E-3</c:v>
                </c:pt>
                <c:pt idx="674">
                  <c:v>5.7400000000000203E-3</c:v>
                </c:pt>
                <c:pt idx="675">
                  <c:v>5.7500000000000199E-3</c:v>
                </c:pt>
                <c:pt idx="676">
                  <c:v>5.7600000000000203E-3</c:v>
                </c:pt>
                <c:pt idx="677">
                  <c:v>5.7700000000000199E-3</c:v>
                </c:pt>
                <c:pt idx="678">
                  <c:v>5.7800000000000204E-3</c:v>
                </c:pt>
                <c:pt idx="679">
                  <c:v>5.79000000000002E-3</c:v>
                </c:pt>
                <c:pt idx="680">
                  <c:v>5.8000000000000204E-3</c:v>
                </c:pt>
                <c:pt idx="681">
                  <c:v>5.81000000000002E-3</c:v>
                </c:pt>
                <c:pt idx="682">
                  <c:v>5.8200000000000196E-3</c:v>
                </c:pt>
                <c:pt idx="683">
                  <c:v>5.8300000000000201E-3</c:v>
                </c:pt>
                <c:pt idx="684">
                  <c:v>5.8400000000000197E-3</c:v>
                </c:pt>
                <c:pt idx="685">
                  <c:v>5.8500000000000201E-3</c:v>
                </c:pt>
                <c:pt idx="686">
                  <c:v>5.8600000000000197E-3</c:v>
                </c:pt>
                <c:pt idx="687">
                  <c:v>5.8700000000000202E-3</c:v>
                </c:pt>
                <c:pt idx="688">
                  <c:v>5.8800000000000198E-3</c:v>
                </c:pt>
                <c:pt idx="689">
                  <c:v>5.8900000000000202E-3</c:v>
                </c:pt>
                <c:pt idx="690">
                  <c:v>5.9000000000000198E-3</c:v>
                </c:pt>
                <c:pt idx="691">
                  <c:v>5.9100000000000203E-3</c:v>
                </c:pt>
                <c:pt idx="692">
                  <c:v>5.9200000000000199E-3</c:v>
                </c:pt>
                <c:pt idx="693">
                  <c:v>5.9300000000000203E-3</c:v>
                </c:pt>
                <c:pt idx="694">
                  <c:v>5.9400000000000199E-3</c:v>
                </c:pt>
                <c:pt idx="695">
                  <c:v>5.9500000000000204E-3</c:v>
                </c:pt>
                <c:pt idx="696">
                  <c:v>5.96000000000002E-3</c:v>
                </c:pt>
                <c:pt idx="697">
                  <c:v>5.9700000000000204E-3</c:v>
                </c:pt>
                <c:pt idx="698">
                  <c:v>5.98000000000002E-3</c:v>
                </c:pt>
                <c:pt idx="699">
                  <c:v>5.9900000000000196E-3</c:v>
                </c:pt>
                <c:pt idx="700">
                  <c:v>6.0000000000000201E-3</c:v>
                </c:pt>
                <c:pt idx="701">
                  <c:v>6.0100000000000197E-3</c:v>
                </c:pt>
                <c:pt idx="702">
                  <c:v>6.0200000000000201E-3</c:v>
                </c:pt>
                <c:pt idx="703">
                  <c:v>6.0300000000000197E-3</c:v>
                </c:pt>
                <c:pt idx="704">
                  <c:v>6.0400000000000202E-3</c:v>
                </c:pt>
                <c:pt idx="705">
                  <c:v>6.0500000000000198E-3</c:v>
                </c:pt>
                <c:pt idx="706">
                  <c:v>6.0600000000000202E-3</c:v>
                </c:pt>
                <c:pt idx="707">
                  <c:v>6.0700000000000198E-3</c:v>
                </c:pt>
                <c:pt idx="708">
                  <c:v>6.0800000000000203E-3</c:v>
                </c:pt>
                <c:pt idx="709">
                  <c:v>6.0900000000000199E-3</c:v>
                </c:pt>
                <c:pt idx="710">
                  <c:v>6.1000000000000203E-3</c:v>
                </c:pt>
                <c:pt idx="711">
                  <c:v>6.1100000000000199E-3</c:v>
                </c:pt>
                <c:pt idx="712">
                  <c:v>6.1200000000000204E-3</c:v>
                </c:pt>
                <c:pt idx="713">
                  <c:v>6.13000000000002E-3</c:v>
                </c:pt>
                <c:pt idx="714">
                  <c:v>6.1400000000000196E-3</c:v>
                </c:pt>
                <c:pt idx="715">
                  <c:v>6.15000000000002E-3</c:v>
                </c:pt>
                <c:pt idx="716">
                  <c:v>6.1600000000000196E-3</c:v>
                </c:pt>
                <c:pt idx="717">
                  <c:v>6.1700000000000201E-3</c:v>
                </c:pt>
                <c:pt idx="718">
                  <c:v>6.1800000000000197E-3</c:v>
                </c:pt>
                <c:pt idx="719">
                  <c:v>6.1900000000000201E-3</c:v>
                </c:pt>
                <c:pt idx="720">
                  <c:v>6.2000000000000197E-3</c:v>
                </c:pt>
                <c:pt idx="721">
                  <c:v>6.2100000000000202E-3</c:v>
                </c:pt>
                <c:pt idx="722">
                  <c:v>6.2200000000000198E-3</c:v>
                </c:pt>
                <c:pt idx="723">
                  <c:v>6.2300000000000202E-3</c:v>
                </c:pt>
                <c:pt idx="724">
                  <c:v>6.2400000000000198E-3</c:v>
                </c:pt>
                <c:pt idx="725">
                  <c:v>6.2500000000000203E-3</c:v>
                </c:pt>
                <c:pt idx="726">
                  <c:v>6.2600000000000199E-3</c:v>
                </c:pt>
                <c:pt idx="727">
                  <c:v>6.2700000000000203E-3</c:v>
                </c:pt>
                <c:pt idx="728">
                  <c:v>6.2800000000000199E-3</c:v>
                </c:pt>
                <c:pt idx="729">
                  <c:v>6.2900000000000204E-3</c:v>
                </c:pt>
                <c:pt idx="730">
                  <c:v>6.30000000000002E-3</c:v>
                </c:pt>
                <c:pt idx="731">
                  <c:v>6.3100000000000196E-3</c:v>
                </c:pt>
                <c:pt idx="732">
                  <c:v>6.32000000000002E-3</c:v>
                </c:pt>
                <c:pt idx="733">
                  <c:v>6.3300000000000196E-3</c:v>
                </c:pt>
                <c:pt idx="734">
                  <c:v>6.3400000000000201E-3</c:v>
                </c:pt>
                <c:pt idx="735">
                  <c:v>6.3500000000000197E-3</c:v>
                </c:pt>
                <c:pt idx="736">
                  <c:v>6.3600000000000202E-3</c:v>
                </c:pt>
                <c:pt idx="737">
                  <c:v>6.3700000000000197E-3</c:v>
                </c:pt>
                <c:pt idx="738">
                  <c:v>6.3800000000000202E-3</c:v>
                </c:pt>
                <c:pt idx="739">
                  <c:v>6.3900000000000198E-3</c:v>
                </c:pt>
                <c:pt idx="740">
                  <c:v>6.4000000000000203E-3</c:v>
                </c:pt>
                <c:pt idx="741">
                  <c:v>6.4100000000000198E-3</c:v>
                </c:pt>
                <c:pt idx="742">
                  <c:v>6.4200000000000203E-3</c:v>
                </c:pt>
                <c:pt idx="743">
                  <c:v>6.4300000000000199E-3</c:v>
                </c:pt>
                <c:pt idx="744">
                  <c:v>6.4400000000000204E-3</c:v>
                </c:pt>
                <c:pt idx="745">
                  <c:v>6.45000000000002E-3</c:v>
                </c:pt>
                <c:pt idx="746">
                  <c:v>6.4600000000000204E-3</c:v>
                </c:pt>
                <c:pt idx="747">
                  <c:v>6.47000000000002E-3</c:v>
                </c:pt>
                <c:pt idx="748">
                  <c:v>6.4800000000000196E-3</c:v>
                </c:pt>
                <c:pt idx="749">
                  <c:v>6.4900000000000201E-3</c:v>
                </c:pt>
                <c:pt idx="750">
                  <c:v>6.5000000000000197E-3</c:v>
                </c:pt>
                <c:pt idx="751">
                  <c:v>6.5100000000000201E-3</c:v>
                </c:pt>
                <c:pt idx="752">
                  <c:v>6.5200000000000197E-3</c:v>
                </c:pt>
                <c:pt idx="753">
                  <c:v>6.5300000000000202E-3</c:v>
                </c:pt>
                <c:pt idx="754">
                  <c:v>6.5400000000000198E-3</c:v>
                </c:pt>
                <c:pt idx="755">
                  <c:v>6.5500000000000202E-3</c:v>
                </c:pt>
                <c:pt idx="756">
                  <c:v>6.5600000000000198E-3</c:v>
                </c:pt>
                <c:pt idx="757">
                  <c:v>6.5700000000000203E-3</c:v>
                </c:pt>
                <c:pt idx="758">
                  <c:v>6.5800000000000199E-3</c:v>
                </c:pt>
                <c:pt idx="759">
                  <c:v>6.5900000000000203E-3</c:v>
                </c:pt>
                <c:pt idx="760">
                  <c:v>6.6000000000000199E-3</c:v>
                </c:pt>
                <c:pt idx="761">
                  <c:v>6.6100000000000204E-3</c:v>
                </c:pt>
                <c:pt idx="762">
                  <c:v>6.62000000000002E-3</c:v>
                </c:pt>
                <c:pt idx="763">
                  <c:v>6.6300000000000204E-3</c:v>
                </c:pt>
                <c:pt idx="764">
                  <c:v>6.64000000000002E-3</c:v>
                </c:pt>
                <c:pt idx="765">
                  <c:v>6.6500000000000196E-3</c:v>
                </c:pt>
                <c:pt idx="766">
                  <c:v>6.6600000000000201E-3</c:v>
                </c:pt>
                <c:pt idx="767">
                  <c:v>6.6700000000000197E-3</c:v>
                </c:pt>
                <c:pt idx="768">
                  <c:v>6.6800000000000201E-3</c:v>
                </c:pt>
                <c:pt idx="769">
                  <c:v>6.6900000000000197E-3</c:v>
                </c:pt>
                <c:pt idx="770">
                  <c:v>6.7000000000000202E-3</c:v>
                </c:pt>
                <c:pt idx="771">
                  <c:v>6.7100000000000198E-3</c:v>
                </c:pt>
                <c:pt idx="772">
                  <c:v>6.7200000000000202E-3</c:v>
                </c:pt>
                <c:pt idx="773">
                  <c:v>6.7300000000000198E-3</c:v>
                </c:pt>
                <c:pt idx="774">
                  <c:v>6.7400000000000203E-3</c:v>
                </c:pt>
                <c:pt idx="775">
                  <c:v>6.7500000000000199E-3</c:v>
                </c:pt>
                <c:pt idx="776">
                  <c:v>6.7600000000000203E-3</c:v>
                </c:pt>
                <c:pt idx="777">
                  <c:v>6.7700000000000199E-3</c:v>
                </c:pt>
                <c:pt idx="778">
                  <c:v>6.7800000000000204E-3</c:v>
                </c:pt>
                <c:pt idx="779">
                  <c:v>6.79000000000002E-3</c:v>
                </c:pt>
                <c:pt idx="780">
                  <c:v>6.8000000000000196E-3</c:v>
                </c:pt>
                <c:pt idx="781">
                  <c:v>6.81000000000002E-3</c:v>
                </c:pt>
                <c:pt idx="782">
                  <c:v>6.8200000000000196E-3</c:v>
                </c:pt>
                <c:pt idx="783">
                  <c:v>6.8300000000000201E-3</c:v>
                </c:pt>
                <c:pt idx="784">
                  <c:v>6.8400000000000197E-3</c:v>
                </c:pt>
                <c:pt idx="785">
                  <c:v>6.8500000000000201E-3</c:v>
                </c:pt>
                <c:pt idx="786">
                  <c:v>6.8600000000000197E-3</c:v>
                </c:pt>
                <c:pt idx="787">
                  <c:v>6.8700000000000202E-3</c:v>
                </c:pt>
                <c:pt idx="788">
                  <c:v>6.8800000000000198E-3</c:v>
                </c:pt>
                <c:pt idx="789">
                  <c:v>6.8900000000000202E-3</c:v>
                </c:pt>
                <c:pt idx="790">
                  <c:v>6.9000000000000198E-3</c:v>
                </c:pt>
                <c:pt idx="791">
                  <c:v>6.9100000000000203E-3</c:v>
                </c:pt>
                <c:pt idx="792">
                  <c:v>6.9200000000000199E-3</c:v>
                </c:pt>
                <c:pt idx="793">
                  <c:v>6.9300000000000203E-3</c:v>
                </c:pt>
                <c:pt idx="794">
                  <c:v>6.9400000000000199E-3</c:v>
                </c:pt>
                <c:pt idx="795">
                  <c:v>6.9500000000000204E-3</c:v>
                </c:pt>
                <c:pt idx="796">
                  <c:v>6.96000000000002E-3</c:v>
                </c:pt>
                <c:pt idx="797">
                  <c:v>6.9700000000000196E-3</c:v>
                </c:pt>
                <c:pt idx="798">
                  <c:v>6.98000000000002E-3</c:v>
                </c:pt>
                <c:pt idx="799">
                  <c:v>6.9900000000000196E-3</c:v>
                </c:pt>
                <c:pt idx="800">
                  <c:v>7.0000000000000201E-3</c:v>
                </c:pt>
                <c:pt idx="801">
                  <c:v>7.0100000000000197E-3</c:v>
                </c:pt>
                <c:pt idx="802">
                  <c:v>7.0200000000000201E-3</c:v>
                </c:pt>
                <c:pt idx="803">
                  <c:v>7.0300000000000197E-3</c:v>
                </c:pt>
                <c:pt idx="804">
                  <c:v>7.0400000000000202E-3</c:v>
                </c:pt>
                <c:pt idx="805">
                  <c:v>7.0500000000000198E-3</c:v>
                </c:pt>
                <c:pt idx="806">
                  <c:v>7.0600000000000203E-3</c:v>
                </c:pt>
                <c:pt idx="807">
                  <c:v>7.0700000000000198E-3</c:v>
                </c:pt>
                <c:pt idx="808">
                  <c:v>7.0800000000000203E-3</c:v>
                </c:pt>
                <c:pt idx="809">
                  <c:v>7.0900000000000199E-3</c:v>
                </c:pt>
                <c:pt idx="810">
                  <c:v>7.1000000000000204E-3</c:v>
                </c:pt>
                <c:pt idx="811">
                  <c:v>7.1100000000000199E-3</c:v>
                </c:pt>
                <c:pt idx="812">
                  <c:v>7.1200000000000204E-3</c:v>
                </c:pt>
                <c:pt idx="813">
                  <c:v>7.13000000000002E-3</c:v>
                </c:pt>
                <c:pt idx="814">
                  <c:v>7.1400000000000196E-3</c:v>
                </c:pt>
                <c:pt idx="815">
                  <c:v>7.1500000000000201E-3</c:v>
                </c:pt>
                <c:pt idx="816">
                  <c:v>7.1600000000000196E-3</c:v>
                </c:pt>
                <c:pt idx="817">
                  <c:v>7.1700000000000201E-3</c:v>
                </c:pt>
                <c:pt idx="818">
                  <c:v>7.1800000000000197E-3</c:v>
                </c:pt>
                <c:pt idx="819">
                  <c:v>7.1900000000000202E-3</c:v>
                </c:pt>
                <c:pt idx="820">
                  <c:v>7.2000000000000198E-3</c:v>
                </c:pt>
                <c:pt idx="821">
                  <c:v>7.2100000000000202E-3</c:v>
                </c:pt>
                <c:pt idx="822">
                  <c:v>7.2200000000000198E-3</c:v>
                </c:pt>
                <c:pt idx="823">
                  <c:v>7.2300000000000203E-3</c:v>
                </c:pt>
                <c:pt idx="824">
                  <c:v>7.2400000000000199E-3</c:v>
                </c:pt>
                <c:pt idx="825">
                  <c:v>7.2500000000000203E-3</c:v>
                </c:pt>
                <c:pt idx="826">
                  <c:v>7.2600000000000199E-3</c:v>
                </c:pt>
                <c:pt idx="827">
                  <c:v>7.2700000000000204E-3</c:v>
                </c:pt>
                <c:pt idx="828">
                  <c:v>7.28000000000002E-3</c:v>
                </c:pt>
                <c:pt idx="829">
                  <c:v>7.2900000000000204E-3</c:v>
                </c:pt>
                <c:pt idx="830">
                  <c:v>7.30000000000002E-3</c:v>
                </c:pt>
                <c:pt idx="831">
                  <c:v>7.3100000000000196E-3</c:v>
                </c:pt>
                <c:pt idx="832">
                  <c:v>7.3200000000000201E-3</c:v>
                </c:pt>
                <c:pt idx="833">
                  <c:v>7.3300000000000197E-3</c:v>
                </c:pt>
                <c:pt idx="834">
                  <c:v>7.3400000000000201E-3</c:v>
                </c:pt>
                <c:pt idx="835">
                  <c:v>7.3500000000000197E-3</c:v>
                </c:pt>
                <c:pt idx="836">
                  <c:v>7.3600000000000202E-3</c:v>
                </c:pt>
                <c:pt idx="837">
                  <c:v>7.3700000000000198E-3</c:v>
                </c:pt>
                <c:pt idx="838">
                  <c:v>7.3800000000000202E-3</c:v>
                </c:pt>
                <c:pt idx="839">
                  <c:v>7.3900000000000198E-3</c:v>
                </c:pt>
                <c:pt idx="840">
                  <c:v>7.4000000000000203E-3</c:v>
                </c:pt>
                <c:pt idx="841">
                  <c:v>7.4100000000000199E-3</c:v>
                </c:pt>
                <c:pt idx="842">
                  <c:v>7.4200000000000203E-3</c:v>
                </c:pt>
                <c:pt idx="843">
                  <c:v>7.4300000000000199E-3</c:v>
                </c:pt>
                <c:pt idx="844">
                  <c:v>7.4400000000000204E-3</c:v>
                </c:pt>
                <c:pt idx="845">
                  <c:v>7.45000000000002E-3</c:v>
                </c:pt>
                <c:pt idx="846">
                  <c:v>7.4600000000000204E-3</c:v>
                </c:pt>
                <c:pt idx="847">
                  <c:v>7.47000000000002E-3</c:v>
                </c:pt>
                <c:pt idx="848">
                  <c:v>7.4800000000000196E-3</c:v>
                </c:pt>
                <c:pt idx="849">
                  <c:v>7.4900000000000201E-3</c:v>
                </c:pt>
                <c:pt idx="850">
                  <c:v>7.5000000000000197E-3</c:v>
                </c:pt>
                <c:pt idx="851">
                  <c:v>7.5100000000000201E-3</c:v>
                </c:pt>
                <c:pt idx="852">
                  <c:v>7.5200000000000197E-3</c:v>
                </c:pt>
                <c:pt idx="853">
                  <c:v>7.5300000000000202E-3</c:v>
                </c:pt>
                <c:pt idx="854">
                  <c:v>7.5400000000000198E-3</c:v>
                </c:pt>
                <c:pt idx="855">
                  <c:v>7.5500000000000202E-3</c:v>
                </c:pt>
                <c:pt idx="856">
                  <c:v>7.5600000000000198E-3</c:v>
                </c:pt>
                <c:pt idx="857">
                  <c:v>7.5700000000000203E-3</c:v>
                </c:pt>
                <c:pt idx="858">
                  <c:v>7.5800000000000199E-3</c:v>
                </c:pt>
                <c:pt idx="859">
                  <c:v>7.5900000000000203E-3</c:v>
                </c:pt>
                <c:pt idx="860">
                  <c:v>7.6000000000000199E-3</c:v>
                </c:pt>
                <c:pt idx="861">
                  <c:v>7.6100000000000204E-3</c:v>
                </c:pt>
                <c:pt idx="862">
                  <c:v>7.62000000000002E-3</c:v>
                </c:pt>
                <c:pt idx="863">
                  <c:v>7.6300000000000196E-3</c:v>
                </c:pt>
                <c:pt idx="864">
                  <c:v>7.64000000000002E-3</c:v>
                </c:pt>
                <c:pt idx="865">
                  <c:v>7.6500000000000196E-3</c:v>
                </c:pt>
                <c:pt idx="866">
                  <c:v>7.6600000000000201E-3</c:v>
                </c:pt>
                <c:pt idx="867">
                  <c:v>7.6700000000000197E-3</c:v>
                </c:pt>
                <c:pt idx="868">
                  <c:v>7.6800000000000201E-3</c:v>
                </c:pt>
                <c:pt idx="869">
                  <c:v>7.6900000000000197E-3</c:v>
                </c:pt>
                <c:pt idx="870">
                  <c:v>7.7000000000000202E-3</c:v>
                </c:pt>
                <c:pt idx="871">
                  <c:v>7.7100000000000198E-3</c:v>
                </c:pt>
                <c:pt idx="872">
                  <c:v>7.7200000000000202E-3</c:v>
                </c:pt>
                <c:pt idx="873">
                  <c:v>7.7300000000000198E-3</c:v>
                </c:pt>
                <c:pt idx="874">
                  <c:v>7.7400000000000203E-3</c:v>
                </c:pt>
                <c:pt idx="875">
                  <c:v>7.7500000000000199E-3</c:v>
                </c:pt>
                <c:pt idx="876">
                  <c:v>7.7600000000000204E-3</c:v>
                </c:pt>
                <c:pt idx="877">
                  <c:v>7.7700000000000199E-3</c:v>
                </c:pt>
                <c:pt idx="878">
                  <c:v>7.7800000000000204E-3</c:v>
                </c:pt>
                <c:pt idx="879">
                  <c:v>7.79000000000002E-3</c:v>
                </c:pt>
                <c:pt idx="880">
                  <c:v>7.8000000000000196E-3</c:v>
                </c:pt>
                <c:pt idx="881">
                  <c:v>7.8100000000000201E-3</c:v>
                </c:pt>
                <c:pt idx="882">
                  <c:v>7.8200000000000196E-3</c:v>
                </c:pt>
                <c:pt idx="883">
                  <c:v>7.8300000000000192E-3</c:v>
                </c:pt>
                <c:pt idx="884">
                  <c:v>7.8400000000000206E-3</c:v>
                </c:pt>
                <c:pt idx="885">
                  <c:v>7.8500000000000202E-3</c:v>
                </c:pt>
                <c:pt idx="886">
                  <c:v>7.8600000000000197E-3</c:v>
                </c:pt>
                <c:pt idx="887">
                  <c:v>7.8700000000000193E-3</c:v>
                </c:pt>
                <c:pt idx="888">
                  <c:v>7.8800000000000207E-3</c:v>
                </c:pt>
                <c:pt idx="889">
                  <c:v>7.8900000000000203E-3</c:v>
                </c:pt>
                <c:pt idx="890">
                  <c:v>7.9000000000000199E-3</c:v>
                </c:pt>
                <c:pt idx="891">
                  <c:v>7.9100000000000194E-3</c:v>
                </c:pt>
                <c:pt idx="892">
                  <c:v>7.9200000000000208E-3</c:v>
                </c:pt>
                <c:pt idx="893">
                  <c:v>7.9300000000000204E-3</c:v>
                </c:pt>
                <c:pt idx="894">
                  <c:v>7.94000000000002E-3</c:v>
                </c:pt>
                <c:pt idx="895">
                  <c:v>7.9500000000000196E-3</c:v>
                </c:pt>
                <c:pt idx="896">
                  <c:v>7.9600000000000191E-3</c:v>
                </c:pt>
                <c:pt idx="897">
                  <c:v>7.9700000000000205E-3</c:v>
                </c:pt>
                <c:pt idx="898">
                  <c:v>7.9800000000000201E-3</c:v>
                </c:pt>
                <c:pt idx="899">
                  <c:v>7.9900000000000197E-3</c:v>
                </c:pt>
                <c:pt idx="900">
                  <c:v>8.0000000000000192E-3</c:v>
                </c:pt>
                <c:pt idx="901">
                  <c:v>8.0100000000000206E-3</c:v>
                </c:pt>
                <c:pt idx="902">
                  <c:v>8.0200000000000202E-3</c:v>
                </c:pt>
                <c:pt idx="903">
                  <c:v>8.0300000000000198E-3</c:v>
                </c:pt>
                <c:pt idx="904">
                  <c:v>8.0400000000000194E-3</c:v>
                </c:pt>
                <c:pt idx="905">
                  <c:v>8.0500000000000207E-3</c:v>
                </c:pt>
                <c:pt idx="906">
                  <c:v>8.0600000000000203E-3</c:v>
                </c:pt>
                <c:pt idx="907">
                  <c:v>8.0700000000000199E-3</c:v>
                </c:pt>
                <c:pt idx="908">
                  <c:v>8.0800000000000195E-3</c:v>
                </c:pt>
                <c:pt idx="909">
                  <c:v>8.0900000000000208E-3</c:v>
                </c:pt>
                <c:pt idx="910">
                  <c:v>8.1000000000000204E-3</c:v>
                </c:pt>
                <c:pt idx="911">
                  <c:v>8.11000000000002E-3</c:v>
                </c:pt>
                <c:pt idx="912">
                  <c:v>8.1200000000000196E-3</c:v>
                </c:pt>
                <c:pt idx="913">
                  <c:v>8.1300000000000192E-3</c:v>
                </c:pt>
                <c:pt idx="914">
                  <c:v>8.1400000000000205E-3</c:v>
                </c:pt>
                <c:pt idx="915">
                  <c:v>8.1500000000000201E-3</c:v>
                </c:pt>
                <c:pt idx="916">
                  <c:v>8.1600000000000197E-3</c:v>
                </c:pt>
                <c:pt idx="917">
                  <c:v>8.1700000000000193E-3</c:v>
                </c:pt>
                <c:pt idx="918">
                  <c:v>8.1800000000000206E-3</c:v>
                </c:pt>
                <c:pt idx="919">
                  <c:v>8.1900000000000202E-3</c:v>
                </c:pt>
                <c:pt idx="920">
                  <c:v>8.2000000000000198E-3</c:v>
                </c:pt>
                <c:pt idx="921">
                  <c:v>8.2100000000000194E-3</c:v>
                </c:pt>
                <c:pt idx="922">
                  <c:v>8.2200000000000207E-3</c:v>
                </c:pt>
                <c:pt idx="923">
                  <c:v>8.2300000000000203E-3</c:v>
                </c:pt>
                <c:pt idx="924">
                  <c:v>8.2400000000000199E-3</c:v>
                </c:pt>
                <c:pt idx="925">
                  <c:v>8.2500000000000195E-3</c:v>
                </c:pt>
                <c:pt idx="926">
                  <c:v>8.2600000000000295E-3</c:v>
                </c:pt>
                <c:pt idx="927">
                  <c:v>8.2700000000000204E-3</c:v>
                </c:pt>
                <c:pt idx="928">
                  <c:v>8.28000000000002E-3</c:v>
                </c:pt>
                <c:pt idx="929">
                  <c:v>8.2900000000000196E-3</c:v>
                </c:pt>
                <c:pt idx="930">
                  <c:v>8.3000000000000192E-3</c:v>
                </c:pt>
                <c:pt idx="931">
                  <c:v>8.3100000000000205E-3</c:v>
                </c:pt>
                <c:pt idx="932">
                  <c:v>8.3200000000000201E-3</c:v>
                </c:pt>
                <c:pt idx="933">
                  <c:v>8.3300000000000197E-3</c:v>
                </c:pt>
                <c:pt idx="934">
                  <c:v>8.3400000000000297E-3</c:v>
                </c:pt>
                <c:pt idx="935">
                  <c:v>8.3500000000000206E-3</c:v>
                </c:pt>
                <c:pt idx="936">
                  <c:v>8.3600000000000202E-3</c:v>
                </c:pt>
                <c:pt idx="937">
                  <c:v>8.3700000000000198E-3</c:v>
                </c:pt>
                <c:pt idx="938">
                  <c:v>8.3800000000000194E-3</c:v>
                </c:pt>
                <c:pt idx="939">
                  <c:v>8.3900000000000294E-3</c:v>
                </c:pt>
                <c:pt idx="940">
                  <c:v>8.4000000000000203E-3</c:v>
                </c:pt>
                <c:pt idx="941">
                  <c:v>8.4100000000000199E-3</c:v>
                </c:pt>
                <c:pt idx="942">
                  <c:v>8.4200000000000299E-3</c:v>
                </c:pt>
                <c:pt idx="943">
                  <c:v>8.4300000000000295E-3</c:v>
                </c:pt>
                <c:pt idx="944">
                  <c:v>8.4400000000000204E-3</c:v>
                </c:pt>
                <c:pt idx="945">
                  <c:v>8.45000000000002E-3</c:v>
                </c:pt>
                <c:pt idx="946">
                  <c:v>8.4600000000000196E-3</c:v>
                </c:pt>
                <c:pt idx="947">
                  <c:v>8.4700000000000296E-3</c:v>
                </c:pt>
                <c:pt idx="948">
                  <c:v>8.4800000000000205E-3</c:v>
                </c:pt>
                <c:pt idx="949">
                  <c:v>8.4900000000000201E-3</c:v>
                </c:pt>
                <c:pt idx="950">
                  <c:v>8.5000000000000301E-3</c:v>
                </c:pt>
                <c:pt idx="951">
                  <c:v>8.5100000000000297E-3</c:v>
                </c:pt>
                <c:pt idx="952">
                  <c:v>8.5200000000000206E-3</c:v>
                </c:pt>
                <c:pt idx="953">
                  <c:v>8.5300000000000202E-3</c:v>
                </c:pt>
                <c:pt idx="954">
                  <c:v>8.5400000000000198E-3</c:v>
                </c:pt>
                <c:pt idx="955">
                  <c:v>8.5500000000000298E-3</c:v>
                </c:pt>
                <c:pt idx="956">
                  <c:v>8.5600000000000294E-3</c:v>
                </c:pt>
                <c:pt idx="957">
                  <c:v>8.5700000000000203E-3</c:v>
                </c:pt>
                <c:pt idx="958">
                  <c:v>8.5800000000000303E-3</c:v>
                </c:pt>
                <c:pt idx="959">
                  <c:v>8.5900000000000299E-3</c:v>
                </c:pt>
                <c:pt idx="960">
                  <c:v>8.6000000000000295E-3</c:v>
                </c:pt>
                <c:pt idx="961">
                  <c:v>8.6100000000000204E-3</c:v>
                </c:pt>
                <c:pt idx="962">
                  <c:v>8.62000000000002E-3</c:v>
                </c:pt>
                <c:pt idx="963">
                  <c:v>8.63000000000003E-3</c:v>
                </c:pt>
                <c:pt idx="964">
                  <c:v>8.6400000000000296E-3</c:v>
                </c:pt>
                <c:pt idx="965">
                  <c:v>8.6500000000000205E-3</c:v>
                </c:pt>
                <c:pt idx="966">
                  <c:v>8.6600000000000305E-3</c:v>
                </c:pt>
                <c:pt idx="967">
                  <c:v>8.6700000000000301E-3</c:v>
                </c:pt>
                <c:pt idx="968">
                  <c:v>8.6800000000000297E-3</c:v>
                </c:pt>
                <c:pt idx="969">
                  <c:v>8.6900000000000206E-3</c:v>
                </c:pt>
                <c:pt idx="970">
                  <c:v>8.7000000000000202E-3</c:v>
                </c:pt>
                <c:pt idx="971">
                  <c:v>8.7100000000000302E-3</c:v>
                </c:pt>
                <c:pt idx="972">
                  <c:v>8.7200000000000298E-3</c:v>
                </c:pt>
                <c:pt idx="973">
                  <c:v>8.7300000000000294E-3</c:v>
                </c:pt>
                <c:pt idx="974">
                  <c:v>8.7400000000000307E-3</c:v>
                </c:pt>
                <c:pt idx="975">
                  <c:v>8.7500000000000303E-3</c:v>
                </c:pt>
                <c:pt idx="976">
                  <c:v>8.7600000000000299E-3</c:v>
                </c:pt>
                <c:pt idx="977">
                  <c:v>8.7700000000000295E-3</c:v>
                </c:pt>
                <c:pt idx="978">
                  <c:v>8.7800000000000204E-3</c:v>
                </c:pt>
                <c:pt idx="979">
                  <c:v>8.7900000000000304E-3</c:v>
                </c:pt>
                <c:pt idx="980">
                  <c:v>8.80000000000003E-3</c:v>
                </c:pt>
                <c:pt idx="981">
                  <c:v>8.8100000000000296E-3</c:v>
                </c:pt>
                <c:pt idx="982">
                  <c:v>8.8200000000000292E-3</c:v>
                </c:pt>
                <c:pt idx="983">
                  <c:v>8.8300000000000305E-3</c:v>
                </c:pt>
                <c:pt idx="984">
                  <c:v>8.8400000000000301E-3</c:v>
                </c:pt>
                <c:pt idx="985">
                  <c:v>8.8500000000000297E-3</c:v>
                </c:pt>
                <c:pt idx="986">
                  <c:v>8.8600000000000206E-3</c:v>
                </c:pt>
                <c:pt idx="987">
                  <c:v>8.8700000000000306E-3</c:v>
                </c:pt>
                <c:pt idx="988">
                  <c:v>8.8800000000000302E-3</c:v>
                </c:pt>
                <c:pt idx="989">
                  <c:v>8.8900000000000298E-3</c:v>
                </c:pt>
                <c:pt idx="990">
                  <c:v>8.9000000000000294E-3</c:v>
                </c:pt>
                <c:pt idx="991">
                  <c:v>8.9100000000000307E-3</c:v>
                </c:pt>
                <c:pt idx="992">
                  <c:v>8.9200000000000303E-3</c:v>
                </c:pt>
                <c:pt idx="993">
                  <c:v>8.9300000000000299E-3</c:v>
                </c:pt>
                <c:pt idx="994">
                  <c:v>8.9400000000000295E-3</c:v>
                </c:pt>
                <c:pt idx="995">
                  <c:v>8.9500000000000308E-3</c:v>
                </c:pt>
                <c:pt idx="996">
                  <c:v>8.9600000000000304E-3</c:v>
                </c:pt>
                <c:pt idx="997">
                  <c:v>8.97000000000003E-3</c:v>
                </c:pt>
                <c:pt idx="998">
                  <c:v>8.9800000000000296E-3</c:v>
                </c:pt>
                <c:pt idx="999">
                  <c:v>8.9900000000000292E-3</c:v>
                </c:pt>
                <c:pt idx="1000">
                  <c:v>8.9999999999999993E-3</c:v>
                </c:pt>
                <c:pt idx="1001">
                  <c:v>9.0100000000000006E-3</c:v>
                </c:pt>
                <c:pt idx="1002">
                  <c:v>9.0200000000000002E-3</c:v>
                </c:pt>
                <c:pt idx="1003">
                  <c:v>9.0299999999999998E-3</c:v>
                </c:pt>
                <c:pt idx="1004">
                  <c:v>9.0399999999999994E-3</c:v>
                </c:pt>
                <c:pt idx="1005">
                  <c:v>9.0500000000000008E-3</c:v>
                </c:pt>
                <c:pt idx="1006">
                  <c:v>9.0600000000000003E-3</c:v>
                </c:pt>
                <c:pt idx="1007">
                  <c:v>9.0699999999999999E-3</c:v>
                </c:pt>
                <c:pt idx="1008">
                  <c:v>9.0799999999999995E-3</c:v>
                </c:pt>
                <c:pt idx="1009">
                  <c:v>9.0900000000000009E-3</c:v>
                </c:pt>
                <c:pt idx="1010">
                  <c:v>9.1000000000000004E-3</c:v>
                </c:pt>
                <c:pt idx="1011">
                  <c:v>9.11E-3</c:v>
                </c:pt>
                <c:pt idx="1012">
                  <c:v>9.1199999999999996E-3</c:v>
                </c:pt>
                <c:pt idx="1013">
                  <c:v>9.1299999999999992E-3</c:v>
                </c:pt>
                <c:pt idx="1014">
                  <c:v>9.1400000000000006E-3</c:v>
                </c:pt>
                <c:pt idx="1015">
                  <c:v>9.1500000000000001E-3</c:v>
                </c:pt>
                <c:pt idx="1016">
                  <c:v>9.1599999999999997E-3</c:v>
                </c:pt>
                <c:pt idx="1017">
                  <c:v>9.1699999999999993E-3</c:v>
                </c:pt>
                <c:pt idx="1018">
                  <c:v>9.1800000000000007E-3</c:v>
                </c:pt>
                <c:pt idx="1019">
                  <c:v>9.1900000000000003E-3</c:v>
                </c:pt>
                <c:pt idx="1020">
                  <c:v>9.1999999999999998E-3</c:v>
                </c:pt>
                <c:pt idx="1021">
                  <c:v>9.2099999999999994E-3</c:v>
                </c:pt>
                <c:pt idx="1022">
                  <c:v>9.2200000000000008E-3</c:v>
                </c:pt>
                <c:pt idx="1023">
                  <c:v>9.2300000000000004E-3</c:v>
                </c:pt>
                <c:pt idx="1024">
                  <c:v>9.2399999999999999E-3</c:v>
                </c:pt>
                <c:pt idx="1025">
                  <c:v>9.2499999999999995E-3</c:v>
                </c:pt>
                <c:pt idx="1026">
                  <c:v>9.2599999999999991E-3</c:v>
                </c:pt>
                <c:pt idx="1027">
                  <c:v>9.2700000000000005E-3</c:v>
                </c:pt>
                <c:pt idx="1028">
                  <c:v>9.2800000000000001E-3</c:v>
                </c:pt>
                <c:pt idx="1029">
                  <c:v>9.2899999999999996E-3</c:v>
                </c:pt>
                <c:pt idx="1030">
                  <c:v>9.2999999999999992E-3</c:v>
                </c:pt>
                <c:pt idx="1031">
                  <c:v>9.3100000000000006E-3</c:v>
                </c:pt>
                <c:pt idx="1032">
                  <c:v>9.3200000000000002E-3</c:v>
                </c:pt>
                <c:pt idx="1033">
                  <c:v>9.3299999999999998E-3</c:v>
                </c:pt>
                <c:pt idx="1034">
                  <c:v>9.3399999999999993E-3</c:v>
                </c:pt>
                <c:pt idx="1035">
                  <c:v>9.3500000000000007E-3</c:v>
                </c:pt>
                <c:pt idx="1036">
                  <c:v>9.3600000000000003E-3</c:v>
                </c:pt>
                <c:pt idx="1037">
                  <c:v>9.3699999999999999E-3</c:v>
                </c:pt>
                <c:pt idx="1038">
                  <c:v>9.3799999999999994E-3</c:v>
                </c:pt>
                <c:pt idx="1039">
                  <c:v>9.3900000000000008E-3</c:v>
                </c:pt>
                <c:pt idx="1040">
                  <c:v>9.4000000000000004E-3</c:v>
                </c:pt>
                <c:pt idx="1041">
                  <c:v>9.41E-3</c:v>
                </c:pt>
                <c:pt idx="1042">
                  <c:v>9.4199999999999996E-3</c:v>
                </c:pt>
                <c:pt idx="1043">
                  <c:v>9.4299999999999991E-3</c:v>
                </c:pt>
                <c:pt idx="1044">
                  <c:v>9.4400000000000005E-3</c:v>
                </c:pt>
                <c:pt idx="1045">
                  <c:v>9.4500000000000001E-3</c:v>
                </c:pt>
                <c:pt idx="1046">
                  <c:v>9.4599999999999997E-3</c:v>
                </c:pt>
                <c:pt idx="1047">
                  <c:v>9.4699999999999993E-3</c:v>
                </c:pt>
                <c:pt idx="1048">
                  <c:v>9.4800000000000006E-3</c:v>
                </c:pt>
                <c:pt idx="1049">
                  <c:v>9.4900000000000002E-3</c:v>
                </c:pt>
                <c:pt idx="1050">
                  <c:v>9.4999999999999998E-3</c:v>
                </c:pt>
                <c:pt idx="1051">
                  <c:v>9.5099999999999994E-3</c:v>
                </c:pt>
                <c:pt idx="1052">
                  <c:v>9.5200000000000007E-3</c:v>
                </c:pt>
                <c:pt idx="1053">
                  <c:v>9.5300000000000003E-3</c:v>
                </c:pt>
                <c:pt idx="1054">
                  <c:v>9.5399999999999999E-3</c:v>
                </c:pt>
                <c:pt idx="1055">
                  <c:v>9.5499999999999995E-3</c:v>
                </c:pt>
                <c:pt idx="1056">
                  <c:v>9.5600000000000008E-3</c:v>
                </c:pt>
                <c:pt idx="1057">
                  <c:v>9.5700000000000004E-3</c:v>
                </c:pt>
                <c:pt idx="1058">
                  <c:v>9.58E-3</c:v>
                </c:pt>
                <c:pt idx="1059">
                  <c:v>9.5899999999999996E-3</c:v>
                </c:pt>
                <c:pt idx="1060">
                  <c:v>9.5999999999999992E-3</c:v>
                </c:pt>
                <c:pt idx="1061">
                  <c:v>9.6100000000000005E-3</c:v>
                </c:pt>
                <c:pt idx="1062">
                  <c:v>9.6200000000000001E-3</c:v>
                </c:pt>
                <c:pt idx="1063">
                  <c:v>9.6299999999999997E-3</c:v>
                </c:pt>
                <c:pt idx="1064">
                  <c:v>9.6399999999999993E-3</c:v>
                </c:pt>
                <c:pt idx="1065">
                  <c:v>9.6500000000000006E-3</c:v>
                </c:pt>
                <c:pt idx="1066">
                  <c:v>9.6600000000000002E-3</c:v>
                </c:pt>
                <c:pt idx="1067">
                  <c:v>9.6699999999999998E-3</c:v>
                </c:pt>
                <c:pt idx="1068">
                  <c:v>9.6799999999999994E-3</c:v>
                </c:pt>
                <c:pt idx="1069">
                  <c:v>9.6900000000000007E-3</c:v>
                </c:pt>
                <c:pt idx="1070">
                  <c:v>9.7000000000000003E-3</c:v>
                </c:pt>
                <c:pt idx="1071">
                  <c:v>9.7099999999999999E-3</c:v>
                </c:pt>
                <c:pt idx="1072">
                  <c:v>9.7199999999999995E-3</c:v>
                </c:pt>
                <c:pt idx="1073">
                  <c:v>9.7300000000000008E-3</c:v>
                </c:pt>
                <c:pt idx="1074">
                  <c:v>9.7400000000000004E-3</c:v>
                </c:pt>
                <c:pt idx="1075">
                  <c:v>9.75E-3</c:v>
                </c:pt>
                <c:pt idx="1076">
                  <c:v>9.7599999999999996E-3</c:v>
                </c:pt>
                <c:pt idx="1077">
                  <c:v>9.7699999999999992E-3</c:v>
                </c:pt>
                <c:pt idx="1078">
                  <c:v>9.7800000000000005E-3</c:v>
                </c:pt>
                <c:pt idx="1079">
                  <c:v>9.7900000000000001E-3</c:v>
                </c:pt>
                <c:pt idx="1080">
                  <c:v>9.7999999999999997E-3</c:v>
                </c:pt>
                <c:pt idx="1081">
                  <c:v>9.8099999999999993E-3</c:v>
                </c:pt>
                <c:pt idx="1082">
                  <c:v>9.8200000000000006E-3</c:v>
                </c:pt>
                <c:pt idx="1083">
                  <c:v>9.8300000000000002E-3</c:v>
                </c:pt>
                <c:pt idx="1084">
                  <c:v>9.8399999999999998E-3</c:v>
                </c:pt>
                <c:pt idx="1085">
                  <c:v>9.8499999999999994E-3</c:v>
                </c:pt>
                <c:pt idx="1086">
                  <c:v>9.8600000000000007E-3</c:v>
                </c:pt>
                <c:pt idx="1087">
                  <c:v>9.8700000000000003E-3</c:v>
                </c:pt>
                <c:pt idx="1088">
                  <c:v>9.8799999999999999E-3</c:v>
                </c:pt>
                <c:pt idx="1089">
                  <c:v>9.8899999999999995E-3</c:v>
                </c:pt>
                <c:pt idx="1090">
                  <c:v>9.9000000000000008E-3</c:v>
                </c:pt>
                <c:pt idx="1091">
                  <c:v>9.9100000000000004E-3</c:v>
                </c:pt>
                <c:pt idx="1092">
                  <c:v>9.92E-3</c:v>
                </c:pt>
                <c:pt idx="1093">
                  <c:v>9.9299999999999996E-3</c:v>
                </c:pt>
                <c:pt idx="1094">
                  <c:v>9.9399999999999992E-3</c:v>
                </c:pt>
                <c:pt idx="1095">
                  <c:v>9.9500000000000005E-3</c:v>
                </c:pt>
                <c:pt idx="1096">
                  <c:v>9.9600000000000001E-3</c:v>
                </c:pt>
                <c:pt idx="1097">
                  <c:v>9.9699999999999997E-3</c:v>
                </c:pt>
                <c:pt idx="1098">
                  <c:v>9.9799999999999993E-3</c:v>
                </c:pt>
                <c:pt idx="1099">
                  <c:v>9.9900000000000006E-3</c:v>
                </c:pt>
                <c:pt idx="1100">
                  <c:v>0.01</c:v>
                </c:pt>
                <c:pt idx="1101">
                  <c:v>1.001E-2</c:v>
                </c:pt>
                <c:pt idx="1102">
                  <c:v>1.0019999999999999E-2</c:v>
                </c:pt>
                <c:pt idx="1103">
                  <c:v>1.0030000000000001E-2</c:v>
                </c:pt>
                <c:pt idx="1104">
                  <c:v>1.004E-2</c:v>
                </c:pt>
                <c:pt idx="1105">
                  <c:v>1.005E-2</c:v>
                </c:pt>
                <c:pt idx="1106">
                  <c:v>1.0059999999999999E-2</c:v>
                </c:pt>
                <c:pt idx="1107">
                  <c:v>1.0070000000000001E-2</c:v>
                </c:pt>
                <c:pt idx="1108">
                  <c:v>1.008E-2</c:v>
                </c:pt>
                <c:pt idx="1109">
                  <c:v>1.009E-2</c:v>
                </c:pt>
                <c:pt idx="1110">
                  <c:v>1.01E-2</c:v>
                </c:pt>
                <c:pt idx="1111">
                  <c:v>1.0109999999999999E-2</c:v>
                </c:pt>
                <c:pt idx="1112">
                  <c:v>1.0120000000000001E-2</c:v>
                </c:pt>
                <c:pt idx="1113">
                  <c:v>1.013E-2</c:v>
                </c:pt>
                <c:pt idx="1114">
                  <c:v>1.014E-2</c:v>
                </c:pt>
                <c:pt idx="1115">
                  <c:v>1.0149999999999999E-2</c:v>
                </c:pt>
                <c:pt idx="1116">
                  <c:v>1.0160000000000001E-2</c:v>
                </c:pt>
                <c:pt idx="1117">
                  <c:v>1.017E-2</c:v>
                </c:pt>
                <c:pt idx="1118">
                  <c:v>1.018E-2</c:v>
                </c:pt>
                <c:pt idx="1119">
                  <c:v>1.0189999999999999E-2</c:v>
                </c:pt>
                <c:pt idx="1120">
                  <c:v>1.0200000000000001E-2</c:v>
                </c:pt>
                <c:pt idx="1121">
                  <c:v>1.021E-2</c:v>
                </c:pt>
                <c:pt idx="1122">
                  <c:v>1.022E-2</c:v>
                </c:pt>
                <c:pt idx="1123">
                  <c:v>1.023E-2</c:v>
                </c:pt>
                <c:pt idx="1124">
                  <c:v>1.0240000000000001E-2</c:v>
                </c:pt>
                <c:pt idx="1125">
                  <c:v>1.025E-2</c:v>
                </c:pt>
                <c:pt idx="1126">
                  <c:v>1.026E-2</c:v>
                </c:pt>
                <c:pt idx="1127">
                  <c:v>1.027E-2</c:v>
                </c:pt>
                <c:pt idx="1128">
                  <c:v>1.0279999999999999E-2</c:v>
                </c:pt>
                <c:pt idx="1129">
                  <c:v>1.0290000000000001E-2</c:v>
                </c:pt>
                <c:pt idx="1130">
                  <c:v>1.03E-2</c:v>
                </c:pt>
                <c:pt idx="1131">
                  <c:v>1.031E-2</c:v>
                </c:pt>
                <c:pt idx="1132">
                  <c:v>1.0319999999999999E-2</c:v>
                </c:pt>
                <c:pt idx="1133">
                  <c:v>1.0330000000000001E-2</c:v>
                </c:pt>
                <c:pt idx="1134">
                  <c:v>1.034E-2</c:v>
                </c:pt>
                <c:pt idx="1135">
                  <c:v>1.035E-2</c:v>
                </c:pt>
                <c:pt idx="1136">
                  <c:v>1.0359999999999999E-2</c:v>
                </c:pt>
                <c:pt idx="1137">
                  <c:v>1.0370000000000001E-2</c:v>
                </c:pt>
                <c:pt idx="1138">
                  <c:v>1.038E-2</c:v>
                </c:pt>
                <c:pt idx="1139">
                  <c:v>1.039E-2</c:v>
                </c:pt>
                <c:pt idx="1140">
                  <c:v>1.04E-2</c:v>
                </c:pt>
                <c:pt idx="1141">
                  <c:v>1.0410000000000001E-2</c:v>
                </c:pt>
                <c:pt idx="1142">
                  <c:v>1.042E-2</c:v>
                </c:pt>
                <c:pt idx="1143">
                  <c:v>1.043E-2</c:v>
                </c:pt>
                <c:pt idx="1144">
                  <c:v>1.044E-2</c:v>
                </c:pt>
                <c:pt idx="1145">
                  <c:v>1.0449999999999999E-2</c:v>
                </c:pt>
                <c:pt idx="1146">
                  <c:v>1.0460000000000001E-2</c:v>
                </c:pt>
                <c:pt idx="1147">
                  <c:v>1.047E-2</c:v>
                </c:pt>
                <c:pt idx="1148">
                  <c:v>1.048E-2</c:v>
                </c:pt>
                <c:pt idx="1149">
                  <c:v>1.0489999999999999E-2</c:v>
                </c:pt>
                <c:pt idx="1150">
                  <c:v>1.0500000000000001E-2</c:v>
                </c:pt>
                <c:pt idx="1151">
                  <c:v>1.051E-2</c:v>
                </c:pt>
                <c:pt idx="1152">
                  <c:v>1.052E-2</c:v>
                </c:pt>
                <c:pt idx="1153">
                  <c:v>1.0529999999999999E-2</c:v>
                </c:pt>
                <c:pt idx="1154">
                  <c:v>1.0540000000000001E-2</c:v>
                </c:pt>
                <c:pt idx="1155">
                  <c:v>1.055E-2</c:v>
                </c:pt>
                <c:pt idx="1156">
                  <c:v>1.056E-2</c:v>
                </c:pt>
                <c:pt idx="1157">
                  <c:v>1.057E-2</c:v>
                </c:pt>
                <c:pt idx="1158">
                  <c:v>1.0580000000000001E-2</c:v>
                </c:pt>
                <c:pt idx="1159">
                  <c:v>1.059E-2</c:v>
                </c:pt>
                <c:pt idx="1160">
                  <c:v>1.06E-2</c:v>
                </c:pt>
                <c:pt idx="1161">
                  <c:v>1.061E-2</c:v>
                </c:pt>
                <c:pt idx="1162">
                  <c:v>1.0619999999999999E-2</c:v>
                </c:pt>
                <c:pt idx="1163">
                  <c:v>1.0630000000000001E-2</c:v>
                </c:pt>
                <c:pt idx="1164">
                  <c:v>1.064E-2</c:v>
                </c:pt>
                <c:pt idx="1165">
                  <c:v>1.065E-2</c:v>
                </c:pt>
                <c:pt idx="1166">
                  <c:v>1.0659999999999999E-2</c:v>
                </c:pt>
                <c:pt idx="1167">
                  <c:v>1.0670000000000001E-2</c:v>
                </c:pt>
                <c:pt idx="1168">
                  <c:v>1.068E-2</c:v>
                </c:pt>
                <c:pt idx="1169">
                  <c:v>1.069E-2</c:v>
                </c:pt>
                <c:pt idx="1170">
                  <c:v>1.0699999999999999E-2</c:v>
                </c:pt>
                <c:pt idx="1171">
                  <c:v>1.0710000000000001E-2</c:v>
                </c:pt>
                <c:pt idx="1172">
                  <c:v>1.072E-2</c:v>
                </c:pt>
                <c:pt idx="1173">
                  <c:v>1.073E-2</c:v>
                </c:pt>
                <c:pt idx="1174">
                  <c:v>1.074E-2</c:v>
                </c:pt>
                <c:pt idx="1175">
                  <c:v>1.0749999999999999E-2</c:v>
                </c:pt>
                <c:pt idx="1176">
                  <c:v>1.076E-2</c:v>
                </c:pt>
                <c:pt idx="1177">
                  <c:v>1.077E-2</c:v>
                </c:pt>
                <c:pt idx="1178">
                  <c:v>1.078E-2</c:v>
                </c:pt>
                <c:pt idx="1179">
                  <c:v>1.0789999999999999E-2</c:v>
                </c:pt>
                <c:pt idx="1180">
                  <c:v>1.0800000000000001E-2</c:v>
                </c:pt>
                <c:pt idx="1181">
                  <c:v>1.081E-2</c:v>
                </c:pt>
                <c:pt idx="1182">
                  <c:v>1.082E-2</c:v>
                </c:pt>
                <c:pt idx="1183">
                  <c:v>1.0829999999999999E-2</c:v>
                </c:pt>
                <c:pt idx="1184">
                  <c:v>1.0840000000000001E-2</c:v>
                </c:pt>
                <c:pt idx="1185">
                  <c:v>1.085E-2</c:v>
                </c:pt>
                <c:pt idx="1186">
                  <c:v>1.086E-2</c:v>
                </c:pt>
                <c:pt idx="1187">
                  <c:v>1.0869999999999999E-2</c:v>
                </c:pt>
                <c:pt idx="1188">
                  <c:v>1.0880000000000001E-2</c:v>
                </c:pt>
                <c:pt idx="1189">
                  <c:v>1.089E-2</c:v>
                </c:pt>
                <c:pt idx="1190">
                  <c:v>1.09E-2</c:v>
                </c:pt>
                <c:pt idx="1191">
                  <c:v>1.091E-2</c:v>
                </c:pt>
                <c:pt idx="1192">
                  <c:v>1.0919999999999999E-2</c:v>
                </c:pt>
                <c:pt idx="1193">
                  <c:v>1.093E-2</c:v>
                </c:pt>
                <c:pt idx="1194">
                  <c:v>1.094E-2</c:v>
                </c:pt>
                <c:pt idx="1195">
                  <c:v>1.095E-2</c:v>
                </c:pt>
                <c:pt idx="1196">
                  <c:v>1.0959999999999999E-2</c:v>
                </c:pt>
                <c:pt idx="1197">
                  <c:v>1.0970000000000001E-2</c:v>
                </c:pt>
                <c:pt idx="1198">
                  <c:v>1.098E-2</c:v>
                </c:pt>
                <c:pt idx="1199">
                  <c:v>1.099E-2</c:v>
                </c:pt>
                <c:pt idx="1200">
                  <c:v>1.0999999999999999E-2</c:v>
                </c:pt>
                <c:pt idx="1201">
                  <c:v>1.1010000000000001E-2</c:v>
                </c:pt>
                <c:pt idx="1202">
                  <c:v>1.102E-2</c:v>
                </c:pt>
                <c:pt idx="1203">
                  <c:v>1.103E-2</c:v>
                </c:pt>
                <c:pt idx="1204">
                  <c:v>1.1039999999999999E-2</c:v>
                </c:pt>
                <c:pt idx="1205">
                  <c:v>1.1050000000000001E-2</c:v>
                </c:pt>
                <c:pt idx="1206">
                  <c:v>1.106E-2</c:v>
                </c:pt>
                <c:pt idx="1207">
                  <c:v>1.107E-2</c:v>
                </c:pt>
                <c:pt idx="1208">
                  <c:v>1.108E-2</c:v>
                </c:pt>
                <c:pt idx="1209">
                  <c:v>1.1089999999999999E-2</c:v>
                </c:pt>
                <c:pt idx="1210">
                  <c:v>1.11E-2</c:v>
                </c:pt>
                <c:pt idx="1211">
                  <c:v>1.111E-2</c:v>
                </c:pt>
                <c:pt idx="1212">
                  <c:v>1.112E-2</c:v>
                </c:pt>
                <c:pt idx="1213">
                  <c:v>1.1129999999999999E-2</c:v>
                </c:pt>
                <c:pt idx="1214">
                  <c:v>1.1140000000000001E-2</c:v>
                </c:pt>
                <c:pt idx="1215">
                  <c:v>1.115E-2</c:v>
                </c:pt>
                <c:pt idx="1216">
                  <c:v>1.116E-2</c:v>
                </c:pt>
                <c:pt idx="1217">
                  <c:v>1.1169999999999999E-2</c:v>
                </c:pt>
                <c:pt idx="1218">
                  <c:v>1.1180000000000001E-2</c:v>
                </c:pt>
                <c:pt idx="1219">
                  <c:v>1.119E-2</c:v>
                </c:pt>
                <c:pt idx="1220">
                  <c:v>1.12E-2</c:v>
                </c:pt>
                <c:pt idx="1221">
                  <c:v>1.1209999999999999E-2</c:v>
                </c:pt>
                <c:pt idx="1222">
                  <c:v>1.1220000000000001E-2</c:v>
                </c:pt>
                <c:pt idx="1223">
                  <c:v>1.123E-2</c:v>
                </c:pt>
                <c:pt idx="1224">
                  <c:v>1.124E-2</c:v>
                </c:pt>
                <c:pt idx="1225">
                  <c:v>1.125E-2</c:v>
                </c:pt>
                <c:pt idx="1226">
                  <c:v>1.1259999999999999E-2</c:v>
                </c:pt>
                <c:pt idx="1227">
                  <c:v>1.1270000000000001E-2</c:v>
                </c:pt>
                <c:pt idx="1228">
                  <c:v>1.128E-2</c:v>
                </c:pt>
                <c:pt idx="1229">
                  <c:v>1.129E-2</c:v>
                </c:pt>
                <c:pt idx="1230">
                  <c:v>1.1299999999999999E-2</c:v>
                </c:pt>
                <c:pt idx="1231">
                  <c:v>1.1310000000000001E-2</c:v>
                </c:pt>
                <c:pt idx="1232">
                  <c:v>1.132E-2</c:v>
                </c:pt>
                <c:pt idx="1233">
                  <c:v>1.133E-2</c:v>
                </c:pt>
                <c:pt idx="1234">
                  <c:v>1.1339999999999999E-2</c:v>
                </c:pt>
                <c:pt idx="1235">
                  <c:v>1.1350000000000001E-2</c:v>
                </c:pt>
                <c:pt idx="1236">
                  <c:v>1.136E-2</c:v>
                </c:pt>
                <c:pt idx="1237">
                  <c:v>1.137E-2</c:v>
                </c:pt>
                <c:pt idx="1238">
                  <c:v>1.1379999999999999E-2</c:v>
                </c:pt>
                <c:pt idx="1239">
                  <c:v>1.1390000000000001E-2</c:v>
                </c:pt>
                <c:pt idx="1240">
                  <c:v>1.14E-2</c:v>
                </c:pt>
                <c:pt idx="1241">
                  <c:v>1.141E-2</c:v>
                </c:pt>
                <c:pt idx="1242">
                  <c:v>1.142E-2</c:v>
                </c:pt>
                <c:pt idx="1243">
                  <c:v>1.1429999999999999E-2</c:v>
                </c:pt>
                <c:pt idx="1244">
                  <c:v>1.1440000000000001E-2</c:v>
                </c:pt>
                <c:pt idx="1245">
                  <c:v>1.145E-2</c:v>
                </c:pt>
                <c:pt idx="1246">
                  <c:v>1.146E-2</c:v>
                </c:pt>
                <c:pt idx="1247">
                  <c:v>1.1469999999999999E-2</c:v>
                </c:pt>
                <c:pt idx="1248">
                  <c:v>1.1480000000000001E-2</c:v>
                </c:pt>
                <c:pt idx="1249">
                  <c:v>1.149E-2</c:v>
                </c:pt>
                <c:pt idx="1250">
                  <c:v>1.15E-2</c:v>
                </c:pt>
                <c:pt idx="1251">
                  <c:v>1.1509999999999999E-2</c:v>
                </c:pt>
                <c:pt idx="1252">
                  <c:v>1.1520000000000001E-2</c:v>
                </c:pt>
                <c:pt idx="1253">
                  <c:v>1.153E-2</c:v>
                </c:pt>
                <c:pt idx="1254">
                  <c:v>1.154E-2</c:v>
                </c:pt>
                <c:pt idx="1255">
                  <c:v>1.155E-2</c:v>
                </c:pt>
                <c:pt idx="1256">
                  <c:v>1.1560000000000001E-2</c:v>
                </c:pt>
                <c:pt idx="1257">
                  <c:v>1.157E-2</c:v>
                </c:pt>
                <c:pt idx="1258">
                  <c:v>1.158E-2</c:v>
                </c:pt>
                <c:pt idx="1259">
                  <c:v>1.159E-2</c:v>
                </c:pt>
                <c:pt idx="1260">
                  <c:v>1.1599999999999999E-2</c:v>
                </c:pt>
                <c:pt idx="1261">
                  <c:v>1.1610000000000001E-2</c:v>
                </c:pt>
                <c:pt idx="1262">
                  <c:v>1.162E-2</c:v>
                </c:pt>
                <c:pt idx="1263">
                  <c:v>1.163E-2</c:v>
                </c:pt>
                <c:pt idx="1264">
                  <c:v>1.1639999999999999E-2</c:v>
                </c:pt>
                <c:pt idx="1265">
                  <c:v>1.1650000000000001E-2</c:v>
                </c:pt>
                <c:pt idx="1266">
                  <c:v>1.166E-2</c:v>
                </c:pt>
                <c:pt idx="1267">
                  <c:v>1.167E-2</c:v>
                </c:pt>
                <c:pt idx="1268">
                  <c:v>1.1679999999999999E-2</c:v>
                </c:pt>
                <c:pt idx="1269">
                  <c:v>1.1690000000000001E-2</c:v>
                </c:pt>
                <c:pt idx="1270">
                  <c:v>1.17E-2</c:v>
                </c:pt>
                <c:pt idx="1271">
                  <c:v>1.171E-2</c:v>
                </c:pt>
                <c:pt idx="1272">
                  <c:v>1.172E-2</c:v>
                </c:pt>
                <c:pt idx="1273">
                  <c:v>1.1730000000000001E-2</c:v>
                </c:pt>
                <c:pt idx="1274">
                  <c:v>1.174E-2</c:v>
                </c:pt>
                <c:pt idx="1275">
                  <c:v>1.175E-2</c:v>
                </c:pt>
                <c:pt idx="1276">
                  <c:v>1.176E-2</c:v>
                </c:pt>
                <c:pt idx="1277">
                  <c:v>1.1769999999999999E-2</c:v>
                </c:pt>
                <c:pt idx="1278">
                  <c:v>1.1780000000000001E-2</c:v>
                </c:pt>
                <c:pt idx="1279">
                  <c:v>1.179E-2</c:v>
                </c:pt>
                <c:pt idx="1280">
                  <c:v>1.18E-2</c:v>
                </c:pt>
                <c:pt idx="1281">
                  <c:v>1.1809999999999999E-2</c:v>
                </c:pt>
                <c:pt idx="1282">
                  <c:v>1.1820000000000001E-2</c:v>
                </c:pt>
                <c:pt idx="1283">
                  <c:v>1.183E-2</c:v>
                </c:pt>
                <c:pt idx="1284">
                  <c:v>1.184E-2</c:v>
                </c:pt>
                <c:pt idx="1285">
                  <c:v>1.1849999999999999E-2</c:v>
                </c:pt>
                <c:pt idx="1286">
                  <c:v>1.1860000000000001E-2</c:v>
                </c:pt>
                <c:pt idx="1287">
                  <c:v>1.187E-2</c:v>
                </c:pt>
                <c:pt idx="1288">
                  <c:v>1.188E-2</c:v>
                </c:pt>
                <c:pt idx="1289">
                  <c:v>1.189E-2</c:v>
                </c:pt>
                <c:pt idx="1290">
                  <c:v>1.1900000000000001E-2</c:v>
                </c:pt>
                <c:pt idx="1291">
                  <c:v>1.191E-2</c:v>
                </c:pt>
                <c:pt idx="1292">
                  <c:v>1.192E-2</c:v>
                </c:pt>
                <c:pt idx="1293">
                  <c:v>1.193E-2</c:v>
                </c:pt>
                <c:pt idx="1294">
                  <c:v>1.1939999999999999E-2</c:v>
                </c:pt>
                <c:pt idx="1295">
                  <c:v>1.1950000000000001E-2</c:v>
                </c:pt>
                <c:pt idx="1296">
                  <c:v>1.196E-2</c:v>
                </c:pt>
                <c:pt idx="1297">
                  <c:v>1.197E-2</c:v>
                </c:pt>
                <c:pt idx="1298">
                  <c:v>1.1979999999999999E-2</c:v>
                </c:pt>
                <c:pt idx="1299">
                  <c:v>1.1990000000000001E-2</c:v>
                </c:pt>
                <c:pt idx="1300">
                  <c:v>1.2E-2</c:v>
                </c:pt>
                <c:pt idx="1301">
                  <c:v>1.201E-2</c:v>
                </c:pt>
                <c:pt idx="1302">
                  <c:v>1.2019999999999999E-2</c:v>
                </c:pt>
                <c:pt idx="1303">
                  <c:v>1.2030000000000001E-2</c:v>
                </c:pt>
                <c:pt idx="1304">
                  <c:v>1.204E-2</c:v>
                </c:pt>
                <c:pt idx="1305">
                  <c:v>1.205E-2</c:v>
                </c:pt>
                <c:pt idx="1306">
                  <c:v>1.206E-2</c:v>
                </c:pt>
                <c:pt idx="1307">
                  <c:v>1.2070000000000001E-2</c:v>
                </c:pt>
                <c:pt idx="1308">
                  <c:v>1.208E-2</c:v>
                </c:pt>
                <c:pt idx="1309">
                  <c:v>1.209E-2</c:v>
                </c:pt>
                <c:pt idx="1310">
                  <c:v>1.21E-2</c:v>
                </c:pt>
                <c:pt idx="1311">
                  <c:v>1.2109999999999999E-2</c:v>
                </c:pt>
                <c:pt idx="1312">
                  <c:v>1.2120000000000001E-2</c:v>
                </c:pt>
                <c:pt idx="1313">
                  <c:v>1.213E-2</c:v>
                </c:pt>
                <c:pt idx="1314">
                  <c:v>1.214E-2</c:v>
                </c:pt>
                <c:pt idx="1315">
                  <c:v>1.2149999999999999E-2</c:v>
                </c:pt>
                <c:pt idx="1316">
                  <c:v>1.2160000000000001E-2</c:v>
                </c:pt>
                <c:pt idx="1317">
                  <c:v>1.217E-2</c:v>
                </c:pt>
                <c:pt idx="1318">
                  <c:v>1.218E-2</c:v>
                </c:pt>
                <c:pt idx="1319">
                  <c:v>1.2189999999999999E-2</c:v>
                </c:pt>
                <c:pt idx="1320">
                  <c:v>1.2200000000000001E-2</c:v>
                </c:pt>
                <c:pt idx="1321">
                  <c:v>1.221E-2</c:v>
                </c:pt>
                <c:pt idx="1322">
                  <c:v>1.222E-2</c:v>
                </c:pt>
                <c:pt idx="1323">
                  <c:v>1.223E-2</c:v>
                </c:pt>
                <c:pt idx="1324">
                  <c:v>1.2239999999999999E-2</c:v>
                </c:pt>
                <c:pt idx="1325">
                  <c:v>1.225E-2</c:v>
                </c:pt>
                <c:pt idx="1326">
                  <c:v>1.226E-2</c:v>
                </c:pt>
                <c:pt idx="1327">
                  <c:v>1.227E-2</c:v>
                </c:pt>
                <c:pt idx="1328">
                  <c:v>1.2279999999999999E-2</c:v>
                </c:pt>
                <c:pt idx="1329">
                  <c:v>1.2290000000000001E-2</c:v>
                </c:pt>
                <c:pt idx="1330">
                  <c:v>1.23E-2</c:v>
                </c:pt>
                <c:pt idx="1331">
                  <c:v>1.231E-2</c:v>
                </c:pt>
                <c:pt idx="1332">
                  <c:v>1.2319999999999999E-2</c:v>
                </c:pt>
                <c:pt idx="1333">
                  <c:v>1.2330000000000001E-2</c:v>
                </c:pt>
                <c:pt idx="1334">
                  <c:v>1.234E-2</c:v>
                </c:pt>
                <c:pt idx="1335">
                  <c:v>1.235E-2</c:v>
                </c:pt>
                <c:pt idx="1336">
                  <c:v>1.2359999999999999E-2</c:v>
                </c:pt>
                <c:pt idx="1337">
                  <c:v>1.2370000000000001E-2</c:v>
                </c:pt>
                <c:pt idx="1338">
                  <c:v>1.238E-2</c:v>
                </c:pt>
                <c:pt idx="1339">
                  <c:v>1.239E-2</c:v>
                </c:pt>
                <c:pt idx="1340">
                  <c:v>1.24E-2</c:v>
                </c:pt>
                <c:pt idx="1341">
                  <c:v>1.2409999999999999E-2</c:v>
                </c:pt>
                <c:pt idx="1342">
                  <c:v>1.242E-2</c:v>
                </c:pt>
                <c:pt idx="1343">
                  <c:v>1.243E-2</c:v>
                </c:pt>
                <c:pt idx="1344">
                  <c:v>1.244E-2</c:v>
                </c:pt>
                <c:pt idx="1345">
                  <c:v>1.2449999999999999E-2</c:v>
                </c:pt>
                <c:pt idx="1346">
                  <c:v>1.2460000000000001E-2</c:v>
                </c:pt>
                <c:pt idx="1347">
                  <c:v>1.247E-2</c:v>
                </c:pt>
                <c:pt idx="1348">
                  <c:v>1.248E-2</c:v>
                </c:pt>
                <c:pt idx="1349">
                  <c:v>1.2489999999999999E-2</c:v>
                </c:pt>
                <c:pt idx="1350">
                  <c:v>1.2500000000000001E-2</c:v>
                </c:pt>
                <c:pt idx="1351">
                  <c:v>1.251E-2</c:v>
                </c:pt>
                <c:pt idx="1352">
                  <c:v>1.252E-2</c:v>
                </c:pt>
                <c:pt idx="1353">
                  <c:v>1.2529999999999999E-2</c:v>
                </c:pt>
                <c:pt idx="1354">
                  <c:v>1.2540000000000001E-2</c:v>
                </c:pt>
                <c:pt idx="1355">
                  <c:v>1.255E-2</c:v>
                </c:pt>
                <c:pt idx="1356">
                  <c:v>1.256E-2</c:v>
                </c:pt>
                <c:pt idx="1357">
                  <c:v>1.257E-2</c:v>
                </c:pt>
                <c:pt idx="1358">
                  <c:v>1.2579999999999999E-2</c:v>
                </c:pt>
                <c:pt idx="1359">
                  <c:v>1.259E-2</c:v>
                </c:pt>
                <c:pt idx="1360">
                  <c:v>1.26E-2</c:v>
                </c:pt>
                <c:pt idx="1361">
                  <c:v>1.261E-2</c:v>
                </c:pt>
                <c:pt idx="1362">
                  <c:v>1.2619999999999999E-2</c:v>
                </c:pt>
                <c:pt idx="1363">
                  <c:v>1.2630000000000001E-2</c:v>
                </c:pt>
                <c:pt idx="1364">
                  <c:v>1.264E-2</c:v>
                </c:pt>
                <c:pt idx="1365">
                  <c:v>1.265E-2</c:v>
                </c:pt>
                <c:pt idx="1366">
                  <c:v>1.2659999999999999E-2</c:v>
                </c:pt>
                <c:pt idx="1367">
                  <c:v>1.2670000000000001E-2</c:v>
                </c:pt>
                <c:pt idx="1368">
                  <c:v>1.268E-2</c:v>
                </c:pt>
                <c:pt idx="1369">
                  <c:v>1.269E-2</c:v>
                </c:pt>
                <c:pt idx="1370">
                  <c:v>1.2699999999999999E-2</c:v>
                </c:pt>
                <c:pt idx="1371">
                  <c:v>1.2710000000000001E-2</c:v>
                </c:pt>
                <c:pt idx="1372">
                  <c:v>1.272E-2</c:v>
                </c:pt>
                <c:pt idx="1373">
                  <c:v>1.273E-2</c:v>
                </c:pt>
                <c:pt idx="1374">
                  <c:v>1.274E-2</c:v>
                </c:pt>
                <c:pt idx="1375">
                  <c:v>1.2749999999999999E-2</c:v>
                </c:pt>
                <c:pt idx="1376">
                  <c:v>1.2760000000000001E-2</c:v>
                </c:pt>
                <c:pt idx="1377">
                  <c:v>1.277E-2</c:v>
                </c:pt>
                <c:pt idx="1378">
                  <c:v>1.278E-2</c:v>
                </c:pt>
                <c:pt idx="1379">
                  <c:v>1.2789999999999999E-2</c:v>
                </c:pt>
                <c:pt idx="1380">
                  <c:v>1.2800000000000001E-2</c:v>
                </c:pt>
                <c:pt idx="1381">
                  <c:v>1.281E-2</c:v>
                </c:pt>
                <c:pt idx="1382">
                  <c:v>1.282E-2</c:v>
                </c:pt>
                <c:pt idx="1383">
                  <c:v>1.2829999999999999E-2</c:v>
                </c:pt>
                <c:pt idx="1384">
                  <c:v>1.2840000000000001E-2</c:v>
                </c:pt>
                <c:pt idx="1385">
                  <c:v>1.285E-2</c:v>
                </c:pt>
                <c:pt idx="1386">
                  <c:v>1.286E-2</c:v>
                </c:pt>
                <c:pt idx="1387">
                  <c:v>1.2869999999999999E-2</c:v>
                </c:pt>
                <c:pt idx="1388">
                  <c:v>1.2880000000000001E-2</c:v>
                </c:pt>
                <c:pt idx="1389">
                  <c:v>1.289E-2</c:v>
                </c:pt>
                <c:pt idx="1390">
                  <c:v>1.29E-2</c:v>
                </c:pt>
                <c:pt idx="1391">
                  <c:v>1.291E-2</c:v>
                </c:pt>
                <c:pt idx="1392">
                  <c:v>1.2919999999999999E-2</c:v>
                </c:pt>
                <c:pt idx="1393">
                  <c:v>1.2930000000000001E-2</c:v>
                </c:pt>
                <c:pt idx="1394">
                  <c:v>1.294E-2</c:v>
                </c:pt>
                <c:pt idx="1395">
                  <c:v>1.295E-2</c:v>
                </c:pt>
                <c:pt idx="1396">
                  <c:v>1.2959999999999999E-2</c:v>
                </c:pt>
                <c:pt idx="1397">
                  <c:v>1.2970000000000001E-2</c:v>
                </c:pt>
                <c:pt idx="1398">
                  <c:v>1.298E-2</c:v>
                </c:pt>
                <c:pt idx="1399">
                  <c:v>1.299E-2</c:v>
                </c:pt>
                <c:pt idx="1400">
                  <c:v>1.2999999999999999E-2</c:v>
                </c:pt>
                <c:pt idx="1401">
                  <c:v>1.3010000000000001E-2</c:v>
                </c:pt>
                <c:pt idx="1402">
                  <c:v>1.302E-2</c:v>
                </c:pt>
                <c:pt idx="1403">
                  <c:v>1.303E-2</c:v>
                </c:pt>
                <c:pt idx="1404">
                  <c:v>1.304E-2</c:v>
                </c:pt>
                <c:pt idx="1405">
                  <c:v>1.3050000000000001E-2</c:v>
                </c:pt>
                <c:pt idx="1406">
                  <c:v>1.306E-2</c:v>
                </c:pt>
                <c:pt idx="1407">
                  <c:v>1.307E-2</c:v>
                </c:pt>
                <c:pt idx="1408">
                  <c:v>1.308E-2</c:v>
                </c:pt>
                <c:pt idx="1409">
                  <c:v>1.3089999999999999E-2</c:v>
                </c:pt>
                <c:pt idx="1410">
                  <c:v>1.3100000000000001E-2</c:v>
                </c:pt>
                <c:pt idx="1411">
                  <c:v>1.311E-2</c:v>
                </c:pt>
                <c:pt idx="1412">
                  <c:v>1.312E-2</c:v>
                </c:pt>
                <c:pt idx="1413">
                  <c:v>1.3129999999999999E-2</c:v>
                </c:pt>
                <c:pt idx="1414">
                  <c:v>1.3140000000000001E-2</c:v>
                </c:pt>
                <c:pt idx="1415">
                  <c:v>1.315E-2</c:v>
                </c:pt>
                <c:pt idx="1416">
                  <c:v>1.316E-2</c:v>
                </c:pt>
                <c:pt idx="1417">
                  <c:v>1.3169999999999999E-2</c:v>
                </c:pt>
                <c:pt idx="1418">
                  <c:v>1.3180000000000001E-2</c:v>
                </c:pt>
                <c:pt idx="1419">
                  <c:v>1.319E-2</c:v>
                </c:pt>
                <c:pt idx="1420">
                  <c:v>1.32E-2</c:v>
                </c:pt>
                <c:pt idx="1421">
                  <c:v>1.321E-2</c:v>
                </c:pt>
                <c:pt idx="1422">
                  <c:v>1.3220000000000001E-2</c:v>
                </c:pt>
                <c:pt idx="1423">
                  <c:v>1.323E-2</c:v>
                </c:pt>
                <c:pt idx="1424">
                  <c:v>1.324E-2</c:v>
                </c:pt>
                <c:pt idx="1425">
                  <c:v>1.325E-2</c:v>
                </c:pt>
                <c:pt idx="1426">
                  <c:v>1.3259999999999999E-2</c:v>
                </c:pt>
                <c:pt idx="1427">
                  <c:v>1.3270000000000001E-2</c:v>
                </c:pt>
                <c:pt idx="1428">
                  <c:v>1.328E-2</c:v>
                </c:pt>
                <c:pt idx="1429">
                  <c:v>1.329E-2</c:v>
                </c:pt>
                <c:pt idx="1430">
                  <c:v>1.3299999999999999E-2</c:v>
                </c:pt>
                <c:pt idx="1431">
                  <c:v>1.3310000000000001E-2</c:v>
                </c:pt>
                <c:pt idx="1432">
                  <c:v>1.332E-2</c:v>
                </c:pt>
                <c:pt idx="1433">
                  <c:v>1.333E-2</c:v>
                </c:pt>
                <c:pt idx="1434">
                  <c:v>1.3339999999999999E-2</c:v>
                </c:pt>
                <c:pt idx="1435">
                  <c:v>1.3350000000000001E-2</c:v>
                </c:pt>
                <c:pt idx="1436">
                  <c:v>1.336E-2</c:v>
                </c:pt>
                <c:pt idx="1437">
                  <c:v>1.337E-2</c:v>
                </c:pt>
                <c:pt idx="1438">
                  <c:v>1.338E-2</c:v>
                </c:pt>
                <c:pt idx="1439">
                  <c:v>1.3390000000000001E-2</c:v>
                </c:pt>
                <c:pt idx="1440">
                  <c:v>1.34E-2</c:v>
                </c:pt>
                <c:pt idx="1441">
                  <c:v>1.341E-2</c:v>
                </c:pt>
                <c:pt idx="1442">
                  <c:v>1.342E-2</c:v>
                </c:pt>
                <c:pt idx="1443">
                  <c:v>1.3429999999999999E-2</c:v>
                </c:pt>
                <c:pt idx="1444">
                  <c:v>1.3440000000000001E-2</c:v>
                </c:pt>
                <c:pt idx="1445">
                  <c:v>1.345E-2</c:v>
                </c:pt>
                <c:pt idx="1446">
                  <c:v>1.346E-2</c:v>
                </c:pt>
                <c:pt idx="1447">
                  <c:v>1.3469999999999999E-2</c:v>
                </c:pt>
                <c:pt idx="1448">
                  <c:v>1.3480000000000001E-2</c:v>
                </c:pt>
                <c:pt idx="1449">
                  <c:v>1.349E-2</c:v>
                </c:pt>
                <c:pt idx="1450">
                  <c:v>1.35E-2</c:v>
                </c:pt>
                <c:pt idx="1451">
                  <c:v>1.3509999999999999E-2</c:v>
                </c:pt>
                <c:pt idx="1452">
                  <c:v>1.3520000000000001E-2</c:v>
                </c:pt>
                <c:pt idx="1453">
                  <c:v>1.353E-2</c:v>
                </c:pt>
                <c:pt idx="1454">
                  <c:v>1.354E-2</c:v>
                </c:pt>
                <c:pt idx="1455">
                  <c:v>1.355E-2</c:v>
                </c:pt>
                <c:pt idx="1456">
                  <c:v>1.3559999999999999E-2</c:v>
                </c:pt>
                <c:pt idx="1457">
                  <c:v>1.357E-2</c:v>
                </c:pt>
                <c:pt idx="1458">
                  <c:v>1.358E-2</c:v>
                </c:pt>
                <c:pt idx="1459">
                  <c:v>1.359E-2</c:v>
                </c:pt>
                <c:pt idx="1460">
                  <c:v>1.3599999999999999E-2</c:v>
                </c:pt>
                <c:pt idx="1461">
                  <c:v>1.3610000000000001E-2</c:v>
                </c:pt>
                <c:pt idx="1462">
                  <c:v>1.362E-2</c:v>
                </c:pt>
                <c:pt idx="1463">
                  <c:v>1.363E-2</c:v>
                </c:pt>
                <c:pt idx="1464">
                  <c:v>1.3639999999999999E-2</c:v>
                </c:pt>
                <c:pt idx="1465">
                  <c:v>1.3650000000000001E-2</c:v>
                </c:pt>
                <c:pt idx="1466">
                  <c:v>1.366E-2</c:v>
                </c:pt>
                <c:pt idx="1467">
                  <c:v>1.367E-2</c:v>
                </c:pt>
                <c:pt idx="1468">
                  <c:v>1.3679999999999999E-2</c:v>
                </c:pt>
                <c:pt idx="1469">
                  <c:v>1.3690000000000001E-2</c:v>
                </c:pt>
                <c:pt idx="1470">
                  <c:v>1.37E-2</c:v>
                </c:pt>
                <c:pt idx="1471">
                  <c:v>1.371E-2</c:v>
                </c:pt>
                <c:pt idx="1472">
                  <c:v>1.372E-2</c:v>
                </c:pt>
                <c:pt idx="1473">
                  <c:v>1.3729999999999999E-2</c:v>
                </c:pt>
                <c:pt idx="1474">
                  <c:v>1.374E-2</c:v>
                </c:pt>
                <c:pt idx="1475">
                  <c:v>1.375E-2</c:v>
                </c:pt>
                <c:pt idx="1476">
                  <c:v>1.376E-2</c:v>
                </c:pt>
                <c:pt idx="1477">
                  <c:v>1.3769999999999999E-2</c:v>
                </c:pt>
                <c:pt idx="1478">
                  <c:v>1.3780000000000001E-2</c:v>
                </c:pt>
                <c:pt idx="1479">
                  <c:v>1.379E-2</c:v>
                </c:pt>
                <c:pt idx="1480">
                  <c:v>1.38E-2</c:v>
                </c:pt>
                <c:pt idx="1481">
                  <c:v>1.3809999999999999E-2</c:v>
                </c:pt>
                <c:pt idx="1482">
                  <c:v>1.3820000000000001E-2</c:v>
                </c:pt>
                <c:pt idx="1483">
                  <c:v>1.383E-2</c:v>
                </c:pt>
                <c:pt idx="1484">
                  <c:v>1.384E-2</c:v>
                </c:pt>
                <c:pt idx="1485">
                  <c:v>1.3849999999999999E-2</c:v>
                </c:pt>
                <c:pt idx="1486">
                  <c:v>1.3860000000000001E-2</c:v>
                </c:pt>
                <c:pt idx="1487">
                  <c:v>1.387E-2</c:v>
                </c:pt>
                <c:pt idx="1488">
                  <c:v>1.388E-2</c:v>
                </c:pt>
                <c:pt idx="1489">
                  <c:v>1.389E-2</c:v>
                </c:pt>
                <c:pt idx="1490">
                  <c:v>1.3899999999999999E-2</c:v>
                </c:pt>
                <c:pt idx="1491">
                  <c:v>1.391E-2</c:v>
                </c:pt>
                <c:pt idx="1492">
                  <c:v>1.392E-2</c:v>
                </c:pt>
                <c:pt idx="1493">
                  <c:v>1.393E-2</c:v>
                </c:pt>
                <c:pt idx="1494">
                  <c:v>1.3939999999999999E-2</c:v>
                </c:pt>
                <c:pt idx="1495">
                  <c:v>1.3950000000000001E-2</c:v>
                </c:pt>
                <c:pt idx="1496">
                  <c:v>1.396E-2</c:v>
                </c:pt>
                <c:pt idx="1497">
                  <c:v>1.397E-2</c:v>
                </c:pt>
                <c:pt idx="1498">
                  <c:v>1.3979999999999999E-2</c:v>
                </c:pt>
                <c:pt idx="1499">
                  <c:v>1.3990000000000001E-2</c:v>
                </c:pt>
                <c:pt idx="1500">
                  <c:v>1.4E-2</c:v>
                </c:pt>
                <c:pt idx="1501">
                  <c:v>1.401E-2</c:v>
                </c:pt>
                <c:pt idx="1502">
                  <c:v>1.4019999999999999E-2</c:v>
                </c:pt>
                <c:pt idx="1503">
                  <c:v>1.4030000000000001E-2</c:v>
                </c:pt>
                <c:pt idx="1504">
                  <c:v>1.404E-2</c:v>
                </c:pt>
                <c:pt idx="1505">
                  <c:v>1.405E-2</c:v>
                </c:pt>
                <c:pt idx="1506">
                  <c:v>1.406E-2</c:v>
                </c:pt>
                <c:pt idx="1507">
                  <c:v>1.4069999999999999E-2</c:v>
                </c:pt>
                <c:pt idx="1508">
                  <c:v>1.4080000000000001E-2</c:v>
                </c:pt>
                <c:pt idx="1509">
                  <c:v>1.409E-2</c:v>
                </c:pt>
                <c:pt idx="1510">
                  <c:v>1.41E-2</c:v>
                </c:pt>
                <c:pt idx="1511">
                  <c:v>1.4109999999999999E-2</c:v>
                </c:pt>
                <c:pt idx="1512">
                  <c:v>1.4120000000000001E-2</c:v>
                </c:pt>
                <c:pt idx="1513">
                  <c:v>1.413E-2</c:v>
                </c:pt>
                <c:pt idx="1514">
                  <c:v>1.414E-2</c:v>
                </c:pt>
                <c:pt idx="1515">
                  <c:v>1.4149999999999999E-2</c:v>
                </c:pt>
                <c:pt idx="1516">
                  <c:v>1.4160000000000001E-2</c:v>
                </c:pt>
                <c:pt idx="1517">
                  <c:v>1.417E-2</c:v>
                </c:pt>
                <c:pt idx="1518">
                  <c:v>1.418E-2</c:v>
                </c:pt>
                <c:pt idx="1519">
                  <c:v>1.4189999999999999E-2</c:v>
                </c:pt>
                <c:pt idx="1520">
                  <c:v>1.4200000000000001E-2</c:v>
                </c:pt>
                <c:pt idx="1521">
                  <c:v>1.421E-2</c:v>
                </c:pt>
                <c:pt idx="1522">
                  <c:v>1.422E-2</c:v>
                </c:pt>
                <c:pt idx="1523">
                  <c:v>1.423E-2</c:v>
                </c:pt>
                <c:pt idx="1524">
                  <c:v>1.4239999999999999E-2</c:v>
                </c:pt>
                <c:pt idx="1525">
                  <c:v>1.4250000000000001E-2</c:v>
                </c:pt>
                <c:pt idx="1526">
                  <c:v>1.426E-2</c:v>
                </c:pt>
                <c:pt idx="1527">
                  <c:v>1.427E-2</c:v>
                </c:pt>
                <c:pt idx="1528">
                  <c:v>1.4279999999999999E-2</c:v>
                </c:pt>
                <c:pt idx="1529">
                  <c:v>1.4290000000000001E-2</c:v>
                </c:pt>
                <c:pt idx="1530">
                  <c:v>1.43E-2</c:v>
                </c:pt>
                <c:pt idx="1531">
                  <c:v>1.431E-2</c:v>
                </c:pt>
                <c:pt idx="1532">
                  <c:v>1.4319999999999999E-2</c:v>
                </c:pt>
                <c:pt idx="1533">
                  <c:v>1.4330000000000001E-2</c:v>
                </c:pt>
                <c:pt idx="1534">
                  <c:v>1.434E-2</c:v>
                </c:pt>
                <c:pt idx="1535">
                  <c:v>1.435E-2</c:v>
                </c:pt>
                <c:pt idx="1536">
                  <c:v>1.436E-2</c:v>
                </c:pt>
                <c:pt idx="1537">
                  <c:v>1.4370000000000001E-2</c:v>
                </c:pt>
                <c:pt idx="1538">
                  <c:v>1.438E-2</c:v>
                </c:pt>
                <c:pt idx="1539">
                  <c:v>1.439E-2</c:v>
                </c:pt>
                <c:pt idx="1540">
                  <c:v>1.44E-2</c:v>
                </c:pt>
                <c:pt idx="1541">
                  <c:v>1.4409999999999999E-2</c:v>
                </c:pt>
                <c:pt idx="1542">
                  <c:v>1.4420000000000001E-2</c:v>
                </c:pt>
                <c:pt idx="1543">
                  <c:v>1.443E-2</c:v>
                </c:pt>
                <c:pt idx="1544">
                  <c:v>1.444E-2</c:v>
                </c:pt>
                <c:pt idx="1545">
                  <c:v>1.4449999999999999E-2</c:v>
                </c:pt>
                <c:pt idx="1546">
                  <c:v>1.4460000000000001E-2</c:v>
                </c:pt>
                <c:pt idx="1547">
                  <c:v>1.447E-2</c:v>
                </c:pt>
                <c:pt idx="1548">
                  <c:v>1.448E-2</c:v>
                </c:pt>
                <c:pt idx="1549">
                  <c:v>1.4489999999999999E-2</c:v>
                </c:pt>
                <c:pt idx="1550">
                  <c:v>1.4500000000000001E-2</c:v>
                </c:pt>
                <c:pt idx="1551">
                  <c:v>1.451E-2</c:v>
                </c:pt>
                <c:pt idx="1552">
                  <c:v>1.452E-2</c:v>
                </c:pt>
                <c:pt idx="1553">
                  <c:v>1.453E-2</c:v>
                </c:pt>
                <c:pt idx="1554">
                  <c:v>1.4540000000000001E-2</c:v>
                </c:pt>
                <c:pt idx="1555">
                  <c:v>1.455E-2</c:v>
                </c:pt>
                <c:pt idx="1556">
                  <c:v>1.456E-2</c:v>
                </c:pt>
                <c:pt idx="1557">
                  <c:v>1.457E-2</c:v>
                </c:pt>
                <c:pt idx="1558">
                  <c:v>1.4579999999999999E-2</c:v>
                </c:pt>
                <c:pt idx="1559">
                  <c:v>1.4590000000000001E-2</c:v>
                </c:pt>
                <c:pt idx="1560">
                  <c:v>1.46E-2</c:v>
                </c:pt>
                <c:pt idx="1561">
                  <c:v>1.461E-2</c:v>
                </c:pt>
                <c:pt idx="1562">
                  <c:v>1.4619999999999999E-2</c:v>
                </c:pt>
                <c:pt idx="1563">
                  <c:v>1.4630000000000001E-2</c:v>
                </c:pt>
                <c:pt idx="1564">
                  <c:v>1.464E-2</c:v>
                </c:pt>
                <c:pt idx="1565">
                  <c:v>1.465E-2</c:v>
                </c:pt>
                <c:pt idx="1566">
                  <c:v>1.4659999999999999E-2</c:v>
                </c:pt>
                <c:pt idx="1567">
                  <c:v>1.4670000000000001E-2</c:v>
                </c:pt>
                <c:pt idx="1568">
                  <c:v>1.468E-2</c:v>
                </c:pt>
                <c:pt idx="1569">
                  <c:v>1.469E-2</c:v>
                </c:pt>
                <c:pt idx="1570">
                  <c:v>1.47E-2</c:v>
                </c:pt>
                <c:pt idx="1571">
                  <c:v>1.4710000000000001E-2</c:v>
                </c:pt>
                <c:pt idx="1572">
                  <c:v>1.472E-2</c:v>
                </c:pt>
                <c:pt idx="1573">
                  <c:v>1.473E-2</c:v>
                </c:pt>
                <c:pt idx="1574">
                  <c:v>1.474E-2</c:v>
                </c:pt>
                <c:pt idx="1575">
                  <c:v>1.4749999999999999E-2</c:v>
                </c:pt>
                <c:pt idx="1576">
                  <c:v>1.4760000000000001E-2</c:v>
                </c:pt>
                <c:pt idx="1577">
                  <c:v>1.477E-2</c:v>
                </c:pt>
                <c:pt idx="1578">
                  <c:v>1.478E-2</c:v>
                </c:pt>
                <c:pt idx="1579">
                  <c:v>1.4789999999999999E-2</c:v>
                </c:pt>
                <c:pt idx="1580">
                  <c:v>1.4800000000000001E-2</c:v>
                </c:pt>
                <c:pt idx="1581">
                  <c:v>1.481E-2</c:v>
                </c:pt>
                <c:pt idx="1582">
                  <c:v>1.482E-2</c:v>
                </c:pt>
                <c:pt idx="1583">
                  <c:v>1.4829999999999999E-2</c:v>
                </c:pt>
                <c:pt idx="1584">
                  <c:v>1.4840000000000001E-2</c:v>
                </c:pt>
                <c:pt idx="1585">
                  <c:v>1.485E-2</c:v>
                </c:pt>
                <c:pt idx="1586">
                  <c:v>1.486E-2</c:v>
                </c:pt>
                <c:pt idx="1587">
                  <c:v>1.487E-2</c:v>
                </c:pt>
                <c:pt idx="1588">
                  <c:v>1.4880000000000001E-2</c:v>
                </c:pt>
                <c:pt idx="1589">
                  <c:v>1.489E-2</c:v>
                </c:pt>
                <c:pt idx="1590">
                  <c:v>1.49E-2</c:v>
                </c:pt>
                <c:pt idx="1591">
                  <c:v>1.491E-2</c:v>
                </c:pt>
                <c:pt idx="1592">
                  <c:v>1.4919999999999999E-2</c:v>
                </c:pt>
                <c:pt idx="1593">
                  <c:v>1.4930000000000001E-2</c:v>
                </c:pt>
                <c:pt idx="1594">
                  <c:v>1.494E-2</c:v>
                </c:pt>
                <c:pt idx="1595">
                  <c:v>1.495E-2</c:v>
                </c:pt>
                <c:pt idx="1596">
                  <c:v>1.4959999999999999E-2</c:v>
                </c:pt>
                <c:pt idx="1597">
                  <c:v>1.4970000000000001E-2</c:v>
                </c:pt>
                <c:pt idx="1598">
                  <c:v>1.498E-2</c:v>
                </c:pt>
                <c:pt idx="1599">
                  <c:v>1.499E-2</c:v>
                </c:pt>
                <c:pt idx="1600">
                  <c:v>1.4999999999999999E-2</c:v>
                </c:pt>
                <c:pt idx="1601">
                  <c:v>1.5010000000000001E-2</c:v>
                </c:pt>
                <c:pt idx="1602">
                  <c:v>1.502E-2</c:v>
                </c:pt>
                <c:pt idx="1603">
                  <c:v>1.503E-2</c:v>
                </c:pt>
                <c:pt idx="1604">
                  <c:v>1.504E-2</c:v>
                </c:pt>
                <c:pt idx="1605">
                  <c:v>1.5049999999999999E-2</c:v>
                </c:pt>
                <c:pt idx="1606">
                  <c:v>1.506E-2</c:v>
                </c:pt>
                <c:pt idx="1607">
                  <c:v>1.507E-2</c:v>
                </c:pt>
                <c:pt idx="1608">
                  <c:v>1.508E-2</c:v>
                </c:pt>
                <c:pt idx="1609">
                  <c:v>1.5089999999999999E-2</c:v>
                </c:pt>
                <c:pt idx="1610">
                  <c:v>1.5100000000000001E-2</c:v>
                </c:pt>
                <c:pt idx="1611">
                  <c:v>1.511E-2</c:v>
                </c:pt>
                <c:pt idx="1612">
                  <c:v>1.512E-2</c:v>
                </c:pt>
                <c:pt idx="1613">
                  <c:v>1.5129999999999999E-2</c:v>
                </c:pt>
                <c:pt idx="1614">
                  <c:v>1.5140000000000001E-2</c:v>
                </c:pt>
                <c:pt idx="1615">
                  <c:v>1.515E-2</c:v>
                </c:pt>
                <c:pt idx="1616">
                  <c:v>1.516E-2</c:v>
                </c:pt>
                <c:pt idx="1617">
                  <c:v>1.5169999999999999E-2</c:v>
                </c:pt>
                <c:pt idx="1618">
                  <c:v>1.5180000000000001E-2</c:v>
                </c:pt>
                <c:pt idx="1619">
                  <c:v>1.519E-2</c:v>
                </c:pt>
                <c:pt idx="1620">
                  <c:v>1.52E-2</c:v>
                </c:pt>
                <c:pt idx="1621">
                  <c:v>1.521E-2</c:v>
                </c:pt>
                <c:pt idx="1622">
                  <c:v>1.5219999999999999E-2</c:v>
                </c:pt>
                <c:pt idx="1623">
                  <c:v>1.523E-2</c:v>
                </c:pt>
                <c:pt idx="1624">
                  <c:v>1.524E-2</c:v>
                </c:pt>
                <c:pt idx="1625">
                  <c:v>1.525E-2</c:v>
                </c:pt>
                <c:pt idx="1626">
                  <c:v>1.5259999999999999E-2</c:v>
                </c:pt>
                <c:pt idx="1627">
                  <c:v>1.5270000000000001E-2</c:v>
                </c:pt>
                <c:pt idx="1628">
                  <c:v>1.528E-2</c:v>
                </c:pt>
                <c:pt idx="1629">
                  <c:v>1.529E-2</c:v>
                </c:pt>
                <c:pt idx="1630">
                  <c:v>1.5299999999999999E-2</c:v>
                </c:pt>
                <c:pt idx="1631">
                  <c:v>1.5310000000000001E-2</c:v>
                </c:pt>
                <c:pt idx="1632">
                  <c:v>1.532E-2</c:v>
                </c:pt>
                <c:pt idx="1633">
                  <c:v>1.533E-2</c:v>
                </c:pt>
                <c:pt idx="1634">
                  <c:v>1.5339999999999999E-2</c:v>
                </c:pt>
                <c:pt idx="1635">
                  <c:v>1.5350000000000001E-2</c:v>
                </c:pt>
                <c:pt idx="1636">
                  <c:v>1.536E-2</c:v>
                </c:pt>
                <c:pt idx="1637">
                  <c:v>1.537E-2</c:v>
                </c:pt>
                <c:pt idx="1638">
                  <c:v>1.538E-2</c:v>
                </c:pt>
                <c:pt idx="1639">
                  <c:v>1.5389999999999999E-2</c:v>
                </c:pt>
                <c:pt idx="1640">
                  <c:v>1.54E-2</c:v>
                </c:pt>
                <c:pt idx="1641">
                  <c:v>1.541E-2</c:v>
                </c:pt>
                <c:pt idx="1642">
                  <c:v>1.542E-2</c:v>
                </c:pt>
                <c:pt idx="1643">
                  <c:v>1.5429999999999999E-2</c:v>
                </c:pt>
                <c:pt idx="1644">
                  <c:v>1.5440000000000001E-2</c:v>
                </c:pt>
                <c:pt idx="1645">
                  <c:v>1.545E-2</c:v>
                </c:pt>
                <c:pt idx="1646">
                  <c:v>1.546E-2</c:v>
                </c:pt>
                <c:pt idx="1647">
                  <c:v>1.5469999999999999E-2</c:v>
                </c:pt>
                <c:pt idx="1648">
                  <c:v>1.5480000000000001E-2</c:v>
                </c:pt>
                <c:pt idx="1649">
                  <c:v>1.549E-2</c:v>
                </c:pt>
                <c:pt idx="1650">
                  <c:v>1.55E-2</c:v>
                </c:pt>
                <c:pt idx="1651">
                  <c:v>1.5509999999999999E-2</c:v>
                </c:pt>
                <c:pt idx="1652">
                  <c:v>1.5520000000000001E-2</c:v>
                </c:pt>
                <c:pt idx="1653">
                  <c:v>1.553E-2</c:v>
                </c:pt>
                <c:pt idx="1654">
                  <c:v>1.554E-2</c:v>
                </c:pt>
                <c:pt idx="1655">
                  <c:v>1.555E-2</c:v>
                </c:pt>
                <c:pt idx="1656">
                  <c:v>1.5559999999999999E-2</c:v>
                </c:pt>
                <c:pt idx="1657">
                  <c:v>1.5570000000000001E-2</c:v>
                </c:pt>
                <c:pt idx="1658">
                  <c:v>1.558E-2</c:v>
                </c:pt>
                <c:pt idx="1659">
                  <c:v>1.559E-2</c:v>
                </c:pt>
                <c:pt idx="1660">
                  <c:v>1.5599999999999999E-2</c:v>
                </c:pt>
                <c:pt idx="1661">
                  <c:v>1.5610000000000001E-2</c:v>
                </c:pt>
                <c:pt idx="1662">
                  <c:v>1.562E-2</c:v>
                </c:pt>
                <c:pt idx="1663">
                  <c:v>1.5630000000000002E-2</c:v>
                </c:pt>
                <c:pt idx="1664">
                  <c:v>1.5640000000000001E-2</c:v>
                </c:pt>
                <c:pt idx="1665">
                  <c:v>1.5650000000000001E-2</c:v>
                </c:pt>
                <c:pt idx="1666">
                  <c:v>1.566E-2</c:v>
                </c:pt>
                <c:pt idx="1667">
                  <c:v>1.567E-2</c:v>
                </c:pt>
                <c:pt idx="1668">
                  <c:v>1.5679999999999999E-2</c:v>
                </c:pt>
                <c:pt idx="1669">
                  <c:v>1.5689999999999999E-2</c:v>
                </c:pt>
                <c:pt idx="1670">
                  <c:v>1.5699999999999999E-2</c:v>
                </c:pt>
                <c:pt idx="1671">
                  <c:v>1.5709999999999998E-2</c:v>
                </c:pt>
                <c:pt idx="1672">
                  <c:v>1.5720000000000001E-2</c:v>
                </c:pt>
                <c:pt idx="1673">
                  <c:v>1.5730000000000001E-2</c:v>
                </c:pt>
                <c:pt idx="1674">
                  <c:v>1.5740000000000001E-2</c:v>
                </c:pt>
                <c:pt idx="1675">
                  <c:v>1.575E-2</c:v>
                </c:pt>
                <c:pt idx="1676">
                  <c:v>1.576E-2</c:v>
                </c:pt>
                <c:pt idx="1677">
                  <c:v>1.5769999999999999E-2</c:v>
                </c:pt>
                <c:pt idx="1678">
                  <c:v>1.5779999999999999E-2</c:v>
                </c:pt>
                <c:pt idx="1679">
                  <c:v>1.5789999999999998E-2</c:v>
                </c:pt>
                <c:pt idx="1680">
                  <c:v>1.5800000000000002E-2</c:v>
                </c:pt>
                <c:pt idx="1681">
                  <c:v>1.5810000000000001E-2</c:v>
                </c:pt>
                <c:pt idx="1682">
                  <c:v>1.5820000000000001E-2</c:v>
                </c:pt>
                <c:pt idx="1683">
                  <c:v>1.583E-2</c:v>
                </c:pt>
                <c:pt idx="1684">
                  <c:v>1.584E-2</c:v>
                </c:pt>
                <c:pt idx="1685">
                  <c:v>1.585E-2</c:v>
                </c:pt>
                <c:pt idx="1686">
                  <c:v>1.5859999999999999E-2</c:v>
                </c:pt>
                <c:pt idx="1687">
                  <c:v>1.5869999999999999E-2</c:v>
                </c:pt>
                <c:pt idx="1688">
                  <c:v>1.5879999999999998E-2</c:v>
                </c:pt>
                <c:pt idx="1689">
                  <c:v>1.5890000000000001E-2</c:v>
                </c:pt>
                <c:pt idx="1690">
                  <c:v>1.5900000000000001E-2</c:v>
                </c:pt>
                <c:pt idx="1691">
                  <c:v>1.5910000000000001E-2</c:v>
                </c:pt>
                <c:pt idx="1692">
                  <c:v>1.592E-2</c:v>
                </c:pt>
                <c:pt idx="1693">
                  <c:v>1.593E-2</c:v>
                </c:pt>
                <c:pt idx="1694">
                  <c:v>1.5939999999999999E-2</c:v>
                </c:pt>
                <c:pt idx="1695">
                  <c:v>1.5949999999999999E-2</c:v>
                </c:pt>
                <c:pt idx="1696">
                  <c:v>1.5959999999999998E-2</c:v>
                </c:pt>
                <c:pt idx="1697">
                  <c:v>1.5970000000000002E-2</c:v>
                </c:pt>
                <c:pt idx="1698">
                  <c:v>1.5980000000000001E-2</c:v>
                </c:pt>
                <c:pt idx="1699">
                  <c:v>1.5990000000000001E-2</c:v>
                </c:pt>
                <c:pt idx="1700">
                  <c:v>1.6E-2</c:v>
                </c:pt>
                <c:pt idx="1701">
                  <c:v>1.601E-2</c:v>
                </c:pt>
                <c:pt idx="1702">
                  <c:v>1.602E-2</c:v>
                </c:pt>
                <c:pt idx="1703">
                  <c:v>1.6029999999999999E-2</c:v>
                </c:pt>
                <c:pt idx="1704">
                  <c:v>1.6039999999999999E-2</c:v>
                </c:pt>
                <c:pt idx="1705">
                  <c:v>1.6049999999999998E-2</c:v>
                </c:pt>
                <c:pt idx="1706">
                  <c:v>1.6060000000000001E-2</c:v>
                </c:pt>
                <c:pt idx="1707">
                  <c:v>1.6070000000000001E-2</c:v>
                </c:pt>
                <c:pt idx="1708">
                  <c:v>1.6080000000000001E-2</c:v>
                </c:pt>
                <c:pt idx="1709">
                  <c:v>1.609E-2</c:v>
                </c:pt>
                <c:pt idx="1710">
                  <c:v>1.61E-2</c:v>
                </c:pt>
                <c:pt idx="1711">
                  <c:v>1.6109999999999999E-2</c:v>
                </c:pt>
                <c:pt idx="1712">
                  <c:v>1.6119999999999999E-2</c:v>
                </c:pt>
                <c:pt idx="1713">
                  <c:v>1.6129999999999999E-2</c:v>
                </c:pt>
                <c:pt idx="1714">
                  <c:v>1.6140000000000002E-2</c:v>
                </c:pt>
                <c:pt idx="1715">
                  <c:v>1.6150000000000001E-2</c:v>
                </c:pt>
                <c:pt idx="1716">
                  <c:v>1.6160000000000001E-2</c:v>
                </c:pt>
                <c:pt idx="1717">
                  <c:v>1.617E-2</c:v>
                </c:pt>
                <c:pt idx="1718">
                  <c:v>1.618E-2</c:v>
                </c:pt>
                <c:pt idx="1719">
                  <c:v>1.619E-2</c:v>
                </c:pt>
                <c:pt idx="1720">
                  <c:v>1.6199999999999999E-2</c:v>
                </c:pt>
                <c:pt idx="1721">
                  <c:v>1.6209999999999999E-2</c:v>
                </c:pt>
                <c:pt idx="1722">
                  <c:v>1.6219999999999998E-2</c:v>
                </c:pt>
                <c:pt idx="1723">
                  <c:v>1.6230000000000001E-2</c:v>
                </c:pt>
                <c:pt idx="1724">
                  <c:v>1.6240000000000001E-2</c:v>
                </c:pt>
                <c:pt idx="1725">
                  <c:v>1.6250000000000001E-2</c:v>
                </c:pt>
                <c:pt idx="1726">
                  <c:v>1.626E-2</c:v>
                </c:pt>
                <c:pt idx="1727">
                  <c:v>1.627E-2</c:v>
                </c:pt>
                <c:pt idx="1728">
                  <c:v>1.6279999999999999E-2</c:v>
                </c:pt>
                <c:pt idx="1729">
                  <c:v>1.6289999999999999E-2</c:v>
                </c:pt>
                <c:pt idx="1730">
                  <c:v>1.6299999999999999E-2</c:v>
                </c:pt>
                <c:pt idx="1731">
                  <c:v>1.6310000000000002E-2</c:v>
                </c:pt>
                <c:pt idx="1732">
                  <c:v>1.6320000000000001E-2</c:v>
                </c:pt>
                <c:pt idx="1733">
                  <c:v>1.6330000000000001E-2</c:v>
                </c:pt>
                <c:pt idx="1734">
                  <c:v>1.634E-2</c:v>
                </c:pt>
                <c:pt idx="1735">
                  <c:v>1.635E-2</c:v>
                </c:pt>
                <c:pt idx="1736">
                  <c:v>1.636E-2</c:v>
                </c:pt>
                <c:pt idx="1737">
                  <c:v>1.6369999999999999E-2</c:v>
                </c:pt>
                <c:pt idx="1738">
                  <c:v>1.6379999999999999E-2</c:v>
                </c:pt>
                <c:pt idx="1739">
                  <c:v>1.6389999999999998E-2</c:v>
                </c:pt>
                <c:pt idx="1740">
                  <c:v>1.6400000000000001E-2</c:v>
                </c:pt>
                <c:pt idx="1741">
                  <c:v>1.6410000000000001E-2</c:v>
                </c:pt>
                <c:pt idx="1742">
                  <c:v>1.6420000000000001E-2</c:v>
                </c:pt>
                <c:pt idx="1743">
                  <c:v>1.643E-2</c:v>
                </c:pt>
                <c:pt idx="1744">
                  <c:v>1.644E-2</c:v>
                </c:pt>
                <c:pt idx="1745">
                  <c:v>1.6449999999999999E-2</c:v>
                </c:pt>
                <c:pt idx="1746">
                  <c:v>1.6459999999999999E-2</c:v>
                </c:pt>
                <c:pt idx="1747">
                  <c:v>1.6469999999999999E-2</c:v>
                </c:pt>
                <c:pt idx="1748">
                  <c:v>1.6480000000000002E-2</c:v>
                </c:pt>
                <c:pt idx="1749">
                  <c:v>1.6490000000000001E-2</c:v>
                </c:pt>
                <c:pt idx="1750">
                  <c:v>1.6500000000000001E-2</c:v>
                </c:pt>
                <c:pt idx="1751">
                  <c:v>1.651E-2</c:v>
                </c:pt>
                <c:pt idx="1752">
                  <c:v>1.652E-2</c:v>
                </c:pt>
                <c:pt idx="1753">
                  <c:v>1.653E-2</c:v>
                </c:pt>
                <c:pt idx="1754">
                  <c:v>1.6539999999999999E-2</c:v>
                </c:pt>
                <c:pt idx="1755">
                  <c:v>1.6549999999999999E-2</c:v>
                </c:pt>
                <c:pt idx="1756">
                  <c:v>1.6559999999999998E-2</c:v>
                </c:pt>
                <c:pt idx="1757">
                  <c:v>1.6570000000000001E-2</c:v>
                </c:pt>
                <c:pt idx="1758">
                  <c:v>1.6580000000000001E-2</c:v>
                </c:pt>
                <c:pt idx="1759">
                  <c:v>1.6590000000000001E-2</c:v>
                </c:pt>
                <c:pt idx="1760">
                  <c:v>1.66E-2</c:v>
                </c:pt>
                <c:pt idx="1761">
                  <c:v>1.661E-2</c:v>
                </c:pt>
                <c:pt idx="1762">
                  <c:v>1.6619999999999999E-2</c:v>
                </c:pt>
                <c:pt idx="1763">
                  <c:v>1.6629999999999999E-2</c:v>
                </c:pt>
                <c:pt idx="1764">
                  <c:v>1.6639999999999999E-2</c:v>
                </c:pt>
                <c:pt idx="1765">
                  <c:v>1.6650000000000002E-2</c:v>
                </c:pt>
                <c:pt idx="1766">
                  <c:v>1.6660000000000001E-2</c:v>
                </c:pt>
                <c:pt idx="1767">
                  <c:v>1.6670000000000001E-2</c:v>
                </c:pt>
                <c:pt idx="1768">
                  <c:v>1.668E-2</c:v>
                </c:pt>
                <c:pt idx="1769">
                  <c:v>1.669E-2</c:v>
                </c:pt>
                <c:pt idx="1770">
                  <c:v>1.67E-2</c:v>
                </c:pt>
                <c:pt idx="1771">
                  <c:v>1.6709999999999999E-2</c:v>
                </c:pt>
                <c:pt idx="1772">
                  <c:v>1.6719999999999999E-2</c:v>
                </c:pt>
                <c:pt idx="1773">
                  <c:v>1.6729999999999998E-2</c:v>
                </c:pt>
                <c:pt idx="1774">
                  <c:v>1.6740000000000001E-2</c:v>
                </c:pt>
                <c:pt idx="1775">
                  <c:v>1.6750000000000001E-2</c:v>
                </c:pt>
                <c:pt idx="1776">
                  <c:v>1.6760000000000001E-2</c:v>
                </c:pt>
                <c:pt idx="1777">
                  <c:v>1.677E-2</c:v>
                </c:pt>
                <c:pt idx="1778">
                  <c:v>1.678E-2</c:v>
                </c:pt>
                <c:pt idx="1779">
                  <c:v>1.6789999999999999E-2</c:v>
                </c:pt>
                <c:pt idx="1780">
                  <c:v>1.6799999999999999E-2</c:v>
                </c:pt>
                <c:pt idx="1781">
                  <c:v>1.6809999999999999E-2</c:v>
                </c:pt>
                <c:pt idx="1782">
                  <c:v>1.6820000000000002E-2</c:v>
                </c:pt>
                <c:pt idx="1783">
                  <c:v>1.6830000000000001E-2</c:v>
                </c:pt>
                <c:pt idx="1784">
                  <c:v>1.6840000000000001E-2</c:v>
                </c:pt>
                <c:pt idx="1785">
                  <c:v>1.685E-2</c:v>
                </c:pt>
                <c:pt idx="1786">
                  <c:v>1.686E-2</c:v>
                </c:pt>
                <c:pt idx="1787">
                  <c:v>1.687E-2</c:v>
                </c:pt>
                <c:pt idx="1788">
                  <c:v>1.6879999999999999E-2</c:v>
                </c:pt>
                <c:pt idx="1789">
                  <c:v>1.6889999999999999E-2</c:v>
                </c:pt>
                <c:pt idx="1790">
                  <c:v>1.6899999999999998E-2</c:v>
                </c:pt>
                <c:pt idx="1791">
                  <c:v>1.6910000000000001E-2</c:v>
                </c:pt>
                <c:pt idx="1792">
                  <c:v>1.6920000000000001E-2</c:v>
                </c:pt>
                <c:pt idx="1793">
                  <c:v>1.6930000000000001E-2</c:v>
                </c:pt>
                <c:pt idx="1794">
                  <c:v>1.694E-2</c:v>
                </c:pt>
                <c:pt idx="1795">
                  <c:v>1.695E-2</c:v>
                </c:pt>
                <c:pt idx="1796">
                  <c:v>1.6959999999999999E-2</c:v>
                </c:pt>
                <c:pt idx="1797">
                  <c:v>1.6969999999999999E-2</c:v>
                </c:pt>
                <c:pt idx="1798">
                  <c:v>1.6979999999999999E-2</c:v>
                </c:pt>
                <c:pt idx="1799">
                  <c:v>1.6990000000000002E-2</c:v>
                </c:pt>
                <c:pt idx="1800">
                  <c:v>1.7000000000000001E-2</c:v>
                </c:pt>
                <c:pt idx="1801">
                  <c:v>1.7010000000000001E-2</c:v>
                </c:pt>
                <c:pt idx="1802">
                  <c:v>1.702E-2</c:v>
                </c:pt>
                <c:pt idx="1803">
                  <c:v>1.703E-2</c:v>
                </c:pt>
                <c:pt idx="1804">
                  <c:v>1.704E-2</c:v>
                </c:pt>
                <c:pt idx="1805">
                  <c:v>1.7049999999999999E-2</c:v>
                </c:pt>
                <c:pt idx="1806">
                  <c:v>1.7059999999999999E-2</c:v>
                </c:pt>
                <c:pt idx="1807">
                  <c:v>1.7069999999999998E-2</c:v>
                </c:pt>
                <c:pt idx="1808">
                  <c:v>1.7080000000000001E-2</c:v>
                </c:pt>
                <c:pt idx="1809">
                  <c:v>1.7090000000000001E-2</c:v>
                </c:pt>
                <c:pt idx="1810">
                  <c:v>1.7100000000000001E-2</c:v>
                </c:pt>
                <c:pt idx="1811">
                  <c:v>1.711E-2</c:v>
                </c:pt>
                <c:pt idx="1812">
                  <c:v>1.712E-2</c:v>
                </c:pt>
                <c:pt idx="1813">
                  <c:v>1.7129999999999999E-2</c:v>
                </c:pt>
                <c:pt idx="1814">
                  <c:v>1.7139999999999999E-2</c:v>
                </c:pt>
                <c:pt idx="1815">
                  <c:v>1.7149999999999999E-2</c:v>
                </c:pt>
                <c:pt idx="1816">
                  <c:v>1.7160000000000002E-2</c:v>
                </c:pt>
                <c:pt idx="1817">
                  <c:v>1.7170000000000001E-2</c:v>
                </c:pt>
                <c:pt idx="1818">
                  <c:v>1.7180000000000001E-2</c:v>
                </c:pt>
                <c:pt idx="1819">
                  <c:v>1.719E-2</c:v>
                </c:pt>
                <c:pt idx="1820">
                  <c:v>1.72E-2</c:v>
                </c:pt>
                <c:pt idx="1821">
                  <c:v>1.721E-2</c:v>
                </c:pt>
                <c:pt idx="1822">
                  <c:v>1.7219999999999999E-2</c:v>
                </c:pt>
                <c:pt idx="1823">
                  <c:v>1.7229999999999999E-2</c:v>
                </c:pt>
                <c:pt idx="1824">
                  <c:v>1.7239999999999998E-2</c:v>
                </c:pt>
                <c:pt idx="1825">
                  <c:v>1.7250000000000001E-2</c:v>
                </c:pt>
                <c:pt idx="1826">
                  <c:v>1.7260000000000001E-2</c:v>
                </c:pt>
                <c:pt idx="1827">
                  <c:v>1.7270000000000001E-2</c:v>
                </c:pt>
                <c:pt idx="1828">
                  <c:v>1.728E-2</c:v>
                </c:pt>
                <c:pt idx="1829">
                  <c:v>1.729E-2</c:v>
                </c:pt>
                <c:pt idx="1830">
                  <c:v>1.7299999999999999E-2</c:v>
                </c:pt>
                <c:pt idx="1831">
                  <c:v>1.7309999999999999E-2</c:v>
                </c:pt>
                <c:pt idx="1832">
                  <c:v>1.7319999999999999E-2</c:v>
                </c:pt>
                <c:pt idx="1833">
                  <c:v>1.7330000000000002E-2</c:v>
                </c:pt>
                <c:pt idx="1834">
                  <c:v>1.7340000000000001E-2</c:v>
                </c:pt>
                <c:pt idx="1835">
                  <c:v>1.7350000000000001E-2</c:v>
                </c:pt>
                <c:pt idx="1836">
                  <c:v>1.736E-2</c:v>
                </c:pt>
                <c:pt idx="1837">
                  <c:v>1.737E-2</c:v>
                </c:pt>
                <c:pt idx="1838">
                  <c:v>1.738E-2</c:v>
                </c:pt>
                <c:pt idx="1839">
                  <c:v>1.7389999999999999E-2</c:v>
                </c:pt>
                <c:pt idx="1840">
                  <c:v>1.7399999999999999E-2</c:v>
                </c:pt>
                <c:pt idx="1841">
                  <c:v>1.7409999999999998E-2</c:v>
                </c:pt>
                <c:pt idx="1842">
                  <c:v>1.7420000000000001E-2</c:v>
                </c:pt>
                <c:pt idx="1843">
                  <c:v>1.7430000000000001E-2</c:v>
                </c:pt>
                <c:pt idx="1844">
                  <c:v>1.7440000000000001E-2</c:v>
                </c:pt>
                <c:pt idx="1845">
                  <c:v>1.745E-2</c:v>
                </c:pt>
                <c:pt idx="1846">
                  <c:v>1.746E-2</c:v>
                </c:pt>
                <c:pt idx="1847">
                  <c:v>1.7469999999999999E-2</c:v>
                </c:pt>
                <c:pt idx="1848">
                  <c:v>1.7479999999999999E-2</c:v>
                </c:pt>
                <c:pt idx="1849">
                  <c:v>1.7489999999999999E-2</c:v>
                </c:pt>
                <c:pt idx="1850">
                  <c:v>1.7500000000000002E-2</c:v>
                </c:pt>
                <c:pt idx="1851">
                  <c:v>1.7510000000000001E-2</c:v>
                </c:pt>
                <c:pt idx="1852">
                  <c:v>1.7520000000000101E-2</c:v>
                </c:pt>
                <c:pt idx="1853">
                  <c:v>1.753E-2</c:v>
                </c:pt>
                <c:pt idx="1854">
                  <c:v>1.754E-2</c:v>
                </c:pt>
                <c:pt idx="1855">
                  <c:v>1.755E-2</c:v>
                </c:pt>
                <c:pt idx="1856">
                  <c:v>1.7559999999999999E-2</c:v>
                </c:pt>
                <c:pt idx="1857">
                  <c:v>1.7569999999999999E-2</c:v>
                </c:pt>
                <c:pt idx="1858">
                  <c:v>1.7579999999999998E-2</c:v>
                </c:pt>
                <c:pt idx="1859">
                  <c:v>1.7590000000000001E-2</c:v>
                </c:pt>
                <c:pt idx="1860">
                  <c:v>1.7600000000000001E-2</c:v>
                </c:pt>
                <c:pt idx="1861">
                  <c:v>1.7610000000000101E-2</c:v>
                </c:pt>
                <c:pt idx="1862">
                  <c:v>1.762E-2</c:v>
                </c:pt>
                <c:pt idx="1863">
                  <c:v>1.763E-2</c:v>
                </c:pt>
                <c:pt idx="1864">
                  <c:v>1.7639999999999999E-2</c:v>
                </c:pt>
                <c:pt idx="1865">
                  <c:v>1.7649999999999999E-2</c:v>
                </c:pt>
                <c:pt idx="1866">
                  <c:v>1.7659999999999999E-2</c:v>
                </c:pt>
                <c:pt idx="1867">
                  <c:v>1.7670000000000002E-2</c:v>
                </c:pt>
                <c:pt idx="1868">
                  <c:v>1.7680000000000098E-2</c:v>
                </c:pt>
                <c:pt idx="1869">
                  <c:v>1.7690000000000101E-2</c:v>
                </c:pt>
                <c:pt idx="1870">
                  <c:v>1.77E-2</c:v>
                </c:pt>
                <c:pt idx="1871">
                  <c:v>1.771E-2</c:v>
                </c:pt>
                <c:pt idx="1872">
                  <c:v>1.772E-2</c:v>
                </c:pt>
                <c:pt idx="1873">
                  <c:v>1.7729999999999999E-2</c:v>
                </c:pt>
                <c:pt idx="1874">
                  <c:v>1.7739999999999999E-2</c:v>
                </c:pt>
                <c:pt idx="1875">
                  <c:v>1.7749999999999998E-2</c:v>
                </c:pt>
                <c:pt idx="1876">
                  <c:v>1.7760000000000001E-2</c:v>
                </c:pt>
                <c:pt idx="1877">
                  <c:v>1.7770000000000102E-2</c:v>
                </c:pt>
                <c:pt idx="1878">
                  <c:v>1.7780000000000101E-2</c:v>
                </c:pt>
                <c:pt idx="1879">
                  <c:v>1.779E-2</c:v>
                </c:pt>
                <c:pt idx="1880">
                  <c:v>1.78E-2</c:v>
                </c:pt>
                <c:pt idx="1881">
                  <c:v>1.7809999999999999E-2</c:v>
                </c:pt>
                <c:pt idx="1882">
                  <c:v>1.7819999999999999E-2</c:v>
                </c:pt>
                <c:pt idx="1883">
                  <c:v>1.7829999999999999E-2</c:v>
                </c:pt>
                <c:pt idx="1884">
                  <c:v>1.7840000000000099E-2</c:v>
                </c:pt>
                <c:pt idx="1885">
                  <c:v>1.7850000000000098E-2</c:v>
                </c:pt>
                <c:pt idx="1886">
                  <c:v>1.7860000000000101E-2</c:v>
                </c:pt>
                <c:pt idx="1887">
                  <c:v>1.787E-2</c:v>
                </c:pt>
                <c:pt idx="1888">
                  <c:v>1.788E-2</c:v>
                </c:pt>
                <c:pt idx="1889">
                  <c:v>1.789E-2</c:v>
                </c:pt>
                <c:pt idx="1890">
                  <c:v>1.7899999999999999E-2</c:v>
                </c:pt>
                <c:pt idx="1891">
                  <c:v>1.7909999999999999E-2</c:v>
                </c:pt>
                <c:pt idx="1892">
                  <c:v>1.7919999999999998E-2</c:v>
                </c:pt>
                <c:pt idx="1893">
                  <c:v>1.7930000000000099E-2</c:v>
                </c:pt>
                <c:pt idx="1894">
                  <c:v>1.7940000000000102E-2</c:v>
                </c:pt>
                <c:pt idx="1895">
                  <c:v>1.7950000000000101E-2</c:v>
                </c:pt>
                <c:pt idx="1896">
                  <c:v>1.796E-2</c:v>
                </c:pt>
                <c:pt idx="1897">
                  <c:v>1.797E-2</c:v>
                </c:pt>
                <c:pt idx="1898">
                  <c:v>1.7979999999999999E-2</c:v>
                </c:pt>
                <c:pt idx="1899">
                  <c:v>1.7989999999999999E-2</c:v>
                </c:pt>
                <c:pt idx="1900">
                  <c:v>1.8000000000000099E-2</c:v>
                </c:pt>
                <c:pt idx="1901">
                  <c:v>1.8010000000000099E-2</c:v>
                </c:pt>
                <c:pt idx="1902">
                  <c:v>1.8020000000000098E-2</c:v>
                </c:pt>
                <c:pt idx="1903">
                  <c:v>1.8030000000000102E-2</c:v>
                </c:pt>
                <c:pt idx="1904">
                  <c:v>1.804E-2</c:v>
                </c:pt>
                <c:pt idx="1905">
                  <c:v>1.805E-2</c:v>
                </c:pt>
                <c:pt idx="1906">
                  <c:v>1.806E-2</c:v>
                </c:pt>
                <c:pt idx="1907">
                  <c:v>1.8069999999999999E-2</c:v>
                </c:pt>
                <c:pt idx="1908">
                  <c:v>1.8079999999999999E-2</c:v>
                </c:pt>
                <c:pt idx="1909">
                  <c:v>1.8090000000000099E-2</c:v>
                </c:pt>
                <c:pt idx="1910">
                  <c:v>1.8100000000000099E-2</c:v>
                </c:pt>
                <c:pt idx="1911">
                  <c:v>1.8110000000000102E-2</c:v>
                </c:pt>
                <c:pt idx="1912">
                  <c:v>1.8120000000000101E-2</c:v>
                </c:pt>
                <c:pt idx="1913">
                  <c:v>1.813E-2</c:v>
                </c:pt>
                <c:pt idx="1914">
                  <c:v>1.814E-2</c:v>
                </c:pt>
                <c:pt idx="1915">
                  <c:v>1.8149999999999999E-2</c:v>
                </c:pt>
                <c:pt idx="1916">
                  <c:v>1.81600000000001E-2</c:v>
                </c:pt>
                <c:pt idx="1917">
                  <c:v>1.8170000000000099E-2</c:v>
                </c:pt>
                <c:pt idx="1918">
                  <c:v>1.8180000000000099E-2</c:v>
                </c:pt>
                <c:pt idx="1919">
                  <c:v>1.8190000000000098E-2</c:v>
                </c:pt>
                <c:pt idx="1920">
                  <c:v>1.8200000000000102E-2</c:v>
                </c:pt>
                <c:pt idx="1921">
                  <c:v>1.821E-2</c:v>
                </c:pt>
                <c:pt idx="1922">
                  <c:v>1.822E-2</c:v>
                </c:pt>
                <c:pt idx="1923">
                  <c:v>1.823E-2</c:v>
                </c:pt>
                <c:pt idx="1924">
                  <c:v>1.8239999999999999E-2</c:v>
                </c:pt>
                <c:pt idx="1925">
                  <c:v>1.8250000000000099E-2</c:v>
                </c:pt>
                <c:pt idx="1926">
                  <c:v>1.8260000000000099E-2</c:v>
                </c:pt>
                <c:pt idx="1927">
                  <c:v>1.8270000000000099E-2</c:v>
                </c:pt>
                <c:pt idx="1928">
                  <c:v>1.8280000000000102E-2</c:v>
                </c:pt>
                <c:pt idx="1929">
                  <c:v>1.8290000000000101E-2</c:v>
                </c:pt>
                <c:pt idx="1930">
                  <c:v>1.83E-2</c:v>
                </c:pt>
                <c:pt idx="1931">
                  <c:v>1.831E-2</c:v>
                </c:pt>
                <c:pt idx="1932">
                  <c:v>1.83200000000001E-2</c:v>
                </c:pt>
                <c:pt idx="1933">
                  <c:v>1.83300000000001E-2</c:v>
                </c:pt>
                <c:pt idx="1934">
                  <c:v>1.8340000000000099E-2</c:v>
                </c:pt>
                <c:pt idx="1935">
                  <c:v>1.8350000000000099E-2</c:v>
                </c:pt>
                <c:pt idx="1936">
                  <c:v>1.8360000000000098E-2</c:v>
                </c:pt>
                <c:pt idx="1937">
                  <c:v>1.8370000000000102E-2</c:v>
                </c:pt>
                <c:pt idx="1938">
                  <c:v>1.8380000000000001E-2</c:v>
                </c:pt>
                <c:pt idx="1939">
                  <c:v>1.839E-2</c:v>
                </c:pt>
                <c:pt idx="1940">
                  <c:v>1.84E-2</c:v>
                </c:pt>
                <c:pt idx="1941">
                  <c:v>1.84100000000001E-2</c:v>
                </c:pt>
                <c:pt idx="1942">
                  <c:v>1.8420000000000099E-2</c:v>
                </c:pt>
                <c:pt idx="1943">
                  <c:v>1.8430000000000099E-2</c:v>
                </c:pt>
                <c:pt idx="1944">
                  <c:v>1.8440000000000099E-2</c:v>
                </c:pt>
                <c:pt idx="1945">
                  <c:v>1.8450000000000098E-2</c:v>
                </c:pt>
                <c:pt idx="1946">
                  <c:v>1.8460000000000101E-2</c:v>
                </c:pt>
                <c:pt idx="1947">
                  <c:v>1.847E-2</c:v>
                </c:pt>
                <c:pt idx="1948">
                  <c:v>1.8480000000000101E-2</c:v>
                </c:pt>
                <c:pt idx="1949">
                  <c:v>1.84900000000001E-2</c:v>
                </c:pt>
                <c:pt idx="1950">
                  <c:v>1.85000000000001E-2</c:v>
                </c:pt>
                <c:pt idx="1951">
                  <c:v>1.8510000000000099E-2</c:v>
                </c:pt>
                <c:pt idx="1952">
                  <c:v>1.8520000000000099E-2</c:v>
                </c:pt>
                <c:pt idx="1953">
                  <c:v>1.8530000000000098E-2</c:v>
                </c:pt>
                <c:pt idx="1954">
                  <c:v>1.8540000000000102E-2</c:v>
                </c:pt>
                <c:pt idx="1955">
                  <c:v>1.8550000000000001E-2</c:v>
                </c:pt>
                <c:pt idx="1956">
                  <c:v>1.856E-2</c:v>
                </c:pt>
                <c:pt idx="1957">
                  <c:v>1.85700000000001E-2</c:v>
                </c:pt>
                <c:pt idx="1958">
                  <c:v>1.85800000000001E-2</c:v>
                </c:pt>
                <c:pt idx="1959">
                  <c:v>1.85900000000001E-2</c:v>
                </c:pt>
                <c:pt idx="1960">
                  <c:v>1.8600000000000099E-2</c:v>
                </c:pt>
                <c:pt idx="1961">
                  <c:v>1.8610000000000099E-2</c:v>
                </c:pt>
                <c:pt idx="1962">
                  <c:v>1.8620000000000098E-2</c:v>
                </c:pt>
                <c:pt idx="1963">
                  <c:v>1.8630000000000101E-2</c:v>
                </c:pt>
                <c:pt idx="1964">
                  <c:v>1.8640000000000101E-2</c:v>
                </c:pt>
                <c:pt idx="1965">
                  <c:v>1.8650000000000101E-2</c:v>
                </c:pt>
                <c:pt idx="1966">
                  <c:v>1.86600000000001E-2</c:v>
                </c:pt>
                <c:pt idx="1967">
                  <c:v>1.86700000000001E-2</c:v>
                </c:pt>
                <c:pt idx="1968">
                  <c:v>1.8680000000000099E-2</c:v>
                </c:pt>
                <c:pt idx="1969">
                  <c:v>1.8690000000000099E-2</c:v>
                </c:pt>
                <c:pt idx="1970">
                  <c:v>1.8700000000000098E-2</c:v>
                </c:pt>
                <c:pt idx="1971">
                  <c:v>1.8710000000000102E-2</c:v>
                </c:pt>
                <c:pt idx="1972">
                  <c:v>1.8720000000000001E-2</c:v>
                </c:pt>
                <c:pt idx="1973">
                  <c:v>1.8730000000000101E-2</c:v>
                </c:pt>
                <c:pt idx="1974">
                  <c:v>1.87400000000001E-2</c:v>
                </c:pt>
                <c:pt idx="1975">
                  <c:v>1.87500000000001E-2</c:v>
                </c:pt>
                <c:pt idx="1976">
                  <c:v>1.87600000000001E-2</c:v>
                </c:pt>
                <c:pt idx="1977">
                  <c:v>1.8770000000000099E-2</c:v>
                </c:pt>
                <c:pt idx="1978">
                  <c:v>1.8780000000000099E-2</c:v>
                </c:pt>
                <c:pt idx="1979">
                  <c:v>1.8790000000000098E-2</c:v>
                </c:pt>
                <c:pt idx="1980">
                  <c:v>1.8800000000000101E-2</c:v>
                </c:pt>
                <c:pt idx="1981">
                  <c:v>1.8810000000000101E-2</c:v>
                </c:pt>
                <c:pt idx="1982">
                  <c:v>1.8820000000000101E-2</c:v>
                </c:pt>
                <c:pt idx="1983">
                  <c:v>1.88300000000001E-2</c:v>
                </c:pt>
                <c:pt idx="1984">
                  <c:v>1.88400000000001E-2</c:v>
                </c:pt>
                <c:pt idx="1985">
                  <c:v>1.8850000000000099E-2</c:v>
                </c:pt>
                <c:pt idx="1986">
                  <c:v>1.8860000000000099E-2</c:v>
                </c:pt>
                <c:pt idx="1987">
                  <c:v>1.8870000000000099E-2</c:v>
                </c:pt>
                <c:pt idx="1988">
                  <c:v>1.8880000000000102E-2</c:v>
                </c:pt>
                <c:pt idx="1989">
                  <c:v>1.8890000000000101E-2</c:v>
                </c:pt>
                <c:pt idx="1990">
                  <c:v>1.8900000000000101E-2</c:v>
                </c:pt>
                <c:pt idx="1991">
                  <c:v>1.89100000000001E-2</c:v>
                </c:pt>
                <c:pt idx="1992">
                  <c:v>1.89200000000001E-2</c:v>
                </c:pt>
                <c:pt idx="1993">
                  <c:v>1.89300000000001E-2</c:v>
                </c:pt>
                <c:pt idx="1994">
                  <c:v>1.8940000000000099E-2</c:v>
                </c:pt>
                <c:pt idx="1995">
                  <c:v>1.8950000000000099E-2</c:v>
                </c:pt>
                <c:pt idx="1996">
                  <c:v>1.8960000000000098E-2</c:v>
                </c:pt>
                <c:pt idx="1997">
                  <c:v>1.8970000000000101E-2</c:v>
                </c:pt>
                <c:pt idx="1998">
                  <c:v>1.8980000000000101E-2</c:v>
                </c:pt>
                <c:pt idx="1999">
                  <c:v>1.8990000000000101E-2</c:v>
                </c:pt>
                <c:pt idx="2000">
                  <c:v>1.90000000000001E-2</c:v>
                </c:pt>
                <c:pt idx="2001">
                  <c:v>1.90100000000001E-2</c:v>
                </c:pt>
                <c:pt idx="2002">
                  <c:v>1.9020000000000099E-2</c:v>
                </c:pt>
                <c:pt idx="2003">
                  <c:v>1.9030000000000099E-2</c:v>
                </c:pt>
                <c:pt idx="2004">
                  <c:v>1.9040000000000099E-2</c:v>
                </c:pt>
                <c:pt idx="2005">
                  <c:v>1.9050000000000102E-2</c:v>
                </c:pt>
                <c:pt idx="2006">
                  <c:v>1.9060000000000101E-2</c:v>
                </c:pt>
                <c:pt idx="2007">
                  <c:v>1.9070000000000101E-2</c:v>
                </c:pt>
                <c:pt idx="2008">
                  <c:v>1.90800000000001E-2</c:v>
                </c:pt>
                <c:pt idx="2009">
                  <c:v>1.90900000000001E-2</c:v>
                </c:pt>
                <c:pt idx="2010">
                  <c:v>1.91000000000001E-2</c:v>
                </c:pt>
                <c:pt idx="2011">
                  <c:v>1.9110000000000099E-2</c:v>
                </c:pt>
                <c:pt idx="2012">
                  <c:v>1.9120000000000099E-2</c:v>
                </c:pt>
                <c:pt idx="2013">
                  <c:v>1.9130000000000098E-2</c:v>
                </c:pt>
                <c:pt idx="2014">
                  <c:v>1.9140000000000101E-2</c:v>
                </c:pt>
                <c:pt idx="2015">
                  <c:v>1.9150000000000101E-2</c:v>
                </c:pt>
                <c:pt idx="2016">
                  <c:v>1.9160000000000101E-2</c:v>
                </c:pt>
                <c:pt idx="2017">
                  <c:v>1.91700000000001E-2</c:v>
                </c:pt>
                <c:pt idx="2018">
                  <c:v>1.91800000000001E-2</c:v>
                </c:pt>
                <c:pt idx="2019">
                  <c:v>1.9190000000000099E-2</c:v>
                </c:pt>
                <c:pt idx="2020">
                  <c:v>1.9200000000000099E-2</c:v>
                </c:pt>
                <c:pt idx="2021">
                  <c:v>1.9210000000000099E-2</c:v>
                </c:pt>
                <c:pt idx="2022">
                  <c:v>1.9220000000000102E-2</c:v>
                </c:pt>
                <c:pt idx="2023">
                  <c:v>1.9230000000000101E-2</c:v>
                </c:pt>
                <c:pt idx="2024">
                  <c:v>1.9240000000000101E-2</c:v>
                </c:pt>
                <c:pt idx="2025">
                  <c:v>1.92500000000001E-2</c:v>
                </c:pt>
                <c:pt idx="2026">
                  <c:v>1.92600000000001E-2</c:v>
                </c:pt>
                <c:pt idx="2027">
                  <c:v>1.92700000000001E-2</c:v>
                </c:pt>
                <c:pt idx="2028">
                  <c:v>1.9280000000000099E-2</c:v>
                </c:pt>
                <c:pt idx="2029">
                  <c:v>1.9290000000000099E-2</c:v>
                </c:pt>
                <c:pt idx="2030">
                  <c:v>1.9300000000000098E-2</c:v>
                </c:pt>
                <c:pt idx="2031">
                  <c:v>1.9310000000000101E-2</c:v>
                </c:pt>
                <c:pt idx="2032">
                  <c:v>1.9320000000000101E-2</c:v>
                </c:pt>
                <c:pt idx="2033">
                  <c:v>1.9330000000000101E-2</c:v>
                </c:pt>
                <c:pt idx="2034">
                  <c:v>1.93400000000001E-2</c:v>
                </c:pt>
                <c:pt idx="2035">
                  <c:v>1.93500000000001E-2</c:v>
                </c:pt>
                <c:pt idx="2036">
                  <c:v>1.9360000000000099E-2</c:v>
                </c:pt>
                <c:pt idx="2037">
                  <c:v>1.9370000000000099E-2</c:v>
                </c:pt>
                <c:pt idx="2038">
                  <c:v>1.9380000000000099E-2</c:v>
                </c:pt>
                <c:pt idx="2039">
                  <c:v>1.9390000000000102E-2</c:v>
                </c:pt>
                <c:pt idx="2040">
                  <c:v>1.9400000000000101E-2</c:v>
                </c:pt>
                <c:pt idx="2041">
                  <c:v>1.9410000000000101E-2</c:v>
                </c:pt>
                <c:pt idx="2042">
                  <c:v>1.94200000000001E-2</c:v>
                </c:pt>
                <c:pt idx="2043">
                  <c:v>1.94300000000001E-2</c:v>
                </c:pt>
                <c:pt idx="2044">
                  <c:v>1.94400000000001E-2</c:v>
                </c:pt>
                <c:pt idx="2045">
                  <c:v>1.9450000000000099E-2</c:v>
                </c:pt>
                <c:pt idx="2046">
                  <c:v>1.9460000000000099E-2</c:v>
                </c:pt>
                <c:pt idx="2047">
                  <c:v>1.9470000000000098E-2</c:v>
                </c:pt>
                <c:pt idx="2048">
                  <c:v>1.9480000000000101E-2</c:v>
                </c:pt>
                <c:pt idx="2049">
                  <c:v>1.9490000000000101E-2</c:v>
                </c:pt>
                <c:pt idx="2050">
                  <c:v>1.9500000000000101E-2</c:v>
                </c:pt>
                <c:pt idx="2051">
                  <c:v>1.95100000000001E-2</c:v>
                </c:pt>
                <c:pt idx="2052">
                  <c:v>1.95200000000001E-2</c:v>
                </c:pt>
                <c:pt idx="2053">
                  <c:v>1.9530000000000099E-2</c:v>
                </c:pt>
                <c:pt idx="2054">
                  <c:v>1.9540000000000099E-2</c:v>
                </c:pt>
                <c:pt idx="2055">
                  <c:v>1.9550000000000099E-2</c:v>
                </c:pt>
                <c:pt idx="2056">
                  <c:v>1.9560000000000102E-2</c:v>
                </c:pt>
                <c:pt idx="2057">
                  <c:v>1.9570000000000101E-2</c:v>
                </c:pt>
                <c:pt idx="2058">
                  <c:v>1.9580000000000101E-2</c:v>
                </c:pt>
                <c:pt idx="2059">
                  <c:v>1.95900000000001E-2</c:v>
                </c:pt>
                <c:pt idx="2060">
                  <c:v>1.96000000000001E-2</c:v>
                </c:pt>
                <c:pt idx="2061">
                  <c:v>1.96100000000001E-2</c:v>
                </c:pt>
                <c:pt idx="2062">
                  <c:v>1.9620000000000099E-2</c:v>
                </c:pt>
                <c:pt idx="2063">
                  <c:v>1.9630000000000099E-2</c:v>
                </c:pt>
                <c:pt idx="2064">
                  <c:v>1.9640000000000098E-2</c:v>
                </c:pt>
                <c:pt idx="2065">
                  <c:v>1.9650000000000101E-2</c:v>
                </c:pt>
                <c:pt idx="2066">
                  <c:v>1.9660000000000101E-2</c:v>
                </c:pt>
                <c:pt idx="2067">
                  <c:v>1.9670000000000101E-2</c:v>
                </c:pt>
                <c:pt idx="2068">
                  <c:v>1.96800000000001E-2</c:v>
                </c:pt>
                <c:pt idx="2069">
                  <c:v>1.96900000000001E-2</c:v>
                </c:pt>
                <c:pt idx="2070">
                  <c:v>1.9700000000000099E-2</c:v>
                </c:pt>
                <c:pt idx="2071">
                  <c:v>1.9710000000000099E-2</c:v>
                </c:pt>
                <c:pt idx="2072">
                  <c:v>1.9720000000000099E-2</c:v>
                </c:pt>
                <c:pt idx="2073">
                  <c:v>1.9730000000000102E-2</c:v>
                </c:pt>
                <c:pt idx="2074">
                  <c:v>1.9740000000000101E-2</c:v>
                </c:pt>
                <c:pt idx="2075">
                  <c:v>1.9750000000000101E-2</c:v>
                </c:pt>
                <c:pt idx="2076">
                  <c:v>1.97600000000001E-2</c:v>
                </c:pt>
                <c:pt idx="2077">
                  <c:v>1.97700000000001E-2</c:v>
                </c:pt>
                <c:pt idx="2078">
                  <c:v>1.97800000000001E-2</c:v>
                </c:pt>
                <c:pt idx="2079">
                  <c:v>1.9790000000000099E-2</c:v>
                </c:pt>
                <c:pt idx="2080">
                  <c:v>1.9800000000000099E-2</c:v>
                </c:pt>
                <c:pt idx="2081">
                  <c:v>1.9810000000000098E-2</c:v>
                </c:pt>
                <c:pt idx="2082">
                  <c:v>1.9820000000000101E-2</c:v>
                </c:pt>
                <c:pt idx="2083">
                  <c:v>1.9830000000000101E-2</c:v>
                </c:pt>
                <c:pt idx="2084">
                  <c:v>1.9840000000000101E-2</c:v>
                </c:pt>
                <c:pt idx="2085">
                  <c:v>1.98500000000001E-2</c:v>
                </c:pt>
                <c:pt idx="2086">
                  <c:v>1.98600000000001E-2</c:v>
                </c:pt>
                <c:pt idx="2087">
                  <c:v>1.9870000000000099E-2</c:v>
                </c:pt>
                <c:pt idx="2088">
                  <c:v>1.9880000000000099E-2</c:v>
                </c:pt>
                <c:pt idx="2089">
                  <c:v>1.9890000000000099E-2</c:v>
                </c:pt>
                <c:pt idx="2090">
                  <c:v>1.9900000000000102E-2</c:v>
                </c:pt>
                <c:pt idx="2091">
                  <c:v>1.9910000000000101E-2</c:v>
                </c:pt>
                <c:pt idx="2092">
                  <c:v>1.9920000000000101E-2</c:v>
                </c:pt>
                <c:pt idx="2093">
                  <c:v>1.99300000000001E-2</c:v>
                </c:pt>
                <c:pt idx="2094">
                  <c:v>1.99400000000001E-2</c:v>
                </c:pt>
                <c:pt idx="2095">
                  <c:v>1.99500000000001E-2</c:v>
                </c:pt>
                <c:pt idx="2096">
                  <c:v>1.9960000000000099E-2</c:v>
                </c:pt>
                <c:pt idx="2097">
                  <c:v>1.9970000000000099E-2</c:v>
                </c:pt>
                <c:pt idx="2098">
                  <c:v>1.9980000000000098E-2</c:v>
                </c:pt>
                <c:pt idx="2099">
                  <c:v>1.9990000000000101E-2</c:v>
                </c:pt>
                <c:pt idx="2100">
                  <c:v>2.0000000000000101E-2</c:v>
                </c:pt>
                <c:pt idx="2101">
                  <c:v>2.0010000000000101E-2</c:v>
                </c:pt>
                <c:pt idx="2102">
                  <c:v>2.00200000000001E-2</c:v>
                </c:pt>
                <c:pt idx="2103">
                  <c:v>2.00300000000001E-2</c:v>
                </c:pt>
                <c:pt idx="2104">
                  <c:v>2.0040000000000099E-2</c:v>
                </c:pt>
                <c:pt idx="2105">
                  <c:v>2.0050000000000099E-2</c:v>
                </c:pt>
                <c:pt idx="2106">
                  <c:v>2.0060000000000099E-2</c:v>
                </c:pt>
                <c:pt idx="2107">
                  <c:v>2.0070000000000102E-2</c:v>
                </c:pt>
                <c:pt idx="2108">
                  <c:v>2.0080000000000101E-2</c:v>
                </c:pt>
                <c:pt idx="2109">
                  <c:v>2.0090000000000101E-2</c:v>
                </c:pt>
                <c:pt idx="2110">
                  <c:v>2.01000000000001E-2</c:v>
                </c:pt>
                <c:pt idx="2111">
                  <c:v>2.01100000000001E-2</c:v>
                </c:pt>
                <c:pt idx="2112">
                  <c:v>2.01200000000001E-2</c:v>
                </c:pt>
                <c:pt idx="2113">
                  <c:v>2.0130000000000099E-2</c:v>
                </c:pt>
                <c:pt idx="2114">
                  <c:v>2.0140000000000099E-2</c:v>
                </c:pt>
                <c:pt idx="2115">
                  <c:v>2.0150000000000098E-2</c:v>
                </c:pt>
                <c:pt idx="2116">
                  <c:v>2.0160000000000101E-2</c:v>
                </c:pt>
                <c:pt idx="2117">
                  <c:v>2.0170000000000101E-2</c:v>
                </c:pt>
                <c:pt idx="2118">
                  <c:v>2.0180000000000101E-2</c:v>
                </c:pt>
                <c:pt idx="2119">
                  <c:v>2.01900000000001E-2</c:v>
                </c:pt>
                <c:pt idx="2120">
                  <c:v>2.02000000000001E-2</c:v>
                </c:pt>
                <c:pt idx="2121">
                  <c:v>2.0210000000000099E-2</c:v>
                </c:pt>
                <c:pt idx="2122">
                  <c:v>2.0220000000000099E-2</c:v>
                </c:pt>
                <c:pt idx="2123">
                  <c:v>2.0230000000000099E-2</c:v>
                </c:pt>
                <c:pt idx="2124">
                  <c:v>2.0240000000000102E-2</c:v>
                </c:pt>
                <c:pt idx="2125">
                  <c:v>2.0250000000000101E-2</c:v>
                </c:pt>
                <c:pt idx="2126">
                  <c:v>2.0260000000000101E-2</c:v>
                </c:pt>
                <c:pt idx="2127">
                  <c:v>2.02700000000001E-2</c:v>
                </c:pt>
                <c:pt idx="2128">
                  <c:v>2.02800000000001E-2</c:v>
                </c:pt>
                <c:pt idx="2129">
                  <c:v>2.02900000000001E-2</c:v>
                </c:pt>
                <c:pt idx="2130">
                  <c:v>2.0300000000000099E-2</c:v>
                </c:pt>
                <c:pt idx="2131">
                  <c:v>2.0310000000000099E-2</c:v>
                </c:pt>
                <c:pt idx="2132">
                  <c:v>2.0320000000000098E-2</c:v>
                </c:pt>
                <c:pt idx="2133">
                  <c:v>2.0330000000000101E-2</c:v>
                </c:pt>
                <c:pt idx="2134">
                  <c:v>2.0340000000000101E-2</c:v>
                </c:pt>
                <c:pt idx="2135">
                  <c:v>2.0350000000000101E-2</c:v>
                </c:pt>
                <c:pt idx="2136">
                  <c:v>2.03600000000001E-2</c:v>
                </c:pt>
                <c:pt idx="2137">
                  <c:v>2.03700000000001E-2</c:v>
                </c:pt>
                <c:pt idx="2138">
                  <c:v>2.0380000000000099E-2</c:v>
                </c:pt>
                <c:pt idx="2139">
                  <c:v>2.0390000000000099E-2</c:v>
                </c:pt>
                <c:pt idx="2140">
                  <c:v>2.0400000000000099E-2</c:v>
                </c:pt>
                <c:pt idx="2141">
                  <c:v>2.0410000000000102E-2</c:v>
                </c:pt>
                <c:pt idx="2142">
                  <c:v>2.0420000000000101E-2</c:v>
                </c:pt>
                <c:pt idx="2143">
                  <c:v>2.0430000000000101E-2</c:v>
                </c:pt>
                <c:pt idx="2144">
                  <c:v>2.04400000000001E-2</c:v>
                </c:pt>
                <c:pt idx="2145">
                  <c:v>2.04500000000001E-2</c:v>
                </c:pt>
                <c:pt idx="2146">
                  <c:v>2.04600000000001E-2</c:v>
                </c:pt>
                <c:pt idx="2147">
                  <c:v>2.0470000000000099E-2</c:v>
                </c:pt>
                <c:pt idx="2148">
                  <c:v>2.0480000000000099E-2</c:v>
                </c:pt>
                <c:pt idx="2149">
                  <c:v>2.0490000000000098E-2</c:v>
                </c:pt>
                <c:pt idx="2150">
                  <c:v>2.0500000000000101E-2</c:v>
                </c:pt>
                <c:pt idx="2151">
                  <c:v>2.0510000000000101E-2</c:v>
                </c:pt>
                <c:pt idx="2152">
                  <c:v>2.0520000000000101E-2</c:v>
                </c:pt>
                <c:pt idx="2153">
                  <c:v>2.05300000000001E-2</c:v>
                </c:pt>
                <c:pt idx="2154">
                  <c:v>2.05400000000001E-2</c:v>
                </c:pt>
                <c:pt idx="2155">
                  <c:v>2.0550000000000099E-2</c:v>
                </c:pt>
                <c:pt idx="2156">
                  <c:v>2.0560000000000099E-2</c:v>
                </c:pt>
                <c:pt idx="2157">
                  <c:v>2.0570000000000099E-2</c:v>
                </c:pt>
                <c:pt idx="2158">
                  <c:v>2.0580000000000102E-2</c:v>
                </c:pt>
                <c:pt idx="2159">
                  <c:v>2.0590000000000101E-2</c:v>
                </c:pt>
                <c:pt idx="2160">
                  <c:v>2.0600000000000101E-2</c:v>
                </c:pt>
                <c:pt idx="2161">
                  <c:v>2.06100000000001E-2</c:v>
                </c:pt>
                <c:pt idx="2162">
                  <c:v>2.06200000000001E-2</c:v>
                </c:pt>
                <c:pt idx="2163">
                  <c:v>2.06300000000001E-2</c:v>
                </c:pt>
                <c:pt idx="2164">
                  <c:v>2.0640000000000099E-2</c:v>
                </c:pt>
                <c:pt idx="2165">
                  <c:v>2.0650000000000099E-2</c:v>
                </c:pt>
                <c:pt idx="2166">
                  <c:v>2.0660000000000098E-2</c:v>
                </c:pt>
                <c:pt idx="2167">
                  <c:v>2.0670000000000101E-2</c:v>
                </c:pt>
                <c:pt idx="2168">
                  <c:v>2.0680000000000101E-2</c:v>
                </c:pt>
                <c:pt idx="2169">
                  <c:v>2.0690000000000101E-2</c:v>
                </c:pt>
                <c:pt idx="2170">
                  <c:v>2.07000000000001E-2</c:v>
                </c:pt>
                <c:pt idx="2171">
                  <c:v>2.07100000000001E-2</c:v>
                </c:pt>
                <c:pt idx="2172">
                  <c:v>2.0720000000000099E-2</c:v>
                </c:pt>
                <c:pt idx="2173">
                  <c:v>2.0730000000000099E-2</c:v>
                </c:pt>
                <c:pt idx="2174">
                  <c:v>2.0740000000000099E-2</c:v>
                </c:pt>
                <c:pt idx="2175">
                  <c:v>2.0750000000000102E-2</c:v>
                </c:pt>
                <c:pt idx="2176">
                  <c:v>2.0760000000000101E-2</c:v>
                </c:pt>
                <c:pt idx="2177">
                  <c:v>2.0770000000000101E-2</c:v>
                </c:pt>
                <c:pt idx="2178">
                  <c:v>2.07800000000001E-2</c:v>
                </c:pt>
                <c:pt idx="2179">
                  <c:v>2.07900000000001E-2</c:v>
                </c:pt>
                <c:pt idx="2180">
                  <c:v>2.08000000000001E-2</c:v>
                </c:pt>
                <c:pt idx="2181">
                  <c:v>2.0810000000000099E-2</c:v>
                </c:pt>
                <c:pt idx="2182">
                  <c:v>2.0820000000000099E-2</c:v>
                </c:pt>
                <c:pt idx="2183">
                  <c:v>2.0830000000000098E-2</c:v>
                </c:pt>
                <c:pt idx="2184">
                  <c:v>2.0840000000000101E-2</c:v>
                </c:pt>
                <c:pt idx="2185">
                  <c:v>2.0850000000000101E-2</c:v>
                </c:pt>
                <c:pt idx="2186">
                  <c:v>2.0860000000000101E-2</c:v>
                </c:pt>
                <c:pt idx="2187">
                  <c:v>2.08700000000001E-2</c:v>
                </c:pt>
                <c:pt idx="2188">
                  <c:v>2.08800000000001E-2</c:v>
                </c:pt>
                <c:pt idx="2189">
                  <c:v>2.0890000000000099E-2</c:v>
                </c:pt>
                <c:pt idx="2190">
                  <c:v>2.0900000000000099E-2</c:v>
                </c:pt>
                <c:pt idx="2191">
                  <c:v>2.0910000000000099E-2</c:v>
                </c:pt>
                <c:pt idx="2192">
                  <c:v>2.0920000000000102E-2</c:v>
                </c:pt>
                <c:pt idx="2193">
                  <c:v>2.0930000000000101E-2</c:v>
                </c:pt>
                <c:pt idx="2194">
                  <c:v>2.0940000000000101E-2</c:v>
                </c:pt>
                <c:pt idx="2195">
                  <c:v>2.09500000000001E-2</c:v>
                </c:pt>
                <c:pt idx="2196">
                  <c:v>2.09600000000001E-2</c:v>
                </c:pt>
                <c:pt idx="2197">
                  <c:v>2.09700000000001E-2</c:v>
                </c:pt>
                <c:pt idx="2198">
                  <c:v>2.0980000000000099E-2</c:v>
                </c:pt>
                <c:pt idx="2199">
                  <c:v>2.0990000000000099E-2</c:v>
                </c:pt>
                <c:pt idx="2200">
                  <c:v>2.1000000000000098E-2</c:v>
                </c:pt>
                <c:pt idx="2201">
                  <c:v>2.1010000000000102E-2</c:v>
                </c:pt>
                <c:pt idx="2202">
                  <c:v>2.1020000000000101E-2</c:v>
                </c:pt>
                <c:pt idx="2203">
                  <c:v>2.1030000000000101E-2</c:v>
                </c:pt>
                <c:pt idx="2204">
                  <c:v>2.10400000000001E-2</c:v>
                </c:pt>
                <c:pt idx="2205">
                  <c:v>2.10500000000001E-2</c:v>
                </c:pt>
                <c:pt idx="2206">
                  <c:v>2.1060000000000099E-2</c:v>
                </c:pt>
                <c:pt idx="2207">
                  <c:v>2.1070000000000099E-2</c:v>
                </c:pt>
                <c:pt idx="2208">
                  <c:v>2.1080000000000099E-2</c:v>
                </c:pt>
                <c:pt idx="2209">
                  <c:v>2.1090000000000102E-2</c:v>
                </c:pt>
                <c:pt idx="2210">
                  <c:v>2.1100000000000101E-2</c:v>
                </c:pt>
                <c:pt idx="2211">
                  <c:v>2.1110000000000101E-2</c:v>
                </c:pt>
                <c:pt idx="2212">
                  <c:v>2.11200000000001E-2</c:v>
                </c:pt>
                <c:pt idx="2213">
                  <c:v>2.11300000000001E-2</c:v>
                </c:pt>
                <c:pt idx="2214">
                  <c:v>2.11400000000001E-2</c:v>
                </c:pt>
                <c:pt idx="2215">
                  <c:v>2.1150000000000099E-2</c:v>
                </c:pt>
                <c:pt idx="2216">
                  <c:v>2.1160000000000099E-2</c:v>
                </c:pt>
                <c:pt idx="2217">
                  <c:v>2.1170000000000098E-2</c:v>
                </c:pt>
                <c:pt idx="2218">
                  <c:v>2.1180000000000102E-2</c:v>
                </c:pt>
                <c:pt idx="2219">
                  <c:v>2.1190000000000101E-2</c:v>
                </c:pt>
                <c:pt idx="2220">
                  <c:v>2.1200000000000101E-2</c:v>
                </c:pt>
                <c:pt idx="2221">
                  <c:v>2.12100000000001E-2</c:v>
                </c:pt>
                <c:pt idx="2222">
                  <c:v>2.12200000000001E-2</c:v>
                </c:pt>
                <c:pt idx="2223">
                  <c:v>2.1230000000000099E-2</c:v>
                </c:pt>
                <c:pt idx="2224">
                  <c:v>2.1240000000000099E-2</c:v>
                </c:pt>
                <c:pt idx="2225">
                  <c:v>2.1250000000000099E-2</c:v>
                </c:pt>
                <c:pt idx="2226">
                  <c:v>2.1260000000000102E-2</c:v>
                </c:pt>
                <c:pt idx="2227">
                  <c:v>2.1270000000000101E-2</c:v>
                </c:pt>
                <c:pt idx="2228">
                  <c:v>2.1280000000000101E-2</c:v>
                </c:pt>
                <c:pt idx="2229">
                  <c:v>2.1290000000000101E-2</c:v>
                </c:pt>
                <c:pt idx="2230">
                  <c:v>2.13000000000001E-2</c:v>
                </c:pt>
                <c:pt idx="2231">
                  <c:v>2.13100000000001E-2</c:v>
                </c:pt>
                <c:pt idx="2232">
                  <c:v>2.1320000000000099E-2</c:v>
                </c:pt>
                <c:pt idx="2233">
                  <c:v>2.1330000000000099E-2</c:v>
                </c:pt>
                <c:pt idx="2234">
                  <c:v>2.1340000000000098E-2</c:v>
                </c:pt>
                <c:pt idx="2235">
                  <c:v>2.1350000000000102E-2</c:v>
                </c:pt>
                <c:pt idx="2236">
                  <c:v>2.1360000000000101E-2</c:v>
                </c:pt>
                <c:pt idx="2237">
                  <c:v>2.1370000000000101E-2</c:v>
                </c:pt>
                <c:pt idx="2238">
                  <c:v>2.13800000000001E-2</c:v>
                </c:pt>
                <c:pt idx="2239">
                  <c:v>2.13900000000001E-2</c:v>
                </c:pt>
                <c:pt idx="2240">
                  <c:v>2.1400000000000099E-2</c:v>
                </c:pt>
                <c:pt idx="2241">
                  <c:v>2.1410000000000099E-2</c:v>
                </c:pt>
                <c:pt idx="2242">
                  <c:v>2.1420000000000099E-2</c:v>
                </c:pt>
                <c:pt idx="2243">
                  <c:v>2.1430000000000098E-2</c:v>
                </c:pt>
                <c:pt idx="2244">
                  <c:v>2.1440000000000101E-2</c:v>
                </c:pt>
                <c:pt idx="2245">
                  <c:v>2.1450000000000101E-2</c:v>
                </c:pt>
                <c:pt idx="2246">
                  <c:v>2.1460000000000101E-2</c:v>
                </c:pt>
                <c:pt idx="2247">
                  <c:v>2.14700000000001E-2</c:v>
                </c:pt>
                <c:pt idx="2248">
                  <c:v>2.14800000000001E-2</c:v>
                </c:pt>
                <c:pt idx="2249">
                  <c:v>2.1490000000000099E-2</c:v>
                </c:pt>
                <c:pt idx="2250">
                  <c:v>2.1500000000000099E-2</c:v>
                </c:pt>
                <c:pt idx="2251">
                  <c:v>2.1510000000000098E-2</c:v>
                </c:pt>
                <c:pt idx="2252">
                  <c:v>2.1520000000000102E-2</c:v>
                </c:pt>
                <c:pt idx="2253">
                  <c:v>2.1530000000000101E-2</c:v>
                </c:pt>
                <c:pt idx="2254">
                  <c:v>2.1540000000000101E-2</c:v>
                </c:pt>
                <c:pt idx="2255">
                  <c:v>2.15500000000001E-2</c:v>
                </c:pt>
                <c:pt idx="2256">
                  <c:v>2.15600000000001E-2</c:v>
                </c:pt>
                <c:pt idx="2257">
                  <c:v>2.15700000000001E-2</c:v>
                </c:pt>
                <c:pt idx="2258">
                  <c:v>2.1580000000000099E-2</c:v>
                </c:pt>
                <c:pt idx="2259">
                  <c:v>2.1590000000000099E-2</c:v>
                </c:pt>
                <c:pt idx="2260">
                  <c:v>2.1600000000000098E-2</c:v>
                </c:pt>
                <c:pt idx="2261">
                  <c:v>2.1610000000000101E-2</c:v>
                </c:pt>
                <c:pt idx="2262">
                  <c:v>2.1620000000000101E-2</c:v>
                </c:pt>
                <c:pt idx="2263">
                  <c:v>2.1630000000000101E-2</c:v>
                </c:pt>
                <c:pt idx="2264">
                  <c:v>2.16400000000001E-2</c:v>
                </c:pt>
                <c:pt idx="2265">
                  <c:v>2.16500000000001E-2</c:v>
                </c:pt>
                <c:pt idx="2266">
                  <c:v>2.1660000000000099E-2</c:v>
                </c:pt>
                <c:pt idx="2267">
                  <c:v>2.1670000000000099E-2</c:v>
                </c:pt>
                <c:pt idx="2268">
                  <c:v>2.1680000000000098E-2</c:v>
                </c:pt>
                <c:pt idx="2269">
                  <c:v>2.1690000000000102E-2</c:v>
                </c:pt>
                <c:pt idx="2270">
                  <c:v>2.1700000000000101E-2</c:v>
                </c:pt>
                <c:pt idx="2271">
                  <c:v>2.1710000000000101E-2</c:v>
                </c:pt>
                <c:pt idx="2272">
                  <c:v>2.17200000000001E-2</c:v>
                </c:pt>
                <c:pt idx="2273">
                  <c:v>2.17300000000001E-2</c:v>
                </c:pt>
                <c:pt idx="2274">
                  <c:v>2.17400000000001E-2</c:v>
                </c:pt>
                <c:pt idx="2275">
                  <c:v>2.1750000000000099E-2</c:v>
                </c:pt>
                <c:pt idx="2276">
                  <c:v>2.1760000000000099E-2</c:v>
                </c:pt>
                <c:pt idx="2277">
                  <c:v>2.1770000000000098E-2</c:v>
                </c:pt>
                <c:pt idx="2278">
                  <c:v>2.1780000000000101E-2</c:v>
                </c:pt>
                <c:pt idx="2279">
                  <c:v>2.1790000000000101E-2</c:v>
                </c:pt>
                <c:pt idx="2280">
                  <c:v>2.1800000000000101E-2</c:v>
                </c:pt>
                <c:pt idx="2281">
                  <c:v>2.18100000000001E-2</c:v>
                </c:pt>
                <c:pt idx="2282">
                  <c:v>2.18200000000001E-2</c:v>
                </c:pt>
                <c:pt idx="2283">
                  <c:v>2.1830000000000099E-2</c:v>
                </c:pt>
                <c:pt idx="2284">
                  <c:v>2.1840000000000099E-2</c:v>
                </c:pt>
                <c:pt idx="2285">
                  <c:v>2.1850000000000099E-2</c:v>
                </c:pt>
                <c:pt idx="2286">
                  <c:v>2.1860000000000102E-2</c:v>
                </c:pt>
                <c:pt idx="2287">
                  <c:v>2.1870000000000101E-2</c:v>
                </c:pt>
                <c:pt idx="2288">
                  <c:v>2.1880000000000101E-2</c:v>
                </c:pt>
                <c:pt idx="2289">
                  <c:v>2.18900000000001E-2</c:v>
                </c:pt>
                <c:pt idx="2290">
                  <c:v>2.19000000000001E-2</c:v>
                </c:pt>
                <c:pt idx="2291">
                  <c:v>2.19100000000001E-2</c:v>
                </c:pt>
                <c:pt idx="2292">
                  <c:v>2.1920000000000099E-2</c:v>
                </c:pt>
                <c:pt idx="2293">
                  <c:v>2.1930000000000099E-2</c:v>
                </c:pt>
                <c:pt idx="2294">
                  <c:v>2.1940000000000098E-2</c:v>
                </c:pt>
                <c:pt idx="2295">
                  <c:v>2.1950000000000101E-2</c:v>
                </c:pt>
                <c:pt idx="2296">
                  <c:v>2.1960000000000101E-2</c:v>
                </c:pt>
                <c:pt idx="2297">
                  <c:v>2.1970000000000101E-2</c:v>
                </c:pt>
                <c:pt idx="2298">
                  <c:v>2.19800000000001E-2</c:v>
                </c:pt>
                <c:pt idx="2299">
                  <c:v>2.19900000000001E-2</c:v>
                </c:pt>
                <c:pt idx="2300">
                  <c:v>2.2000000000000099E-2</c:v>
                </c:pt>
                <c:pt idx="2301">
                  <c:v>2.2010000000000099E-2</c:v>
                </c:pt>
                <c:pt idx="2302">
                  <c:v>2.2020000000000099E-2</c:v>
                </c:pt>
                <c:pt idx="2303">
                  <c:v>2.2030000000000102E-2</c:v>
                </c:pt>
                <c:pt idx="2304">
                  <c:v>2.2040000000000101E-2</c:v>
                </c:pt>
                <c:pt idx="2305">
                  <c:v>2.2050000000000101E-2</c:v>
                </c:pt>
                <c:pt idx="2306">
                  <c:v>2.20600000000001E-2</c:v>
                </c:pt>
                <c:pt idx="2307">
                  <c:v>2.20700000000001E-2</c:v>
                </c:pt>
                <c:pt idx="2308">
                  <c:v>2.20800000000001E-2</c:v>
                </c:pt>
                <c:pt idx="2309">
                  <c:v>2.2090000000000099E-2</c:v>
                </c:pt>
                <c:pt idx="2310">
                  <c:v>2.2100000000000099E-2</c:v>
                </c:pt>
                <c:pt idx="2311">
                  <c:v>2.2110000000000098E-2</c:v>
                </c:pt>
                <c:pt idx="2312">
                  <c:v>2.2120000000000101E-2</c:v>
                </c:pt>
                <c:pt idx="2313">
                  <c:v>2.2130000000000101E-2</c:v>
                </c:pt>
                <c:pt idx="2314">
                  <c:v>2.2140000000000101E-2</c:v>
                </c:pt>
                <c:pt idx="2315">
                  <c:v>2.21500000000001E-2</c:v>
                </c:pt>
                <c:pt idx="2316">
                  <c:v>2.21600000000001E-2</c:v>
                </c:pt>
                <c:pt idx="2317">
                  <c:v>2.2170000000000099E-2</c:v>
                </c:pt>
                <c:pt idx="2318">
                  <c:v>2.2180000000000099E-2</c:v>
                </c:pt>
                <c:pt idx="2319">
                  <c:v>2.2190000000000099E-2</c:v>
                </c:pt>
                <c:pt idx="2320">
                  <c:v>2.2200000000000102E-2</c:v>
                </c:pt>
                <c:pt idx="2321">
                  <c:v>2.2210000000000101E-2</c:v>
                </c:pt>
                <c:pt idx="2322">
                  <c:v>2.2220000000000101E-2</c:v>
                </c:pt>
                <c:pt idx="2323">
                  <c:v>2.22300000000001E-2</c:v>
                </c:pt>
                <c:pt idx="2324">
                  <c:v>2.22400000000001E-2</c:v>
                </c:pt>
                <c:pt idx="2325">
                  <c:v>2.22500000000001E-2</c:v>
                </c:pt>
                <c:pt idx="2326">
                  <c:v>2.2260000000000099E-2</c:v>
                </c:pt>
                <c:pt idx="2327">
                  <c:v>2.2270000000000099E-2</c:v>
                </c:pt>
                <c:pt idx="2328">
                  <c:v>2.2280000000000098E-2</c:v>
                </c:pt>
                <c:pt idx="2329">
                  <c:v>2.2290000000000101E-2</c:v>
                </c:pt>
                <c:pt idx="2330">
                  <c:v>2.2300000000000101E-2</c:v>
                </c:pt>
                <c:pt idx="2331">
                  <c:v>2.2310000000000101E-2</c:v>
                </c:pt>
                <c:pt idx="2332">
                  <c:v>2.23200000000001E-2</c:v>
                </c:pt>
                <c:pt idx="2333">
                  <c:v>2.23300000000001E-2</c:v>
                </c:pt>
                <c:pt idx="2334">
                  <c:v>2.2340000000000099E-2</c:v>
                </c:pt>
                <c:pt idx="2335">
                  <c:v>2.2350000000000099E-2</c:v>
                </c:pt>
                <c:pt idx="2336">
                  <c:v>2.2360000000000099E-2</c:v>
                </c:pt>
                <c:pt idx="2337">
                  <c:v>2.2370000000000102E-2</c:v>
                </c:pt>
                <c:pt idx="2338">
                  <c:v>2.2380000000000101E-2</c:v>
                </c:pt>
                <c:pt idx="2339">
                  <c:v>2.2390000000000101E-2</c:v>
                </c:pt>
                <c:pt idx="2340">
                  <c:v>2.24000000000001E-2</c:v>
                </c:pt>
                <c:pt idx="2341">
                  <c:v>2.24100000000001E-2</c:v>
                </c:pt>
                <c:pt idx="2342">
                  <c:v>2.24200000000001E-2</c:v>
                </c:pt>
                <c:pt idx="2343">
                  <c:v>2.2430000000000099E-2</c:v>
                </c:pt>
                <c:pt idx="2344">
                  <c:v>2.2440000000000099E-2</c:v>
                </c:pt>
                <c:pt idx="2345">
                  <c:v>2.2450000000000098E-2</c:v>
                </c:pt>
                <c:pt idx="2346">
                  <c:v>2.2460000000000101E-2</c:v>
                </c:pt>
                <c:pt idx="2347">
                  <c:v>2.2470000000000101E-2</c:v>
                </c:pt>
                <c:pt idx="2348">
                  <c:v>2.2480000000000101E-2</c:v>
                </c:pt>
                <c:pt idx="2349">
                  <c:v>2.24900000000001E-2</c:v>
                </c:pt>
                <c:pt idx="2350">
                  <c:v>2.25000000000001E-2</c:v>
                </c:pt>
                <c:pt idx="2351">
                  <c:v>2.2510000000000099E-2</c:v>
                </c:pt>
                <c:pt idx="2352">
                  <c:v>2.2520000000000099E-2</c:v>
                </c:pt>
                <c:pt idx="2353">
                  <c:v>2.2530000000000099E-2</c:v>
                </c:pt>
                <c:pt idx="2354">
                  <c:v>2.2540000000000102E-2</c:v>
                </c:pt>
                <c:pt idx="2355">
                  <c:v>2.2550000000000101E-2</c:v>
                </c:pt>
                <c:pt idx="2356">
                  <c:v>2.2560000000000101E-2</c:v>
                </c:pt>
                <c:pt idx="2357">
                  <c:v>2.25700000000001E-2</c:v>
                </c:pt>
                <c:pt idx="2358">
                  <c:v>2.25800000000001E-2</c:v>
                </c:pt>
                <c:pt idx="2359">
                  <c:v>2.25900000000001E-2</c:v>
                </c:pt>
                <c:pt idx="2360">
                  <c:v>2.2600000000000099E-2</c:v>
                </c:pt>
                <c:pt idx="2361">
                  <c:v>2.2610000000000099E-2</c:v>
                </c:pt>
                <c:pt idx="2362">
                  <c:v>2.2620000000000098E-2</c:v>
                </c:pt>
                <c:pt idx="2363">
                  <c:v>2.2630000000000101E-2</c:v>
                </c:pt>
                <c:pt idx="2364">
                  <c:v>2.2640000000000101E-2</c:v>
                </c:pt>
                <c:pt idx="2365">
                  <c:v>2.2650000000000101E-2</c:v>
                </c:pt>
                <c:pt idx="2366">
                  <c:v>2.26600000000001E-2</c:v>
                </c:pt>
                <c:pt idx="2367">
                  <c:v>2.26700000000001E-2</c:v>
                </c:pt>
                <c:pt idx="2368">
                  <c:v>2.2680000000000099E-2</c:v>
                </c:pt>
                <c:pt idx="2369">
                  <c:v>2.2690000000000099E-2</c:v>
                </c:pt>
                <c:pt idx="2370">
                  <c:v>2.2700000000000099E-2</c:v>
                </c:pt>
                <c:pt idx="2371">
                  <c:v>2.2710000000000102E-2</c:v>
                </c:pt>
                <c:pt idx="2372">
                  <c:v>2.2720000000000101E-2</c:v>
                </c:pt>
                <c:pt idx="2373">
                  <c:v>2.2730000000000101E-2</c:v>
                </c:pt>
                <c:pt idx="2374">
                  <c:v>2.27400000000001E-2</c:v>
                </c:pt>
                <c:pt idx="2375">
                  <c:v>2.27500000000001E-2</c:v>
                </c:pt>
                <c:pt idx="2376">
                  <c:v>2.27600000000001E-2</c:v>
                </c:pt>
                <c:pt idx="2377">
                  <c:v>2.2770000000000099E-2</c:v>
                </c:pt>
                <c:pt idx="2378">
                  <c:v>2.2780000000000099E-2</c:v>
                </c:pt>
                <c:pt idx="2379">
                  <c:v>2.2790000000000098E-2</c:v>
                </c:pt>
                <c:pt idx="2380">
                  <c:v>2.2800000000000101E-2</c:v>
                </c:pt>
                <c:pt idx="2381">
                  <c:v>2.2810000000000101E-2</c:v>
                </c:pt>
                <c:pt idx="2382">
                  <c:v>2.2820000000000101E-2</c:v>
                </c:pt>
                <c:pt idx="2383">
                  <c:v>2.28300000000001E-2</c:v>
                </c:pt>
                <c:pt idx="2384">
                  <c:v>2.28400000000001E-2</c:v>
                </c:pt>
                <c:pt idx="2385">
                  <c:v>2.2850000000000099E-2</c:v>
                </c:pt>
                <c:pt idx="2386">
                  <c:v>2.2860000000000099E-2</c:v>
                </c:pt>
                <c:pt idx="2387">
                  <c:v>2.2870000000000099E-2</c:v>
                </c:pt>
                <c:pt idx="2388">
                  <c:v>2.2880000000000102E-2</c:v>
                </c:pt>
                <c:pt idx="2389">
                  <c:v>2.2890000000000101E-2</c:v>
                </c:pt>
                <c:pt idx="2390">
                  <c:v>2.2900000000000101E-2</c:v>
                </c:pt>
                <c:pt idx="2391">
                  <c:v>2.29100000000001E-2</c:v>
                </c:pt>
                <c:pt idx="2392">
                  <c:v>2.29200000000001E-2</c:v>
                </c:pt>
                <c:pt idx="2393">
                  <c:v>2.29300000000001E-2</c:v>
                </c:pt>
                <c:pt idx="2394">
                  <c:v>2.2940000000000099E-2</c:v>
                </c:pt>
                <c:pt idx="2395">
                  <c:v>2.2950000000000099E-2</c:v>
                </c:pt>
                <c:pt idx="2396">
                  <c:v>2.2960000000000098E-2</c:v>
                </c:pt>
                <c:pt idx="2397">
                  <c:v>2.2970000000000101E-2</c:v>
                </c:pt>
                <c:pt idx="2398">
                  <c:v>2.2980000000000101E-2</c:v>
                </c:pt>
                <c:pt idx="2399">
                  <c:v>2.2990000000000101E-2</c:v>
                </c:pt>
                <c:pt idx="2400">
                  <c:v>2.30000000000001E-2</c:v>
                </c:pt>
                <c:pt idx="2401">
                  <c:v>2.30100000000001E-2</c:v>
                </c:pt>
                <c:pt idx="2402">
                  <c:v>2.3020000000000099E-2</c:v>
                </c:pt>
                <c:pt idx="2403">
                  <c:v>2.3030000000000099E-2</c:v>
                </c:pt>
                <c:pt idx="2404">
                  <c:v>2.3040000000000099E-2</c:v>
                </c:pt>
                <c:pt idx="2405">
                  <c:v>2.3050000000000102E-2</c:v>
                </c:pt>
                <c:pt idx="2406">
                  <c:v>2.3060000000000101E-2</c:v>
                </c:pt>
                <c:pt idx="2407">
                  <c:v>2.3070000000000101E-2</c:v>
                </c:pt>
                <c:pt idx="2408">
                  <c:v>2.30800000000001E-2</c:v>
                </c:pt>
                <c:pt idx="2409">
                  <c:v>2.30900000000001E-2</c:v>
                </c:pt>
                <c:pt idx="2410">
                  <c:v>2.31000000000001E-2</c:v>
                </c:pt>
                <c:pt idx="2411">
                  <c:v>2.3110000000000099E-2</c:v>
                </c:pt>
                <c:pt idx="2412">
                  <c:v>2.3120000000000099E-2</c:v>
                </c:pt>
                <c:pt idx="2413">
                  <c:v>2.3130000000000098E-2</c:v>
                </c:pt>
                <c:pt idx="2414">
                  <c:v>2.3140000000000101E-2</c:v>
                </c:pt>
                <c:pt idx="2415">
                  <c:v>2.3150000000000101E-2</c:v>
                </c:pt>
                <c:pt idx="2416">
                  <c:v>2.3160000000000101E-2</c:v>
                </c:pt>
                <c:pt idx="2417">
                  <c:v>2.31700000000001E-2</c:v>
                </c:pt>
                <c:pt idx="2418">
                  <c:v>2.31800000000001E-2</c:v>
                </c:pt>
                <c:pt idx="2419">
                  <c:v>2.3190000000000099E-2</c:v>
                </c:pt>
                <c:pt idx="2420">
                  <c:v>2.3200000000000099E-2</c:v>
                </c:pt>
                <c:pt idx="2421">
                  <c:v>2.3210000000000099E-2</c:v>
                </c:pt>
                <c:pt idx="2422">
                  <c:v>2.3220000000000102E-2</c:v>
                </c:pt>
                <c:pt idx="2423">
                  <c:v>2.3230000000000101E-2</c:v>
                </c:pt>
                <c:pt idx="2424">
                  <c:v>2.3240000000000101E-2</c:v>
                </c:pt>
                <c:pt idx="2425">
                  <c:v>2.32500000000001E-2</c:v>
                </c:pt>
                <c:pt idx="2426">
                  <c:v>2.32600000000001E-2</c:v>
                </c:pt>
                <c:pt idx="2427">
                  <c:v>2.32700000000001E-2</c:v>
                </c:pt>
                <c:pt idx="2428">
                  <c:v>2.3280000000000099E-2</c:v>
                </c:pt>
                <c:pt idx="2429">
                  <c:v>2.3290000000000099E-2</c:v>
                </c:pt>
                <c:pt idx="2430">
                  <c:v>2.3300000000000098E-2</c:v>
                </c:pt>
                <c:pt idx="2431">
                  <c:v>2.3310000000000101E-2</c:v>
                </c:pt>
                <c:pt idx="2432">
                  <c:v>2.3320000000000101E-2</c:v>
                </c:pt>
                <c:pt idx="2433">
                  <c:v>2.3330000000000101E-2</c:v>
                </c:pt>
                <c:pt idx="2434">
                  <c:v>2.33400000000001E-2</c:v>
                </c:pt>
                <c:pt idx="2435">
                  <c:v>2.33500000000001E-2</c:v>
                </c:pt>
                <c:pt idx="2436">
                  <c:v>2.3360000000000099E-2</c:v>
                </c:pt>
                <c:pt idx="2437">
                  <c:v>2.3370000000000099E-2</c:v>
                </c:pt>
                <c:pt idx="2438">
                  <c:v>2.3380000000000099E-2</c:v>
                </c:pt>
                <c:pt idx="2439">
                  <c:v>2.3390000000000102E-2</c:v>
                </c:pt>
                <c:pt idx="2440">
                  <c:v>2.3400000000000101E-2</c:v>
                </c:pt>
                <c:pt idx="2441">
                  <c:v>2.3410000000000101E-2</c:v>
                </c:pt>
                <c:pt idx="2442">
                  <c:v>2.34200000000001E-2</c:v>
                </c:pt>
                <c:pt idx="2443">
                  <c:v>2.34300000000001E-2</c:v>
                </c:pt>
                <c:pt idx="2444">
                  <c:v>2.34400000000001E-2</c:v>
                </c:pt>
                <c:pt idx="2445">
                  <c:v>2.3450000000000099E-2</c:v>
                </c:pt>
                <c:pt idx="2446">
                  <c:v>2.3460000000000099E-2</c:v>
                </c:pt>
                <c:pt idx="2447">
                  <c:v>2.3470000000000098E-2</c:v>
                </c:pt>
                <c:pt idx="2448">
                  <c:v>2.3480000000000101E-2</c:v>
                </c:pt>
                <c:pt idx="2449">
                  <c:v>2.3490000000000101E-2</c:v>
                </c:pt>
                <c:pt idx="2450">
                  <c:v>2.3500000000000101E-2</c:v>
                </c:pt>
                <c:pt idx="2451">
                  <c:v>2.35100000000001E-2</c:v>
                </c:pt>
                <c:pt idx="2452">
                  <c:v>2.35200000000001E-2</c:v>
                </c:pt>
                <c:pt idx="2453">
                  <c:v>2.3530000000000099E-2</c:v>
                </c:pt>
                <c:pt idx="2454">
                  <c:v>2.3540000000000099E-2</c:v>
                </c:pt>
                <c:pt idx="2455">
                  <c:v>2.3550000000000099E-2</c:v>
                </c:pt>
                <c:pt idx="2456">
                  <c:v>2.3560000000000102E-2</c:v>
                </c:pt>
                <c:pt idx="2457">
                  <c:v>2.3570000000000101E-2</c:v>
                </c:pt>
                <c:pt idx="2458">
                  <c:v>2.3580000000000101E-2</c:v>
                </c:pt>
                <c:pt idx="2459">
                  <c:v>2.35900000000001E-2</c:v>
                </c:pt>
                <c:pt idx="2460">
                  <c:v>2.36000000000001E-2</c:v>
                </c:pt>
                <c:pt idx="2461">
                  <c:v>2.36100000000001E-2</c:v>
                </c:pt>
                <c:pt idx="2462">
                  <c:v>2.3620000000000099E-2</c:v>
                </c:pt>
                <c:pt idx="2463">
                  <c:v>2.3630000000000099E-2</c:v>
                </c:pt>
                <c:pt idx="2464">
                  <c:v>2.3640000000000098E-2</c:v>
                </c:pt>
                <c:pt idx="2465">
                  <c:v>2.3650000000000101E-2</c:v>
                </c:pt>
                <c:pt idx="2466">
                  <c:v>2.3660000000000101E-2</c:v>
                </c:pt>
                <c:pt idx="2467">
                  <c:v>2.3670000000000101E-2</c:v>
                </c:pt>
                <c:pt idx="2468">
                  <c:v>2.36800000000001E-2</c:v>
                </c:pt>
                <c:pt idx="2469">
                  <c:v>2.36900000000001E-2</c:v>
                </c:pt>
                <c:pt idx="2470">
                  <c:v>2.3700000000000099E-2</c:v>
                </c:pt>
                <c:pt idx="2471">
                  <c:v>2.3710000000000099E-2</c:v>
                </c:pt>
                <c:pt idx="2472">
                  <c:v>2.3720000000000099E-2</c:v>
                </c:pt>
                <c:pt idx="2473">
                  <c:v>2.3730000000000102E-2</c:v>
                </c:pt>
                <c:pt idx="2474">
                  <c:v>2.3740000000000101E-2</c:v>
                </c:pt>
                <c:pt idx="2475">
                  <c:v>2.3750000000000101E-2</c:v>
                </c:pt>
                <c:pt idx="2476">
                  <c:v>2.37600000000001E-2</c:v>
                </c:pt>
                <c:pt idx="2477">
                  <c:v>2.37700000000001E-2</c:v>
                </c:pt>
                <c:pt idx="2478">
                  <c:v>2.37800000000001E-2</c:v>
                </c:pt>
                <c:pt idx="2479">
                  <c:v>2.3790000000000099E-2</c:v>
                </c:pt>
                <c:pt idx="2480">
                  <c:v>2.3800000000000099E-2</c:v>
                </c:pt>
                <c:pt idx="2481">
                  <c:v>2.3810000000000098E-2</c:v>
                </c:pt>
                <c:pt idx="2482">
                  <c:v>2.3820000000000102E-2</c:v>
                </c:pt>
                <c:pt idx="2483">
                  <c:v>2.3830000000000101E-2</c:v>
                </c:pt>
                <c:pt idx="2484">
                  <c:v>2.3840000000000101E-2</c:v>
                </c:pt>
                <c:pt idx="2485">
                  <c:v>2.38500000000001E-2</c:v>
                </c:pt>
                <c:pt idx="2486">
                  <c:v>2.38600000000001E-2</c:v>
                </c:pt>
                <c:pt idx="2487">
                  <c:v>2.3870000000000099E-2</c:v>
                </c:pt>
                <c:pt idx="2488">
                  <c:v>2.3880000000000099E-2</c:v>
                </c:pt>
                <c:pt idx="2489">
                  <c:v>2.3890000000000099E-2</c:v>
                </c:pt>
                <c:pt idx="2490">
                  <c:v>2.3900000000000102E-2</c:v>
                </c:pt>
                <c:pt idx="2491">
                  <c:v>2.3910000000000101E-2</c:v>
                </c:pt>
                <c:pt idx="2492">
                  <c:v>2.3920000000000101E-2</c:v>
                </c:pt>
                <c:pt idx="2493">
                  <c:v>2.39300000000001E-2</c:v>
                </c:pt>
                <c:pt idx="2494">
                  <c:v>2.39400000000001E-2</c:v>
                </c:pt>
                <c:pt idx="2495">
                  <c:v>2.39500000000001E-2</c:v>
                </c:pt>
                <c:pt idx="2496">
                  <c:v>2.3960000000000099E-2</c:v>
                </c:pt>
                <c:pt idx="2497">
                  <c:v>2.3970000000000099E-2</c:v>
                </c:pt>
                <c:pt idx="2498">
                  <c:v>2.3980000000000098E-2</c:v>
                </c:pt>
                <c:pt idx="2499">
                  <c:v>2.3990000000000102E-2</c:v>
                </c:pt>
                <c:pt idx="2500">
                  <c:v>2.4000000000000101E-2</c:v>
                </c:pt>
                <c:pt idx="2501">
                  <c:v>2.4010000000000101E-2</c:v>
                </c:pt>
                <c:pt idx="2502">
                  <c:v>2.40200000000001E-2</c:v>
                </c:pt>
                <c:pt idx="2503">
                  <c:v>2.40300000000001E-2</c:v>
                </c:pt>
                <c:pt idx="2504">
                  <c:v>2.4040000000000099E-2</c:v>
                </c:pt>
                <c:pt idx="2505">
                  <c:v>2.4050000000000099E-2</c:v>
                </c:pt>
                <c:pt idx="2506">
                  <c:v>2.4060000000000099E-2</c:v>
                </c:pt>
                <c:pt idx="2507">
                  <c:v>2.4070000000000102E-2</c:v>
                </c:pt>
                <c:pt idx="2508">
                  <c:v>2.4080000000000101E-2</c:v>
                </c:pt>
                <c:pt idx="2509">
                  <c:v>2.4090000000000101E-2</c:v>
                </c:pt>
                <c:pt idx="2510">
                  <c:v>2.4100000000000101E-2</c:v>
                </c:pt>
                <c:pt idx="2511">
                  <c:v>2.41100000000001E-2</c:v>
                </c:pt>
                <c:pt idx="2512">
                  <c:v>2.41200000000001E-2</c:v>
                </c:pt>
                <c:pt idx="2513">
                  <c:v>2.4130000000000099E-2</c:v>
                </c:pt>
                <c:pt idx="2514">
                  <c:v>2.4140000000000099E-2</c:v>
                </c:pt>
                <c:pt idx="2515">
                  <c:v>2.4150000000000098E-2</c:v>
                </c:pt>
                <c:pt idx="2516">
                  <c:v>2.4160000000000102E-2</c:v>
                </c:pt>
                <c:pt idx="2517">
                  <c:v>2.4170000000000101E-2</c:v>
                </c:pt>
                <c:pt idx="2518">
                  <c:v>2.4180000000000101E-2</c:v>
                </c:pt>
                <c:pt idx="2519">
                  <c:v>2.41900000000001E-2</c:v>
                </c:pt>
                <c:pt idx="2520">
                  <c:v>2.42000000000001E-2</c:v>
                </c:pt>
                <c:pt idx="2521">
                  <c:v>2.4210000000000099E-2</c:v>
                </c:pt>
                <c:pt idx="2522">
                  <c:v>2.4220000000000099E-2</c:v>
                </c:pt>
                <c:pt idx="2523">
                  <c:v>2.4230000000000099E-2</c:v>
                </c:pt>
                <c:pt idx="2524">
                  <c:v>2.4240000000000098E-2</c:v>
                </c:pt>
                <c:pt idx="2525">
                  <c:v>2.4250000000000101E-2</c:v>
                </c:pt>
                <c:pt idx="2526">
                  <c:v>2.4260000000000101E-2</c:v>
                </c:pt>
                <c:pt idx="2527">
                  <c:v>2.4270000000000101E-2</c:v>
                </c:pt>
                <c:pt idx="2528">
                  <c:v>2.42800000000001E-2</c:v>
                </c:pt>
                <c:pt idx="2529">
                  <c:v>2.42900000000001E-2</c:v>
                </c:pt>
                <c:pt idx="2530">
                  <c:v>2.4300000000000099E-2</c:v>
                </c:pt>
                <c:pt idx="2531">
                  <c:v>2.4310000000000099E-2</c:v>
                </c:pt>
                <c:pt idx="2532">
                  <c:v>2.4320000000000098E-2</c:v>
                </c:pt>
                <c:pt idx="2533">
                  <c:v>2.4330000000000102E-2</c:v>
                </c:pt>
                <c:pt idx="2534">
                  <c:v>2.4340000000000101E-2</c:v>
                </c:pt>
                <c:pt idx="2535">
                  <c:v>2.4350000000000101E-2</c:v>
                </c:pt>
                <c:pt idx="2536">
                  <c:v>2.43600000000001E-2</c:v>
                </c:pt>
                <c:pt idx="2537">
                  <c:v>2.43700000000001E-2</c:v>
                </c:pt>
                <c:pt idx="2538">
                  <c:v>2.43800000000001E-2</c:v>
                </c:pt>
                <c:pt idx="2539">
                  <c:v>2.4390000000000099E-2</c:v>
                </c:pt>
                <c:pt idx="2540">
                  <c:v>2.4400000000000099E-2</c:v>
                </c:pt>
                <c:pt idx="2541">
                  <c:v>2.4410000000000098E-2</c:v>
                </c:pt>
                <c:pt idx="2542">
                  <c:v>2.4420000000000101E-2</c:v>
                </c:pt>
                <c:pt idx="2543">
                  <c:v>2.4430000000000101E-2</c:v>
                </c:pt>
                <c:pt idx="2544">
                  <c:v>2.4440000000000101E-2</c:v>
                </c:pt>
                <c:pt idx="2545">
                  <c:v>2.44500000000001E-2</c:v>
                </c:pt>
                <c:pt idx="2546">
                  <c:v>2.44600000000001E-2</c:v>
                </c:pt>
                <c:pt idx="2547">
                  <c:v>2.4470000000000099E-2</c:v>
                </c:pt>
                <c:pt idx="2548">
                  <c:v>2.4480000000000099E-2</c:v>
                </c:pt>
                <c:pt idx="2549">
                  <c:v>2.4490000000000098E-2</c:v>
                </c:pt>
                <c:pt idx="2550">
                  <c:v>2.4500000000000102E-2</c:v>
                </c:pt>
                <c:pt idx="2551">
                  <c:v>2.4510000000000101E-2</c:v>
                </c:pt>
                <c:pt idx="2552">
                  <c:v>2.4520000000000101E-2</c:v>
                </c:pt>
                <c:pt idx="2553">
                  <c:v>2.45300000000001E-2</c:v>
                </c:pt>
                <c:pt idx="2554">
                  <c:v>2.45400000000001E-2</c:v>
                </c:pt>
                <c:pt idx="2555">
                  <c:v>2.45500000000001E-2</c:v>
                </c:pt>
                <c:pt idx="2556">
                  <c:v>2.4560000000000099E-2</c:v>
                </c:pt>
                <c:pt idx="2557">
                  <c:v>2.4570000000000099E-2</c:v>
                </c:pt>
                <c:pt idx="2558">
                  <c:v>2.4580000000000098E-2</c:v>
                </c:pt>
                <c:pt idx="2559">
                  <c:v>2.4590000000000101E-2</c:v>
                </c:pt>
                <c:pt idx="2560">
                  <c:v>2.4600000000000101E-2</c:v>
                </c:pt>
                <c:pt idx="2561">
                  <c:v>2.4610000000000101E-2</c:v>
                </c:pt>
                <c:pt idx="2562">
                  <c:v>2.46200000000001E-2</c:v>
                </c:pt>
                <c:pt idx="2563">
                  <c:v>2.46300000000001E-2</c:v>
                </c:pt>
                <c:pt idx="2564">
                  <c:v>2.4640000000000099E-2</c:v>
                </c:pt>
                <c:pt idx="2565">
                  <c:v>2.4650000000000099E-2</c:v>
                </c:pt>
                <c:pt idx="2566">
                  <c:v>2.4660000000000099E-2</c:v>
                </c:pt>
                <c:pt idx="2567">
                  <c:v>2.4670000000000102E-2</c:v>
                </c:pt>
                <c:pt idx="2568">
                  <c:v>2.4680000000000101E-2</c:v>
                </c:pt>
                <c:pt idx="2569">
                  <c:v>2.4690000000000101E-2</c:v>
                </c:pt>
                <c:pt idx="2570">
                  <c:v>2.47000000000001E-2</c:v>
                </c:pt>
                <c:pt idx="2571">
                  <c:v>2.47100000000001E-2</c:v>
                </c:pt>
                <c:pt idx="2572">
                  <c:v>2.47200000000001E-2</c:v>
                </c:pt>
                <c:pt idx="2573">
                  <c:v>2.4730000000000099E-2</c:v>
                </c:pt>
                <c:pt idx="2574">
                  <c:v>2.4740000000000099E-2</c:v>
                </c:pt>
                <c:pt idx="2575">
                  <c:v>2.4750000000000098E-2</c:v>
                </c:pt>
                <c:pt idx="2576">
                  <c:v>2.4760000000000101E-2</c:v>
                </c:pt>
                <c:pt idx="2577">
                  <c:v>2.4770000000000101E-2</c:v>
                </c:pt>
                <c:pt idx="2578">
                  <c:v>2.4780000000000101E-2</c:v>
                </c:pt>
                <c:pt idx="2579">
                  <c:v>2.47900000000001E-2</c:v>
                </c:pt>
                <c:pt idx="2580">
                  <c:v>2.48000000000001E-2</c:v>
                </c:pt>
                <c:pt idx="2581">
                  <c:v>2.4810000000000099E-2</c:v>
                </c:pt>
                <c:pt idx="2582">
                  <c:v>2.4820000000000099E-2</c:v>
                </c:pt>
                <c:pt idx="2583">
                  <c:v>2.4830000000000099E-2</c:v>
                </c:pt>
                <c:pt idx="2584">
                  <c:v>2.4840000000000102E-2</c:v>
                </c:pt>
                <c:pt idx="2585">
                  <c:v>2.4850000000000101E-2</c:v>
                </c:pt>
                <c:pt idx="2586">
                  <c:v>2.4860000000000101E-2</c:v>
                </c:pt>
                <c:pt idx="2587">
                  <c:v>2.48700000000001E-2</c:v>
                </c:pt>
                <c:pt idx="2588">
                  <c:v>2.48800000000001E-2</c:v>
                </c:pt>
                <c:pt idx="2589">
                  <c:v>2.48900000000001E-2</c:v>
                </c:pt>
                <c:pt idx="2590">
                  <c:v>2.4900000000000099E-2</c:v>
                </c:pt>
                <c:pt idx="2591">
                  <c:v>2.4910000000000099E-2</c:v>
                </c:pt>
                <c:pt idx="2592">
                  <c:v>2.4920000000000098E-2</c:v>
                </c:pt>
                <c:pt idx="2593">
                  <c:v>2.4930000000000101E-2</c:v>
                </c:pt>
                <c:pt idx="2594">
                  <c:v>2.4940000000000101E-2</c:v>
                </c:pt>
                <c:pt idx="2595">
                  <c:v>2.4950000000000101E-2</c:v>
                </c:pt>
                <c:pt idx="2596">
                  <c:v>2.49600000000001E-2</c:v>
                </c:pt>
                <c:pt idx="2597">
                  <c:v>2.49700000000001E-2</c:v>
                </c:pt>
                <c:pt idx="2598">
                  <c:v>2.4980000000000099E-2</c:v>
                </c:pt>
                <c:pt idx="2599">
                  <c:v>2.4990000000000099E-2</c:v>
                </c:pt>
                <c:pt idx="2600">
                  <c:v>2.5000000000000099E-2</c:v>
                </c:pt>
                <c:pt idx="2601">
                  <c:v>2.5010000000000102E-2</c:v>
                </c:pt>
                <c:pt idx="2602">
                  <c:v>2.5020000000000101E-2</c:v>
                </c:pt>
                <c:pt idx="2603">
                  <c:v>2.5030000000000101E-2</c:v>
                </c:pt>
                <c:pt idx="2604">
                  <c:v>2.50400000000001E-2</c:v>
                </c:pt>
                <c:pt idx="2605">
                  <c:v>2.50500000000001E-2</c:v>
                </c:pt>
                <c:pt idx="2606">
                  <c:v>2.50600000000001E-2</c:v>
                </c:pt>
                <c:pt idx="2607">
                  <c:v>2.5070000000000099E-2</c:v>
                </c:pt>
                <c:pt idx="2608">
                  <c:v>2.5080000000000099E-2</c:v>
                </c:pt>
                <c:pt idx="2609">
                  <c:v>2.5090000000000098E-2</c:v>
                </c:pt>
                <c:pt idx="2610">
                  <c:v>2.5100000000000101E-2</c:v>
                </c:pt>
                <c:pt idx="2611">
                  <c:v>2.5110000000000101E-2</c:v>
                </c:pt>
                <c:pt idx="2612">
                  <c:v>2.5120000000000101E-2</c:v>
                </c:pt>
                <c:pt idx="2613">
                  <c:v>2.51300000000001E-2</c:v>
                </c:pt>
                <c:pt idx="2614">
                  <c:v>2.51400000000001E-2</c:v>
                </c:pt>
                <c:pt idx="2615">
                  <c:v>2.5150000000000099E-2</c:v>
                </c:pt>
                <c:pt idx="2616">
                  <c:v>2.5160000000000099E-2</c:v>
                </c:pt>
                <c:pt idx="2617">
                  <c:v>2.5170000000000099E-2</c:v>
                </c:pt>
                <c:pt idx="2618">
                  <c:v>2.5180000000000102E-2</c:v>
                </c:pt>
                <c:pt idx="2619">
                  <c:v>2.5190000000000101E-2</c:v>
                </c:pt>
                <c:pt idx="2620">
                  <c:v>2.5200000000000101E-2</c:v>
                </c:pt>
                <c:pt idx="2621">
                  <c:v>2.52100000000001E-2</c:v>
                </c:pt>
                <c:pt idx="2622">
                  <c:v>2.52200000000001E-2</c:v>
                </c:pt>
                <c:pt idx="2623">
                  <c:v>2.52300000000001E-2</c:v>
                </c:pt>
                <c:pt idx="2624">
                  <c:v>2.5240000000000099E-2</c:v>
                </c:pt>
                <c:pt idx="2625">
                  <c:v>2.5250000000000099E-2</c:v>
                </c:pt>
                <c:pt idx="2626">
                  <c:v>2.5260000000000098E-2</c:v>
                </c:pt>
                <c:pt idx="2627">
                  <c:v>2.5270000000000101E-2</c:v>
                </c:pt>
                <c:pt idx="2628">
                  <c:v>2.5280000000000101E-2</c:v>
                </c:pt>
                <c:pt idx="2629">
                  <c:v>2.5290000000000101E-2</c:v>
                </c:pt>
                <c:pt idx="2630">
                  <c:v>2.53000000000001E-2</c:v>
                </c:pt>
                <c:pt idx="2631">
                  <c:v>2.53100000000001E-2</c:v>
                </c:pt>
                <c:pt idx="2632">
                  <c:v>2.5320000000000099E-2</c:v>
                </c:pt>
                <c:pt idx="2633">
                  <c:v>2.5330000000000099E-2</c:v>
                </c:pt>
                <c:pt idx="2634">
                  <c:v>2.5340000000000099E-2</c:v>
                </c:pt>
                <c:pt idx="2635">
                  <c:v>2.5350000000000102E-2</c:v>
                </c:pt>
                <c:pt idx="2636">
                  <c:v>2.5360000000000101E-2</c:v>
                </c:pt>
                <c:pt idx="2637">
                  <c:v>2.5370000000000101E-2</c:v>
                </c:pt>
                <c:pt idx="2638">
                  <c:v>2.53800000000001E-2</c:v>
                </c:pt>
                <c:pt idx="2639">
                  <c:v>2.53900000000001E-2</c:v>
                </c:pt>
                <c:pt idx="2640">
                  <c:v>2.54000000000001E-2</c:v>
                </c:pt>
                <c:pt idx="2641">
                  <c:v>2.5410000000000099E-2</c:v>
                </c:pt>
                <c:pt idx="2642">
                  <c:v>2.5420000000000099E-2</c:v>
                </c:pt>
                <c:pt idx="2643">
                  <c:v>2.5430000000000098E-2</c:v>
                </c:pt>
                <c:pt idx="2644">
                  <c:v>2.5440000000000101E-2</c:v>
                </c:pt>
                <c:pt idx="2645">
                  <c:v>2.5450000000000101E-2</c:v>
                </c:pt>
                <c:pt idx="2646">
                  <c:v>2.5460000000000101E-2</c:v>
                </c:pt>
                <c:pt idx="2647">
                  <c:v>2.54700000000001E-2</c:v>
                </c:pt>
                <c:pt idx="2648">
                  <c:v>2.54800000000001E-2</c:v>
                </c:pt>
                <c:pt idx="2649">
                  <c:v>2.5490000000000099E-2</c:v>
                </c:pt>
                <c:pt idx="2650">
                  <c:v>2.5500000000000099E-2</c:v>
                </c:pt>
                <c:pt idx="2651">
                  <c:v>2.5510000000000099E-2</c:v>
                </c:pt>
                <c:pt idx="2652">
                  <c:v>2.5520000000000102E-2</c:v>
                </c:pt>
                <c:pt idx="2653">
                  <c:v>2.5530000000000101E-2</c:v>
                </c:pt>
                <c:pt idx="2654">
                  <c:v>2.5540000000000101E-2</c:v>
                </c:pt>
                <c:pt idx="2655">
                  <c:v>2.55500000000001E-2</c:v>
                </c:pt>
                <c:pt idx="2656">
                  <c:v>2.55600000000001E-2</c:v>
                </c:pt>
                <c:pt idx="2657">
                  <c:v>2.55700000000001E-2</c:v>
                </c:pt>
                <c:pt idx="2658">
                  <c:v>2.5580000000000099E-2</c:v>
                </c:pt>
                <c:pt idx="2659">
                  <c:v>2.5590000000000099E-2</c:v>
                </c:pt>
                <c:pt idx="2660">
                  <c:v>2.5600000000000098E-2</c:v>
                </c:pt>
                <c:pt idx="2661">
                  <c:v>2.5610000000000101E-2</c:v>
                </c:pt>
                <c:pt idx="2662">
                  <c:v>2.5620000000000101E-2</c:v>
                </c:pt>
                <c:pt idx="2663">
                  <c:v>2.5630000000000101E-2</c:v>
                </c:pt>
                <c:pt idx="2664">
                  <c:v>2.56400000000001E-2</c:v>
                </c:pt>
                <c:pt idx="2665">
                  <c:v>2.56500000000001E-2</c:v>
                </c:pt>
                <c:pt idx="2666">
                  <c:v>2.5660000000000099E-2</c:v>
                </c:pt>
                <c:pt idx="2667">
                  <c:v>2.5670000000000099E-2</c:v>
                </c:pt>
                <c:pt idx="2668">
                  <c:v>2.5680000000000099E-2</c:v>
                </c:pt>
                <c:pt idx="2669">
                  <c:v>2.5690000000000102E-2</c:v>
                </c:pt>
                <c:pt idx="2670">
                  <c:v>2.5700000000000101E-2</c:v>
                </c:pt>
                <c:pt idx="2671">
                  <c:v>2.5710000000000101E-2</c:v>
                </c:pt>
                <c:pt idx="2672">
                  <c:v>2.57200000000001E-2</c:v>
                </c:pt>
                <c:pt idx="2673">
                  <c:v>2.57300000000001E-2</c:v>
                </c:pt>
                <c:pt idx="2674">
                  <c:v>2.57400000000001E-2</c:v>
                </c:pt>
                <c:pt idx="2675">
                  <c:v>2.5750000000000099E-2</c:v>
                </c:pt>
                <c:pt idx="2676">
                  <c:v>2.5760000000000099E-2</c:v>
                </c:pt>
                <c:pt idx="2677">
                  <c:v>2.5770000000000098E-2</c:v>
                </c:pt>
                <c:pt idx="2678">
                  <c:v>2.5780000000000101E-2</c:v>
                </c:pt>
                <c:pt idx="2679">
                  <c:v>2.5790000000000101E-2</c:v>
                </c:pt>
                <c:pt idx="2680">
                  <c:v>2.5800000000000101E-2</c:v>
                </c:pt>
                <c:pt idx="2681">
                  <c:v>2.58100000000001E-2</c:v>
                </c:pt>
                <c:pt idx="2682">
                  <c:v>2.58200000000001E-2</c:v>
                </c:pt>
                <c:pt idx="2683">
                  <c:v>2.5830000000000099E-2</c:v>
                </c:pt>
                <c:pt idx="2684">
                  <c:v>2.5840000000000099E-2</c:v>
                </c:pt>
                <c:pt idx="2685">
                  <c:v>2.5850000000000099E-2</c:v>
                </c:pt>
                <c:pt idx="2686">
                  <c:v>2.5860000000000102E-2</c:v>
                </c:pt>
                <c:pt idx="2687">
                  <c:v>2.5870000000000101E-2</c:v>
                </c:pt>
                <c:pt idx="2688">
                  <c:v>2.5880000000000101E-2</c:v>
                </c:pt>
                <c:pt idx="2689">
                  <c:v>2.58900000000001E-2</c:v>
                </c:pt>
                <c:pt idx="2690">
                  <c:v>2.59000000000001E-2</c:v>
                </c:pt>
                <c:pt idx="2691">
                  <c:v>2.59100000000001E-2</c:v>
                </c:pt>
                <c:pt idx="2692">
                  <c:v>2.5920000000000099E-2</c:v>
                </c:pt>
                <c:pt idx="2693">
                  <c:v>2.5930000000000099E-2</c:v>
                </c:pt>
                <c:pt idx="2694">
                  <c:v>2.5940000000000098E-2</c:v>
                </c:pt>
                <c:pt idx="2695">
                  <c:v>2.5950000000000101E-2</c:v>
                </c:pt>
                <c:pt idx="2696">
                  <c:v>2.5960000000000101E-2</c:v>
                </c:pt>
                <c:pt idx="2697">
                  <c:v>2.5970000000000101E-2</c:v>
                </c:pt>
                <c:pt idx="2698">
                  <c:v>2.59800000000001E-2</c:v>
                </c:pt>
                <c:pt idx="2699">
                  <c:v>2.59900000000001E-2</c:v>
                </c:pt>
                <c:pt idx="2700">
                  <c:v>2.6000000000000099E-2</c:v>
                </c:pt>
                <c:pt idx="2701">
                  <c:v>2.6010000000000099E-2</c:v>
                </c:pt>
                <c:pt idx="2702">
                  <c:v>2.6020000000000099E-2</c:v>
                </c:pt>
                <c:pt idx="2703">
                  <c:v>2.6030000000000102E-2</c:v>
                </c:pt>
                <c:pt idx="2704">
                  <c:v>2.6040000000000101E-2</c:v>
                </c:pt>
                <c:pt idx="2705">
                  <c:v>2.6050000000000101E-2</c:v>
                </c:pt>
                <c:pt idx="2706">
                  <c:v>2.60600000000001E-2</c:v>
                </c:pt>
                <c:pt idx="2707">
                  <c:v>2.60700000000001E-2</c:v>
                </c:pt>
                <c:pt idx="2708">
                  <c:v>2.60800000000001E-2</c:v>
                </c:pt>
                <c:pt idx="2709">
                  <c:v>2.6090000000000099E-2</c:v>
                </c:pt>
                <c:pt idx="2710">
                  <c:v>2.6100000000000099E-2</c:v>
                </c:pt>
                <c:pt idx="2711">
                  <c:v>2.6110000000000098E-2</c:v>
                </c:pt>
                <c:pt idx="2712">
                  <c:v>2.6120000000000101E-2</c:v>
                </c:pt>
                <c:pt idx="2713">
                  <c:v>2.6130000000000101E-2</c:v>
                </c:pt>
                <c:pt idx="2714">
                  <c:v>2.6140000000000101E-2</c:v>
                </c:pt>
                <c:pt idx="2715">
                  <c:v>2.61500000000001E-2</c:v>
                </c:pt>
                <c:pt idx="2716">
                  <c:v>2.61600000000001E-2</c:v>
                </c:pt>
                <c:pt idx="2717">
                  <c:v>2.6170000000000099E-2</c:v>
                </c:pt>
                <c:pt idx="2718">
                  <c:v>2.6180000000000099E-2</c:v>
                </c:pt>
                <c:pt idx="2719">
                  <c:v>2.6190000000000099E-2</c:v>
                </c:pt>
                <c:pt idx="2720">
                  <c:v>2.6200000000000102E-2</c:v>
                </c:pt>
                <c:pt idx="2721">
                  <c:v>2.6210000000000101E-2</c:v>
                </c:pt>
                <c:pt idx="2722">
                  <c:v>2.6220000000000101E-2</c:v>
                </c:pt>
                <c:pt idx="2723">
                  <c:v>2.62300000000001E-2</c:v>
                </c:pt>
                <c:pt idx="2724">
                  <c:v>2.62400000000001E-2</c:v>
                </c:pt>
                <c:pt idx="2725">
                  <c:v>2.62500000000001E-2</c:v>
                </c:pt>
                <c:pt idx="2726">
                  <c:v>2.6260000000000099E-2</c:v>
                </c:pt>
                <c:pt idx="2727">
                  <c:v>2.6270000000000099E-2</c:v>
                </c:pt>
                <c:pt idx="2728">
                  <c:v>2.6280000000000098E-2</c:v>
                </c:pt>
                <c:pt idx="2729">
                  <c:v>2.6290000000000101E-2</c:v>
                </c:pt>
                <c:pt idx="2730">
                  <c:v>2.6300000000000101E-2</c:v>
                </c:pt>
                <c:pt idx="2731">
                  <c:v>2.6310000000000101E-2</c:v>
                </c:pt>
                <c:pt idx="2732">
                  <c:v>2.63200000000001E-2</c:v>
                </c:pt>
                <c:pt idx="2733">
                  <c:v>2.63300000000001E-2</c:v>
                </c:pt>
                <c:pt idx="2734">
                  <c:v>2.6340000000000099E-2</c:v>
                </c:pt>
                <c:pt idx="2735">
                  <c:v>2.6350000000000099E-2</c:v>
                </c:pt>
                <c:pt idx="2736">
                  <c:v>2.6360000000000099E-2</c:v>
                </c:pt>
                <c:pt idx="2737">
                  <c:v>2.6370000000000102E-2</c:v>
                </c:pt>
                <c:pt idx="2738">
                  <c:v>2.6380000000000101E-2</c:v>
                </c:pt>
                <c:pt idx="2739">
                  <c:v>2.6390000000000101E-2</c:v>
                </c:pt>
                <c:pt idx="2740">
                  <c:v>2.64000000000001E-2</c:v>
                </c:pt>
                <c:pt idx="2741">
                  <c:v>2.64100000000001E-2</c:v>
                </c:pt>
                <c:pt idx="2742">
                  <c:v>2.64200000000001E-2</c:v>
                </c:pt>
                <c:pt idx="2743">
                  <c:v>2.6430000000000099E-2</c:v>
                </c:pt>
                <c:pt idx="2744">
                  <c:v>2.6440000000000099E-2</c:v>
                </c:pt>
                <c:pt idx="2745">
                  <c:v>2.6450000000000098E-2</c:v>
                </c:pt>
                <c:pt idx="2746">
                  <c:v>2.6460000000000101E-2</c:v>
                </c:pt>
                <c:pt idx="2747">
                  <c:v>2.6470000000000101E-2</c:v>
                </c:pt>
                <c:pt idx="2748">
                  <c:v>2.6480000000000101E-2</c:v>
                </c:pt>
                <c:pt idx="2749">
                  <c:v>2.64900000000001E-2</c:v>
                </c:pt>
                <c:pt idx="2750">
                  <c:v>2.65000000000001E-2</c:v>
                </c:pt>
                <c:pt idx="2751">
                  <c:v>2.6510000000000099E-2</c:v>
                </c:pt>
                <c:pt idx="2752">
                  <c:v>2.6520000000000099E-2</c:v>
                </c:pt>
                <c:pt idx="2753">
                  <c:v>2.6530000000000099E-2</c:v>
                </c:pt>
                <c:pt idx="2754">
                  <c:v>2.6540000000000102E-2</c:v>
                </c:pt>
                <c:pt idx="2755">
                  <c:v>2.6550000000000101E-2</c:v>
                </c:pt>
                <c:pt idx="2756">
                  <c:v>2.6560000000000101E-2</c:v>
                </c:pt>
                <c:pt idx="2757">
                  <c:v>2.65700000000001E-2</c:v>
                </c:pt>
                <c:pt idx="2758">
                  <c:v>2.65800000000001E-2</c:v>
                </c:pt>
                <c:pt idx="2759">
                  <c:v>2.65900000000001E-2</c:v>
                </c:pt>
                <c:pt idx="2760">
                  <c:v>2.6600000000000099E-2</c:v>
                </c:pt>
                <c:pt idx="2761">
                  <c:v>2.6610000000000099E-2</c:v>
                </c:pt>
                <c:pt idx="2762">
                  <c:v>2.6620000000000098E-2</c:v>
                </c:pt>
                <c:pt idx="2763">
                  <c:v>2.6630000000000102E-2</c:v>
                </c:pt>
                <c:pt idx="2764">
                  <c:v>2.6640000000000101E-2</c:v>
                </c:pt>
                <c:pt idx="2765">
                  <c:v>2.6650000000000101E-2</c:v>
                </c:pt>
                <c:pt idx="2766">
                  <c:v>2.66600000000001E-2</c:v>
                </c:pt>
                <c:pt idx="2767">
                  <c:v>2.66700000000001E-2</c:v>
                </c:pt>
                <c:pt idx="2768">
                  <c:v>2.6680000000000099E-2</c:v>
                </c:pt>
                <c:pt idx="2769">
                  <c:v>2.6690000000000099E-2</c:v>
                </c:pt>
                <c:pt idx="2770">
                  <c:v>2.6700000000000099E-2</c:v>
                </c:pt>
                <c:pt idx="2771">
                  <c:v>2.6710000000000102E-2</c:v>
                </c:pt>
                <c:pt idx="2772">
                  <c:v>2.6720000000000101E-2</c:v>
                </c:pt>
                <c:pt idx="2773">
                  <c:v>2.6730000000000101E-2</c:v>
                </c:pt>
                <c:pt idx="2774">
                  <c:v>2.67400000000001E-2</c:v>
                </c:pt>
                <c:pt idx="2775">
                  <c:v>2.67500000000001E-2</c:v>
                </c:pt>
                <c:pt idx="2776">
                  <c:v>2.67600000000001E-2</c:v>
                </c:pt>
                <c:pt idx="2777">
                  <c:v>2.6770000000000099E-2</c:v>
                </c:pt>
                <c:pt idx="2778">
                  <c:v>2.6780000000000099E-2</c:v>
                </c:pt>
                <c:pt idx="2779">
                  <c:v>2.6790000000000098E-2</c:v>
                </c:pt>
                <c:pt idx="2780">
                  <c:v>2.6800000000000102E-2</c:v>
                </c:pt>
                <c:pt idx="2781">
                  <c:v>2.6810000000000101E-2</c:v>
                </c:pt>
                <c:pt idx="2782">
                  <c:v>2.6820000000000101E-2</c:v>
                </c:pt>
                <c:pt idx="2783">
                  <c:v>2.68300000000001E-2</c:v>
                </c:pt>
                <c:pt idx="2784">
                  <c:v>2.68400000000001E-2</c:v>
                </c:pt>
                <c:pt idx="2785">
                  <c:v>2.6850000000000099E-2</c:v>
                </c:pt>
                <c:pt idx="2786">
                  <c:v>2.6860000000000099E-2</c:v>
                </c:pt>
                <c:pt idx="2787">
                  <c:v>2.6870000000000099E-2</c:v>
                </c:pt>
                <c:pt idx="2788">
                  <c:v>2.6880000000000102E-2</c:v>
                </c:pt>
                <c:pt idx="2789">
                  <c:v>2.6890000000000101E-2</c:v>
                </c:pt>
                <c:pt idx="2790">
                  <c:v>2.6900000000000101E-2</c:v>
                </c:pt>
                <c:pt idx="2791">
                  <c:v>2.6910000000000101E-2</c:v>
                </c:pt>
                <c:pt idx="2792">
                  <c:v>2.69200000000001E-2</c:v>
                </c:pt>
                <c:pt idx="2793">
                  <c:v>2.69300000000001E-2</c:v>
                </c:pt>
                <c:pt idx="2794">
                  <c:v>2.6940000000000099E-2</c:v>
                </c:pt>
                <c:pt idx="2795">
                  <c:v>2.6950000000000099E-2</c:v>
                </c:pt>
                <c:pt idx="2796">
                  <c:v>2.6960000000000098E-2</c:v>
                </c:pt>
                <c:pt idx="2797">
                  <c:v>2.6970000000000102E-2</c:v>
                </c:pt>
                <c:pt idx="2798">
                  <c:v>2.6980000000000101E-2</c:v>
                </c:pt>
                <c:pt idx="2799">
                  <c:v>2.6990000000000101E-2</c:v>
                </c:pt>
                <c:pt idx="2800">
                  <c:v>2.70000000000001E-2</c:v>
                </c:pt>
                <c:pt idx="2801">
                  <c:v>2.70100000000001E-2</c:v>
                </c:pt>
                <c:pt idx="2802">
                  <c:v>2.7020000000000099E-2</c:v>
                </c:pt>
                <c:pt idx="2803">
                  <c:v>2.7030000000000099E-2</c:v>
                </c:pt>
                <c:pt idx="2804">
                  <c:v>2.7040000000000099E-2</c:v>
                </c:pt>
                <c:pt idx="2805">
                  <c:v>2.7050000000000098E-2</c:v>
                </c:pt>
                <c:pt idx="2806">
                  <c:v>2.7060000000000101E-2</c:v>
                </c:pt>
                <c:pt idx="2807">
                  <c:v>2.7070000000000101E-2</c:v>
                </c:pt>
                <c:pt idx="2808">
                  <c:v>2.7080000000000101E-2</c:v>
                </c:pt>
                <c:pt idx="2809">
                  <c:v>2.70900000000001E-2</c:v>
                </c:pt>
                <c:pt idx="2810">
                  <c:v>2.71000000000001E-2</c:v>
                </c:pt>
                <c:pt idx="2811">
                  <c:v>2.7110000000000099E-2</c:v>
                </c:pt>
                <c:pt idx="2812">
                  <c:v>2.7120000000000099E-2</c:v>
                </c:pt>
                <c:pt idx="2813">
                  <c:v>2.7130000000000098E-2</c:v>
                </c:pt>
                <c:pt idx="2814">
                  <c:v>2.7140000000000102E-2</c:v>
                </c:pt>
                <c:pt idx="2815">
                  <c:v>2.7150000000000101E-2</c:v>
                </c:pt>
                <c:pt idx="2816">
                  <c:v>2.7160000000000101E-2</c:v>
                </c:pt>
                <c:pt idx="2817">
                  <c:v>2.71700000000001E-2</c:v>
                </c:pt>
                <c:pt idx="2818">
                  <c:v>2.71800000000001E-2</c:v>
                </c:pt>
                <c:pt idx="2819">
                  <c:v>2.71900000000001E-2</c:v>
                </c:pt>
                <c:pt idx="2820">
                  <c:v>2.7200000000000099E-2</c:v>
                </c:pt>
                <c:pt idx="2821">
                  <c:v>2.7210000000000099E-2</c:v>
                </c:pt>
                <c:pt idx="2822">
                  <c:v>2.7220000000000098E-2</c:v>
                </c:pt>
                <c:pt idx="2823">
                  <c:v>2.7230000000000101E-2</c:v>
                </c:pt>
                <c:pt idx="2824">
                  <c:v>2.7240000000000101E-2</c:v>
                </c:pt>
                <c:pt idx="2825">
                  <c:v>2.7250000000000101E-2</c:v>
                </c:pt>
                <c:pt idx="2826">
                  <c:v>2.72600000000001E-2</c:v>
                </c:pt>
                <c:pt idx="2827">
                  <c:v>2.72700000000001E-2</c:v>
                </c:pt>
                <c:pt idx="2828">
                  <c:v>2.7280000000000099E-2</c:v>
                </c:pt>
                <c:pt idx="2829">
                  <c:v>2.7290000000000099E-2</c:v>
                </c:pt>
                <c:pt idx="2830">
                  <c:v>2.7300000000000098E-2</c:v>
                </c:pt>
                <c:pt idx="2831">
                  <c:v>2.7310000000000102E-2</c:v>
                </c:pt>
                <c:pt idx="2832">
                  <c:v>2.7320000000000101E-2</c:v>
                </c:pt>
                <c:pt idx="2833">
                  <c:v>2.7330000000000101E-2</c:v>
                </c:pt>
                <c:pt idx="2834">
                  <c:v>2.73400000000001E-2</c:v>
                </c:pt>
                <c:pt idx="2835">
                  <c:v>2.73500000000001E-2</c:v>
                </c:pt>
                <c:pt idx="2836">
                  <c:v>2.73600000000001E-2</c:v>
                </c:pt>
                <c:pt idx="2837">
                  <c:v>2.7370000000000099E-2</c:v>
                </c:pt>
                <c:pt idx="2838">
                  <c:v>2.7380000000000099E-2</c:v>
                </c:pt>
                <c:pt idx="2839">
                  <c:v>2.7390000000000098E-2</c:v>
                </c:pt>
                <c:pt idx="2840">
                  <c:v>2.7400000000000101E-2</c:v>
                </c:pt>
                <c:pt idx="2841">
                  <c:v>2.7410000000000101E-2</c:v>
                </c:pt>
                <c:pt idx="2842">
                  <c:v>2.7420000000000101E-2</c:v>
                </c:pt>
                <c:pt idx="2843">
                  <c:v>2.74300000000001E-2</c:v>
                </c:pt>
                <c:pt idx="2844">
                  <c:v>2.74400000000001E-2</c:v>
                </c:pt>
                <c:pt idx="2845">
                  <c:v>2.7450000000000099E-2</c:v>
                </c:pt>
                <c:pt idx="2846">
                  <c:v>2.7460000000000099E-2</c:v>
                </c:pt>
                <c:pt idx="2847">
                  <c:v>2.7470000000000099E-2</c:v>
                </c:pt>
                <c:pt idx="2848">
                  <c:v>2.7480000000000102E-2</c:v>
                </c:pt>
                <c:pt idx="2849">
                  <c:v>2.7490000000000101E-2</c:v>
                </c:pt>
                <c:pt idx="2850">
                  <c:v>2.7500000000000101E-2</c:v>
                </c:pt>
                <c:pt idx="2851">
                  <c:v>2.75100000000001E-2</c:v>
                </c:pt>
                <c:pt idx="2852">
                  <c:v>2.75200000000001E-2</c:v>
                </c:pt>
                <c:pt idx="2853">
                  <c:v>2.75300000000001E-2</c:v>
                </c:pt>
                <c:pt idx="2854">
                  <c:v>2.7540000000000099E-2</c:v>
                </c:pt>
                <c:pt idx="2855">
                  <c:v>2.7550000000000099E-2</c:v>
                </c:pt>
                <c:pt idx="2856">
                  <c:v>2.7560000000000098E-2</c:v>
                </c:pt>
                <c:pt idx="2857">
                  <c:v>2.7570000000000101E-2</c:v>
                </c:pt>
                <c:pt idx="2858">
                  <c:v>2.7580000000000101E-2</c:v>
                </c:pt>
                <c:pt idx="2859">
                  <c:v>2.7590000000000101E-2</c:v>
                </c:pt>
                <c:pt idx="2860">
                  <c:v>2.76000000000001E-2</c:v>
                </c:pt>
                <c:pt idx="2861">
                  <c:v>2.76100000000001E-2</c:v>
                </c:pt>
                <c:pt idx="2862">
                  <c:v>2.7620000000000099E-2</c:v>
                </c:pt>
                <c:pt idx="2863">
                  <c:v>2.7630000000000099E-2</c:v>
                </c:pt>
                <c:pt idx="2864">
                  <c:v>2.7640000000000099E-2</c:v>
                </c:pt>
                <c:pt idx="2865">
                  <c:v>2.7650000000000102E-2</c:v>
                </c:pt>
                <c:pt idx="2866">
                  <c:v>2.7660000000000101E-2</c:v>
                </c:pt>
                <c:pt idx="2867">
                  <c:v>2.7670000000000101E-2</c:v>
                </c:pt>
                <c:pt idx="2868">
                  <c:v>2.76800000000001E-2</c:v>
                </c:pt>
                <c:pt idx="2869">
                  <c:v>2.76900000000001E-2</c:v>
                </c:pt>
                <c:pt idx="2870">
                  <c:v>2.77000000000001E-2</c:v>
                </c:pt>
                <c:pt idx="2871">
                  <c:v>2.7710000000000099E-2</c:v>
                </c:pt>
                <c:pt idx="2872">
                  <c:v>2.7720000000000099E-2</c:v>
                </c:pt>
                <c:pt idx="2873">
                  <c:v>2.7730000000000098E-2</c:v>
                </c:pt>
                <c:pt idx="2874">
                  <c:v>2.7740000000000101E-2</c:v>
                </c:pt>
                <c:pt idx="2875">
                  <c:v>2.7750000000000101E-2</c:v>
                </c:pt>
                <c:pt idx="2876">
                  <c:v>2.7760000000000101E-2</c:v>
                </c:pt>
                <c:pt idx="2877">
                  <c:v>2.77700000000001E-2</c:v>
                </c:pt>
                <c:pt idx="2878">
                  <c:v>2.77800000000001E-2</c:v>
                </c:pt>
                <c:pt idx="2879">
                  <c:v>2.7790000000000099E-2</c:v>
                </c:pt>
                <c:pt idx="2880">
                  <c:v>2.7800000000000099E-2</c:v>
                </c:pt>
                <c:pt idx="2881">
                  <c:v>2.7810000000000099E-2</c:v>
                </c:pt>
                <c:pt idx="2882">
                  <c:v>2.7820000000000102E-2</c:v>
                </c:pt>
                <c:pt idx="2883">
                  <c:v>2.7830000000000101E-2</c:v>
                </c:pt>
                <c:pt idx="2884">
                  <c:v>2.7840000000000101E-2</c:v>
                </c:pt>
                <c:pt idx="2885">
                  <c:v>2.78500000000001E-2</c:v>
                </c:pt>
                <c:pt idx="2886">
                  <c:v>2.78600000000001E-2</c:v>
                </c:pt>
                <c:pt idx="2887">
                  <c:v>2.78700000000001E-2</c:v>
                </c:pt>
                <c:pt idx="2888">
                  <c:v>2.7880000000000099E-2</c:v>
                </c:pt>
                <c:pt idx="2889">
                  <c:v>2.7890000000000099E-2</c:v>
                </c:pt>
                <c:pt idx="2890">
                  <c:v>2.7900000000000098E-2</c:v>
                </c:pt>
                <c:pt idx="2891">
                  <c:v>2.7910000000000101E-2</c:v>
                </c:pt>
                <c:pt idx="2892">
                  <c:v>2.7920000000000101E-2</c:v>
                </c:pt>
                <c:pt idx="2893">
                  <c:v>2.7930000000000101E-2</c:v>
                </c:pt>
                <c:pt idx="2894">
                  <c:v>2.79400000000001E-2</c:v>
                </c:pt>
                <c:pt idx="2895">
                  <c:v>2.79500000000001E-2</c:v>
                </c:pt>
                <c:pt idx="2896">
                  <c:v>2.7960000000000099E-2</c:v>
                </c:pt>
                <c:pt idx="2897">
                  <c:v>2.7970000000000099E-2</c:v>
                </c:pt>
                <c:pt idx="2898">
                  <c:v>2.7980000000000099E-2</c:v>
                </c:pt>
                <c:pt idx="2899">
                  <c:v>2.7990000000000102E-2</c:v>
                </c:pt>
                <c:pt idx="2900">
                  <c:v>2.8000000000000101E-2</c:v>
                </c:pt>
                <c:pt idx="2901">
                  <c:v>2.8010000000000101E-2</c:v>
                </c:pt>
                <c:pt idx="2902">
                  <c:v>2.80200000000001E-2</c:v>
                </c:pt>
                <c:pt idx="2903">
                  <c:v>2.80300000000001E-2</c:v>
                </c:pt>
                <c:pt idx="2904">
                  <c:v>2.80400000000001E-2</c:v>
                </c:pt>
                <c:pt idx="2905">
                  <c:v>2.8050000000000099E-2</c:v>
                </c:pt>
                <c:pt idx="2906">
                  <c:v>2.8060000000000099E-2</c:v>
                </c:pt>
                <c:pt idx="2907">
                  <c:v>2.8070000000000098E-2</c:v>
                </c:pt>
                <c:pt idx="2908">
                  <c:v>2.8080000000000101E-2</c:v>
                </c:pt>
                <c:pt idx="2909">
                  <c:v>2.8090000000000101E-2</c:v>
                </c:pt>
                <c:pt idx="2910">
                  <c:v>2.8100000000000101E-2</c:v>
                </c:pt>
                <c:pt idx="2911">
                  <c:v>2.81100000000001E-2</c:v>
                </c:pt>
                <c:pt idx="2912">
                  <c:v>2.81200000000001E-2</c:v>
                </c:pt>
                <c:pt idx="2913">
                  <c:v>2.8130000000000099E-2</c:v>
                </c:pt>
                <c:pt idx="2914">
                  <c:v>2.8140000000000099E-2</c:v>
                </c:pt>
                <c:pt idx="2915">
                  <c:v>2.8150000000000099E-2</c:v>
                </c:pt>
                <c:pt idx="2916">
                  <c:v>2.8160000000000102E-2</c:v>
                </c:pt>
                <c:pt idx="2917">
                  <c:v>2.8170000000000101E-2</c:v>
                </c:pt>
                <c:pt idx="2918">
                  <c:v>2.8180000000000101E-2</c:v>
                </c:pt>
                <c:pt idx="2919">
                  <c:v>2.81900000000001E-2</c:v>
                </c:pt>
                <c:pt idx="2920">
                  <c:v>2.82000000000001E-2</c:v>
                </c:pt>
                <c:pt idx="2921">
                  <c:v>2.82100000000001E-2</c:v>
                </c:pt>
                <c:pt idx="2922">
                  <c:v>2.8220000000000099E-2</c:v>
                </c:pt>
                <c:pt idx="2923">
                  <c:v>2.8230000000000099E-2</c:v>
                </c:pt>
                <c:pt idx="2924">
                  <c:v>2.8240000000000098E-2</c:v>
                </c:pt>
                <c:pt idx="2925">
                  <c:v>2.8250000000000101E-2</c:v>
                </c:pt>
                <c:pt idx="2926">
                  <c:v>2.8260000000000101E-2</c:v>
                </c:pt>
                <c:pt idx="2927">
                  <c:v>2.8270000000000101E-2</c:v>
                </c:pt>
                <c:pt idx="2928">
                  <c:v>2.82800000000001E-2</c:v>
                </c:pt>
                <c:pt idx="2929">
                  <c:v>2.82900000000001E-2</c:v>
                </c:pt>
                <c:pt idx="2930">
                  <c:v>2.8300000000000099E-2</c:v>
                </c:pt>
                <c:pt idx="2931">
                  <c:v>2.8310000000000099E-2</c:v>
                </c:pt>
                <c:pt idx="2932">
                  <c:v>2.8320000000000099E-2</c:v>
                </c:pt>
                <c:pt idx="2933">
                  <c:v>2.8330000000000102E-2</c:v>
                </c:pt>
                <c:pt idx="2934">
                  <c:v>2.8340000000000101E-2</c:v>
                </c:pt>
                <c:pt idx="2935">
                  <c:v>2.8350000000000101E-2</c:v>
                </c:pt>
                <c:pt idx="2936">
                  <c:v>2.83600000000001E-2</c:v>
                </c:pt>
                <c:pt idx="2937">
                  <c:v>2.83700000000001E-2</c:v>
                </c:pt>
                <c:pt idx="2938">
                  <c:v>2.83800000000001E-2</c:v>
                </c:pt>
                <c:pt idx="2939">
                  <c:v>2.8390000000000099E-2</c:v>
                </c:pt>
                <c:pt idx="2940">
                  <c:v>2.8400000000000099E-2</c:v>
                </c:pt>
                <c:pt idx="2941">
                  <c:v>2.8410000000000098E-2</c:v>
                </c:pt>
                <c:pt idx="2942">
                  <c:v>2.8420000000000101E-2</c:v>
                </c:pt>
                <c:pt idx="2943">
                  <c:v>2.8430000000000101E-2</c:v>
                </c:pt>
                <c:pt idx="2944">
                  <c:v>2.8440000000000101E-2</c:v>
                </c:pt>
                <c:pt idx="2945">
                  <c:v>2.84500000000001E-2</c:v>
                </c:pt>
                <c:pt idx="2946">
                  <c:v>2.84600000000001E-2</c:v>
                </c:pt>
                <c:pt idx="2947">
                  <c:v>2.8470000000000099E-2</c:v>
                </c:pt>
                <c:pt idx="2948">
                  <c:v>2.8480000000000099E-2</c:v>
                </c:pt>
                <c:pt idx="2949">
                  <c:v>2.8490000000000099E-2</c:v>
                </c:pt>
                <c:pt idx="2950">
                  <c:v>2.8500000000000102E-2</c:v>
                </c:pt>
                <c:pt idx="2951">
                  <c:v>2.8510000000000101E-2</c:v>
                </c:pt>
                <c:pt idx="2952">
                  <c:v>2.8520000000000101E-2</c:v>
                </c:pt>
                <c:pt idx="2953">
                  <c:v>2.85300000000001E-2</c:v>
                </c:pt>
                <c:pt idx="2954">
                  <c:v>2.85400000000001E-2</c:v>
                </c:pt>
                <c:pt idx="2955">
                  <c:v>2.85500000000001E-2</c:v>
                </c:pt>
                <c:pt idx="2956">
                  <c:v>2.8560000000000099E-2</c:v>
                </c:pt>
                <c:pt idx="2957">
                  <c:v>2.8570000000000099E-2</c:v>
                </c:pt>
                <c:pt idx="2958">
                  <c:v>2.8580000000000098E-2</c:v>
                </c:pt>
                <c:pt idx="2959">
                  <c:v>2.8590000000000101E-2</c:v>
                </c:pt>
                <c:pt idx="2960">
                  <c:v>2.8600000000000101E-2</c:v>
                </c:pt>
                <c:pt idx="2961">
                  <c:v>2.8610000000000101E-2</c:v>
                </c:pt>
                <c:pt idx="2962">
                  <c:v>2.86200000000001E-2</c:v>
                </c:pt>
                <c:pt idx="2963">
                  <c:v>2.86300000000001E-2</c:v>
                </c:pt>
                <c:pt idx="2964">
                  <c:v>2.8640000000000099E-2</c:v>
                </c:pt>
                <c:pt idx="2965">
                  <c:v>2.8650000000000099E-2</c:v>
                </c:pt>
                <c:pt idx="2966">
                  <c:v>2.8660000000000099E-2</c:v>
                </c:pt>
                <c:pt idx="2967">
                  <c:v>2.8670000000000102E-2</c:v>
                </c:pt>
                <c:pt idx="2968">
                  <c:v>2.8680000000000101E-2</c:v>
                </c:pt>
                <c:pt idx="2969">
                  <c:v>2.8690000000000101E-2</c:v>
                </c:pt>
                <c:pt idx="2970">
                  <c:v>2.87000000000001E-2</c:v>
                </c:pt>
                <c:pt idx="2971">
                  <c:v>2.87100000000001E-2</c:v>
                </c:pt>
                <c:pt idx="2972">
                  <c:v>2.87200000000001E-2</c:v>
                </c:pt>
                <c:pt idx="2973">
                  <c:v>2.8730000000000099E-2</c:v>
                </c:pt>
                <c:pt idx="2974">
                  <c:v>2.8740000000000099E-2</c:v>
                </c:pt>
                <c:pt idx="2975">
                  <c:v>2.8750000000000098E-2</c:v>
                </c:pt>
                <c:pt idx="2976">
                  <c:v>2.8760000000000101E-2</c:v>
                </c:pt>
                <c:pt idx="2977">
                  <c:v>2.8770000000000101E-2</c:v>
                </c:pt>
                <c:pt idx="2978">
                  <c:v>2.8780000000000101E-2</c:v>
                </c:pt>
                <c:pt idx="2979">
                  <c:v>2.87900000000001E-2</c:v>
                </c:pt>
                <c:pt idx="2980">
                  <c:v>2.88000000000001E-2</c:v>
                </c:pt>
                <c:pt idx="2981">
                  <c:v>2.8810000000000099E-2</c:v>
                </c:pt>
                <c:pt idx="2982">
                  <c:v>2.8820000000000099E-2</c:v>
                </c:pt>
                <c:pt idx="2983">
                  <c:v>2.8830000000000099E-2</c:v>
                </c:pt>
                <c:pt idx="2984">
                  <c:v>2.8840000000000102E-2</c:v>
                </c:pt>
                <c:pt idx="2985">
                  <c:v>2.8850000000000101E-2</c:v>
                </c:pt>
                <c:pt idx="2986">
                  <c:v>2.8860000000000101E-2</c:v>
                </c:pt>
                <c:pt idx="2987">
                  <c:v>2.88700000000001E-2</c:v>
                </c:pt>
                <c:pt idx="2988">
                  <c:v>2.88800000000001E-2</c:v>
                </c:pt>
                <c:pt idx="2989">
                  <c:v>2.88900000000001E-2</c:v>
                </c:pt>
                <c:pt idx="2990">
                  <c:v>2.8900000000000099E-2</c:v>
                </c:pt>
                <c:pt idx="2991">
                  <c:v>2.8910000000000099E-2</c:v>
                </c:pt>
                <c:pt idx="2992">
                  <c:v>2.8920000000000098E-2</c:v>
                </c:pt>
                <c:pt idx="2993">
                  <c:v>2.8930000000000101E-2</c:v>
                </c:pt>
                <c:pt idx="2994">
                  <c:v>2.8940000000000101E-2</c:v>
                </c:pt>
                <c:pt idx="2995">
                  <c:v>2.8950000000000101E-2</c:v>
                </c:pt>
                <c:pt idx="2996">
                  <c:v>2.89600000000001E-2</c:v>
                </c:pt>
                <c:pt idx="2997">
                  <c:v>2.89700000000001E-2</c:v>
                </c:pt>
                <c:pt idx="2998">
                  <c:v>2.8980000000000099E-2</c:v>
                </c:pt>
                <c:pt idx="2999">
                  <c:v>2.8990000000000099E-2</c:v>
                </c:pt>
                <c:pt idx="3000">
                  <c:v>2.9000000000000099E-2</c:v>
                </c:pt>
                <c:pt idx="3001">
                  <c:v>2.9010000000000102E-2</c:v>
                </c:pt>
                <c:pt idx="3002">
                  <c:v>2.9020000000000101E-2</c:v>
                </c:pt>
                <c:pt idx="3003">
                  <c:v>2.9030000000000101E-2</c:v>
                </c:pt>
                <c:pt idx="3004">
                  <c:v>2.90400000000001E-2</c:v>
                </c:pt>
                <c:pt idx="3005">
                  <c:v>2.90500000000001E-2</c:v>
                </c:pt>
                <c:pt idx="3006">
                  <c:v>2.90600000000001E-2</c:v>
                </c:pt>
                <c:pt idx="3007">
                  <c:v>2.9070000000000099E-2</c:v>
                </c:pt>
                <c:pt idx="3008">
                  <c:v>2.9080000000000099E-2</c:v>
                </c:pt>
                <c:pt idx="3009">
                  <c:v>2.9090000000000098E-2</c:v>
                </c:pt>
                <c:pt idx="3010">
                  <c:v>2.9100000000000101E-2</c:v>
                </c:pt>
                <c:pt idx="3011">
                  <c:v>2.9110000000000101E-2</c:v>
                </c:pt>
                <c:pt idx="3012">
                  <c:v>2.9120000000000101E-2</c:v>
                </c:pt>
                <c:pt idx="3013">
                  <c:v>2.91300000000001E-2</c:v>
                </c:pt>
                <c:pt idx="3014">
                  <c:v>2.91400000000001E-2</c:v>
                </c:pt>
                <c:pt idx="3015">
                  <c:v>2.9150000000000099E-2</c:v>
                </c:pt>
                <c:pt idx="3016">
                  <c:v>2.9160000000000099E-2</c:v>
                </c:pt>
                <c:pt idx="3017">
                  <c:v>2.9170000000000099E-2</c:v>
                </c:pt>
                <c:pt idx="3018">
                  <c:v>2.9180000000000102E-2</c:v>
                </c:pt>
                <c:pt idx="3019">
                  <c:v>2.9190000000000101E-2</c:v>
                </c:pt>
                <c:pt idx="3020">
                  <c:v>2.9200000000000101E-2</c:v>
                </c:pt>
                <c:pt idx="3021">
                  <c:v>2.92100000000001E-2</c:v>
                </c:pt>
                <c:pt idx="3022">
                  <c:v>2.92200000000001E-2</c:v>
                </c:pt>
                <c:pt idx="3023">
                  <c:v>2.92300000000001E-2</c:v>
                </c:pt>
                <c:pt idx="3024">
                  <c:v>2.9240000000000099E-2</c:v>
                </c:pt>
                <c:pt idx="3025">
                  <c:v>2.9250000000000099E-2</c:v>
                </c:pt>
                <c:pt idx="3026">
                  <c:v>2.9260000000000098E-2</c:v>
                </c:pt>
                <c:pt idx="3027">
                  <c:v>2.9270000000000101E-2</c:v>
                </c:pt>
                <c:pt idx="3028">
                  <c:v>2.9280000000000101E-2</c:v>
                </c:pt>
                <c:pt idx="3029">
                  <c:v>2.9290000000000101E-2</c:v>
                </c:pt>
                <c:pt idx="3030">
                  <c:v>2.93000000000001E-2</c:v>
                </c:pt>
                <c:pt idx="3031">
                  <c:v>2.93100000000001E-2</c:v>
                </c:pt>
                <c:pt idx="3032">
                  <c:v>2.9320000000000099E-2</c:v>
                </c:pt>
                <c:pt idx="3033">
                  <c:v>2.9330000000000099E-2</c:v>
                </c:pt>
                <c:pt idx="3034">
                  <c:v>2.9340000000000099E-2</c:v>
                </c:pt>
                <c:pt idx="3035">
                  <c:v>2.9350000000000102E-2</c:v>
                </c:pt>
                <c:pt idx="3036">
                  <c:v>2.9360000000000101E-2</c:v>
                </c:pt>
                <c:pt idx="3037">
                  <c:v>2.9370000000000101E-2</c:v>
                </c:pt>
                <c:pt idx="3038">
                  <c:v>2.93800000000001E-2</c:v>
                </c:pt>
                <c:pt idx="3039">
                  <c:v>2.93900000000001E-2</c:v>
                </c:pt>
                <c:pt idx="3040">
                  <c:v>2.94000000000001E-2</c:v>
                </c:pt>
                <c:pt idx="3041">
                  <c:v>2.9410000000000099E-2</c:v>
                </c:pt>
                <c:pt idx="3042">
                  <c:v>2.9420000000000099E-2</c:v>
                </c:pt>
                <c:pt idx="3043">
                  <c:v>2.9430000000000098E-2</c:v>
                </c:pt>
                <c:pt idx="3044">
                  <c:v>2.9440000000000102E-2</c:v>
                </c:pt>
                <c:pt idx="3045">
                  <c:v>2.9450000000000101E-2</c:v>
                </c:pt>
                <c:pt idx="3046">
                  <c:v>2.9460000000000101E-2</c:v>
                </c:pt>
                <c:pt idx="3047">
                  <c:v>2.94700000000001E-2</c:v>
                </c:pt>
                <c:pt idx="3048">
                  <c:v>2.94800000000001E-2</c:v>
                </c:pt>
                <c:pt idx="3049">
                  <c:v>2.9490000000000099E-2</c:v>
                </c:pt>
                <c:pt idx="3050">
                  <c:v>2.9500000000000099E-2</c:v>
                </c:pt>
                <c:pt idx="3051">
                  <c:v>2.9510000000000099E-2</c:v>
                </c:pt>
                <c:pt idx="3052">
                  <c:v>2.9520000000000102E-2</c:v>
                </c:pt>
                <c:pt idx="3053">
                  <c:v>2.9530000000000101E-2</c:v>
                </c:pt>
                <c:pt idx="3054">
                  <c:v>2.9540000000000101E-2</c:v>
                </c:pt>
                <c:pt idx="3055">
                  <c:v>2.95500000000001E-2</c:v>
                </c:pt>
                <c:pt idx="3056">
                  <c:v>2.95600000000001E-2</c:v>
                </c:pt>
                <c:pt idx="3057">
                  <c:v>2.95700000000001E-2</c:v>
                </c:pt>
                <c:pt idx="3058">
                  <c:v>2.9580000000000099E-2</c:v>
                </c:pt>
                <c:pt idx="3059">
                  <c:v>2.9590000000000099E-2</c:v>
                </c:pt>
                <c:pt idx="3060">
                  <c:v>2.9600000000000098E-2</c:v>
                </c:pt>
                <c:pt idx="3061">
                  <c:v>2.9610000000000102E-2</c:v>
                </c:pt>
                <c:pt idx="3062">
                  <c:v>2.9620000000000101E-2</c:v>
                </c:pt>
                <c:pt idx="3063">
                  <c:v>2.9630000000000101E-2</c:v>
                </c:pt>
                <c:pt idx="3064">
                  <c:v>2.96400000000001E-2</c:v>
                </c:pt>
                <c:pt idx="3065">
                  <c:v>2.96500000000001E-2</c:v>
                </c:pt>
                <c:pt idx="3066">
                  <c:v>2.9660000000000099E-2</c:v>
                </c:pt>
                <c:pt idx="3067">
                  <c:v>2.9670000000000099E-2</c:v>
                </c:pt>
                <c:pt idx="3068">
                  <c:v>2.9680000000000099E-2</c:v>
                </c:pt>
                <c:pt idx="3069">
                  <c:v>2.9690000000000102E-2</c:v>
                </c:pt>
                <c:pt idx="3070">
                  <c:v>2.9700000000000101E-2</c:v>
                </c:pt>
                <c:pt idx="3071">
                  <c:v>2.9710000000000101E-2</c:v>
                </c:pt>
                <c:pt idx="3072">
                  <c:v>2.9720000000000101E-2</c:v>
                </c:pt>
                <c:pt idx="3073">
                  <c:v>2.97300000000001E-2</c:v>
                </c:pt>
                <c:pt idx="3074">
                  <c:v>2.97400000000001E-2</c:v>
                </c:pt>
                <c:pt idx="3075">
                  <c:v>2.9750000000000099E-2</c:v>
                </c:pt>
                <c:pt idx="3076">
                  <c:v>2.9760000000000099E-2</c:v>
                </c:pt>
                <c:pt idx="3077">
                  <c:v>2.9770000000000098E-2</c:v>
                </c:pt>
                <c:pt idx="3078">
                  <c:v>2.9780000000000102E-2</c:v>
                </c:pt>
                <c:pt idx="3079">
                  <c:v>2.9790000000000101E-2</c:v>
                </c:pt>
                <c:pt idx="3080">
                  <c:v>2.9800000000000101E-2</c:v>
                </c:pt>
                <c:pt idx="3081">
                  <c:v>2.98100000000001E-2</c:v>
                </c:pt>
                <c:pt idx="3082">
                  <c:v>2.98200000000001E-2</c:v>
                </c:pt>
                <c:pt idx="3083">
                  <c:v>2.9830000000000099E-2</c:v>
                </c:pt>
                <c:pt idx="3084">
                  <c:v>2.9840000000000099E-2</c:v>
                </c:pt>
                <c:pt idx="3085">
                  <c:v>2.9850000000000099E-2</c:v>
                </c:pt>
                <c:pt idx="3086">
                  <c:v>2.9860000000000098E-2</c:v>
                </c:pt>
                <c:pt idx="3087">
                  <c:v>2.9870000000000101E-2</c:v>
                </c:pt>
                <c:pt idx="3088">
                  <c:v>2.9880000000000101E-2</c:v>
                </c:pt>
                <c:pt idx="3089">
                  <c:v>2.9890000000000101E-2</c:v>
                </c:pt>
                <c:pt idx="3090">
                  <c:v>2.99000000000001E-2</c:v>
                </c:pt>
                <c:pt idx="3091">
                  <c:v>2.99100000000001E-2</c:v>
                </c:pt>
                <c:pt idx="3092">
                  <c:v>2.9920000000000099E-2</c:v>
                </c:pt>
                <c:pt idx="3093">
                  <c:v>2.9930000000000099E-2</c:v>
                </c:pt>
                <c:pt idx="3094">
                  <c:v>2.9940000000000098E-2</c:v>
                </c:pt>
                <c:pt idx="3095">
                  <c:v>2.9950000000000102E-2</c:v>
                </c:pt>
                <c:pt idx="3096">
                  <c:v>2.9960000000000101E-2</c:v>
                </c:pt>
                <c:pt idx="3097">
                  <c:v>2.9970000000000101E-2</c:v>
                </c:pt>
                <c:pt idx="3098">
                  <c:v>2.99800000000001E-2</c:v>
                </c:pt>
                <c:pt idx="3099">
                  <c:v>2.99900000000001E-2</c:v>
                </c:pt>
                <c:pt idx="3100">
                  <c:v>3.00000000000001E-2</c:v>
                </c:pt>
                <c:pt idx="3101">
                  <c:v>3.0010000000000099E-2</c:v>
                </c:pt>
                <c:pt idx="3102">
                  <c:v>3.0020000000000099E-2</c:v>
                </c:pt>
                <c:pt idx="3103">
                  <c:v>3.0030000000000098E-2</c:v>
                </c:pt>
                <c:pt idx="3104">
                  <c:v>3.0040000000000101E-2</c:v>
                </c:pt>
                <c:pt idx="3105">
                  <c:v>3.0050000000000101E-2</c:v>
                </c:pt>
                <c:pt idx="3106">
                  <c:v>3.0060000000000101E-2</c:v>
                </c:pt>
                <c:pt idx="3107">
                  <c:v>3.00700000000001E-2</c:v>
                </c:pt>
                <c:pt idx="3108">
                  <c:v>3.00800000000001E-2</c:v>
                </c:pt>
                <c:pt idx="3109">
                  <c:v>3.0090000000000099E-2</c:v>
                </c:pt>
                <c:pt idx="3110">
                  <c:v>3.0100000000000099E-2</c:v>
                </c:pt>
                <c:pt idx="3111">
                  <c:v>3.0110000000000098E-2</c:v>
                </c:pt>
                <c:pt idx="3112">
                  <c:v>3.0120000000000102E-2</c:v>
                </c:pt>
                <c:pt idx="3113">
                  <c:v>3.0130000000000101E-2</c:v>
                </c:pt>
                <c:pt idx="3114">
                  <c:v>3.0140000000000101E-2</c:v>
                </c:pt>
                <c:pt idx="3115">
                  <c:v>3.01500000000001E-2</c:v>
                </c:pt>
                <c:pt idx="3116">
                  <c:v>3.01600000000001E-2</c:v>
                </c:pt>
                <c:pt idx="3117">
                  <c:v>3.01700000000001E-2</c:v>
                </c:pt>
                <c:pt idx="3118">
                  <c:v>3.0180000000000099E-2</c:v>
                </c:pt>
                <c:pt idx="3119">
                  <c:v>3.0190000000000099E-2</c:v>
                </c:pt>
                <c:pt idx="3120">
                  <c:v>3.0200000000000098E-2</c:v>
                </c:pt>
                <c:pt idx="3121">
                  <c:v>3.0210000000000101E-2</c:v>
                </c:pt>
                <c:pt idx="3122">
                  <c:v>3.0220000000000101E-2</c:v>
                </c:pt>
                <c:pt idx="3123">
                  <c:v>3.0230000000000101E-2</c:v>
                </c:pt>
                <c:pt idx="3124">
                  <c:v>3.02400000000001E-2</c:v>
                </c:pt>
                <c:pt idx="3125">
                  <c:v>3.02500000000001E-2</c:v>
                </c:pt>
                <c:pt idx="3126">
                  <c:v>3.0260000000000099E-2</c:v>
                </c:pt>
                <c:pt idx="3127">
                  <c:v>3.0270000000000099E-2</c:v>
                </c:pt>
                <c:pt idx="3128">
                  <c:v>3.0280000000000099E-2</c:v>
                </c:pt>
                <c:pt idx="3129">
                  <c:v>3.0290000000000102E-2</c:v>
                </c:pt>
                <c:pt idx="3130">
                  <c:v>3.0300000000000101E-2</c:v>
                </c:pt>
                <c:pt idx="3131">
                  <c:v>3.0310000000000101E-2</c:v>
                </c:pt>
                <c:pt idx="3132">
                  <c:v>3.03200000000001E-2</c:v>
                </c:pt>
                <c:pt idx="3133">
                  <c:v>3.03300000000001E-2</c:v>
                </c:pt>
                <c:pt idx="3134">
                  <c:v>3.03400000000001E-2</c:v>
                </c:pt>
                <c:pt idx="3135">
                  <c:v>3.0350000000000099E-2</c:v>
                </c:pt>
                <c:pt idx="3136">
                  <c:v>3.0360000000000099E-2</c:v>
                </c:pt>
                <c:pt idx="3137">
                  <c:v>3.0370000000000098E-2</c:v>
                </c:pt>
                <c:pt idx="3138">
                  <c:v>3.0380000000000101E-2</c:v>
                </c:pt>
                <c:pt idx="3139">
                  <c:v>3.0390000000000101E-2</c:v>
                </c:pt>
                <c:pt idx="3140">
                  <c:v>3.0400000000000101E-2</c:v>
                </c:pt>
                <c:pt idx="3141">
                  <c:v>3.04100000000001E-2</c:v>
                </c:pt>
                <c:pt idx="3142">
                  <c:v>3.04200000000001E-2</c:v>
                </c:pt>
                <c:pt idx="3143">
                  <c:v>3.0430000000000099E-2</c:v>
                </c:pt>
                <c:pt idx="3144">
                  <c:v>3.0440000000000099E-2</c:v>
                </c:pt>
                <c:pt idx="3145">
                  <c:v>3.0450000000000099E-2</c:v>
                </c:pt>
                <c:pt idx="3146">
                  <c:v>3.0460000000000102E-2</c:v>
                </c:pt>
                <c:pt idx="3147">
                  <c:v>3.0470000000000101E-2</c:v>
                </c:pt>
                <c:pt idx="3148">
                  <c:v>3.0480000000000101E-2</c:v>
                </c:pt>
                <c:pt idx="3149">
                  <c:v>3.04900000000001E-2</c:v>
                </c:pt>
                <c:pt idx="3150">
                  <c:v>3.05000000000001E-2</c:v>
                </c:pt>
                <c:pt idx="3151">
                  <c:v>3.05100000000001E-2</c:v>
                </c:pt>
                <c:pt idx="3152">
                  <c:v>3.0520000000000099E-2</c:v>
                </c:pt>
                <c:pt idx="3153">
                  <c:v>3.0530000000000099E-2</c:v>
                </c:pt>
                <c:pt idx="3154">
                  <c:v>3.0540000000000098E-2</c:v>
                </c:pt>
                <c:pt idx="3155">
                  <c:v>3.0550000000000101E-2</c:v>
                </c:pt>
                <c:pt idx="3156">
                  <c:v>3.0560000000000101E-2</c:v>
                </c:pt>
                <c:pt idx="3157">
                  <c:v>3.0570000000000101E-2</c:v>
                </c:pt>
                <c:pt idx="3158">
                  <c:v>3.05800000000001E-2</c:v>
                </c:pt>
                <c:pt idx="3159">
                  <c:v>3.05900000000001E-2</c:v>
                </c:pt>
                <c:pt idx="3160">
                  <c:v>3.0600000000000099E-2</c:v>
                </c:pt>
                <c:pt idx="3161">
                  <c:v>3.0610000000000099E-2</c:v>
                </c:pt>
                <c:pt idx="3162">
                  <c:v>3.0620000000000099E-2</c:v>
                </c:pt>
                <c:pt idx="3163">
                  <c:v>3.0630000000000102E-2</c:v>
                </c:pt>
                <c:pt idx="3164">
                  <c:v>3.0640000000000101E-2</c:v>
                </c:pt>
                <c:pt idx="3165">
                  <c:v>3.0650000000000101E-2</c:v>
                </c:pt>
                <c:pt idx="3166">
                  <c:v>3.06600000000001E-2</c:v>
                </c:pt>
                <c:pt idx="3167">
                  <c:v>3.06700000000001E-2</c:v>
                </c:pt>
                <c:pt idx="3168">
                  <c:v>3.06800000000001E-2</c:v>
                </c:pt>
                <c:pt idx="3169">
                  <c:v>3.0690000000000099E-2</c:v>
                </c:pt>
                <c:pt idx="3170">
                  <c:v>3.0700000000000099E-2</c:v>
                </c:pt>
                <c:pt idx="3171">
                  <c:v>3.0710000000000098E-2</c:v>
                </c:pt>
                <c:pt idx="3172">
                  <c:v>3.0720000000000101E-2</c:v>
                </c:pt>
                <c:pt idx="3173">
                  <c:v>3.0730000000000101E-2</c:v>
                </c:pt>
                <c:pt idx="3174">
                  <c:v>3.0740000000000101E-2</c:v>
                </c:pt>
                <c:pt idx="3175">
                  <c:v>3.07500000000001E-2</c:v>
                </c:pt>
                <c:pt idx="3176">
                  <c:v>3.07600000000001E-2</c:v>
                </c:pt>
                <c:pt idx="3177">
                  <c:v>3.0770000000000099E-2</c:v>
                </c:pt>
                <c:pt idx="3178">
                  <c:v>3.0780000000000099E-2</c:v>
                </c:pt>
                <c:pt idx="3179">
                  <c:v>3.0790000000000099E-2</c:v>
                </c:pt>
                <c:pt idx="3180">
                  <c:v>3.0800000000000102E-2</c:v>
                </c:pt>
                <c:pt idx="3181">
                  <c:v>3.0810000000000101E-2</c:v>
                </c:pt>
                <c:pt idx="3182">
                  <c:v>3.0820000000000101E-2</c:v>
                </c:pt>
                <c:pt idx="3183">
                  <c:v>3.08300000000001E-2</c:v>
                </c:pt>
                <c:pt idx="3184">
                  <c:v>3.08400000000001E-2</c:v>
                </c:pt>
                <c:pt idx="3185">
                  <c:v>3.08500000000001E-2</c:v>
                </c:pt>
                <c:pt idx="3186">
                  <c:v>3.0860000000000099E-2</c:v>
                </c:pt>
                <c:pt idx="3187">
                  <c:v>3.0870000000000099E-2</c:v>
                </c:pt>
                <c:pt idx="3188">
                  <c:v>3.0880000000000098E-2</c:v>
                </c:pt>
                <c:pt idx="3189">
                  <c:v>3.0890000000000101E-2</c:v>
                </c:pt>
                <c:pt idx="3190">
                  <c:v>3.0900000000000101E-2</c:v>
                </c:pt>
                <c:pt idx="3191">
                  <c:v>3.0910000000000101E-2</c:v>
                </c:pt>
                <c:pt idx="3192">
                  <c:v>3.09200000000001E-2</c:v>
                </c:pt>
                <c:pt idx="3193">
                  <c:v>3.09300000000001E-2</c:v>
                </c:pt>
                <c:pt idx="3194">
                  <c:v>3.0940000000000099E-2</c:v>
                </c:pt>
                <c:pt idx="3195">
                  <c:v>3.0950000000000099E-2</c:v>
                </c:pt>
                <c:pt idx="3196">
                  <c:v>3.0960000000000099E-2</c:v>
                </c:pt>
                <c:pt idx="3197">
                  <c:v>3.0970000000000102E-2</c:v>
                </c:pt>
                <c:pt idx="3198">
                  <c:v>3.0980000000000101E-2</c:v>
                </c:pt>
                <c:pt idx="3199">
                  <c:v>3.0990000000000101E-2</c:v>
                </c:pt>
                <c:pt idx="3200">
                  <c:v>3.10000000000001E-2</c:v>
                </c:pt>
                <c:pt idx="3201">
                  <c:v>3.10100000000001E-2</c:v>
                </c:pt>
                <c:pt idx="3202">
                  <c:v>3.10200000000001E-2</c:v>
                </c:pt>
                <c:pt idx="3203">
                  <c:v>3.1030000000000099E-2</c:v>
                </c:pt>
                <c:pt idx="3204">
                  <c:v>3.1040000000000099E-2</c:v>
                </c:pt>
                <c:pt idx="3205">
                  <c:v>3.1050000000000098E-2</c:v>
                </c:pt>
                <c:pt idx="3206">
                  <c:v>3.1060000000000101E-2</c:v>
                </c:pt>
                <c:pt idx="3207">
                  <c:v>3.1070000000000101E-2</c:v>
                </c:pt>
                <c:pt idx="3208">
                  <c:v>3.1080000000000101E-2</c:v>
                </c:pt>
                <c:pt idx="3209">
                  <c:v>3.10900000000001E-2</c:v>
                </c:pt>
                <c:pt idx="3210">
                  <c:v>3.11000000000001E-2</c:v>
                </c:pt>
                <c:pt idx="3211">
                  <c:v>3.1110000000000099E-2</c:v>
                </c:pt>
                <c:pt idx="3212">
                  <c:v>3.1120000000000099E-2</c:v>
                </c:pt>
                <c:pt idx="3213">
                  <c:v>3.1130000000000099E-2</c:v>
                </c:pt>
                <c:pt idx="3214">
                  <c:v>3.1140000000000102E-2</c:v>
                </c:pt>
                <c:pt idx="3215">
                  <c:v>3.1150000000000101E-2</c:v>
                </c:pt>
                <c:pt idx="3216">
                  <c:v>3.1160000000000101E-2</c:v>
                </c:pt>
                <c:pt idx="3217">
                  <c:v>3.11700000000001E-2</c:v>
                </c:pt>
                <c:pt idx="3218">
                  <c:v>3.11800000000001E-2</c:v>
                </c:pt>
                <c:pt idx="3219">
                  <c:v>3.11900000000001E-2</c:v>
                </c:pt>
                <c:pt idx="3220">
                  <c:v>3.1200000000000099E-2</c:v>
                </c:pt>
                <c:pt idx="3221">
                  <c:v>3.1210000000000099E-2</c:v>
                </c:pt>
                <c:pt idx="3222">
                  <c:v>3.1220000000000098E-2</c:v>
                </c:pt>
                <c:pt idx="3223">
                  <c:v>3.1230000000000101E-2</c:v>
                </c:pt>
                <c:pt idx="3224">
                  <c:v>3.1240000000000101E-2</c:v>
                </c:pt>
                <c:pt idx="3225">
                  <c:v>3.1250000000000097E-2</c:v>
                </c:pt>
                <c:pt idx="3226">
                  <c:v>3.12600000000001E-2</c:v>
                </c:pt>
                <c:pt idx="3227">
                  <c:v>3.1270000000000103E-2</c:v>
                </c:pt>
                <c:pt idx="3228">
                  <c:v>3.1280000000000099E-2</c:v>
                </c:pt>
                <c:pt idx="3229">
                  <c:v>3.1290000000000102E-2</c:v>
                </c:pt>
                <c:pt idx="3230">
                  <c:v>3.1300000000000099E-2</c:v>
                </c:pt>
                <c:pt idx="3231">
                  <c:v>3.1310000000000102E-2</c:v>
                </c:pt>
                <c:pt idx="3232">
                  <c:v>3.1320000000000098E-2</c:v>
                </c:pt>
                <c:pt idx="3233">
                  <c:v>3.1330000000000101E-2</c:v>
                </c:pt>
                <c:pt idx="3234">
                  <c:v>3.1340000000000097E-2</c:v>
                </c:pt>
                <c:pt idx="3235">
                  <c:v>3.13500000000001E-2</c:v>
                </c:pt>
                <c:pt idx="3236">
                  <c:v>3.1360000000000103E-2</c:v>
                </c:pt>
                <c:pt idx="3237">
                  <c:v>3.1370000000000099E-2</c:v>
                </c:pt>
                <c:pt idx="3238">
                  <c:v>3.1380000000000102E-2</c:v>
                </c:pt>
                <c:pt idx="3239">
                  <c:v>3.1390000000000098E-2</c:v>
                </c:pt>
                <c:pt idx="3240">
                  <c:v>3.1400000000000101E-2</c:v>
                </c:pt>
                <c:pt idx="3241">
                  <c:v>3.1410000000000098E-2</c:v>
                </c:pt>
                <c:pt idx="3242">
                  <c:v>3.1420000000000101E-2</c:v>
                </c:pt>
                <c:pt idx="3243">
                  <c:v>3.1430000000000097E-2</c:v>
                </c:pt>
                <c:pt idx="3244">
                  <c:v>3.14400000000001E-2</c:v>
                </c:pt>
                <c:pt idx="3245">
                  <c:v>3.1450000000000103E-2</c:v>
                </c:pt>
                <c:pt idx="3246">
                  <c:v>3.1460000000000099E-2</c:v>
                </c:pt>
                <c:pt idx="3247">
                  <c:v>3.1470000000000102E-2</c:v>
                </c:pt>
                <c:pt idx="3248">
                  <c:v>3.1480000000000098E-2</c:v>
                </c:pt>
                <c:pt idx="3249">
                  <c:v>3.1490000000000101E-2</c:v>
                </c:pt>
                <c:pt idx="3250">
                  <c:v>3.1500000000000097E-2</c:v>
                </c:pt>
                <c:pt idx="3251">
                  <c:v>3.15100000000001E-2</c:v>
                </c:pt>
                <c:pt idx="3252">
                  <c:v>3.1520000000000097E-2</c:v>
                </c:pt>
                <c:pt idx="3253">
                  <c:v>3.15300000000001E-2</c:v>
                </c:pt>
                <c:pt idx="3254">
                  <c:v>3.1540000000000103E-2</c:v>
                </c:pt>
                <c:pt idx="3255">
                  <c:v>3.1550000000000099E-2</c:v>
                </c:pt>
                <c:pt idx="3256">
                  <c:v>3.1560000000000102E-2</c:v>
                </c:pt>
                <c:pt idx="3257">
                  <c:v>3.1570000000000098E-2</c:v>
                </c:pt>
                <c:pt idx="3258">
                  <c:v>3.1580000000000101E-2</c:v>
                </c:pt>
                <c:pt idx="3259">
                  <c:v>3.1590000000000097E-2</c:v>
                </c:pt>
                <c:pt idx="3260">
                  <c:v>3.16000000000001E-2</c:v>
                </c:pt>
                <c:pt idx="3261">
                  <c:v>3.1610000000000103E-2</c:v>
                </c:pt>
                <c:pt idx="3262">
                  <c:v>3.1620000000000099E-2</c:v>
                </c:pt>
                <c:pt idx="3263">
                  <c:v>3.1630000000000102E-2</c:v>
                </c:pt>
                <c:pt idx="3264">
                  <c:v>3.1640000000000099E-2</c:v>
                </c:pt>
                <c:pt idx="3265">
                  <c:v>3.1650000000000102E-2</c:v>
                </c:pt>
                <c:pt idx="3266">
                  <c:v>3.1660000000000098E-2</c:v>
                </c:pt>
                <c:pt idx="3267">
                  <c:v>3.1670000000000101E-2</c:v>
                </c:pt>
                <c:pt idx="3268">
                  <c:v>3.1680000000000097E-2</c:v>
                </c:pt>
                <c:pt idx="3269">
                  <c:v>3.16900000000001E-2</c:v>
                </c:pt>
                <c:pt idx="3270">
                  <c:v>3.1700000000000103E-2</c:v>
                </c:pt>
                <c:pt idx="3271">
                  <c:v>3.1710000000000099E-2</c:v>
                </c:pt>
                <c:pt idx="3272">
                  <c:v>3.1720000000000102E-2</c:v>
                </c:pt>
                <c:pt idx="3273">
                  <c:v>3.1730000000000098E-2</c:v>
                </c:pt>
                <c:pt idx="3274">
                  <c:v>3.1740000000000101E-2</c:v>
                </c:pt>
                <c:pt idx="3275">
                  <c:v>3.1750000000000098E-2</c:v>
                </c:pt>
                <c:pt idx="3276">
                  <c:v>3.1760000000000101E-2</c:v>
                </c:pt>
                <c:pt idx="3277">
                  <c:v>3.1770000000000097E-2</c:v>
                </c:pt>
                <c:pt idx="3278">
                  <c:v>3.17800000000001E-2</c:v>
                </c:pt>
                <c:pt idx="3279">
                  <c:v>3.1790000000000103E-2</c:v>
                </c:pt>
                <c:pt idx="3280">
                  <c:v>3.1800000000000099E-2</c:v>
                </c:pt>
                <c:pt idx="3281">
                  <c:v>3.1810000000000102E-2</c:v>
                </c:pt>
                <c:pt idx="3282">
                  <c:v>3.1820000000000098E-2</c:v>
                </c:pt>
                <c:pt idx="3283">
                  <c:v>3.1830000000000101E-2</c:v>
                </c:pt>
                <c:pt idx="3284">
                  <c:v>3.1840000000000097E-2</c:v>
                </c:pt>
                <c:pt idx="3285">
                  <c:v>3.18500000000001E-2</c:v>
                </c:pt>
                <c:pt idx="3286">
                  <c:v>3.1860000000000097E-2</c:v>
                </c:pt>
                <c:pt idx="3287">
                  <c:v>3.18700000000001E-2</c:v>
                </c:pt>
                <c:pt idx="3288">
                  <c:v>3.1880000000000103E-2</c:v>
                </c:pt>
                <c:pt idx="3289">
                  <c:v>3.1890000000000099E-2</c:v>
                </c:pt>
                <c:pt idx="3290">
                  <c:v>3.1900000000000102E-2</c:v>
                </c:pt>
                <c:pt idx="3291">
                  <c:v>3.1910000000000098E-2</c:v>
                </c:pt>
                <c:pt idx="3292">
                  <c:v>3.1920000000000101E-2</c:v>
                </c:pt>
                <c:pt idx="3293">
                  <c:v>3.1930000000000097E-2</c:v>
                </c:pt>
                <c:pt idx="3294">
                  <c:v>3.19400000000001E-2</c:v>
                </c:pt>
                <c:pt idx="3295">
                  <c:v>3.1950000000000103E-2</c:v>
                </c:pt>
                <c:pt idx="3296">
                  <c:v>3.1960000000000099E-2</c:v>
                </c:pt>
                <c:pt idx="3297">
                  <c:v>3.1970000000000103E-2</c:v>
                </c:pt>
                <c:pt idx="3298">
                  <c:v>3.1980000000000099E-2</c:v>
                </c:pt>
                <c:pt idx="3299">
                  <c:v>3.1990000000000102E-2</c:v>
                </c:pt>
                <c:pt idx="3300">
                  <c:v>3.2000000000000098E-2</c:v>
                </c:pt>
                <c:pt idx="3301">
                  <c:v>3.2010000000000101E-2</c:v>
                </c:pt>
                <c:pt idx="3302">
                  <c:v>3.2020000000000097E-2</c:v>
                </c:pt>
                <c:pt idx="3303">
                  <c:v>3.20300000000001E-2</c:v>
                </c:pt>
                <c:pt idx="3304">
                  <c:v>3.2040000000000103E-2</c:v>
                </c:pt>
                <c:pt idx="3305">
                  <c:v>3.2050000000000099E-2</c:v>
                </c:pt>
                <c:pt idx="3306">
                  <c:v>3.2060000000000102E-2</c:v>
                </c:pt>
                <c:pt idx="3307">
                  <c:v>3.2070000000000098E-2</c:v>
                </c:pt>
                <c:pt idx="3308">
                  <c:v>3.2080000000000101E-2</c:v>
                </c:pt>
                <c:pt idx="3309">
                  <c:v>3.2090000000000098E-2</c:v>
                </c:pt>
                <c:pt idx="3310">
                  <c:v>3.2100000000000101E-2</c:v>
                </c:pt>
                <c:pt idx="3311">
                  <c:v>3.2110000000000097E-2</c:v>
                </c:pt>
                <c:pt idx="3312">
                  <c:v>3.21200000000001E-2</c:v>
                </c:pt>
                <c:pt idx="3313">
                  <c:v>3.2130000000000103E-2</c:v>
                </c:pt>
                <c:pt idx="3314">
                  <c:v>3.2140000000000099E-2</c:v>
                </c:pt>
                <c:pt idx="3315">
                  <c:v>3.2150000000000102E-2</c:v>
                </c:pt>
                <c:pt idx="3316">
                  <c:v>3.2160000000000098E-2</c:v>
                </c:pt>
                <c:pt idx="3317">
                  <c:v>3.2170000000000101E-2</c:v>
                </c:pt>
                <c:pt idx="3318">
                  <c:v>3.2180000000000097E-2</c:v>
                </c:pt>
                <c:pt idx="3319">
                  <c:v>3.21900000000001E-2</c:v>
                </c:pt>
                <c:pt idx="3320">
                  <c:v>3.2200000000000097E-2</c:v>
                </c:pt>
                <c:pt idx="3321">
                  <c:v>3.22100000000001E-2</c:v>
                </c:pt>
                <c:pt idx="3322">
                  <c:v>3.2220000000000103E-2</c:v>
                </c:pt>
                <c:pt idx="3323">
                  <c:v>3.2230000000000099E-2</c:v>
                </c:pt>
                <c:pt idx="3324">
                  <c:v>3.2240000000000102E-2</c:v>
                </c:pt>
                <c:pt idx="3325">
                  <c:v>3.2250000000000098E-2</c:v>
                </c:pt>
                <c:pt idx="3326">
                  <c:v>3.2260000000000101E-2</c:v>
                </c:pt>
                <c:pt idx="3327">
                  <c:v>3.2270000000000097E-2</c:v>
                </c:pt>
                <c:pt idx="3328">
                  <c:v>3.22800000000001E-2</c:v>
                </c:pt>
                <c:pt idx="3329">
                  <c:v>3.2290000000000103E-2</c:v>
                </c:pt>
                <c:pt idx="3330">
                  <c:v>3.2300000000000099E-2</c:v>
                </c:pt>
                <c:pt idx="3331">
                  <c:v>3.2310000000000103E-2</c:v>
                </c:pt>
                <c:pt idx="3332">
                  <c:v>3.2320000000000099E-2</c:v>
                </c:pt>
                <c:pt idx="3333">
                  <c:v>3.2330000000000102E-2</c:v>
                </c:pt>
                <c:pt idx="3334">
                  <c:v>3.2340000000000098E-2</c:v>
                </c:pt>
                <c:pt idx="3335">
                  <c:v>3.2350000000000101E-2</c:v>
                </c:pt>
                <c:pt idx="3336">
                  <c:v>3.2360000000000097E-2</c:v>
                </c:pt>
                <c:pt idx="3337">
                  <c:v>3.23700000000001E-2</c:v>
                </c:pt>
                <c:pt idx="3338">
                  <c:v>3.2380000000000103E-2</c:v>
                </c:pt>
                <c:pt idx="3339">
                  <c:v>3.2390000000000099E-2</c:v>
                </c:pt>
                <c:pt idx="3340">
                  <c:v>3.2400000000000102E-2</c:v>
                </c:pt>
                <c:pt idx="3341">
                  <c:v>3.2410000000000098E-2</c:v>
                </c:pt>
                <c:pt idx="3342">
                  <c:v>3.2420000000000102E-2</c:v>
                </c:pt>
                <c:pt idx="3343">
                  <c:v>3.2430000000000098E-2</c:v>
                </c:pt>
                <c:pt idx="3344">
                  <c:v>3.2440000000000101E-2</c:v>
                </c:pt>
                <c:pt idx="3345">
                  <c:v>3.2450000000000097E-2</c:v>
                </c:pt>
                <c:pt idx="3346">
                  <c:v>3.24600000000001E-2</c:v>
                </c:pt>
                <c:pt idx="3347">
                  <c:v>3.2470000000000103E-2</c:v>
                </c:pt>
                <c:pt idx="3348">
                  <c:v>3.2480000000000099E-2</c:v>
                </c:pt>
                <c:pt idx="3349">
                  <c:v>3.2490000000000102E-2</c:v>
                </c:pt>
                <c:pt idx="3350">
                  <c:v>3.2500000000000098E-2</c:v>
                </c:pt>
                <c:pt idx="3351">
                  <c:v>3.2510000000000101E-2</c:v>
                </c:pt>
                <c:pt idx="3352">
                  <c:v>3.2520000000000097E-2</c:v>
                </c:pt>
                <c:pt idx="3353">
                  <c:v>3.2530000000000101E-2</c:v>
                </c:pt>
                <c:pt idx="3354">
                  <c:v>3.2540000000000097E-2</c:v>
                </c:pt>
                <c:pt idx="3355">
                  <c:v>3.25500000000001E-2</c:v>
                </c:pt>
                <c:pt idx="3356">
                  <c:v>3.2560000000000103E-2</c:v>
                </c:pt>
                <c:pt idx="3357">
                  <c:v>3.2570000000000099E-2</c:v>
                </c:pt>
                <c:pt idx="3358">
                  <c:v>3.2580000000000102E-2</c:v>
                </c:pt>
                <c:pt idx="3359">
                  <c:v>3.2590000000000098E-2</c:v>
                </c:pt>
                <c:pt idx="3360">
                  <c:v>3.2600000000000101E-2</c:v>
                </c:pt>
                <c:pt idx="3361">
                  <c:v>3.2610000000000097E-2</c:v>
                </c:pt>
                <c:pt idx="3362">
                  <c:v>3.26200000000001E-2</c:v>
                </c:pt>
                <c:pt idx="3363">
                  <c:v>3.2630000000000103E-2</c:v>
                </c:pt>
                <c:pt idx="3364">
                  <c:v>3.2640000000000099E-2</c:v>
                </c:pt>
                <c:pt idx="3365">
                  <c:v>3.2650000000000103E-2</c:v>
                </c:pt>
                <c:pt idx="3366">
                  <c:v>3.2660000000000099E-2</c:v>
                </c:pt>
                <c:pt idx="3367">
                  <c:v>3.2670000000000102E-2</c:v>
                </c:pt>
                <c:pt idx="3368">
                  <c:v>3.2680000000000098E-2</c:v>
                </c:pt>
                <c:pt idx="3369">
                  <c:v>3.2690000000000101E-2</c:v>
                </c:pt>
                <c:pt idx="3370">
                  <c:v>3.2700000000000097E-2</c:v>
                </c:pt>
                <c:pt idx="3371">
                  <c:v>3.27100000000001E-2</c:v>
                </c:pt>
                <c:pt idx="3372">
                  <c:v>3.2720000000000103E-2</c:v>
                </c:pt>
                <c:pt idx="3373">
                  <c:v>3.2730000000000099E-2</c:v>
                </c:pt>
                <c:pt idx="3374">
                  <c:v>3.2740000000000102E-2</c:v>
                </c:pt>
                <c:pt idx="3375">
                  <c:v>3.2750000000000098E-2</c:v>
                </c:pt>
                <c:pt idx="3376">
                  <c:v>3.2760000000000102E-2</c:v>
                </c:pt>
                <c:pt idx="3377">
                  <c:v>3.2770000000000098E-2</c:v>
                </c:pt>
                <c:pt idx="3378">
                  <c:v>3.2780000000000101E-2</c:v>
                </c:pt>
                <c:pt idx="3379">
                  <c:v>3.2790000000000097E-2</c:v>
                </c:pt>
                <c:pt idx="3380">
                  <c:v>3.28000000000001E-2</c:v>
                </c:pt>
                <c:pt idx="3381">
                  <c:v>3.2810000000000103E-2</c:v>
                </c:pt>
                <c:pt idx="3382">
                  <c:v>3.2820000000000099E-2</c:v>
                </c:pt>
                <c:pt idx="3383">
                  <c:v>3.2830000000000102E-2</c:v>
                </c:pt>
                <c:pt idx="3384">
                  <c:v>3.2840000000000098E-2</c:v>
                </c:pt>
                <c:pt idx="3385">
                  <c:v>3.2850000000000101E-2</c:v>
                </c:pt>
                <c:pt idx="3386">
                  <c:v>3.2860000000000097E-2</c:v>
                </c:pt>
                <c:pt idx="3387">
                  <c:v>3.2870000000000101E-2</c:v>
                </c:pt>
                <c:pt idx="3388">
                  <c:v>3.2880000000000097E-2</c:v>
                </c:pt>
                <c:pt idx="3389">
                  <c:v>3.28900000000001E-2</c:v>
                </c:pt>
                <c:pt idx="3390">
                  <c:v>3.2900000000000103E-2</c:v>
                </c:pt>
                <c:pt idx="3391">
                  <c:v>3.2910000000000099E-2</c:v>
                </c:pt>
                <c:pt idx="3392">
                  <c:v>3.2920000000000102E-2</c:v>
                </c:pt>
                <c:pt idx="3393">
                  <c:v>3.2930000000000098E-2</c:v>
                </c:pt>
                <c:pt idx="3394">
                  <c:v>3.2940000000000101E-2</c:v>
                </c:pt>
                <c:pt idx="3395">
                  <c:v>3.2950000000000097E-2</c:v>
                </c:pt>
                <c:pt idx="3396">
                  <c:v>3.29600000000001E-2</c:v>
                </c:pt>
                <c:pt idx="3397">
                  <c:v>3.2970000000000103E-2</c:v>
                </c:pt>
                <c:pt idx="3398">
                  <c:v>3.29800000000001E-2</c:v>
                </c:pt>
                <c:pt idx="3399">
                  <c:v>3.2990000000000103E-2</c:v>
                </c:pt>
                <c:pt idx="3400">
                  <c:v>3.3000000000000099E-2</c:v>
                </c:pt>
                <c:pt idx="3401">
                  <c:v>3.3010000000000102E-2</c:v>
                </c:pt>
                <c:pt idx="3402">
                  <c:v>3.3020000000000098E-2</c:v>
                </c:pt>
                <c:pt idx="3403">
                  <c:v>3.3030000000000101E-2</c:v>
                </c:pt>
                <c:pt idx="3404">
                  <c:v>3.3040000000000097E-2</c:v>
                </c:pt>
                <c:pt idx="3405">
                  <c:v>3.30500000000001E-2</c:v>
                </c:pt>
                <c:pt idx="3406">
                  <c:v>3.3060000000000103E-2</c:v>
                </c:pt>
                <c:pt idx="3407">
                  <c:v>3.3070000000000099E-2</c:v>
                </c:pt>
                <c:pt idx="3408">
                  <c:v>3.3080000000000102E-2</c:v>
                </c:pt>
                <c:pt idx="3409">
                  <c:v>3.3090000000000099E-2</c:v>
                </c:pt>
                <c:pt idx="3410">
                  <c:v>3.3100000000000102E-2</c:v>
                </c:pt>
                <c:pt idx="3411">
                  <c:v>3.3110000000000098E-2</c:v>
                </c:pt>
                <c:pt idx="3412">
                  <c:v>3.3120000000000101E-2</c:v>
                </c:pt>
                <c:pt idx="3413">
                  <c:v>3.3130000000000097E-2</c:v>
                </c:pt>
                <c:pt idx="3414">
                  <c:v>3.31400000000001E-2</c:v>
                </c:pt>
                <c:pt idx="3415">
                  <c:v>3.3150000000000103E-2</c:v>
                </c:pt>
                <c:pt idx="3416">
                  <c:v>3.3160000000000099E-2</c:v>
                </c:pt>
                <c:pt idx="3417">
                  <c:v>3.3170000000000102E-2</c:v>
                </c:pt>
                <c:pt idx="3418">
                  <c:v>3.3180000000000098E-2</c:v>
                </c:pt>
                <c:pt idx="3419">
                  <c:v>3.3190000000000101E-2</c:v>
                </c:pt>
                <c:pt idx="3420">
                  <c:v>3.3200000000000097E-2</c:v>
                </c:pt>
                <c:pt idx="3421">
                  <c:v>3.3210000000000101E-2</c:v>
                </c:pt>
                <c:pt idx="3422">
                  <c:v>3.3220000000000097E-2</c:v>
                </c:pt>
                <c:pt idx="3423">
                  <c:v>3.32300000000001E-2</c:v>
                </c:pt>
                <c:pt idx="3424">
                  <c:v>3.3240000000000103E-2</c:v>
                </c:pt>
                <c:pt idx="3425">
                  <c:v>3.3250000000000099E-2</c:v>
                </c:pt>
                <c:pt idx="3426">
                  <c:v>3.3260000000000102E-2</c:v>
                </c:pt>
                <c:pt idx="3427">
                  <c:v>3.3270000000000098E-2</c:v>
                </c:pt>
                <c:pt idx="3428">
                  <c:v>3.3280000000000101E-2</c:v>
                </c:pt>
                <c:pt idx="3429">
                  <c:v>3.3290000000000097E-2</c:v>
                </c:pt>
                <c:pt idx="3430">
                  <c:v>3.33000000000001E-2</c:v>
                </c:pt>
                <c:pt idx="3431">
                  <c:v>3.3310000000000103E-2</c:v>
                </c:pt>
                <c:pt idx="3432">
                  <c:v>3.33200000000001E-2</c:v>
                </c:pt>
                <c:pt idx="3433">
                  <c:v>3.3330000000000103E-2</c:v>
                </c:pt>
                <c:pt idx="3434">
                  <c:v>3.3340000000000099E-2</c:v>
                </c:pt>
                <c:pt idx="3435">
                  <c:v>3.3350000000000102E-2</c:v>
                </c:pt>
                <c:pt idx="3436">
                  <c:v>3.3360000000000098E-2</c:v>
                </c:pt>
                <c:pt idx="3437">
                  <c:v>3.3370000000000101E-2</c:v>
                </c:pt>
                <c:pt idx="3438">
                  <c:v>3.3380000000000097E-2</c:v>
                </c:pt>
                <c:pt idx="3439">
                  <c:v>3.33900000000001E-2</c:v>
                </c:pt>
                <c:pt idx="3440">
                  <c:v>3.3400000000000103E-2</c:v>
                </c:pt>
                <c:pt idx="3441">
                  <c:v>3.3410000000000099E-2</c:v>
                </c:pt>
                <c:pt idx="3442">
                  <c:v>3.3420000000000102E-2</c:v>
                </c:pt>
                <c:pt idx="3443">
                  <c:v>3.3430000000000099E-2</c:v>
                </c:pt>
                <c:pt idx="3444">
                  <c:v>3.3440000000000102E-2</c:v>
                </c:pt>
                <c:pt idx="3445">
                  <c:v>3.3450000000000098E-2</c:v>
                </c:pt>
                <c:pt idx="3446">
                  <c:v>3.3460000000000101E-2</c:v>
                </c:pt>
                <c:pt idx="3447">
                  <c:v>3.3470000000000097E-2</c:v>
                </c:pt>
                <c:pt idx="3448">
                  <c:v>3.34800000000001E-2</c:v>
                </c:pt>
                <c:pt idx="3449">
                  <c:v>3.3490000000000103E-2</c:v>
                </c:pt>
                <c:pt idx="3450">
                  <c:v>3.3500000000000099E-2</c:v>
                </c:pt>
                <c:pt idx="3451">
                  <c:v>3.3510000000000102E-2</c:v>
                </c:pt>
                <c:pt idx="3452">
                  <c:v>3.3520000000000098E-2</c:v>
                </c:pt>
                <c:pt idx="3453">
                  <c:v>3.3530000000000101E-2</c:v>
                </c:pt>
                <c:pt idx="3454">
                  <c:v>3.3540000000000098E-2</c:v>
                </c:pt>
                <c:pt idx="3455">
                  <c:v>3.3550000000000101E-2</c:v>
                </c:pt>
                <c:pt idx="3456">
                  <c:v>3.3560000000000097E-2</c:v>
                </c:pt>
                <c:pt idx="3457">
                  <c:v>3.35700000000001E-2</c:v>
                </c:pt>
                <c:pt idx="3458">
                  <c:v>3.3580000000000103E-2</c:v>
                </c:pt>
                <c:pt idx="3459">
                  <c:v>3.3590000000000099E-2</c:v>
                </c:pt>
                <c:pt idx="3460">
                  <c:v>3.3600000000000102E-2</c:v>
                </c:pt>
                <c:pt idx="3461">
                  <c:v>3.3610000000000098E-2</c:v>
                </c:pt>
                <c:pt idx="3462">
                  <c:v>3.3620000000000101E-2</c:v>
                </c:pt>
                <c:pt idx="3463">
                  <c:v>3.3630000000000097E-2</c:v>
                </c:pt>
                <c:pt idx="3464">
                  <c:v>3.36400000000001E-2</c:v>
                </c:pt>
                <c:pt idx="3465">
                  <c:v>3.3650000000000103E-2</c:v>
                </c:pt>
                <c:pt idx="3466">
                  <c:v>3.36600000000001E-2</c:v>
                </c:pt>
                <c:pt idx="3467">
                  <c:v>3.3670000000000103E-2</c:v>
                </c:pt>
                <c:pt idx="3468">
                  <c:v>3.3680000000000099E-2</c:v>
                </c:pt>
                <c:pt idx="3469">
                  <c:v>3.3690000000000102E-2</c:v>
                </c:pt>
                <c:pt idx="3470">
                  <c:v>3.3700000000000098E-2</c:v>
                </c:pt>
                <c:pt idx="3471">
                  <c:v>3.3710000000000101E-2</c:v>
                </c:pt>
                <c:pt idx="3472">
                  <c:v>3.3720000000000097E-2</c:v>
                </c:pt>
                <c:pt idx="3473">
                  <c:v>3.37300000000001E-2</c:v>
                </c:pt>
                <c:pt idx="3474">
                  <c:v>3.3740000000000103E-2</c:v>
                </c:pt>
                <c:pt idx="3475">
                  <c:v>3.3750000000000099E-2</c:v>
                </c:pt>
                <c:pt idx="3476">
                  <c:v>3.3760000000000102E-2</c:v>
                </c:pt>
                <c:pt idx="3477">
                  <c:v>3.3770000000000099E-2</c:v>
                </c:pt>
                <c:pt idx="3478">
                  <c:v>3.3780000000000102E-2</c:v>
                </c:pt>
                <c:pt idx="3479">
                  <c:v>3.3790000000000098E-2</c:v>
                </c:pt>
                <c:pt idx="3480">
                  <c:v>3.3800000000000101E-2</c:v>
                </c:pt>
                <c:pt idx="3481">
                  <c:v>3.3810000000000097E-2</c:v>
                </c:pt>
                <c:pt idx="3482">
                  <c:v>3.38200000000001E-2</c:v>
                </c:pt>
                <c:pt idx="3483">
                  <c:v>3.3830000000000103E-2</c:v>
                </c:pt>
                <c:pt idx="3484">
                  <c:v>3.3840000000000099E-2</c:v>
                </c:pt>
                <c:pt idx="3485">
                  <c:v>3.3850000000000102E-2</c:v>
                </c:pt>
                <c:pt idx="3486">
                  <c:v>3.3860000000000098E-2</c:v>
                </c:pt>
                <c:pt idx="3487">
                  <c:v>3.3870000000000101E-2</c:v>
                </c:pt>
                <c:pt idx="3488">
                  <c:v>3.3880000000000098E-2</c:v>
                </c:pt>
                <c:pt idx="3489">
                  <c:v>3.3890000000000101E-2</c:v>
                </c:pt>
                <c:pt idx="3490">
                  <c:v>3.3900000000000097E-2</c:v>
                </c:pt>
                <c:pt idx="3491">
                  <c:v>3.39100000000001E-2</c:v>
                </c:pt>
                <c:pt idx="3492">
                  <c:v>3.3920000000000103E-2</c:v>
                </c:pt>
                <c:pt idx="3493">
                  <c:v>3.3930000000000099E-2</c:v>
                </c:pt>
                <c:pt idx="3494">
                  <c:v>3.3940000000000102E-2</c:v>
                </c:pt>
                <c:pt idx="3495">
                  <c:v>3.3950000000000098E-2</c:v>
                </c:pt>
                <c:pt idx="3496">
                  <c:v>3.3960000000000101E-2</c:v>
                </c:pt>
                <c:pt idx="3497">
                  <c:v>3.3970000000000097E-2</c:v>
                </c:pt>
                <c:pt idx="3498">
                  <c:v>3.39800000000001E-2</c:v>
                </c:pt>
                <c:pt idx="3499">
                  <c:v>3.3990000000000103E-2</c:v>
                </c:pt>
                <c:pt idx="3500">
                  <c:v>3.40000000000001E-2</c:v>
                </c:pt>
                <c:pt idx="3501">
                  <c:v>3.4010000000000103E-2</c:v>
                </c:pt>
                <c:pt idx="3502">
                  <c:v>3.4020000000000099E-2</c:v>
                </c:pt>
                <c:pt idx="3503">
                  <c:v>3.4030000000000102E-2</c:v>
                </c:pt>
                <c:pt idx="3504">
                  <c:v>3.4040000000000098E-2</c:v>
                </c:pt>
                <c:pt idx="3505">
                  <c:v>3.4050000000000101E-2</c:v>
                </c:pt>
                <c:pt idx="3506">
                  <c:v>3.4060000000000097E-2</c:v>
                </c:pt>
                <c:pt idx="3507">
                  <c:v>3.40700000000001E-2</c:v>
                </c:pt>
                <c:pt idx="3508">
                  <c:v>3.4080000000000103E-2</c:v>
                </c:pt>
                <c:pt idx="3509">
                  <c:v>3.4090000000000099E-2</c:v>
                </c:pt>
                <c:pt idx="3510">
                  <c:v>3.4100000000000102E-2</c:v>
                </c:pt>
                <c:pt idx="3511">
                  <c:v>3.4110000000000099E-2</c:v>
                </c:pt>
                <c:pt idx="3512">
                  <c:v>3.4120000000000102E-2</c:v>
                </c:pt>
                <c:pt idx="3513">
                  <c:v>3.4130000000000098E-2</c:v>
                </c:pt>
                <c:pt idx="3514">
                  <c:v>3.4140000000000101E-2</c:v>
                </c:pt>
                <c:pt idx="3515">
                  <c:v>3.4150000000000097E-2</c:v>
                </c:pt>
                <c:pt idx="3516">
                  <c:v>3.41600000000001E-2</c:v>
                </c:pt>
                <c:pt idx="3517">
                  <c:v>3.4170000000000103E-2</c:v>
                </c:pt>
                <c:pt idx="3518">
                  <c:v>3.4180000000000099E-2</c:v>
                </c:pt>
                <c:pt idx="3519">
                  <c:v>3.4190000000000102E-2</c:v>
                </c:pt>
                <c:pt idx="3520">
                  <c:v>3.4200000000000098E-2</c:v>
                </c:pt>
                <c:pt idx="3521">
                  <c:v>3.4210000000000101E-2</c:v>
                </c:pt>
                <c:pt idx="3522">
                  <c:v>3.4220000000000098E-2</c:v>
                </c:pt>
                <c:pt idx="3523">
                  <c:v>3.4230000000000101E-2</c:v>
                </c:pt>
                <c:pt idx="3524">
                  <c:v>3.4240000000000097E-2</c:v>
                </c:pt>
                <c:pt idx="3525">
                  <c:v>3.42500000000001E-2</c:v>
                </c:pt>
                <c:pt idx="3526">
                  <c:v>3.4260000000000103E-2</c:v>
                </c:pt>
                <c:pt idx="3527">
                  <c:v>3.4270000000000099E-2</c:v>
                </c:pt>
                <c:pt idx="3528">
                  <c:v>3.4280000000000102E-2</c:v>
                </c:pt>
                <c:pt idx="3529">
                  <c:v>3.4290000000000098E-2</c:v>
                </c:pt>
                <c:pt idx="3530">
                  <c:v>3.4300000000000101E-2</c:v>
                </c:pt>
                <c:pt idx="3531">
                  <c:v>3.4310000000000097E-2</c:v>
                </c:pt>
                <c:pt idx="3532">
                  <c:v>3.43200000000001E-2</c:v>
                </c:pt>
                <c:pt idx="3533">
                  <c:v>3.4330000000000097E-2</c:v>
                </c:pt>
                <c:pt idx="3534">
                  <c:v>3.43400000000001E-2</c:v>
                </c:pt>
                <c:pt idx="3535">
                  <c:v>3.4350000000000103E-2</c:v>
                </c:pt>
                <c:pt idx="3536">
                  <c:v>3.4360000000000099E-2</c:v>
                </c:pt>
                <c:pt idx="3537">
                  <c:v>3.4370000000000102E-2</c:v>
                </c:pt>
                <c:pt idx="3538">
                  <c:v>3.4380000000000098E-2</c:v>
                </c:pt>
                <c:pt idx="3539">
                  <c:v>3.4390000000000101E-2</c:v>
                </c:pt>
                <c:pt idx="3540">
                  <c:v>3.4400000000000097E-2</c:v>
                </c:pt>
                <c:pt idx="3541">
                  <c:v>3.44100000000001E-2</c:v>
                </c:pt>
                <c:pt idx="3542">
                  <c:v>3.4420000000000103E-2</c:v>
                </c:pt>
                <c:pt idx="3543">
                  <c:v>3.4430000000000099E-2</c:v>
                </c:pt>
                <c:pt idx="3544">
                  <c:v>3.4440000000000102E-2</c:v>
                </c:pt>
                <c:pt idx="3545">
                  <c:v>3.4450000000000099E-2</c:v>
                </c:pt>
                <c:pt idx="3546">
                  <c:v>3.4460000000000102E-2</c:v>
                </c:pt>
                <c:pt idx="3547">
                  <c:v>3.4470000000000098E-2</c:v>
                </c:pt>
                <c:pt idx="3548">
                  <c:v>3.4480000000000101E-2</c:v>
                </c:pt>
                <c:pt idx="3549">
                  <c:v>3.4490000000000097E-2</c:v>
                </c:pt>
                <c:pt idx="3550">
                  <c:v>3.45000000000001E-2</c:v>
                </c:pt>
                <c:pt idx="3551">
                  <c:v>3.4510000000000103E-2</c:v>
                </c:pt>
                <c:pt idx="3552">
                  <c:v>3.4520000000000099E-2</c:v>
                </c:pt>
                <c:pt idx="3553">
                  <c:v>3.4530000000000102E-2</c:v>
                </c:pt>
                <c:pt idx="3554">
                  <c:v>3.4540000000000098E-2</c:v>
                </c:pt>
                <c:pt idx="3555">
                  <c:v>3.4550000000000101E-2</c:v>
                </c:pt>
                <c:pt idx="3556">
                  <c:v>3.4560000000000098E-2</c:v>
                </c:pt>
                <c:pt idx="3557">
                  <c:v>3.4570000000000101E-2</c:v>
                </c:pt>
                <c:pt idx="3558">
                  <c:v>3.4580000000000097E-2</c:v>
                </c:pt>
                <c:pt idx="3559">
                  <c:v>3.45900000000001E-2</c:v>
                </c:pt>
                <c:pt idx="3560">
                  <c:v>3.4600000000000103E-2</c:v>
                </c:pt>
                <c:pt idx="3561">
                  <c:v>3.4610000000000099E-2</c:v>
                </c:pt>
                <c:pt idx="3562">
                  <c:v>3.4620000000000102E-2</c:v>
                </c:pt>
                <c:pt idx="3563">
                  <c:v>3.4630000000000098E-2</c:v>
                </c:pt>
                <c:pt idx="3564">
                  <c:v>3.4640000000000101E-2</c:v>
                </c:pt>
                <c:pt idx="3565">
                  <c:v>3.4650000000000097E-2</c:v>
                </c:pt>
                <c:pt idx="3566">
                  <c:v>3.46600000000001E-2</c:v>
                </c:pt>
                <c:pt idx="3567">
                  <c:v>3.4670000000000097E-2</c:v>
                </c:pt>
                <c:pt idx="3568">
                  <c:v>3.46800000000001E-2</c:v>
                </c:pt>
                <c:pt idx="3569">
                  <c:v>3.4690000000000103E-2</c:v>
                </c:pt>
                <c:pt idx="3570">
                  <c:v>3.4700000000000099E-2</c:v>
                </c:pt>
                <c:pt idx="3571">
                  <c:v>3.4710000000000102E-2</c:v>
                </c:pt>
                <c:pt idx="3572">
                  <c:v>3.4720000000000098E-2</c:v>
                </c:pt>
                <c:pt idx="3573">
                  <c:v>3.4730000000000101E-2</c:v>
                </c:pt>
                <c:pt idx="3574">
                  <c:v>3.4740000000000097E-2</c:v>
                </c:pt>
                <c:pt idx="3575">
                  <c:v>3.47500000000001E-2</c:v>
                </c:pt>
                <c:pt idx="3576">
                  <c:v>3.4760000000000103E-2</c:v>
                </c:pt>
                <c:pt idx="3577">
                  <c:v>3.4770000000000099E-2</c:v>
                </c:pt>
                <c:pt idx="3578">
                  <c:v>3.4780000000000103E-2</c:v>
                </c:pt>
                <c:pt idx="3579">
                  <c:v>3.4790000000000099E-2</c:v>
                </c:pt>
                <c:pt idx="3580">
                  <c:v>3.4800000000000102E-2</c:v>
                </c:pt>
                <c:pt idx="3581">
                  <c:v>3.4810000000000098E-2</c:v>
                </c:pt>
                <c:pt idx="3582">
                  <c:v>3.4820000000000101E-2</c:v>
                </c:pt>
                <c:pt idx="3583">
                  <c:v>3.4830000000000097E-2</c:v>
                </c:pt>
                <c:pt idx="3584">
                  <c:v>3.48400000000001E-2</c:v>
                </c:pt>
                <c:pt idx="3585">
                  <c:v>3.4850000000000103E-2</c:v>
                </c:pt>
                <c:pt idx="3586">
                  <c:v>3.4860000000000099E-2</c:v>
                </c:pt>
                <c:pt idx="3587">
                  <c:v>3.4870000000000102E-2</c:v>
                </c:pt>
                <c:pt idx="3588">
                  <c:v>3.4880000000000098E-2</c:v>
                </c:pt>
                <c:pt idx="3589">
                  <c:v>3.4890000000000101E-2</c:v>
                </c:pt>
                <c:pt idx="3590">
                  <c:v>3.4900000000000098E-2</c:v>
                </c:pt>
                <c:pt idx="3591">
                  <c:v>3.4910000000000101E-2</c:v>
                </c:pt>
                <c:pt idx="3592">
                  <c:v>3.4920000000000097E-2</c:v>
                </c:pt>
                <c:pt idx="3593">
                  <c:v>3.49300000000001E-2</c:v>
                </c:pt>
                <c:pt idx="3594">
                  <c:v>3.4940000000000103E-2</c:v>
                </c:pt>
                <c:pt idx="3595">
                  <c:v>3.4950000000000099E-2</c:v>
                </c:pt>
                <c:pt idx="3596">
                  <c:v>3.4960000000000102E-2</c:v>
                </c:pt>
                <c:pt idx="3597">
                  <c:v>3.4970000000000098E-2</c:v>
                </c:pt>
                <c:pt idx="3598">
                  <c:v>3.4980000000000101E-2</c:v>
                </c:pt>
                <c:pt idx="3599">
                  <c:v>3.4990000000000097E-2</c:v>
                </c:pt>
                <c:pt idx="3600">
                  <c:v>3.50000000000001E-2</c:v>
                </c:pt>
              </c:numCache>
            </c:numRef>
          </c:xVal>
          <c:yVal>
            <c:numRef>
              <c:f>'400MeV'!$P$2:$P$3602</c:f>
              <c:numCache>
                <c:formatCode>General</c:formatCode>
                <c:ptCount val="3601"/>
                <c:pt idx="0">
                  <c:v>-20.008165181662775</c:v>
                </c:pt>
                <c:pt idx="1">
                  <c:v>-19.593701258989412</c:v>
                </c:pt>
                <c:pt idx="2">
                  <c:v>-19.183390768747586</c:v>
                </c:pt>
                <c:pt idx="3">
                  <c:v>-18.777234075400798</c:v>
                </c:pt>
                <c:pt idx="4">
                  <c:v>-18.375231539722922</c:v>
                </c:pt>
                <c:pt idx="5">
                  <c:v>-17.977383518799648</c:v>
                </c:pt>
                <c:pt idx="6">
                  <c:v>-17.583690366024801</c:v>
                </c:pt>
                <c:pt idx="7">
                  <c:v>-17.194152431101791</c:v>
                </c:pt>
                <c:pt idx="8">
                  <c:v>-16.808770060042146</c:v>
                </c:pt>
                <c:pt idx="9">
                  <c:v>-16.427543595169254</c:v>
                </c:pt>
                <c:pt idx="10">
                  <c:v>-16.050473375113089</c:v>
                </c:pt>
                <c:pt idx="11">
                  <c:v>-15.677559734809535</c:v>
                </c:pt>
                <c:pt idx="12">
                  <c:v>-15.308803005506292</c:v>
                </c:pt>
                <c:pt idx="13">
                  <c:v>-14.944203514755449</c:v>
                </c:pt>
                <c:pt idx="14">
                  <c:v>-14.583761586419456</c:v>
                </c:pt>
                <c:pt idx="15">
                  <c:v>-14.227477540664385</c:v>
                </c:pt>
                <c:pt idx="16">
                  <c:v>-13.875351693965914</c:v>
                </c:pt>
                <c:pt idx="17">
                  <c:v>-13.527384359103362</c:v>
                </c:pt>
                <c:pt idx="18">
                  <c:v>-13.183575845165651</c:v>
                </c:pt>
                <c:pt idx="19">
                  <c:v>-12.843926457543837</c:v>
                </c:pt>
                <c:pt idx="20">
                  <c:v>-12.508436497937105</c:v>
                </c:pt>
                <c:pt idx="21">
                  <c:v>-12.177106264349748</c:v>
                </c:pt>
                <c:pt idx="22">
                  <c:v>-11.849936051089712</c:v>
                </c:pt>
                <c:pt idx="23">
                  <c:v>-11.526926148770801</c:v>
                </c:pt>
                <c:pt idx="24">
                  <c:v>-11.208076844311215</c:v>
                </c:pt>
                <c:pt idx="25">
                  <c:v>-10.893388420934269</c:v>
                </c:pt>
                <c:pt idx="26">
                  <c:v>-10.582861158166175</c:v>
                </c:pt>
                <c:pt idx="27">
                  <c:v>-10.276495331835285</c:v>
                </c:pt>
                <c:pt idx="28">
                  <c:v>-9.9742912140780611</c:v>
                </c:pt>
                <c:pt idx="29">
                  <c:v>-9.6762490733301316</c:v>
                </c:pt>
                <c:pt idx="30">
                  <c:v>-9.3823691743322399</c:v>
                </c:pt>
                <c:pt idx="31">
                  <c:v>-9.0926517781272835</c:v>
                </c:pt>
                <c:pt idx="32">
                  <c:v>-8.8070971420610427</c:v>
                </c:pt>
                <c:pt idx="33">
                  <c:v>-8.5257055197814413</c:v>
                </c:pt>
                <c:pt idx="34">
                  <c:v>-8.2484771612378047</c:v>
                </c:pt>
                <c:pt idx="35">
                  <c:v>-7.9754123126838339</c:v>
                </c:pt>
                <c:pt idx="36">
                  <c:v>-7.7065112166716458</c:v>
                </c:pt>
                <c:pt idx="37">
                  <c:v>-7.4417741120577352</c:v>
                </c:pt>
                <c:pt idx="38">
                  <c:v>-7.1812012339977587</c:v>
                </c:pt>
                <c:pt idx="39">
                  <c:v>-6.9247928139502584</c:v>
                </c:pt>
                <c:pt idx="40">
                  <c:v>-6.6725490796729394</c:v>
                </c:pt>
                <c:pt idx="41">
                  <c:v>-6.4244702552249002</c:v>
                </c:pt>
                <c:pt idx="42">
                  <c:v>-6.1805565609658899</c:v>
                </c:pt>
                <c:pt idx="43">
                  <c:v>-5.9408082135555649</c:v>
                </c:pt>
                <c:pt idx="44">
                  <c:v>-5.7052254259542288</c:v>
                </c:pt>
                <c:pt idx="45">
                  <c:v>-5.4738084074213464</c:v>
                </c:pt>
                <c:pt idx="46">
                  <c:v>-5.2465573635170308</c:v>
                </c:pt>
                <c:pt idx="47">
                  <c:v>-5.0234724960990631</c:v>
                </c:pt>
                <c:pt idx="48">
                  <c:v>-4.8045540033266194</c:v>
                </c:pt>
                <c:pt idx="49">
                  <c:v>-4.5898020796572903</c:v>
                </c:pt>
                <c:pt idx="50">
                  <c:v>-4.3792169158470768</c:v>
                </c:pt>
                <c:pt idx="51">
                  <c:v>-4.1727986989518859</c:v>
                </c:pt>
                <c:pt idx="52">
                  <c:v>-3.9705476123252876</c:v>
                </c:pt>
                <c:pt idx="53">
                  <c:v>-3.7724638356192686</c:v>
                </c:pt>
                <c:pt idx="54">
                  <c:v>-3.5785475447849704</c:v>
                </c:pt>
                <c:pt idx="55">
                  <c:v>-3.3887989120719482</c:v>
                </c:pt>
                <c:pt idx="56">
                  <c:v>-3.2032181060259322</c:v>
                </c:pt>
                <c:pt idx="57">
                  <c:v>-3.0218052914925537</c:v>
                </c:pt>
                <c:pt idx="58">
                  <c:v>-2.8445606296136212</c:v>
                </c:pt>
                <c:pt idx="59">
                  <c:v>-2.6714842778301002</c:v>
                </c:pt>
                <c:pt idx="60">
                  <c:v>-2.5025763898798763</c:v>
                </c:pt>
                <c:pt idx="61">
                  <c:v>-2.3378371157962627</c:v>
                </c:pt>
                <c:pt idx="62">
                  <c:v>-2.1772666019124767</c:v>
                </c:pt>
                <c:pt idx="63">
                  <c:v>-2.0208649908571648</c:v>
                </c:pt>
                <c:pt idx="64">
                  <c:v>-1.8686324215566372</c:v>
                </c:pt>
                <c:pt idx="65">
                  <c:v>-1.7205690292333806</c:v>
                </c:pt>
                <c:pt idx="66">
                  <c:v>-1.5766749454067992</c:v>
                </c:pt>
                <c:pt idx="67">
                  <c:v>-1.4369502978924726</c:v>
                </c:pt>
                <c:pt idx="68">
                  <c:v>-1.3013952108036466</c:v>
                </c:pt>
                <c:pt idx="69">
                  <c:v>-1.1700098045482472</c:v>
                </c:pt>
                <c:pt idx="70">
                  <c:v>-1.0427941958318681</c:v>
                </c:pt>
                <c:pt idx="71">
                  <c:v>-0.91974849765552935</c:v>
                </c:pt>
                <c:pt idx="72">
                  <c:v>-0.80087281931642562</c:v>
                </c:pt>
                <c:pt idx="73">
                  <c:v>-0.68616726640717896</c:v>
                </c:pt>
                <c:pt idx="74">
                  <c:v>-0.57563194081658531</c:v>
                </c:pt>
                <c:pt idx="75">
                  <c:v>-0.46926694073036079</c:v>
                </c:pt>
                <c:pt idx="76">
                  <c:v>-0.36707236062741039</c:v>
                </c:pt>
                <c:pt idx="77">
                  <c:v>-0.26904829128355934</c:v>
                </c:pt>
                <c:pt idx="78">
                  <c:v>-0.17519481977080667</c:v>
                </c:pt>
                <c:pt idx="79">
                  <c:v>-8.5512029455086722E-2</c:v>
                </c:pt>
                <c:pt idx="80">
                  <c:v>0</c:v>
                </c:pt>
                <c:pt idx="81">
                  <c:v>8.1341192639155957E-2</c:v>
                </c:pt>
                <c:pt idx="82">
                  <c:v>0.15851147620941752</c:v>
                </c:pt>
                <c:pt idx="83">
                  <c:v>0.23151078216164733</c:v>
                </c:pt>
                <c:pt idx="84">
                  <c:v>0.30033904565501091</c:v>
                </c:pt>
                <c:pt idx="85">
                  <c:v>0.36499620555100776</c:v>
                </c:pt>
                <c:pt idx="86">
                  <c:v>0.42548220441645562</c:v>
                </c:pt>
                <c:pt idx="87">
                  <c:v>0.48179698852498332</c:v>
                </c:pt>
                <c:pt idx="88">
                  <c:v>0.53394050785404557</c:v>
                </c:pt>
                <c:pt idx="89">
                  <c:v>0.58191271608492356</c:v>
                </c:pt>
                <c:pt idx="90">
                  <c:v>0.62571357060794708</c:v>
                </c:pt>
                <c:pt idx="91">
                  <c:v>0.66534303251428795</c:v>
                </c:pt>
                <c:pt idx="92">
                  <c:v>0.70080106660342112</c:v>
                </c:pt>
                <c:pt idx="93">
                  <c:v>0.73208764137939353</c:v>
                </c:pt>
                <c:pt idx="94">
                  <c:v>0.75920272905082442</c:v>
                </c:pt>
                <c:pt idx="95">
                  <c:v>0.78214630553314402</c:v>
                </c:pt>
                <c:pt idx="96">
                  <c:v>0.80091835044560855</c:v>
                </c:pt>
                <c:pt idx="97">
                  <c:v>0.81551884711428513</c:v>
                </c:pt>
                <c:pt idx="98">
                  <c:v>0.8259477825705589</c:v>
                </c:pt>
                <c:pt idx="99">
                  <c:v>0.83220514754889541</c:v>
                </c:pt>
                <c:pt idx="100">
                  <c:v>0.8342909364928095</c:v>
                </c:pt>
                <c:pt idx="101">
                  <c:v>0.83220514754889541</c:v>
                </c:pt>
                <c:pt idx="102">
                  <c:v>0.8259477825705589</c:v>
                </c:pt>
                <c:pt idx="103">
                  <c:v>0.81551884711428513</c:v>
                </c:pt>
                <c:pt idx="104">
                  <c:v>0.80091835044560855</c:v>
                </c:pt>
                <c:pt idx="105">
                  <c:v>0.78214630553314402</c:v>
                </c:pt>
                <c:pt idx="106">
                  <c:v>0.75920272905082442</c:v>
                </c:pt>
                <c:pt idx="107">
                  <c:v>0.73208764137939353</c:v>
                </c:pt>
                <c:pt idx="108">
                  <c:v>0.70080106660342112</c:v>
                </c:pt>
                <c:pt idx="109">
                  <c:v>0.66534303251428795</c:v>
                </c:pt>
                <c:pt idx="110">
                  <c:v>0.62571357060794708</c:v>
                </c:pt>
                <c:pt idx="111">
                  <c:v>0.58191271608492356</c:v>
                </c:pt>
                <c:pt idx="112">
                  <c:v>0.53394050785404557</c:v>
                </c:pt>
                <c:pt idx="113">
                  <c:v>0.48179698852498332</c:v>
                </c:pt>
                <c:pt idx="114">
                  <c:v>0.42548220441645562</c:v>
                </c:pt>
                <c:pt idx="115">
                  <c:v>0.36499620555100776</c:v>
                </c:pt>
                <c:pt idx="116">
                  <c:v>0.30033904565501091</c:v>
                </c:pt>
                <c:pt idx="117">
                  <c:v>0.23151078216164733</c:v>
                </c:pt>
                <c:pt idx="118">
                  <c:v>0.15851147620941752</c:v>
                </c:pt>
                <c:pt idx="119">
                  <c:v>8.1341192639155957E-2</c:v>
                </c:pt>
                <c:pt idx="120">
                  <c:v>0</c:v>
                </c:pt>
                <c:pt idx="121">
                  <c:v>-8.5512029455086722E-2</c:v>
                </c:pt>
                <c:pt idx="122">
                  <c:v>-0.17519481977080667</c:v>
                </c:pt>
                <c:pt idx="123">
                  <c:v>-0.26904829128355934</c:v>
                </c:pt>
                <c:pt idx="124">
                  <c:v>-0.36707236062741039</c:v>
                </c:pt>
                <c:pt idx="125">
                  <c:v>-0.46926694073036079</c:v>
                </c:pt>
                <c:pt idx="126">
                  <c:v>-0.57563194081733149</c:v>
                </c:pt>
                <c:pt idx="127">
                  <c:v>-0.68616726640717896</c:v>
                </c:pt>
                <c:pt idx="128">
                  <c:v>-0.80087281931642562</c:v>
                </c:pt>
                <c:pt idx="129">
                  <c:v>-0.91974849765552935</c:v>
                </c:pt>
                <c:pt idx="130">
                  <c:v>-1.0427941958318681</c:v>
                </c:pt>
                <c:pt idx="131">
                  <c:v>-1.1700098045482472</c:v>
                </c:pt>
                <c:pt idx="132">
                  <c:v>-1.3013952108036466</c:v>
                </c:pt>
                <c:pt idx="133">
                  <c:v>-1.4369502978924726</c:v>
                </c:pt>
                <c:pt idx="134">
                  <c:v>-1.5766749454067992</c:v>
                </c:pt>
                <c:pt idx="135">
                  <c:v>-1.7205690292333806</c:v>
                </c:pt>
                <c:pt idx="136">
                  <c:v>-1.8686324215566372</c:v>
                </c:pt>
                <c:pt idx="137">
                  <c:v>-2.0208649908579108</c:v>
                </c:pt>
                <c:pt idx="138">
                  <c:v>-2.1772666019124767</c:v>
                </c:pt>
                <c:pt idx="139">
                  <c:v>-2.3378371157962627</c:v>
                </c:pt>
                <c:pt idx="140">
                  <c:v>-2.5025763898798763</c:v>
                </c:pt>
                <c:pt idx="141">
                  <c:v>-2.6714842778301002</c:v>
                </c:pt>
                <c:pt idx="142">
                  <c:v>-2.8445606296136212</c:v>
                </c:pt>
                <c:pt idx="143">
                  <c:v>-3.0218052914925537</c:v>
                </c:pt>
                <c:pt idx="144">
                  <c:v>-3.2032181060259322</c:v>
                </c:pt>
                <c:pt idx="145">
                  <c:v>-3.3887989120719482</c:v>
                </c:pt>
                <c:pt idx="146">
                  <c:v>-3.5785475447849704</c:v>
                </c:pt>
                <c:pt idx="147">
                  <c:v>-3.7724638356192686</c:v>
                </c:pt>
                <c:pt idx="148">
                  <c:v>-3.9705476123252876</c:v>
                </c:pt>
                <c:pt idx="149">
                  <c:v>-4.1727986989518859</c:v>
                </c:pt>
                <c:pt idx="150">
                  <c:v>-4.3792169158470768</c:v>
                </c:pt>
                <c:pt idx="151">
                  <c:v>-4.5898020796572903</c:v>
                </c:pt>
                <c:pt idx="152">
                  <c:v>-4.8045540033273655</c:v>
                </c:pt>
                <c:pt idx="153">
                  <c:v>-5.0234724960990631</c:v>
                </c:pt>
                <c:pt idx="154">
                  <c:v>-5.2465573635170308</c:v>
                </c:pt>
                <c:pt idx="155">
                  <c:v>-5.4738084074213464</c:v>
                </c:pt>
                <c:pt idx="156">
                  <c:v>-5.7052254259542288</c:v>
                </c:pt>
                <c:pt idx="157">
                  <c:v>-5.9408082135555649</c:v>
                </c:pt>
                <c:pt idx="158">
                  <c:v>-6.1805565609658899</c:v>
                </c:pt>
                <c:pt idx="159">
                  <c:v>-6.4244702552249002</c:v>
                </c:pt>
                <c:pt idx="160">
                  <c:v>-6.6725490796729394</c:v>
                </c:pt>
                <c:pt idx="161">
                  <c:v>-6.9247928139502584</c:v>
                </c:pt>
                <c:pt idx="162">
                  <c:v>-7.1812012339977587</c:v>
                </c:pt>
                <c:pt idx="163">
                  <c:v>-7.4417741120577352</c:v>
                </c:pt>
                <c:pt idx="164">
                  <c:v>-7.7065112166723919</c:v>
                </c:pt>
                <c:pt idx="165">
                  <c:v>-7.9754123126838339</c:v>
                </c:pt>
                <c:pt idx="166">
                  <c:v>-8.2484771612378047</c:v>
                </c:pt>
                <c:pt idx="167">
                  <c:v>-8.5257055197814413</c:v>
                </c:pt>
                <c:pt idx="168">
                  <c:v>-8.8070971420610427</c:v>
                </c:pt>
                <c:pt idx="169">
                  <c:v>-9.0926517781272835</c:v>
                </c:pt>
                <c:pt idx="170">
                  <c:v>-9.3823691743322399</c:v>
                </c:pt>
                <c:pt idx="171">
                  <c:v>-9.6762490733301316</c:v>
                </c:pt>
                <c:pt idx="172">
                  <c:v>-9.9742912140780611</c:v>
                </c:pt>
                <c:pt idx="173">
                  <c:v>-10.276495331835285</c:v>
                </c:pt>
                <c:pt idx="174">
                  <c:v>-10.582861158166175</c:v>
                </c:pt>
                <c:pt idx="175">
                  <c:v>-10.893388420935015</c:v>
                </c:pt>
                <c:pt idx="176">
                  <c:v>-11.208076844311961</c:v>
                </c:pt>
                <c:pt idx="177">
                  <c:v>-11.526926148770801</c:v>
                </c:pt>
                <c:pt idx="178">
                  <c:v>-11.849936051089712</c:v>
                </c:pt>
                <c:pt idx="179">
                  <c:v>-12.177106264349748</c:v>
                </c:pt>
                <c:pt idx="180">
                  <c:v>-12.508436497937105</c:v>
                </c:pt>
                <c:pt idx="181">
                  <c:v>-12.843926457543837</c:v>
                </c:pt>
                <c:pt idx="182">
                  <c:v>-13.183575845165651</c:v>
                </c:pt>
                <c:pt idx="183">
                  <c:v>-13.527384359104108</c:v>
                </c:pt>
                <c:pt idx="184">
                  <c:v>-13.875351693965914</c:v>
                </c:pt>
                <c:pt idx="185">
                  <c:v>-14.227477540664385</c:v>
                </c:pt>
                <c:pt idx="186">
                  <c:v>-14.583761586419456</c:v>
                </c:pt>
                <c:pt idx="187">
                  <c:v>-14.944203514755449</c:v>
                </c:pt>
                <c:pt idx="188">
                  <c:v>-15.308803005506292</c:v>
                </c:pt>
                <c:pt idx="189">
                  <c:v>-15.677559734809535</c:v>
                </c:pt>
                <c:pt idx="190">
                  <c:v>-16.050473375113089</c:v>
                </c:pt>
                <c:pt idx="191">
                  <c:v>-16.42754359517</c:v>
                </c:pt>
                <c:pt idx="192">
                  <c:v>-16.808770060042892</c:v>
                </c:pt>
                <c:pt idx="193">
                  <c:v>-17.194152431101791</c:v>
                </c:pt>
                <c:pt idx="194">
                  <c:v>-17.583690366024801</c:v>
                </c:pt>
                <c:pt idx="195">
                  <c:v>-17.977383518799648</c:v>
                </c:pt>
                <c:pt idx="196">
                  <c:v>-18.375231539723668</c:v>
                </c:pt>
                <c:pt idx="197">
                  <c:v>-18.777234075400798</c:v>
                </c:pt>
                <c:pt idx="198">
                  <c:v>-19.183390768747586</c:v>
                </c:pt>
                <c:pt idx="199">
                  <c:v>-19.593701258990158</c:v>
                </c:pt>
                <c:pt idx="200">
                  <c:v>-20.008165181662775</c:v>
                </c:pt>
                <c:pt idx="201">
                  <c:v>-20.426782168613023</c:v>
                </c:pt>
                <c:pt idx="202">
                  <c:v>-20.849551847998839</c:v>
                </c:pt>
                <c:pt idx="203">
                  <c:v>-21.276473844287025</c:v>
                </c:pt>
                <c:pt idx="204">
                  <c:v>-21.70754777825994</c:v>
                </c:pt>
                <c:pt idx="205">
                  <c:v>-22.142773267008813</c:v>
                </c:pt>
                <c:pt idx="206">
                  <c:v>-22.582149923938964</c:v>
                </c:pt>
                <c:pt idx="207">
                  <c:v>-23.025677358768277</c:v>
                </c:pt>
                <c:pt idx="208">
                  <c:v>-23.4733551775265</c:v>
                </c:pt>
                <c:pt idx="209">
                  <c:v>-23.925182982556706</c:v>
                </c:pt>
                <c:pt idx="210">
                  <c:v>-24.381160372517545</c:v>
                </c:pt>
                <c:pt idx="211">
                  <c:v>-24.841286942379504</c:v>
                </c:pt>
                <c:pt idx="212">
                  <c:v>-25.305562283429399</c:v>
                </c:pt>
                <c:pt idx="213">
                  <c:v>-25.773985983268123</c:v>
                </c:pt>
                <c:pt idx="214">
                  <c:v>-26.246557625811388</c:v>
                </c:pt>
                <c:pt idx="215">
                  <c:v>-26.723276791289749</c:v>
                </c:pt>
                <c:pt idx="216">
                  <c:v>-27.204143056251556</c:v>
                </c:pt>
                <c:pt idx="217">
                  <c:v>-27.689155993560743</c:v>
                </c:pt>
                <c:pt idx="218">
                  <c:v>-28.178315172397571</c:v>
                </c:pt>
                <c:pt idx="219">
                  <c:v>-28.671620158257856</c:v>
                </c:pt>
                <c:pt idx="220">
                  <c:v>-29.169070512958214</c:v>
                </c:pt>
                <c:pt idx="221">
                  <c:v>-29.670665794630104</c:v>
                </c:pt>
                <c:pt idx="222">
                  <c:v>-30.176405557725019</c:v>
                </c:pt>
                <c:pt idx="223">
                  <c:v>-30.686289353011524</c:v>
                </c:pt>
                <c:pt idx="224">
                  <c:v>-31.200316727578979</c:v>
                </c:pt>
                <c:pt idx="225">
                  <c:v>-31.718487224834561</c:v>
                </c:pt>
                <c:pt idx="226">
                  <c:v>-32.240800384506976</c:v>
                </c:pt>
                <c:pt idx="227">
                  <c:v>-32.767255742642007</c:v>
                </c:pt>
                <c:pt idx="228">
                  <c:v>-33.297852831609973</c:v>
                </c:pt>
                <c:pt idx="229">
                  <c:v>-33.832591180099719</c:v>
                </c:pt>
                <c:pt idx="230">
                  <c:v>-34.371470313122423</c:v>
                </c:pt>
                <c:pt idx="231">
                  <c:v>-34.914489752010759</c:v>
                </c:pt>
                <c:pt idx="232">
                  <c:v>-35.461649014420473</c:v>
                </c:pt>
                <c:pt idx="233">
                  <c:v>-36.012947614328837</c:v>
                </c:pt>
                <c:pt idx="234">
                  <c:v>-36.568385062036903</c:v>
                </c:pt>
                <c:pt idx="235">
                  <c:v>-37.127960864170248</c:v>
                </c:pt>
                <c:pt idx="236">
                  <c:v>-37.691674523676014</c:v>
                </c:pt>
                <c:pt idx="237">
                  <c:v>-38.259525539829561</c:v>
                </c:pt>
                <c:pt idx="238">
                  <c:v>-38.831513408227828</c:v>
                </c:pt>
                <c:pt idx="239">
                  <c:v>-39.407637620794496</c:v>
                </c:pt>
                <c:pt idx="240">
                  <c:v>-39.987897665779286</c:v>
                </c:pt>
                <c:pt idx="241">
                  <c:v>-40.572293027757922</c:v>
                </c:pt>
                <c:pt idx="242">
                  <c:v>-41.160823187632886</c:v>
                </c:pt>
                <c:pt idx="243">
                  <c:v>-41.753487622632704</c:v>
                </c:pt>
                <c:pt idx="244">
                  <c:v>-42.350285806316386</c:v>
                </c:pt>
                <c:pt idx="245">
                  <c:v>-42.95121720856821</c:v>
                </c:pt>
                <c:pt idx="246">
                  <c:v>-43.556281295602965</c:v>
                </c:pt>
                <c:pt idx="247">
                  <c:v>-44.165477529963674</c:v>
                </c:pt>
                <c:pt idx="248">
                  <c:v>-44.778805370522392</c:v>
                </c:pt>
                <c:pt idx="249">
                  <c:v>-45.396264272482384</c:v>
                </c:pt>
                <c:pt idx="250">
                  <c:v>-46.017853687376693</c:v>
                </c:pt>
                <c:pt idx="251">
                  <c:v>-46.643573063070349</c:v>
                </c:pt>
                <c:pt idx="252">
                  <c:v>-47.273421843758108</c:v>
                </c:pt>
                <c:pt idx="253">
                  <c:v>-47.907399469968979</c:v>
                </c:pt>
                <c:pt idx="254">
                  <c:v>-48.545505378562446</c:v>
                </c:pt>
                <c:pt idx="255">
                  <c:v>-49.187739002731497</c:v>
                </c:pt>
                <c:pt idx="256">
                  <c:v>-49.834099772003313</c:v>
                </c:pt>
                <c:pt idx="257">
                  <c:v>-50.484587112239346</c:v>
                </c:pt>
                <c:pt idx="258">
                  <c:v>-51.139200445633001</c:v>
                </c:pt>
                <c:pt idx="259">
                  <c:v>-51.797939190716406</c:v>
                </c:pt>
                <c:pt idx="260">
                  <c:v>-52.460802762355158</c:v>
                </c:pt>
                <c:pt idx="261">
                  <c:v>-53.127790571751319</c:v>
                </c:pt>
                <c:pt idx="262">
                  <c:v>-53.79890202644193</c:v>
                </c:pt>
                <c:pt idx="263">
                  <c:v>-54.474136530304243</c:v>
                </c:pt>
                <c:pt idx="264">
                  <c:v>-55.153493483550449</c:v>
                </c:pt>
                <c:pt idx="265">
                  <c:v>-55.836972282732951</c:v>
                </c:pt>
                <c:pt idx="266">
                  <c:v>-56.524572320741377</c:v>
                </c:pt>
                <c:pt idx="267">
                  <c:v>-57.216292986805527</c:v>
                </c:pt>
                <c:pt idx="268">
                  <c:v>-57.912133666493922</c:v>
                </c:pt>
                <c:pt idx="269">
                  <c:v>-58.612093741716038</c:v>
                </c:pt>
                <c:pt idx="270">
                  <c:v>-59.316172590723724</c:v>
                </c:pt>
                <c:pt idx="271">
                  <c:v>-60.024369588107611</c:v>
                </c:pt>
                <c:pt idx="272">
                  <c:v>-60.736684104801469</c:v>
                </c:pt>
                <c:pt idx="273">
                  <c:v>-61.453115508082249</c:v>
                </c:pt>
                <c:pt idx="274">
                  <c:v>-62.173663161570083</c:v>
                </c:pt>
                <c:pt idx="275">
                  <c:v>-62.89832642522606</c:v>
                </c:pt>
                <c:pt idx="276">
                  <c:v>-63.627104655360419</c:v>
                </c:pt>
                <c:pt idx="277">
                  <c:v>-64.359997204622815</c:v>
                </c:pt>
                <c:pt idx="278">
                  <c:v>-65.097003422013572</c:v>
                </c:pt>
                <c:pt idx="279">
                  <c:v>-65.838122652873963</c:v>
                </c:pt>
                <c:pt idx="280">
                  <c:v>-66.583354238895879</c:v>
                </c:pt>
                <c:pt idx="281">
                  <c:v>-67.332697518115907</c:v>
                </c:pt>
                <c:pt idx="282">
                  <c:v>-68.086151824918304</c:v>
                </c:pt>
                <c:pt idx="283">
                  <c:v>-68.843716490038645</c:v>
                </c:pt>
                <c:pt idx="284">
                  <c:v>-69.605390840557263</c:v>
                </c:pt>
                <c:pt idx="285">
                  <c:v>-70.371174199907287</c:v>
                </c:pt>
                <c:pt idx="286">
                  <c:v>-71.141065887870383</c:v>
                </c:pt>
                <c:pt idx="287">
                  <c:v>-71.915065220578683</c:v>
                </c:pt>
                <c:pt idx="288">
                  <c:v>-72.693171510516578</c:v>
                </c:pt>
                <c:pt idx="289">
                  <c:v>-73.475384066519794</c:v>
                </c:pt>
                <c:pt idx="290">
                  <c:v>-74.261702193776998</c:v>
                </c:pt>
                <c:pt idx="291">
                  <c:v>-75.052125193830392</c:v>
                </c:pt>
                <c:pt idx="292">
                  <c:v>-75.846652364574382</c:v>
                </c:pt>
                <c:pt idx="293">
                  <c:v>-76.645283000259965</c:v>
                </c:pt>
                <c:pt idx="294">
                  <c:v>-77.448016391490981</c:v>
                </c:pt>
                <c:pt idx="295">
                  <c:v>-78.254851825227973</c:v>
                </c:pt>
                <c:pt idx="296">
                  <c:v>-79.065788584788763</c:v>
                </c:pt>
                <c:pt idx="297">
                  <c:v>-79.880825949846255</c:v>
                </c:pt>
                <c:pt idx="298">
                  <c:v>-80.699963196432364</c:v>
                </c:pt>
                <c:pt idx="299">
                  <c:v>-81.523199596936919</c:v>
                </c:pt>
                <c:pt idx="300">
                  <c:v>-82.350534420107238</c:v>
                </c:pt>
                <c:pt idx="301">
                  <c:v>-83.181966931051662</c:v>
                </c:pt>
                <c:pt idx="302">
                  <c:v>-84.017496391240371</c:v>
                </c:pt>
                <c:pt idx="303">
                  <c:v>-84.857122058498703</c:v>
                </c:pt>
                <c:pt idx="304">
                  <c:v>-85.70084318702051</c:v>
                </c:pt>
                <c:pt idx="305">
                  <c:v>-86.54865902735699</c:v>
                </c:pt>
                <c:pt idx="306">
                  <c:v>-87.400568826423466</c:v>
                </c:pt>
                <c:pt idx="307">
                  <c:v>-88.256571827498533</c:v>
                </c:pt>
                <c:pt idx="308">
                  <c:v>-89.116667270226401</c:v>
                </c:pt>
                <c:pt idx="309">
                  <c:v>-89.980854390613786</c:v>
                </c:pt>
                <c:pt idx="310">
                  <c:v>-90.849132421035279</c:v>
                </c:pt>
                <c:pt idx="311">
                  <c:v>-91.721500590229525</c:v>
                </c:pt>
                <c:pt idx="312">
                  <c:v>-92.597958123302917</c:v>
                </c:pt>
                <c:pt idx="313">
                  <c:v>-93.478504241730505</c:v>
                </c:pt>
                <c:pt idx="314">
                  <c:v>-94.363138163353554</c:v>
                </c:pt>
                <c:pt idx="315">
                  <c:v>-95.25185910238342</c:v>
                </c:pt>
                <c:pt idx="316">
                  <c:v>-96.144666269401455</c:v>
                </c:pt>
                <c:pt idx="317">
                  <c:v>-97.041558871359115</c:v>
                </c:pt>
                <c:pt idx="318">
                  <c:v>-97.942536111577851</c:v>
                </c:pt>
                <c:pt idx="319">
                  <c:v>-98.847597189752165</c:v>
                </c:pt>
                <c:pt idx="320">
                  <c:v>-99.756741301948082</c:v>
                </c:pt>
                <c:pt idx="321">
                  <c:v>-100.66996764060612</c:v>
                </c:pt>
                <c:pt idx="322">
                  <c:v>-101.58727539454063</c:v>
                </c:pt>
                <c:pt idx="323">
                  <c:v>-102.50866374893818</c:v>
                </c:pt>
                <c:pt idx="324">
                  <c:v>-103.43413188536212</c:v>
                </c:pt>
                <c:pt idx="325">
                  <c:v>-104.36367898175332</c:v>
                </c:pt>
                <c:pt idx="326">
                  <c:v>-105.29730421242864</c:v>
                </c:pt>
                <c:pt idx="327">
                  <c:v>-106.23500674808096</c:v>
                </c:pt>
                <c:pt idx="328">
                  <c:v>-107.17678575578289</c:v>
                </c:pt>
                <c:pt idx="329">
                  <c:v>-108.12264039898605</c:v>
                </c:pt>
                <c:pt idx="330">
                  <c:v>-109.07256983752103</c:v>
                </c:pt>
                <c:pt idx="331">
                  <c:v>-110.02657322759968</c:v>
                </c:pt>
                <c:pt idx="332">
                  <c:v>-110.98464972181434</c:v>
                </c:pt>
                <c:pt idx="333">
                  <c:v>-111.94679846914006</c:v>
                </c:pt>
                <c:pt idx="334">
                  <c:v>-112.91301861493534</c:v>
                </c:pt>
                <c:pt idx="335">
                  <c:v>-113.88330930094071</c:v>
                </c:pt>
                <c:pt idx="336">
                  <c:v>-114.85766966528088</c:v>
                </c:pt>
                <c:pt idx="337">
                  <c:v>-115.83609884246702</c:v>
                </c:pt>
                <c:pt idx="338">
                  <c:v>-116.81859596339534</c:v>
                </c:pt>
                <c:pt idx="339">
                  <c:v>-117.80516015534837</c:v>
                </c:pt>
                <c:pt idx="340">
                  <c:v>-118.79579054199665</c:v>
                </c:pt>
                <c:pt idx="341">
                  <c:v>-119.79048624339799</c:v>
                </c:pt>
                <c:pt idx="342">
                  <c:v>-120.78924637600029</c:v>
                </c:pt>
                <c:pt idx="343">
                  <c:v>-121.79207005264097</c:v>
                </c:pt>
                <c:pt idx="344">
                  <c:v>-122.79895638254604</c:v>
                </c:pt>
                <c:pt idx="345">
                  <c:v>-123.80990447133551</c:v>
                </c:pt>
                <c:pt idx="346">
                  <c:v>-124.82491342102036</c:v>
                </c:pt>
                <c:pt idx="347">
                  <c:v>-125.84398233000313</c:v>
                </c:pt>
                <c:pt idx="348">
                  <c:v>-126.86711029308263</c:v>
                </c:pt>
                <c:pt idx="349">
                  <c:v>-127.89429640144999</c:v>
                </c:pt>
                <c:pt idx="350">
                  <c:v>-128.92553974269262</c:v>
                </c:pt>
                <c:pt idx="351">
                  <c:v>-129.96083940079325</c:v>
                </c:pt>
                <c:pt idx="352">
                  <c:v>-131.00019445613373</c:v>
                </c:pt>
                <c:pt idx="353">
                  <c:v>-132.04360398548994</c:v>
                </c:pt>
                <c:pt idx="354">
                  <c:v>-133.09106706204051</c:v>
                </c:pt>
                <c:pt idx="355">
                  <c:v>-134.14258275535954</c:v>
                </c:pt>
                <c:pt idx="356">
                  <c:v>-135.19815013142403</c:v>
                </c:pt>
                <c:pt idx="357">
                  <c:v>-136.25776825261156</c:v>
                </c:pt>
                <c:pt idx="358">
                  <c:v>-137.32143617770035</c:v>
                </c:pt>
                <c:pt idx="359">
                  <c:v>-138.38915296187224</c:v>
                </c:pt>
                <c:pt idx="360">
                  <c:v>-139.46091765671275</c:v>
                </c:pt>
                <c:pt idx="361">
                  <c:v>-140.53672931021165</c:v>
                </c:pt>
                <c:pt idx="362">
                  <c:v>-141.61658696676315</c:v>
                </c:pt>
                <c:pt idx="363">
                  <c:v>-142.70048966716882</c:v>
                </c:pt>
                <c:pt idx="364">
                  <c:v>-143.78843644863676</c:v>
                </c:pt>
                <c:pt idx="365">
                  <c:v>-144.88042634478174</c:v>
                </c:pt>
                <c:pt idx="366">
                  <c:v>-145.97645838562963</c:v>
                </c:pt>
                <c:pt idx="367">
                  <c:v>-147.07653159761276</c:v>
                </c:pt>
                <c:pt idx="368">
                  <c:v>-148.18064500357545</c:v>
                </c:pt>
                <c:pt idx="369">
                  <c:v>-149.28879762277379</c:v>
                </c:pt>
                <c:pt idx="370">
                  <c:v>-150.40098847087486</c:v>
                </c:pt>
                <c:pt idx="371">
                  <c:v>-151.51721655995996</c:v>
                </c:pt>
                <c:pt idx="372">
                  <c:v>-152.63748089852285</c:v>
                </c:pt>
                <c:pt idx="373">
                  <c:v>-153.76178049147288</c:v>
                </c:pt>
                <c:pt idx="374">
                  <c:v>-154.8901143401342</c:v>
                </c:pt>
                <c:pt idx="375">
                  <c:v>-156.02248144224876</c:v>
                </c:pt>
                <c:pt idx="376">
                  <c:v>-157.15888079197561</c:v>
                </c:pt>
                <c:pt idx="377">
                  <c:v>-158.2993113798907</c:v>
                </c:pt>
                <c:pt idx="378">
                  <c:v>-159.44377219299167</c:v>
                </c:pt>
                <c:pt idx="379">
                  <c:v>-160.59226221469314</c:v>
                </c:pt>
                <c:pt idx="380">
                  <c:v>-161.74478042483273</c:v>
                </c:pt>
                <c:pt idx="381">
                  <c:v>-162.9013257996711</c:v>
                </c:pt>
                <c:pt idx="382">
                  <c:v>-164.06189731188894</c:v>
                </c:pt>
                <c:pt idx="383">
                  <c:v>-165.22649393059143</c:v>
                </c:pt>
                <c:pt idx="384">
                  <c:v>-166.39511462131054</c:v>
                </c:pt>
                <c:pt idx="385">
                  <c:v>-167.56775834600123</c:v>
                </c:pt>
                <c:pt idx="386">
                  <c:v>-168.74442406304593</c:v>
                </c:pt>
                <c:pt idx="387">
                  <c:v>-169.92511072725537</c:v>
                </c:pt>
                <c:pt idx="388">
                  <c:v>-171.10981728986619</c:v>
                </c:pt>
                <c:pt idx="389">
                  <c:v>-172.29854269854715</c:v>
                </c:pt>
                <c:pt idx="390">
                  <c:v>-173.49128589739436</c:v>
                </c:pt>
                <c:pt idx="391">
                  <c:v>-174.68804582693741</c:v>
                </c:pt>
                <c:pt idx="392">
                  <c:v>-175.88882142413871</c:v>
                </c:pt>
                <c:pt idx="393">
                  <c:v>-177.09361162238955</c:v>
                </c:pt>
                <c:pt idx="394">
                  <c:v>-178.3024153515185</c:v>
                </c:pt>
                <c:pt idx="395">
                  <c:v>-179.51523153778896</c:v>
                </c:pt>
                <c:pt idx="396">
                  <c:v>-180.73205910390016</c:v>
                </c:pt>
                <c:pt idx="397">
                  <c:v>-181.9528969689855</c:v>
                </c:pt>
                <c:pt idx="398">
                  <c:v>-183.17774404862001</c:v>
                </c:pt>
                <c:pt idx="399">
                  <c:v>-184.40659925481521</c:v>
                </c:pt>
                <c:pt idx="400">
                  <c:v>-185.63946149602276</c:v>
                </c:pt>
                <c:pt idx="401">
                  <c:v>-186.87632967713532</c:v>
                </c:pt>
                <c:pt idx="402">
                  <c:v>-188.11720269948717</c:v>
                </c:pt>
                <c:pt idx="403">
                  <c:v>-189.3620794608542</c:v>
                </c:pt>
                <c:pt idx="404">
                  <c:v>-190.61095885545782</c:v>
                </c:pt>
                <c:pt idx="405">
                  <c:v>-191.86383977396176</c:v>
                </c:pt>
                <c:pt idx="406">
                  <c:v>-193.12072110347819</c:v>
                </c:pt>
                <c:pt idx="407">
                  <c:v>-194.38160172756244</c:v>
                </c:pt>
                <c:pt idx="408">
                  <c:v>-195.64648052622121</c:v>
                </c:pt>
                <c:pt idx="409">
                  <c:v>-196.91535637590584</c:v>
                </c:pt>
                <c:pt idx="410">
                  <c:v>-198.18822814952046</c:v>
                </c:pt>
                <c:pt idx="411">
                  <c:v>-199.46509471641929</c:v>
                </c:pt>
                <c:pt idx="412">
                  <c:v>-200.74595494240467</c:v>
                </c:pt>
                <c:pt idx="413">
                  <c:v>-202.03080768973575</c:v>
                </c:pt>
                <c:pt idx="414">
                  <c:v>-203.31965181712442</c:v>
                </c:pt>
                <c:pt idx="415">
                  <c:v>-204.61248617973473</c:v>
                </c:pt>
                <c:pt idx="416">
                  <c:v>-205.90930962918881</c:v>
                </c:pt>
                <c:pt idx="417">
                  <c:v>-207.21012101356541</c:v>
                </c:pt>
                <c:pt idx="418">
                  <c:v>-208.5149191773983</c:v>
                </c:pt>
                <c:pt idx="419">
                  <c:v>-209.82370296168466</c:v>
                </c:pt>
                <c:pt idx="420">
                  <c:v>-211.13647120387591</c:v>
                </c:pt>
                <c:pt idx="421">
                  <c:v>-212.45322273788693</c:v>
                </c:pt>
                <c:pt idx="422">
                  <c:v>-213.77395639409653</c:v>
                </c:pt>
                <c:pt idx="423">
                  <c:v>-215.09867099934164</c:v>
                </c:pt>
                <c:pt idx="424">
                  <c:v>-216.42736537692772</c:v>
                </c:pt>
                <c:pt idx="425">
                  <c:v>-217.7600383466206</c:v>
                </c:pt>
                <c:pt idx="426">
                  <c:v>-219.09668872465602</c:v>
                </c:pt>
                <c:pt idx="427">
                  <c:v>-220.43731532373545</c:v>
                </c:pt>
                <c:pt idx="428">
                  <c:v>-221.78191695302647</c:v>
                </c:pt>
                <c:pt idx="429">
                  <c:v>-223.13049241816901</c:v>
                </c:pt>
                <c:pt idx="430">
                  <c:v>-224.48304052127079</c:v>
                </c:pt>
                <c:pt idx="431">
                  <c:v>-225.83956006091103</c:v>
                </c:pt>
                <c:pt idx="432">
                  <c:v>-227.20004983214338</c:v>
                </c:pt>
                <c:pt idx="433">
                  <c:v>-228.56450862649172</c:v>
                </c:pt>
                <c:pt idx="434">
                  <c:v>-229.93293523195794</c:v>
                </c:pt>
                <c:pt idx="435">
                  <c:v>-231.30532843301475</c:v>
                </c:pt>
                <c:pt idx="436">
                  <c:v>-232.68168701061694</c:v>
                </c:pt>
                <c:pt idx="437">
                  <c:v>-234.06200974219217</c:v>
                </c:pt>
                <c:pt idx="438">
                  <c:v>-235.44629540165013</c:v>
                </c:pt>
                <c:pt idx="439">
                  <c:v>-236.83454275937873</c:v>
                </c:pt>
                <c:pt idx="440">
                  <c:v>-238.22675058224786</c:v>
                </c:pt>
                <c:pt idx="441">
                  <c:v>-239.62291763360932</c:v>
                </c:pt>
                <c:pt idx="442">
                  <c:v>-241.0230426732962</c:v>
                </c:pt>
                <c:pt idx="443">
                  <c:v>-242.42712445762868</c:v>
                </c:pt>
                <c:pt idx="444">
                  <c:v>-243.83516173941052</c:v>
                </c:pt>
                <c:pt idx="445">
                  <c:v>-245.24715326793176</c:v>
                </c:pt>
                <c:pt idx="446">
                  <c:v>-246.66309778897281</c:v>
                </c:pt>
                <c:pt idx="447">
                  <c:v>-248.0829940447988</c:v>
                </c:pt>
                <c:pt idx="448">
                  <c:v>-249.50684077416668</c:v>
                </c:pt>
                <c:pt idx="449">
                  <c:v>-250.93463671232502</c:v>
                </c:pt>
                <c:pt idx="450">
                  <c:v>-252.36638059101259</c:v>
                </c:pt>
                <c:pt idx="451">
                  <c:v>-253.80207113846421</c:v>
                </c:pt>
                <c:pt idx="452">
                  <c:v>-255.24170707940419</c:v>
                </c:pt>
                <c:pt idx="453">
                  <c:v>-256.68528713505822</c:v>
                </c:pt>
                <c:pt idx="454">
                  <c:v>-258.13281002314358</c:v>
                </c:pt>
                <c:pt idx="455">
                  <c:v>-259.58427445787822</c:v>
                </c:pt>
                <c:pt idx="456">
                  <c:v>-261.03967914997776</c:v>
                </c:pt>
                <c:pt idx="457">
                  <c:v>-262.49902280665907</c:v>
                </c:pt>
                <c:pt idx="458">
                  <c:v>-263.9623041316375</c:v>
                </c:pt>
                <c:pt idx="459">
                  <c:v>-265.42952182513415</c:v>
                </c:pt>
                <c:pt idx="460">
                  <c:v>-266.9006745838708</c:v>
                </c:pt>
                <c:pt idx="461">
                  <c:v>-268.3757611010758</c:v>
                </c:pt>
                <c:pt idx="462">
                  <c:v>-269.85478006648111</c:v>
                </c:pt>
                <c:pt idx="463">
                  <c:v>-271.33773016632819</c:v>
                </c:pt>
                <c:pt idx="464">
                  <c:v>-272.82461008336594</c:v>
                </c:pt>
                <c:pt idx="465">
                  <c:v>-274.31541849684908</c:v>
                </c:pt>
                <c:pt idx="466">
                  <c:v>-275.81015408254842</c:v>
                </c:pt>
                <c:pt idx="467">
                  <c:v>-277.30881551274251</c:v>
                </c:pt>
                <c:pt idx="468">
                  <c:v>-278.81140145622498</c:v>
                </c:pt>
                <c:pt idx="469">
                  <c:v>-280.31791057830003</c:v>
                </c:pt>
                <c:pt idx="470">
                  <c:v>-281.82834154079183</c:v>
                </c:pt>
                <c:pt idx="471">
                  <c:v>-283.34269300203641</c:v>
                </c:pt>
                <c:pt idx="472">
                  <c:v>-284.86096361689124</c:v>
                </c:pt>
                <c:pt idx="473">
                  <c:v>-286.38315203672926</c:v>
                </c:pt>
                <c:pt idx="474">
                  <c:v>-287.90925690944573</c:v>
                </c:pt>
                <c:pt idx="475">
                  <c:v>-289.43927687945541</c:v>
                </c:pt>
                <c:pt idx="476">
                  <c:v>-290.97321058769637</c:v>
                </c:pt>
                <c:pt idx="477">
                  <c:v>-292.51105667162994</c:v>
                </c:pt>
                <c:pt idx="478">
                  <c:v>-294.05281376524272</c:v>
                </c:pt>
                <c:pt idx="479">
                  <c:v>-295.59848049904718</c:v>
                </c:pt>
                <c:pt idx="480">
                  <c:v>-297.148055500081</c:v>
                </c:pt>
                <c:pt idx="481">
                  <c:v>-298.70153739191403</c:v>
                </c:pt>
                <c:pt idx="482">
                  <c:v>-300.25892479464181</c:v>
                </c:pt>
                <c:pt idx="483">
                  <c:v>-301.82021632489506</c:v>
                </c:pt>
                <c:pt idx="484">
                  <c:v>-303.38541059583184</c:v>
                </c:pt>
                <c:pt idx="485">
                  <c:v>-304.95450621714741</c:v>
                </c:pt>
                <c:pt idx="486">
                  <c:v>-306.52750179506904</c:v>
                </c:pt>
                <c:pt idx="487">
                  <c:v>-308.10439593236117</c:v>
                </c:pt>
                <c:pt idx="488">
                  <c:v>-309.68518722832533</c:v>
                </c:pt>
                <c:pt idx="489">
                  <c:v>-311.26987427880096</c:v>
                </c:pt>
                <c:pt idx="490">
                  <c:v>-312.85845567616707</c:v>
                </c:pt>
                <c:pt idx="491">
                  <c:v>-314.45093000934344</c:v>
                </c:pt>
                <c:pt idx="492">
                  <c:v>-316.04729586379165</c:v>
                </c:pt>
                <c:pt idx="493">
                  <c:v>-317.64755182151691</c:v>
                </c:pt>
                <c:pt idx="494">
                  <c:v>-319.25169646107008</c:v>
                </c:pt>
                <c:pt idx="495">
                  <c:v>-320.85972835754433</c:v>
                </c:pt>
                <c:pt idx="496">
                  <c:v>-322.47164608258407</c:v>
                </c:pt>
                <c:pt idx="497">
                  <c:v>-324.08744820438</c:v>
                </c:pt>
                <c:pt idx="498">
                  <c:v>-325.70713328767266</c:v>
                </c:pt>
                <c:pt idx="499">
                  <c:v>-327.33069989375377</c:v>
                </c:pt>
                <c:pt idx="500">
                  <c:v>-328.95814658046589</c:v>
                </c:pt>
                <c:pt idx="501">
                  <c:v>-330.58947190220726</c:v>
                </c:pt>
                <c:pt idx="502">
                  <c:v>-332.22467440992989</c:v>
                </c:pt>
                <c:pt idx="503">
                  <c:v>-333.86375265114123</c:v>
                </c:pt>
                <c:pt idx="504">
                  <c:v>-335.50670516990732</c:v>
                </c:pt>
                <c:pt idx="505">
                  <c:v>-337.15353050685036</c:v>
                </c:pt>
                <c:pt idx="506">
                  <c:v>-338.80422719915595</c:v>
                </c:pt>
                <c:pt idx="507">
                  <c:v>-340.45879378056799</c:v>
                </c:pt>
                <c:pt idx="508">
                  <c:v>-342.11722878139477</c:v>
                </c:pt>
                <c:pt idx="509">
                  <c:v>-343.77953072850738</c:v>
                </c:pt>
                <c:pt idx="510">
                  <c:v>-345.44569814534174</c:v>
                </c:pt>
                <c:pt idx="511">
                  <c:v>-347.11572955190138</c:v>
                </c:pt>
                <c:pt idx="512">
                  <c:v>-348.78962346475618</c:v>
                </c:pt>
                <c:pt idx="513">
                  <c:v>-350.46737839704741</c:v>
                </c:pt>
                <c:pt idx="514">
                  <c:v>-352.14899285848276</c:v>
                </c:pt>
                <c:pt idx="515">
                  <c:v>-353.83446535534671</c:v>
                </c:pt>
                <c:pt idx="516">
                  <c:v>-355.52379439049349</c:v>
                </c:pt>
                <c:pt idx="517">
                  <c:v>-357.21697846335121</c:v>
                </c:pt>
                <c:pt idx="518">
                  <c:v>-358.91401606992548</c:v>
                </c:pt>
                <c:pt idx="519">
                  <c:v>-360.61490570279864</c:v>
                </c:pt>
                <c:pt idx="520">
                  <c:v>-362.31964585113104</c:v>
                </c:pt>
                <c:pt idx="521">
                  <c:v>-364.02823500066233</c:v>
                </c:pt>
                <c:pt idx="522">
                  <c:v>-365.74067163371456</c:v>
                </c:pt>
                <c:pt idx="523">
                  <c:v>-367.45695422919033</c:v>
                </c:pt>
                <c:pt idx="524">
                  <c:v>-369.1770812625773</c:v>
                </c:pt>
                <c:pt idx="525">
                  <c:v>-370.90105120594927</c:v>
                </c:pt>
                <c:pt idx="526">
                  <c:v>-372.62886252796295</c:v>
                </c:pt>
                <c:pt idx="527">
                  <c:v>-374.3605136938674</c:v>
                </c:pt>
                <c:pt idx="528">
                  <c:v>-376.09600316549734</c:v>
                </c:pt>
                <c:pt idx="529">
                  <c:v>-377.83532940127913</c:v>
                </c:pt>
                <c:pt idx="530">
                  <c:v>-379.57849085623297</c:v>
                </c:pt>
                <c:pt idx="531">
                  <c:v>-381.32548598196848</c:v>
                </c:pt>
                <c:pt idx="532">
                  <c:v>-383.07631322669386</c:v>
                </c:pt>
                <c:pt idx="533">
                  <c:v>-384.83097103521146</c:v>
                </c:pt>
                <c:pt idx="534">
                  <c:v>-386.58945784892109</c:v>
                </c:pt>
                <c:pt idx="535">
                  <c:v>-388.35177210582111</c:v>
                </c:pt>
                <c:pt idx="536">
                  <c:v>-390.11791224051086</c:v>
                </c:pt>
                <c:pt idx="537">
                  <c:v>-391.88787668419235</c:v>
                </c:pt>
                <c:pt idx="538">
                  <c:v>-393.66166386466818</c:v>
                </c:pt>
                <c:pt idx="539">
                  <c:v>-395.43927220634606</c:v>
                </c:pt>
                <c:pt idx="540">
                  <c:v>-397.2207001302404</c:v>
                </c:pt>
                <c:pt idx="541">
                  <c:v>-399.00594605397271</c:v>
                </c:pt>
                <c:pt idx="542">
                  <c:v>-400.79500839177189</c:v>
                </c:pt>
                <c:pt idx="543">
                  <c:v>-402.58788555447939</c:v>
                </c:pt>
                <c:pt idx="544">
                  <c:v>-404.3845759495432</c:v>
                </c:pt>
                <c:pt idx="545">
                  <c:v>-406.18507798103138</c:v>
                </c:pt>
                <c:pt idx="546">
                  <c:v>-407.98939004961852</c:v>
                </c:pt>
                <c:pt idx="547">
                  <c:v>-409.79751055260056</c:v>
                </c:pt>
                <c:pt idx="548">
                  <c:v>-411.60943788388784</c:v>
                </c:pt>
                <c:pt idx="549">
                  <c:v>-413.42517043401091</c:v>
                </c:pt>
                <c:pt idx="550">
                  <c:v>-415.2447065901186</c:v>
                </c:pt>
                <c:pt idx="551">
                  <c:v>-417.06804473598089</c:v>
                </c:pt>
                <c:pt idx="552">
                  <c:v>-418.89518325199373</c:v>
                </c:pt>
                <c:pt idx="553">
                  <c:v>-420.72612051517342</c:v>
                </c:pt>
                <c:pt idx="554">
                  <c:v>-422.56085489916325</c:v>
                </c:pt>
                <c:pt idx="555">
                  <c:v>-424.39938477423658</c:v>
                </c:pt>
                <c:pt idx="556">
                  <c:v>-426.24170850729098</c:v>
                </c:pt>
                <c:pt idx="557">
                  <c:v>-428.0878244618554</c:v>
                </c:pt>
                <c:pt idx="558">
                  <c:v>-429.93773099809363</c:v>
                </c:pt>
                <c:pt idx="559">
                  <c:v>-431.79142647279906</c:v>
                </c:pt>
                <c:pt idx="560">
                  <c:v>-433.64890923939572</c:v>
                </c:pt>
                <c:pt idx="561">
                  <c:v>-435.51017764795137</c:v>
                </c:pt>
                <c:pt idx="562">
                  <c:v>-437.37523004516953</c:v>
                </c:pt>
                <c:pt idx="563">
                  <c:v>-439.2440647743893</c:v>
                </c:pt>
                <c:pt idx="564">
                  <c:v>-441.1166801755877</c:v>
                </c:pt>
                <c:pt idx="565">
                  <c:v>-442.99307458539175</c:v>
                </c:pt>
                <c:pt idx="566">
                  <c:v>-444.87324633706612</c:v>
                </c:pt>
                <c:pt idx="567">
                  <c:v>-446.75719376052319</c:v>
                </c:pt>
                <c:pt idx="568">
                  <c:v>-448.64491518231398</c:v>
                </c:pt>
                <c:pt idx="569">
                  <c:v>-450.53640892564772</c:v>
                </c:pt>
                <c:pt idx="570">
                  <c:v>-452.43167331037654</c:v>
                </c:pt>
                <c:pt idx="571">
                  <c:v>-454.33070665300704</c:v>
                </c:pt>
                <c:pt idx="572">
                  <c:v>-456.2335072666919</c:v>
                </c:pt>
                <c:pt idx="573">
                  <c:v>-458.14007346124089</c:v>
                </c:pt>
                <c:pt idx="574">
                  <c:v>-460.0504035431245</c:v>
                </c:pt>
                <c:pt idx="575">
                  <c:v>-461.96449581545971</c:v>
                </c:pt>
                <c:pt idx="576">
                  <c:v>-463.88234857802775</c:v>
                </c:pt>
                <c:pt idx="577">
                  <c:v>-465.80396012726692</c:v>
                </c:pt>
                <c:pt idx="578">
                  <c:v>-467.72932875628419</c:v>
                </c:pt>
                <c:pt idx="579">
                  <c:v>-469.65845275483792</c:v>
                </c:pt>
                <c:pt idx="580">
                  <c:v>-471.591330409357</c:v>
                </c:pt>
                <c:pt idx="581">
                  <c:v>-473.5279600029329</c:v>
                </c:pt>
                <c:pt idx="582">
                  <c:v>-475.46833981533399</c:v>
                </c:pt>
                <c:pt idx="583">
                  <c:v>-477.41246812298363</c:v>
                </c:pt>
                <c:pt idx="584">
                  <c:v>-479.3603431989838</c:v>
                </c:pt>
                <c:pt idx="585">
                  <c:v>-481.31196331310468</c:v>
                </c:pt>
                <c:pt idx="586">
                  <c:v>-483.26732673179669</c:v>
                </c:pt>
                <c:pt idx="587">
                  <c:v>-485.2264317181756</c:v>
                </c:pt>
                <c:pt idx="588">
                  <c:v>-487.18927653204025</c:v>
                </c:pt>
                <c:pt idx="589">
                  <c:v>-489.15585942986513</c:v>
                </c:pt>
                <c:pt idx="590">
                  <c:v>-491.12617866480434</c:v>
                </c:pt>
                <c:pt idx="591">
                  <c:v>-493.10023248669501</c:v>
                </c:pt>
                <c:pt idx="592">
                  <c:v>-495.07801914205362</c:v>
                </c:pt>
                <c:pt idx="593">
                  <c:v>-497.05953687408481</c:v>
                </c:pt>
                <c:pt idx="594">
                  <c:v>-499.04478392267566</c:v>
                </c:pt>
                <c:pt idx="595">
                  <c:v>-501.03375852440274</c:v>
                </c:pt>
                <c:pt idx="596">
                  <c:v>-503.02645891253059</c:v>
                </c:pt>
                <c:pt idx="597">
                  <c:v>-505.02288331701459</c:v>
                </c:pt>
                <c:pt idx="598">
                  <c:v>-507.02302996450226</c:v>
                </c:pt>
                <c:pt idx="599">
                  <c:v>-509.02689707833395</c:v>
                </c:pt>
                <c:pt idx="600">
                  <c:v>-511.03448287854718</c:v>
                </c:pt>
                <c:pt idx="601">
                  <c:v>-513.04578558187507</c:v>
                </c:pt>
                <c:pt idx="602">
                  <c:v>-515.06080340174753</c:v>
                </c:pt>
                <c:pt idx="603">
                  <c:v>-517.07953454829794</c:v>
                </c:pt>
                <c:pt idx="604">
                  <c:v>-519.10197722835812</c:v>
                </c:pt>
                <c:pt idx="605">
                  <c:v>-521.12812964546504</c:v>
                </c:pt>
                <c:pt idx="606">
                  <c:v>-523.15798999985975</c:v>
                </c:pt>
                <c:pt idx="607">
                  <c:v>-525.19155648848937</c:v>
                </c:pt>
                <c:pt idx="608">
                  <c:v>-527.22882730501021</c:v>
                </c:pt>
                <c:pt idx="609">
                  <c:v>-529.26980063978556</c:v>
                </c:pt>
                <c:pt idx="610">
                  <c:v>-531.31447467989381</c:v>
                </c:pt>
                <c:pt idx="611">
                  <c:v>-533.36284760912224</c:v>
                </c:pt>
                <c:pt idx="612">
                  <c:v>-535.41491760797464</c:v>
                </c:pt>
                <c:pt idx="613">
                  <c:v>-537.47068285367095</c:v>
                </c:pt>
                <c:pt idx="614">
                  <c:v>-539.5301415201485</c:v>
                </c:pt>
                <c:pt idx="615">
                  <c:v>-541.59329177806194</c:v>
                </c:pt>
                <c:pt idx="616">
                  <c:v>-543.66013179478966</c:v>
                </c:pt>
                <c:pt idx="617">
                  <c:v>-545.73065973443124</c:v>
                </c:pt>
                <c:pt idx="618">
                  <c:v>-547.80487375781127</c:v>
                </c:pt>
                <c:pt idx="619">
                  <c:v>-549.88277202247878</c:v>
                </c:pt>
                <c:pt idx="620">
                  <c:v>-551.96435268271</c:v>
                </c:pt>
                <c:pt idx="621">
                  <c:v>-554.04961388951244</c:v>
                </c:pt>
                <c:pt idx="622">
                  <c:v>-556.13855379062284</c:v>
                </c:pt>
                <c:pt idx="623">
                  <c:v>-558.23117053050942</c:v>
                </c:pt>
                <c:pt idx="624">
                  <c:v>-560.32746225037602</c:v>
                </c:pt>
                <c:pt idx="625">
                  <c:v>-562.42742708816138</c:v>
                </c:pt>
                <c:pt idx="626">
                  <c:v>-564.53106317854179</c:v>
                </c:pt>
                <c:pt idx="627">
                  <c:v>-566.63836865293206</c:v>
                </c:pt>
                <c:pt idx="628">
                  <c:v>-568.74934163948819</c:v>
                </c:pt>
                <c:pt idx="629">
                  <c:v>-570.86398026310781</c:v>
                </c:pt>
                <c:pt idx="630">
                  <c:v>-572.98228264543332</c:v>
                </c:pt>
                <c:pt idx="631">
                  <c:v>-575.10424690485218</c:v>
                </c:pt>
                <c:pt idx="632">
                  <c:v>-577.22987115649926</c:v>
                </c:pt>
                <c:pt idx="633">
                  <c:v>-579.35915351225788</c:v>
                </c:pt>
                <c:pt idx="634">
                  <c:v>-581.49209208076206</c:v>
                </c:pt>
                <c:pt idx="635">
                  <c:v>-583.62868496740055</c:v>
                </c:pt>
                <c:pt idx="636">
                  <c:v>-585.76893027431231</c:v>
                </c:pt>
                <c:pt idx="637">
                  <c:v>-587.91282610039423</c:v>
                </c:pt>
                <c:pt idx="638">
                  <c:v>-590.06037054130013</c:v>
                </c:pt>
                <c:pt idx="639">
                  <c:v>-592.21156168944287</c:v>
                </c:pt>
                <c:pt idx="640">
                  <c:v>-594.36639763399603</c:v>
                </c:pt>
                <c:pt idx="641">
                  <c:v>-596.52487646089628</c:v>
                </c:pt>
                <c:pt idx="642">
                  <c:v>-598.68699625284285</c:v>
                </c:pt>
                <c:pt idx="643">
                  <c:v>-600.85275508930295</c:v>
                </c:pt>
                <c:pt idx="644">
                  <c:v>-603.0221510465102</c:v>
                </c:pt>
                <c:pt idx="645">
                  <c:v>-605.19518219746601</c:v>
                </c:pt>
                <c:pt idx="646">
                  <c:v>-607.37184661194658</c:v>
                </c:pt>
                <c:pt idx="647">
                  <c:v>-609.55214235649544</c:v>
                </c:pt>
                <c:pt idx="648">
                  <c:v>-611.73606749443695</c:v>
                </c:pt>
                <c:pt idx="649">
                  <c:v>-613.92362008586679</c:v>
                </c:pt>
                <c:pt idx="650">
                  <c:v>-616.11479818766031</c:v>
                </c:pt>
                <c:pt idx="651">
                  <c:v>-618.30959985347113</c:v>
                </c:pt>
                <c:pt idx="652">
                  <c:v>-620.50802313373731</c:v>
                </c:pt>
                <c:pt idx="653">
                  <c:v>-622.71006607567654</c:v>
                </c:pt>
                <c:pt idx="654">
                  <c:v>-624.91572672329164</c:v>
                </c:pt>
                <c:pt idx="655">
                  <c:v>-627.12500311737426</c:v>
                </c:pt>
                <c:pt idx="656">
                  <c:v>-629.33789329550325</c:v>
                </c:pt>
                <c:pt idx="657">
                  <c:v>-631.55439529204659</c:v>
                </c:pt>
                <c:pt idx="658">
                  <c:v>-633.77450713816472</c:v>
                </c:pt>
                <c:pt idx="659">
                  <c:v>-635.99822686181199</c:v>
                </c:pt>
                <c:pt idx="660">
                  <c:v>-638.22555248773574</c:v>
                </c:pt>
                <c:pt idx="661">
                  <c:v>-640.45648203748488</c:v>
                </c:pt>
                <c:pt idx="662">
                  <c:v>-642.69101352940118</c:v>
                </c:pt>
                <c:pt idx="663">
                  <c:v>-644.92914497863285</c:v>
                </c:pt>
                <c:pt idx="664">
                  <c:v>-647.17087439712509</c:v>
                </c:pt>
                <c:pt idx="665">
                  <c:v>-649.41619979363202</c:v>
                </c:pt>
                <c:pt idx="666">
                  <c:v>-651.66511917370872</c:v>
                </c:pt>
                <c:pt idx="667">
                  <c:v>-653.9176305397225</c:v>
                </c:pt>
                <c:pt idx="668">
                  <c:v>-656.17373189084583</c:v>
                </c:pt>
                <c:pt idx="669">
                  <c:v>-658.43342122306638</c:v>
                </c:pt>
                <c:pt idx="670">
                  <c:v>-660.69669652918117</c:v>
                </c:pt>
                <c:pt idx="671">
                  <c:v>-662.96355579880446</c:v>
                </c:pt>
                <c:pt idx="672">
                  <c:v>-665.23399701836559</c:v>
                </c:pt>
                <c:pt idx="673">
                  <c:v>-667.50801817111244</c:v>
                </c:pt>
                <c:pt idx="674">
                  <c:v>-669.78561723711323</c:v>
                </c:pt>
                <c:pt idx="675">
                  <c:v>-672.06679219325872</c:v>
                </c:pt>
                <c:pt idx="676">
                  <c:v>-674.35154101326123</c:v>
                </c:pt>
                <c:pt idx="677">
                  <c:v>-676.63986166766074</c:v>
                </c:pt>
                <c:pt idx="678">
                  <c:v>-678.93175212382346</c:v>
                </c:pt>
                <c:pt idx="679">
                  <c:v>-681.22721034594474</c:v>
                </c:pt>
                <c:pt idx="680">
                  <c:v>-683.52623429505149</c:v>
                </c:pt>
                <c:pt idx="681">
                  <c:v>-685.82882192900183</c:v>
                </c:pt>
                <c:pt idx="682">
                  <c:v>-688.13497120248974</c:v>
                </c:pt>
                <c:pt idx="683">
                  <c:v>-690.4446800670446</c:v>
                </c:pt>
                <c:pt idx="684">
                  <c:v>-692.75794647103646</c:v>
                </c:pt>
                <c:pt idx="685">
                  <c:v>-695.0747683596702</c:v>
                </c:pt>
                <c:pt idx="686">
                  <c:v>-697.39514367499737</c:v>
                </c:pt>
                <c:pt idx="687">
                  <c:v>-699.71907035591119</c:v>
                </c:pt>
                <c:pt idx="688">
                  <c:v>-702.04654633815062</c:v>
                </c:pt>
                <c:pt idx="689">
                  <c:v>-704.37756955430177</c:v>
                </c:pt>
                <c:pt idx="690">
                  <c:v>-706.712137933799</c:v>
                </c:pt>
                <c:pt idx="691">
                  <c:v>-709.05024940292867</c:v>
                </c:pt>
                <c:pt idx="692">
                  <c:v>-711.39190188483133</c:v>
                </c:pt>
                <c:pt idx="693">
                  <c:v>-713.73709329949986</c:v>
                </c:pt>
                <c:pt idx="694">
                  <c:v>-716.08582156378179</c:v>
                </c:pt>
                <c:pt idx="695">
                  <c:v>-718.43808459138961</c:v>
                </c:pt>
                <c:pt idx="696">
                  <c:v>-720.79388029288884</c:v>
                </c:pt>
                <c:pt idx="697">
                  <c:v>-723.15320657571294</c:v>
                </c:pt>
                <c:pt idx="698">
                  <c:v>-725.51606134415374</c:v>
                </c:pt>
                <c:pt idx="699">
                  <c:v>-727.88244249937372</c:v>
                </c:pt>
                <c:pt idx="700">
                  <c:v>-730.2523479393991</c:v>
                </c:pt>
                <c:pt idx="701">
                  <c:v>-732.62577555913003</c:v>
                </c:pt>
                <c:pt idx="702">
                  <c:v>-735.00272325033302</c:v>
                </c:pt>
                <c:pt idx="703">
                  <c:v>-737.38318890165169</c:v>
                </c:pt>
                <c:pt idx="704">
                  <c:v>-739.76717039860193</c:v>
                </c:pt>
                <c:pt idx="705">
                  <c:v>-742.15466562357869</c:v>
                </c:pt>
                <c:pt idx="706">
                  <c:v>-744.54567245585577</c:v>
                </c:pt>
                <c:pt idx="707">
                  <c:v>-746.94018877158624</c:v>
                </c:pt>
                <c:pt idx="708">
                  <c:v>-749.33821244380647</c:v>
                </c:pt>
                <c:pt idx="709">
                  <c:v>-751.73974134243872</c:v>
                </c:pt>
                <c:pt idx="710">
                  <c:v>-754.14477333428954</c:v>
                </c:pt>
                <c:pt idx="711">
                  <c:v>-756.55330628305478</c:v>
                </c:pt>
                <c:pt idx="712">
                  <c:v>-758.96533804932142</c:v>
                </c:pt>
                <c:pt idx="713">
                  <c:v>-761.3808664905672</c:v>
                </c:pt>
                <c:pt idx="714">
                  <c:v>-763.79988946116418</c:v>
                </c:pt>
                <c:pt idx="715">
                  <c:v>-766.22240481237964</c:v>
                </c:pt>
                <c:pt idx="716">
                  <c:v>-768.64841039238206</c:v>
                </c:pt>
                <c:pt idx="717">
                  <c:v>-771.07790404623518</c:v>
                </c:pt>
                <c:pt idx="718">
                  <c:v>-773.51088361590632</c:v>
                </c:pt>
                <c:pt idx="719">
                  <c:v>-775.94734694026818</c:v>
                </c:pt>
                <c:pt idx="720">
                  <c:v>-778.38729185509646</c:v>
                </c:pt>
                <c:pt idx="721">
                  <c:v>-780.83071619307418</c:v>
                </c:pt>
                <c:pt idx="722">
                  <c:v>-783.27761778379534</c:v>
                </c:pt>
                <c:pt idx="723">
                  <c:v>-785.72799445376597</c:v>
                </c:pt>
                <c:pt idx="724">
                  <c:v>-788.18184402640168</c:v>
                </c:pt>
                <c:pt idx="725">
                  <c:v>-790.63916432203666</c:v>
                </c:pt>
                <c:pt idx="726">
                  <c:v>-793.09995315791957</c:v>
                </c:pt>
                <c:pt idx="727">
                  <c:v>-795.56420834822177</c:v>
                </c:pt>
                <c:pt idx="728">
                  <c:v>-798.03192770403177</c:v>
                </c:pt>
                <c:pt idx="729">
                  <c:v>-800.50310903336197</c:v>
                </c:pt>
                <c:pt idx="730">
                  <c:v>-802.97775014115143</c:v>
                </c:pt>
                <c:pt idx="731">
                  <c:v>-805.45584882926437</c:v>
                </c:pt>
                <c:pt idx="732">
                  <c:v>-807.93740289649395</c:v>
                </c:pt>
                <c:pt idx="733">
                  <c:v>-810.42241013856369</c:v>
                </c:pt>
                <c:pt idx="734">
                  <c:v>-812.9108683481312</c:v>
                </c:pt>
                <c:pt idx="735">
                  <c:v>-815.40277531478739</c:v>
                </c:pt>
                <c:pt idx="736">
                  <c:v>-817.89812882505987</c:v>
                </c:pt>
                <c:pt idx="737">
                  <c:v>-820.39692666241581</c:v>
                </c:pt>
                <c:pt idx="738">
                  <c:v>-822.89916660726158</c:v>
                </c:pt>
                <c:pt idx="739">
                  <c:v>-825.40484643694765</c:v>
                </c:pt>
                <c:pt idx="740">
                  <c:v>-827.91396392576701</c:v>
                </c:pt>
                <c:pt idx="741">
                  <c:v>-830.42651684496002</c:v>
                </c:pt>
                <c:pt idx="742">
                  <c:v>-832.94250296271639</c:v>
                </c:pt>
                <c:pt idx="743">
                  <c:v>-835.46192004417469</c:v>
                </c:pt>
                <c:pt idx="744">
                  <c:v>-837.98476585142703</c:v>
                </c:pt>
                <c:pt idx="745">
                  <c:v>-840.51103814351893</c:v>
                </c:pt>
                <c:pt idx="746">
                  <c:v>-843.04073467645435</c:v>
                </c:pt>
                <c:pt idx="747">
                  <c:v>-845.57385320319156</c:v>
                </c:pt>
                <c:pt idx="748">
                  <c:v>-848.11039147365341</c:v>
                </c:pt>
                <c:pt idx="749">
                  <c:v>-850.65034723472399</c:v>
                </c:pt>
                <c:pt idx="750">
                  <c:v>-853.19371823024892</c:v>
                </c:pt>
                <c:pt idx="751">
                  <c:v>-855.74050220104482</c:v>
                </c:pt>
                <c:pt idx="752">
                  <c:v>-858.29069688489324</c:v>
                </c:pt>
                <c:pt idx="753">
                  <c:v>-860.84430001654778</c:v>
                </c:pt>
                <c:pt idx="754">
                  <c:v>-863.40130932773263</c:v>
                </c:pt>
                <c:pt idx="755">
                  <c:v>-865.96172254714975</c:v>
                </c:pt>
                <c:pt idx="756">
                  <c:v>-868.52553740047199</c:v>
                </c:pt>
                <c:pt idx="757">
                  <c:v>-871.0927516103585</c:v>
                </c:pt>
                <c:pt idx="758">
                  <c:v>-873.66336289644062</c:v>
                </c:pt>
                <c:pt idx="759">
                  <c:v>-876.23736897533774</c:v>
                </c:pt>
                <c:pt idx="760">
                  <c:v>-878.81476756065251</c:v>
                </c:pt>
                <c:pt idx="761">
                  <c:v>-881.39555636297234</c:v>
                </c:pt>
                <c:pt idx="762">
                  <c:v>-883.97973308987582</c:v>
                </c:pt>
                <c:pt idx="763">
                  <c:v>-886.56729544593099</c:v>
                </c:pt>
                <c:pt idx="764">
                  <c:v>-889.15824113269719</c:v>
                </c:pt>
                <c:pt idx="765">
                  <c:v>-891.75256784872977</c:v>
                </c:pt>
                <c:pt idx="766">
                  <c:v>-894.35027328958313</c:v>
                </c:pt>
                <c:pt idx="767">
                  <c:v>-896.95135514780645</c:v>
                </c:pt>
                <c:pt idx="768">
                  <c:v>-899.55581111295066</c:v>
                </c:pt>
                <c:pt idx="769">
                  <c:v>-902.16363887157229</c:v>
                </c:pt>
                <c:pt idx="770">
                  <c:v>-904.77483610723061</c:v>
                </c:pt>
                <c:pt idx="771">
                  <c:v>-907.38940050049143</c:v>
                </c:pt>
                <c:pt idx="772">
                  <c:v>-910.00732972893047</c:v>
                </c:pt>
                <c:pt idx="773">
                  <c:v>-912.6286214671353</c:v>
                </c:pt>
                <c:pt idx="774">
                  <c:v>-915.25327338670559</c:v>
                </c:pt>
                <c:pt idx="775">
                  <c:v>-917.88128315625738</c:v>
                </c:pt>
                <c:pt idx="776">
                  <c:v>-920.51264844142133</c:v>
                </c:pt>
                <c:pt idx="777">
                  <c:v>-923.14736690485176</c:v>
                </c:pt>
                <c:pt idx="778">
                  <c:v>-925.7854362062219</c:v>
                </c:pt>
                <c:pt idx="779">
                  <c:v>-928.42685400222706</c:v>
                </c:pt>
                <c:pt idx="780">
                  <c:v>-931.07161794659112</c:v>
                </c:pt>
                <c:pt idx="781">
                  <c:v>-933.71972569006618</c:v>
                </c:pt>
                <c:pt idx="782">
                  <c:v>-936.3711748804302</c:v>
                </c:pt>
                <c:pt idx="783">
                  <c:v>-939.02596316249662</c:v>
                </c:pt>
                <c:pt idx="784">
                  <c:v>-941.68408817811144</c:v>
                </c:pt>
                <c:pt idx="785">
                  <c:v>-944.34554756615728</c:v>
                </c:pt>
                <c:pt idx="786">
                  <c:v>-947.01033896255456</c:v>
                </c:pt>
                <c:pt idx="787">
                  <c:v>-949.67846000026452</c:v>
                </c:pt>
                <c:pt idx="788">
                  <c:v>-952.34990830928871</c:v>
                </c:pt>
                <c:pt idx="789">
                  <c:v>-955.02468151667665</c:v>
                </c:pt>
                <c:pt idx="790">
                  <c:v>-957.70277724652226</c:v>
                </c:pt>
                <c:pt idx="791">
                  <c:v>-960.38419311996961</c:v>
                </c:pt>
                <c:pt idx="792">
                  <c:v>-963.06892675520999</c:v>
                </c:pt>
                <c:pt idx="793">
                  <c:v>-965.75697576749269</c:v>
                </c:pt>
                <c:pt idx="794">
                  <c:v>-968.44833776911855</c:v>
                </c:pt>
                <c:pt idx="795">
                  <c:v>-971.14301036944789</c:v>
                </c:pt>
                <c:pt idx="796">
                  <c:v>-973.840991174897</c:v>
                </c:pt>
                <c:pt idx="797">
                  <c:v>-976.54227778894733</c:v>
                </c:pt>
                <c:pt idx="798">
                  <c:v>-979.24686781214211</c:v>
                </c:pt>
                <c:pt idx="799">
                  <c:v>-981.95475884209031</c:v>
                </c:pt>
                <c:pt idx="800">
                  <c:v>-984.66594847346983</c:v>
                </c:pt>
                <c:pt idx="801">
                  <c:v>-987.38043429802588</c:v>
                </c:pt>
                <c:pt idx="802">
                  <c:v>-990.09821390457887</c:v>
                </c:pt>
                <c:pt idx="803">
                  <c:v>-992.81928487902132</c:v>
                </c:pt>
                <c:pt idx="804">
                  <c:v>-995.54364480432469</c:v>
                </c:pt>
                <c:pt idx="805">
                  <c:v>-998.27129126053455</c:v>
                </c:pt>
                <c:pt idx="806">
                  <c:v>-1001.0022218247816</c:v>
                </c:pt>
                <c:pt idx="807">
                  <c:v>-1003.736434071277</c:v>
                </c:pt>
                <c:pt idx="808">
                  <c:v>-1006.473925571318</c:v>
                </c:pt>
                <c:pt idx="809">
                  <c:v>-1009.214693893288</c:v>
                </c:pt>
                <c:pt idx="810">
                  <c:v>-1011.958736602661</c:v>
                </c:pt>
                <c:pt idx="811">
                  <c:v>-1014.7060512620013</c:v>
                </c:pt>
                <c:pt idx="812">
                  <c:v>-1017.4566354309674</c:v>
                </c:pt>
                <c:pt idx="813">
                  <c:v>-1020.2104866663128</c:v>
                </c:pt>
                <c:pt idx="814">
                  <c:v>-1022.9676025218911</c:v>
                </c:pt>
                <c:pt idx="815">
                  <c:v>-1025.7279805486526</c:v>
                </c:pt>
                <c:pt idx="816">
                  <c:v>-1028.491618294654</c:v>
                </c:pt>
                <c:pt idx="817">
                  <c:v>-1031.2585133050532</c:v>
                </c:pt>
                <c:pt idx="818">
                  <c:v>-1034.0286631221165</c:v>
                </c:pt>
                <c:pt idx="819">
                  <c:v>-1036.8020652852192</c:v>
                </c:pt>
                <c:pt idx="820">
                  <c:v>-1039.5787173308456</c:v>
                </c:pt>
                <c:pt idx="821">
                  <c:v>-1042.3586167925964</c:v>
                </c:pt>
                <c:pt idx="822">
                  <c:v>-1045.1417612011844</c:v>
                </c:pt>
                <c:pt idx="823">
                  <c:v>-1047.928148084444</c:v>
                </c:pt>
                <c:pt idx="824">
                  <c:v>-1050.7177749673242</c:v>
                </c:pt>
                <c:pt idx="825">
                  <c:v>-1053.5106393719016</c:v>
                </c:pt>
                <c:pt idx="826">
                  <c:v>-1056.3067388173727</c:v>
                </c:pt>
                <c:pt idx="827">
                  <c:v>-1059.1060708200623</c:v>
                </c:pt>
                <c:pt idx="828">
                  <c:v>-1061.9086328934243</c:v>
                </c:pt>
                <c:pt idx="829">
                  <c:v>-1064.7144225480426</c:v>
                </c:pt>
                <c:pt idx="830">
                  <c:v>-1067.5234372916336</c:v>
                </c:pt>
                <c:pt idx="831">
                  <c:v>-1070.3356746290506</c:v>
                </c:pt>
                <c:pt idx="832">
                  <c:v>-1073.1511320622835</c:v>
                </c:pt>
                <c:pt idx="833">
                  <c:v>-1075.9698070904612</c:v>
                </c:pt>
                <c:pt idx="834">
                  <c:v>-1078.7916972098551</c:v>
                </c:pt>
                <c:pt idx="835">
                  <c:v>-1081.6167999138818</c:v>
                </c:pt>
                <c:pt idx="836">
                  <c:v>-1084.4451126931035</c:v>
                </c:pt>
                <c:pt idx="837">
                  <c:v>-1087.276633035229</c:v>
                </c:pt>
                <c:pt idx="838">
                  <c:v>-1090.1113584251214</c:v>
                </c:pt>
                <c:pt idx="839">
                  <c:v>-1092.9492863447942</c:v>
                </c:pt>
                <c:pt idx="840">
                  <c:v>-1095.7904142734189</c:v>
                </c:pt>
                <c:pt idx="841">
                  <c:v>-1098.6347396873218</c:v>
                </c:pt>
                <c:pt idx="842">
                  <c:v>-1101.4822600599896</c:v>
                </c:pt>
                <c:pt idx="843">
                  <c:v>-1104.3329728620724</c:v>
                </c:pt>
                <c:pt idx="844">
                  <c:v>-1107.1868755613832</c:v>
                </c:pt>
                <c:pt idx="845">
                  <c:v>-1110.0439656229028</c:v>
                </c:pt>
                <c:pt idx="846">
                  <c:v>-1112.9042405087787</c:v>
                </c:pt>
                <c:pt idx="847">
                  <c:v>-1115.7676976783314</c:v>
                </c:pt>
                <c:pt idx="848">
                  <c:v>-1118.6343345880546</c:v>
                </c:pt>
                <c:pt idx="849">
                  <c:v>-1121.5041486916166</c:v>
                </c:pt>
                <c:pt idx="850">
                  <c:v>-1124.377137439863</c:v>
                </c:pt>
                <c:pt idx="851">
                  <c:v>-1127.2532982808223</c:v>
                </c:pt>
                <c:pt idx="852">
                  <c:v>-1130.1326286597009</c:v>
                </c:pt>
                <c:pt idx="853">
                  <c:v>-1133.0151260188945</c:v>
                </c:pt>
                <c:pt idx="854">
                  <c:v>-1135.900787797983</c:v>
                </c:pt>
                <c:pt idx="855">
                  <c:v>-1138.7896114337354</c:v>
                </c:pt>
                <c:pt idx="856">
                  <c:v>-1141.681594360113</c:v>
                </c:pt>
                <c:pt idx="857">
                  <c:v>-1144.5767340082709</c:v>
                </c:pt>
                <c:pt idx="858">
                  <c:v>-1147.4750278065587</c:v>
                </c:pt>
                <c:pt idx="859">
                  <c:v>-1150.3764731805275</c:v>
                </c:pt>
                <c:pt idx="860">
                  <c:v>-1153.2810675529242</c:v>
                </c:pt>
                <c:pt idx="861">
                  <c:v>-1156.1888083437025</c:v>
                </c:pt>
                <c:pt idx="862">
                  <c:v>-1159.0996929700207</c:v>
                </c:pt>
                <c:pt idx="863">
                  <c:v>-1162.0137188462427</c:v>
                </c:pt>
                <c:pt idx="864">
                  <c:v>-1164.9308833839439</c:v>
                </c:pt>
                <c:pt idx="865">
                  <c:v>-1167.8511839919101</c:v>
                </c:pt>
                <c:pt idx="866">
                  <c:v>-1170.7746180761442</c:v>
                </c:pt>
                <c:pt idx="867">
                  <c:v>-1173.7011830398626</c:v>
                </c:pt>
                <c:pt idx="868">
                  <c:v>-1176.6308762835026</c:v>
                </c:pt>
                <c:pt idx="869">
                  <c:v>-1179.5636952047225</c:v>
                </c:pt>
                <c:pt idx="870">
                  <c:v>-1182.4996371984025</c:v>
                </c:pt>
                <c:pt idx="871">
                  <c:v>-1185.4386996566509</c:v>
                </c:pt>
                <c:pt idx="872">
                  <c:v>-1188.3808799688038</c:v>
                </c:pt>
                <c:pt idx="873">
                  <c:v>-1191.3261755214271</c:v>
                </c:pt>
                <c:pt idx="874">
                  <c:v>-1194.2745836983199</c:v>
                </c:pt>
                <c:pt idx="875">
                  <c:v>-1197.2261018805157</c:v>
                </c:pt>
                <c:pt idx="876">
                  <c:v>-1200.1807274462869</c:v>
                </c:pt>
                <c:pt idx="877">
                  <c:v>-1203.138457771144</c:v>
                </c:pt>
                <c:pt idx="878">
                  <c:v>-1206.0992902278419</c:v>
                </c:pt>
                <c:pt idx="879">
                  <c:v>-1209.0632221863787</c:v>
                </c:pt>
                <c:pt idx="880">
                  <c:v>-1212.0302510139984</c:v>
                </c:pt>
                <c:pt idx="881">
                  <c:v>-1215.0003740751963</c:v>
                </c:pt>
                <c:pt idx="882">
                  <c:v>-1217.9735887317165</c:v>
                </c:pt>
                <c:pt idx="883">
                  <c:v>-1220.9498923425592</c:v>
                </c:pt>
                <c:pt idx="884">
                  <c:v>-1223.9292822639813</c:v>
                </c:pt>
                <c:pt idx="885">
                  <c:v>-1226.9117558494954</c:v>
                </c:pt>
                <c:pt idx="886">
                  <c:v>-1229.8973104498766</c:v>
                </c:pt>
                <c:pt idx="887">
                  <c:v>-1232.8859434131643</c:v>
                </c:pt>
                <c:pt idx="888">
                  <c:v>-1235.8776520846627</c:v>
                </c:pt>
                <c:pt idx="889">
                  <c:v>-1238.8724338069417</c:v>
                </c:pt>
                <c:pt idx="890">
                  <c:v>-1241.8702859198443</c:v>
                </c:pt>
                <c:pt idx="891">
                  <c:v>-1244.8712057604862</c:v>
                </c:pt>
                <c:pt idx="892">
                  <c:v>-1247.8751906632583</c:v>
                </c:pt>
                <c:pt idx="893">
                  <c:v>-1250.8822379598244</c:v>
                </c:pt>
                <c:pt idx="894">
                  <c:v>-1253.8923449791357</c:v>
                </c:pt>
                <c:pt idx="895">
                  <c:v>-1256.9055090474185</c:v>
                </c:pt>
                <c:pt idx="896">
                  <c:v>-1259.9217274881883</c:v>
                </c:pt>
                <c:pt idx="897">
                  <c:v>-1262.9409976222453</c:v>
                </c:pt>
                <c:pt idx="898">
                  <c:v>-1265.96331676768</c:v>
                </c:pt>
                <c:pt idx="899">
                  <c:v>-1268.988682239873</c:v>
                </c:pt>
                <c:pt idx="900">
                  <c:v>-1272.017091351501</c:v>
                </c:pt>
                <c:pt idx="901">
                  <c:v>-1275.0485414125358</c:v>
                </c:pt>
                <c:pt idx="902">
                  <c:v>-1278.0830297302489</c:v>
                </c:pt>
                <c:pt idx="903">
                  <c:v>-1281.1205536092118</c:v>
                </c:pt>
                <c:pt idx="904">
                  <c:v>-1284.1611103513019</c:v>
                </c:pt>
                <c:pt idx="905">
                  <c:v>-1287.2046972556993</c:v>
                </c:pt>
                <c:pt idx="906">
                  <c:v>-1290.2513116188954</c:v>
                </c:pt>
                <c:pt idx="907">
                  <c:v>-1293.300950734691</c:v>
                </c:pt>
                <c:pt idx="908">
                  <c:v>-1296.3536118941997</c:v>
                </c:pt>
                <c:pt idx="909">
                  <c:v>-1299.4092923858534</c:v>
                </c:pt>
                <c:pt idx="910">
                  <c:v>-1302.4679894953988</c:v>
                </c:pt>
                <c:pt idx="911">
                  <c:v>-1305.5297005059042</c:v>
                </c:pt>
                <c:pt idx="912">
                  <c:v>-1308.5944226977606</c:v>
                </c:pt>
                <c:pt idx="913">
                  <c:v>-1311.6621533486862</c:v>
                </c:pt>
                <c:pt idx="914">
                  <c:v>-1314.7328897337238</c:v>
                </c:pt>
                <c:pt idx="915">
                  <c:v>-1317.8066291252489</c:v>
                </c:pt>
                <c:pt idx="916">
                  <c:v>-1320.8833687929673</c:v>
                </c:pt>
                <c:pt idx="917">
                  <c:v>-1323.963106003921</c:v>
                </c:pt>
                <c:pt idx="918">
                  <c:v>-1327.0458380224916</c:v>
                </c:pt>
                <c:pt idx="919">
                  <c:v>-1330.1315621103945</c:v>
                </c:pt>
                <c:pt idx="920">
                  <c:v>-1333.2202755266933</c:v>
                </c:pt>
                <c:pt idx="921">
                  <c:v>-1336.3119755277939</c:v>
                </c:pt>
                <c:pt idx="922">
                  <c:v>-1339.4066593674499</c:v>
                </c:pt>
                <c:pt idx="923">
                  <c:v>-1342.5043242967622</c:v>
                </c:pt>
                <c:pt idx="924">
                  <c:v>-1345.6049675641875</c:v>
                </c:pt>
                <c:pt idx="925">
                  <c:v>-1348.7085864155338</c:v>
                </c:pt>
                <c:pt idx="926">
                  <c:v>-1351.8151780939704</c:v>
                </c:pt>
                <c:pt idx="927">
                  <c:v>-1354.9247398400148</c:v>
                </c:pt>
                <c:pt idx="928">
                  <c:v>-1358.0372688915609</c:v>
                </c:pt>
                <c:pt idx="929">
                  <c:v>-1361.1527624838593</c:v>
                </c:pt>
                <c:pt idx="930">
                  <c:v>-1364.2712178495274</c:v>
                </c:pt>
                <c:pt idx="931">
                  <c:v>-1367.392632218553</c:v>
                </c:pt>
                <c:pt idx="932">
                  <c:v>-1370.5170028182943</c:v>
                </c:pt>
                <c:pt idx="933">
                  <c:v>-1373.6443268734847</c:v>
                </c:pt>
                <c:pt idx="934">
                  <c:v>-1376.7746016062372</c:v>
                </c:pt>
                <c:pt idx="935">
                  <c:v>-1379.9078242360306</c:v>
                </c:pt>
                <c:pt idx="936">
                  <c:v>-1383.0439919797439</c:v>
                </c:pt>
                <c:pt idx="937">
                  <c:v>-1386.1831020516286</c:v>
                </c:pt>
                <c:pt idx="938">
                  <c:v>-1389.3251516633256</c:v>
                </c:pt>
                <c:pt idx="939">
                  <c:v>-1392.4701380238671</c:v>
                </c:pt>
                <c:pt idx="940">
                  <c:v>-1395.6180583396649</c:v>
                </c:pt>
                <c:pt idx="941">
                  <c:v>-1398.7689098145422</c:v>
                </c:pt>
                <c:pt idx="942">
                  <c:v>-1401.9226896497103</c:v>
                </c:pt>
                <c:pt idx="943">
                  <c:v>-1405.079395043773</c:v>
                </c:pt>
                <c:pt idx="944">
                  <c:v>-1408.2390231927418</c:v>
                </c:pt>
                <c:pt idx="945">
                  <c:v>-1411.4015712900373</c:v>
                </c:pt>
                <c:pt idx="946">
                  <c:v>-1414.567036526478</c:v>
                </c:pt>
                <c:pt idx="947">
                  <c:v>-1417.7354160902973</c:v>
                </c:pt>
                <c:pt idx="948">
                  <c:v>-1420.9067071671275</c:v>
                </c:pt>
                <c:pt idx="949">
                  <c:v>-1424.0809069400325</c:v>
                </c:pt>
                <c:pt idx="950">
                  <c:v>-1427.2580125894847</c:v>
                </c:pt>
                <c:pt idx="951">
                  <c:v>-1430.4380212933672</c:v>
                </c:pt>
                <c:pt idx="952">
                  <c:v>-1433.6209302269929</c:v>
                </c:pt>
                <c:pt idx="953">
                  <c:v>-1436.8067365631025</c:v>
                </c:pt>
                <c:pt idx="954">
                  <c:v>-1439.9954374718552</c:v>
                </c:pt>
                <c:pt idx="955">
                  <c:v>-1443.1870301208453</c:v>
                </c:pt>
                <c:pt idx="956">
                  <c:v>-1446.3815116750879</c:v>
                </c:pt>
                <c:pt idx="957">
                  <c:v>-1449.5788792970393</c:v>
                </c:pt>
                <c:pt idx="958">
                  <c:v>-1452.7791301466018</c:v>
                </c:pt>
                <c:pt idx="959">
                  <c:v>-1455.9822613810959</c:v>
                </c:pt>
                <c:pt idx="960">
                  <c:v>-1459.1882701552988</c:v>
                </c:pt>
                <c:pt idx="961">
                  <c:v>-1462.397153621424</c:v>
                </c:pt>
                <c:pt idx="962">
                  <c:v>-1465.6089089291404</c:v>
                </c:pt>
                <c:pt idx="963">
                  <c:v>-1468.8235332255606</c:v>
                </c:pt>
                <c:pt idx="964">
                  <c:v>-1472.0410236552427</c:v>
                </c:pt>
                <c:pt idx="965">
                  <c:v>-1475.2613773602045</c:v>
                </c:pt>
                <c:pt idx="966">
                  <c:v>-1478.4845914799298</c:v>
                </c:pt>
                <c:pt idx="967">
                  <c:v>-1481.7106631513427</c:v>
                </c:pt>
                <c:pt idx="968">
                  <c:v>-1484.939589508843</c:v>
                </c:pt>
                <c:pt idx="969">
                  <c:v>-1488.1713676842867</c:v>
                </c:pt>
                <c:pt idx="970">
                  <c:v>-1491.4059948070073</c:v>
                </c:pt>
                <c:pt idx="971">
                  <c:v>-1494.6434680038003</c:v>
                </c:pt>
                <c:pt idx="972">
                  <c:v>-1497.8837843989274</c:v>
                </c:pt>
                <c:pt idx="973">
                  <c:v>-1501.126941114135</c:v>
                </c:pt>
                <c:pt idx="974">
                  <c:v>-1504.3729352686423</c:v>
                </c:pt>
                <c:pt idx="975">
                  <c:v>-1507.6217639791485</c:v>
                </c:pt>
                <c:pt idx="976">
                  <c:v>-1510.8734243598349</c:v>
                </c:pt>
                <c:pt idx="977">
                  <c:v>-1514.1279135223674</c:v>
                </c:pt>
                <c:pt idx="978">
                  <c:v>-1517.3852285758965</c:v>
                </c:pt>
                <c:pt idx="979">
                  <c:v>-1520.6453666270752</c:v>
                </c:pt>
                <c:pt idx="980">
                  <c:v>-1523.9083247800286</c:v>
                </c:pt>
                <c:pt idx="981">
                  <c:v>-1527.1741001363912</c:v>
                </c:pt>
                <c:pt idx="982">
                  <c:v>-1530.4426897952912</c:v>
                </c:pt>
                <c:pt idx="983">
                  <c:v>-1533.7140908533581</c:v>
                </c:pt>
                <c:pt idx="984">
                  <c:v>-1536.988300404721</c:v>
                </c:pt>
                <c:pt idx="985">
                  <c:v>-1540.2653155410176</c:v>
                </c:pt>
                <c:pt idx="986">
                  <c:v>-1543.5451333513884</c:v>
                </c:pt>
                <c:pt idx="987">
                  <c:v>-1546.827750922499</c:v>
                </c:pt>
                <c:pt idx="988">
                  <c:v>-1550.113165338506</c:v>
                </c:pt>
                <c:pt idx="989">
                  <c:v>-1553.4013736810975</c:v>
                </c:pt>
                <c:pt idx="990">
                  <c:v>-1556.6923730294739</c:v>
                </c:pt>
                <c:pt idx="991">
                  <c:v>-1559.9861604603605</c:v>
                </c:pt>
                <c:pt idx="992">
                  <c:v>-1563.2827330480006</c:v>
                </c:pt>
                <c:pt idx="993">
                  <c:v>-1566.5820878641673</c:v>
                </c:pt>
                <c:pt idx="994">
                  <c:v>-1569.884221978162</c:v>
                </c:pt>
                <c:pt idx="995">
                  <c:v>-1573.1891324568167</c:v>
                </c:pt>
                <c:pt idx="996">
                  <c:v>-1576.4968163644962</c:v>
                </c:pt>
                <c:pt idx="997">
                  <c:v>-1579.8072707631047</c:v>
                </c:pt>
                <c:pt idx="998">
                  <c:v>-1583.1204927120814</c:v>
                </c:pt>
                <c:pt idx="999">
                  <c:v>-1586.4364792684109</c:v>
                </c:pt>
                <c:pt idx="1000">
                  <c:v>-1589.7552274866109</c:v>
                </c:pt>
                <c:pt idx="1001">
                  <c:v>-1593.0767344187752</c:v>
                </c:pt>
                <c:pt idx="1002">
                  <c:v>-1596.4009971145167</c:v>
                </c:pt>
                <c:pt idx="1003">
                  <c:v>-1599.728012621013</c:v>
                </c:pt>
                <c:pt idx="1004">
                  <c:v>-1603.0577779829939</c:v>
                </c:pt>
                <c:pt idx="1005">
                  <c:v>-1606.3902902427485</c:v>
                </c:pt>
                <c:pt idx="1006">
                  <c:v>-1609.7255464401244</c:v>
                </c:pt>
                <c:pt idx="1007">
                  <c:v>-1613.0635436125322</c:v>
                </c:pt>
                <c:pt idx="1008">
                  <c:v>-1616.4042787949477</c:v>
                </c:pt>
                <c:pt idx="1009">
                  <c:v>-1619.7477490199169</c:v>
                </c:pt>
                <c:pt idx="1010">
                  <c:v>-1623.0939513175531</c:v>
                </c:pt>
                <c:pt idx="1011">
                  <c:v>-1626.4428827155443</c:v>
                </c:pt>
                <c:pt idx="1012">
                  <c:v>-1629.794540239154</c:v>
                </c:pt>
                <c:pt idx="1013">
                  <c:v>-1633.1489209112251</c:v>
                </c:pt>
                <c:pt idx="1014">
                  <c:v>-1636.5060217521802</c:v>
                </c:pt>
                <c:pt idx="1015">
                  <c:v>-1639.8658397800264</c:v>
                </c:pt>
                <c:pt idx="1016">
                  <c:v>-1643.2283720103569</c:v>
                </c:pt>
                <c:pt idx="1017">
                  <c:v>-1646.5936154563556</c:v>
                </c:pt>
                <c:pt idx="1018">
                  <c:v>-1649.9615671287954</c:v>
                </c:pt>
                <c:pt idx="1019">
                  <c:v>-1653.332224036046</c:v>
                </c:pt>
                <c:pt idx="1020">
                  <c:v>-1656.7055831840723</c:v>
                </c:pt>
                <c:pt idx="1021">
                  <c:v>-1660.08164157644</c:v>
                </c:pt>
                <c:pt idx="1022">
                  <c:v>-1663.4603962143167</c:v>
                </c:pt>
                <c:pt idx="1023">
                  <c:v>-1666.8418440964761</c:v>
                </c:pt>
                <c:pt idx="1024">
                  <c:v>-1670.2259822192968</c:v>
                </c:pt>
                <c:pt idx="1025">
                  <c:v>-1673.6128075767706</c:v>
                </c:pt>
                <c:pt idx="1026">
                  <c:v>-1677.0023171605017</c:v>
                </c:pt>
                <c:pt idx="1027">
                  <c:v>-1680.3945079597102</c:v>
                </c:pt>
                <c:pt idx="1028">
                  <c:v>-1683.7893769612317</c:v>
                </c:pt>
                <c:pt idx="1029">
                  <c:v>-1687.1869211495277</c:v>
                </c:pt>
                <c:pt idx="1030">
                  <c:v>-1690.5871375066799</c:v>
                </c:pt>
                <c:pt idx="1031">
                  <c:v>-1693.9900230123974</c:v>
                </c:pt>
                <c:pt idx="1032">
                  <c:v>-1697.3955746440176</c:v>
                </c:pt>
                <c:pt idx="1033">
                  <c:v>-1700.8037893765113</c:v>
                </c:pt>
                <c:pt idx="1034">
                  <c:v>-1704.2146641824829</c:v>
                </c:pt>
                <c:pt idx="1035">
                  <c:v>-1707.6281960321746</c:v>
                </c:pt>
                <c:pt idx="1036">
                  <c:v>-1711.0443818934659</c:v>
                </c:pt>
                <c:pt idx="1037">
                  <c:v>-1714.4632187318823</c:v>
                </c:pt>
                <c:pt idx="1038">
                  <c:v>-1717.8847035105928</c:v>
                </c:pt>
                <c:pt idx="1039">
                  <c:v>-1721.3088331904144</c:v>
                </c:pt>
                <c:pt idx="1040">
                  <c:v>-1724.7356047298149</c:v>
                </c:pt>
                <c:pt idx="1041">
                  <c:v>-1728.1650150849152</c:v>
                </c:pt>
                <c:pt idx="1042">
                  <c:v>-1731.597061209492</c:v>
                </c:pt>
                <c:pt idx="1043">
                  <c:v>-1735.0317400549818</c:v>
                </c:pt>
                <c:pt idx="1044">
                  <c:v>-1738.4690485704825</c:v>
                </c:pt>
                <c:pt idx="1045">
                  <c:v>-1741.9089837027536</c:v>
                </c:pt>
                <c:pt idx="1046">
                  <c:v>-1745.3515423962249</c:v>
                </c:pt>
                <c:pt idx="1047">
                  <c:v>-1748.7967215929941</c:v>
                </c:pt>
                <c:pt idx="1048">
                  <c:v>-1752.2445182328313</c:v>
                </c:pt>
                <c:pt idx="1049">
                  <c:v>-1755.694929253182</c:v>
                </c:pt>
                <c:pt idx="1050">
                  <c:v>-1759.1479515891685</c:v>
                </c:pt>
                <c:pt idx="1051">
                  <c:v>-1762.603582173595</c:v>
                </c:pt>
                <c:pt idx="1052">
                  <c:v>-1766.0618179369474</c:v>
                </c:pt>
                <c:pt idx="1053">
                  <c:v>-1769.5226558073985</c:v>
                </c:pt>
                <c:pt idx="1054">
                  <c:v>-1772.9860927108089</c:v>
                </c:pt>
                <c:pt idx="1055">
                  <c:v>-1776.4521255707327</c:v>
                </c:pt>
                <c:pt idx="1056">
                  <c:v>-1779.9207513084157</c:v>
                </c:pt>
                <c:pt idx="1057">
                  <c:v>-1783.3919668428011</c:v>
                </c:pt>
                <c:pt idx="1058">
                  <c:v>-1786.8657690905318</c:v>
                </c:pt>
                <c:pt idx="1059">
                  <c:v>-1790.3421549659538</c:v>
                </c:pt>
                <c:pt idx="1060">
                  <c:v>-1793.8211213811164</c:v>
                </c:pt>
                <c:pt idx="1061">
                  <c:v>-1797.3026652457804</c:v>
                </c:pt>
                <c:pt idx="1062">
                  <c:v>-1800.7867834674116</c:v>
                </c:pt>
                <c:pt idx="1063">
                  <c:v>-1804.2734729511928</c:v>
                </c:pt>
                <c:pt idx="1064">
                  <c:v>-1807.7627306000234</c:v>
                </c:pt>
                <c:pt idx="1065">
                  <c:v>-1811.2545533145196</c:v>
                </c:pt>
                <c:pt idx="1066">
                  <c:v>-1814.7489379930198</c:v>
                </c:pt>
                <c:pt idx="1067">
                  <c:v>-1818.2458815315865</c:v>
                </c:pt>
                <c:pt idx="1068">
                  <c:v>-1821.7453808240086</c:v>
                </c:pt>
                <c:pt idx="1069">
                  <c:v>-1825.2474327618086</c:v>
                </c:pt>
                <c:pt idx="1070">
                  <c:v>-1828.7520342342357</c:v>
                </c:pt>
                <c:pt idx="1071">
                  <c:v>-1832.259182128279</c:v>
                </c:pt>
                <c:pt idx="1072">
                  <c:v>-1835.7688733286627</c:v>
                </c:pt>
                <c:pt idx="1073">
                  <c:v>-1839.2811047178557</c:v>
                </c:pt>
                <c:pt idx="1074">
                  <c:v>-1842.7958731760655</c:v>
                </c:pt>
                <c:pt idx="1075">
                  <c:v>-1846.3131755812501</c:v>
                </c:pt>
                <c:pt idx="1076">
                  <c:v>-1849.8330088091152</c:v>
                </c:pt>
                <c:pt idx="1077">
                  <c:v>-1853.3553697331183</c:v>
                </c:pt>
                <c:pt idx="1078">
                  <c:v>-1856.8802552244726</c:v>
                </c:pt>
                <c:pt idx="1079">
                  <c:v>-1860.4076621521465</c:v>
                </c:pt>
                <c:pt idx="1080">
                  <c:v>-1863.9375873828712</c:v>
                </c:pt>
                <c:pt idx="1081">
                  <c:v>-1867.4700277811389</c:v>
                </c:pt>
                <c:pt idx="1082">
                  <c:v>-1871.0049802092112</c:v>
                </c:pt>
                <c:pt idx="1083">
                  <c:v>-1874.5424415271141</c:v>
                </c:pt>
                <c:pt idx="1084">
                  <c:v>-1878.0824085926461</c:v>
                </c:pt>
                <c:pt idx="1085">
                  <c:v>-1881.6248782613829</c:v>
                </c:pt>
                <c:pt idx="1086">
                  <c:v>-1885.1698473866747</c:v>
                </c:pt>
                <c:pt idx="1087">
                  <c:v>-1888.7173128196503</c:v>
                </c:pt>
                <c:pt idx="1088">
                  <c:v>-1892.2672714092237</c:v>
                </c:pt>
                <c:pt idx="1089">
                  <c:v>-1895.8197200020934</c:v>
                </c:pt>
                <c:pt idx="1090">
                  <c:v>-1899.3746554427462</c:v>
                </c:pt>
                <c:pt idx="1091">
                  <c:v>-1902.932074573459</c:v>
                </c:pt>
                <c:pt idx="1092">
                  <c:v>-1906.4919742343029</c:v>
                </c:pt>
                <c:pt idx="1093">
                  <c:v>-1910.054351263148</c:v>
                </c:pt>
                <c:pt idx="1094">
                  <c:v>-1913.6192024956601</c:v>
                </c:pt>
                <c:pt idx="1095">
                  <c:v>-1917.18652476531</c:v>
                </c:pt>
                <c:pt idx="1096">
                  <c:v>-1920.756314903372</c:v>
                </c:pt>
                <c:pt idx="1097">
                  <c:v>-1924.3285697389285</c:v>
                </c:pt>
                <c:pt idx="1098">
                  <c:v>-1927.9032860988743</c:v>
                </c:pt>
                <c:pt idx="1099">
                  <c:v>-1931.4804608079153</c:v>
                </c:pt>
                <c:pt idx="1100">
                  <c:v>-1935.0600906885747</c:v>
                </c:pt>
                <c:pt idx="1101">
                  <c:v>-1938.6421725611947</c:v>
                </c:pt>
                <c:pt idx="1102">
                  <c:v>-1942.2267032439406</c:v>
                </c:pt>
                <c:pt idx="1103">
                  <c:v>-1945.8136795528028</c:v>
                </c:pt>
                <c:pt idx="1104">
                  <c:v>-1949.4030983015953</c:v>
                </c:pt>
                <c:pt idx="1105">
                  <c:v>-1952.9949563019675</c:v>
                </c:pt>
                <c:pt idx="1106">
                  <c:v>-1956.5892503633993</c:v>
                </c:pt>
                <c:pt idx="1107">
                  <c:v>-1960.1859772932075</c:v>
                </c:pt>
                <c:pt idx="1108">
                  <c:v>-1963.7851338965481</c:v>
                </c:pt>
                <c:pt idx="1109">
                  <c:v>-1967.3867169764189</c:v>
                </c:pt>
                <c:pt idx="1110">
                  <c:v>-1970.990723333661</c:v>
                </c:pt>
                <c:pt idx="1111">
                  <c:v>-1974.5971497669655</c:v>
                </c:pt>
                <c:pt idx="1112">
                  <c:v>-1978.2059930728724</c:v>
                </c:pt>
                <c:pt idx="1113">
                  <c:v>-1981.8172500457738</c:v>
                </c:pt>
                <c:pt idx="1114">
                  <c:v>-1985.4309174779194</c:v>
                </c:pt>
                <c:pt idx="1115">
                  <c:v>-1989.0469921594179</c:v>
                </c:pt>
                <c:pt idx="1116">
                  <c:v>-1992.6654708782389</c:v>
                </c:pt>
                <c:pt idx="1117">
                  <c:v>-1996.286350420216</c:v>
                </c:pt>
                <c:pt idx="1118">
                  <c:v>-1999.9096275690513</c:v>
                </c:pt>
                <c:pt idx="1119">
                  <c:v>-2003.5352991063182</c:v>
                </c:pt>
                <c:pt idx="1120">
                  <c:v>-2007.1633618114615</c:v>
                </c:pt>
                <c:pt idx="1121">
                  <c:v>-2010.7938124618008</c:v>
                </c:pt>
                <c:pt idx="1122">
                  <c:v>-2014.426647832538</c:v>
                </c:pt>
                <c:pt idx="1123">
                  <c:v>-2018.0618646967548</c:v>
                </c:pt>
                <c:pt idx="1124">
                  <c:v>-2021.699459825418</c:v>
                </c:pt>
                <c:pt idx="1125">
                  <c:v>-2025.3394299873814</c:v>
                </c:pt>
                <c:pt idx="1126">
                  <c:v>-2028.9817719493878</c:v>
                </c:pt>
                <c:pt idx="1127">
                  <c:v>-2032.6264824760765</c:v>
                </c:pt>
                <c:pt idx="1128">
                  <c:v>-2036.2735583299811</c:v>
                </c:pt>
                <c:pt idx="1129">
                  <c:v>-2039.9229962715342</c:v>
                </c:pt>
                <c:pt idx="1130">
                  <c:v>-2043.574793059069</c:v>
                </c:pt>
                <c:pt idx="1131">
                  <c:v>-2047.2289454488257</c:v>
                </c:pt>
                <c:pt idx="1132">
                  <c:v>-2050.8854501949518</c:v>
                </c:pt>
                <c:pt idx="1133">
                  <c:v>-2054.5443040495024</c:v>
                </c:pt>
                <c:pt idx="1134">
                  <c:v>-2058.2055037624505</c:v>
                </c:pt>
                <c:pt idx="1135">
                  <c:v>-2061.8690460816815</c:v>
                </c:pt>
                <c:pt idx="1136">
                  <c:v>-2065.5349277530008</c:v>
                </c:pt>
                <c:pt idx="1137">
                  <c:v>-2069.2031455201395</c:v>
                </c:pt>
                <c:pt idx="1138">
                  <c:v>-2072.8736961247473</c:v>
                </c:pt>
                <c:pt idx="1139">
                  <c:v>-2076.5465763064062</c:v>
                </c:pt>
                <c:pt idx="1140">
                  <c:v>-2080.2217828026287</c:v>
                </c:pt>
                <c:pt idx="1141">
                  <c:v>-2083.8993123488585</c:v>
                </c:pt>
                <c:pt idx="1142">
                  <c:v>-2087.5791616784786</c:v>
                </c:pt>
                <c:pt idx="1143">
                  <c:v>-2091.2613275228086</c:v>
                </c:pt>
                <c:pt idx="1144">
                  <c:v>-2094.9458066111129</c:v>
                </c:pt>
                <c:pt idx="1145">
                  <c:v>-2098.6325956706</c:v>
                </c:pt>
                <c:pt idx="1146">
                  <c:v>-2102.3216914264272</c:v>
                </c:pt>
                <c:pt idx="1147">
                  <c:v>-2106.0130906017012</c:v>
                </c:pt>
                <c:pt idx="1148">
                  <c:v>-2109.7067899174845</c:v>
                </c:pt>
                <c:pt idx="1149">
                  <c:v>-2113.4027860927958</c:v>
                </c:pt>
                <c:pt idx="1150">
                  <c:v>-2117.1010758446137</c:v>
                </c:pt>
                <c:pt idx="1151">
                  <c:v>-2120.8016558878785</c:v>
                </c:pt>
                <c:pt idx="1152">
                  <c:v>-2124.5045229354973</c:v>
                </c:pt>
                <c:pt idx="1153">
                  <c:v>-2128.2096736983463</c:v>
                </c:pt>
                <c:pt idx="1154">
                  <c:v>-2131.9171048852709</c:v>
                </c:pt>
                <c:pt idx="1155">
                  <c:v>-2135.6268132030928</c:v>
                </c:pt>
                <c:pt idx="1156">
                  <c:v>-2139.3387953566098</c:v>
                </c:pt>
                <c:pt idx="1157">
                  <c:v>-2143.0530480486013</c:v>
                </c:pt>
                <c:pt idx="1158">
                  <c:v>-2146.7695679798308</c:v>
                </c:pt>
                <c:pt idx="1159">
                  <c:v>-2150.4883518490428</c:v>
                </c:pt>
                <c:pt idx="1160">
                  <c:v>-2154.209396352976</c:v>
                </c:pt>
                <c:pt idx="1161">
                  <c:v>-2157.9326981863596</c:v>
                </c:pt>
                <c:pt idx="1162">
                  <c:v>-2161.6582540419158</c:v>
                </c:pt>
                <c:pt idx="1163">
                  <c:v>-2165.386060610369</c:v>
                </c:pt>
                <c:pt idx="1164">
                  <c:v>-2169.116114580439</c:v>
                </c:pt>
                <c:pt idx="1165">
                  <c:v>-2172.8484126388526</c:v>
                </c:pt>
                <c:pt idx="1166">
                  <c:v>-2176.5829514703432</c:v>
                </c:pt>
                <c:pt idx="1167">
                  <c:v>-2180.3197277576528</c:v>
                </c:pt>
                <c:pt idx="1168">
                  <c:v>-2184.0587381815362</c:v>
                </c:pt>
                <c:pt idx="1169">
                  <c:v>-2187.7999794207635</c:v>
                </c:pt>
                <c:pt idx="1170">
                  <c:v>-2191.5434481521243</c:v>
                </c:pt>
                <c:pt idx="1171">
                  <c:v>-2195.2891410504294</c:v>
                </c:pt>
                <c:pt idx="1172">
                  <c:v>-2199.0370547885109</c:v>
                </c:pt>
                <c:pt idx="1173">
                  <c:v>-2202.7871860372329</c:v>
                </c:pt>
                <c:pt idx="1174">
                  <c:v>-2206.539531465487</c:v>
                </c:pt>
                <c:pt idx="1175">
                  <c:v>-2210.2940877401988</c:v>
                </c:pt>
                <c:pt idx="1176">
                  <c:v>-2214.0508515263305</c:v>
                </c:pt>
                <c:pt idx="1177">
                  <c:v>-2217.8098194868817</c:v>
                </c:pt>
                <c:pt idx="1178">
                  <c:v>-2221.5709882828946</c:v>
                </c:pt>
                <c:pt idx="1179">
                  <c:v>-2225.3343545734583</c:v>
                </c:pt>
                <c:pt idx="1180">
                  <c:v>-2229.099915015709</c:v>
                </c:pt>
                <c:pt idx="1181">
                  <c:v>-2232.8676662648336</c:v>
                </c:pt>
                <c:pt idx="1182">
                  <c:v>-2236.6376049740716</c:v>
                </c:pt>
                <c:pt idx="1183">
                  <c:v>-2240.409727794723</c:v>
                </c:pt>
                <c:pt idx="1184">
                  <c:v>-2244.1840313761431</c:v>
                </c:pt>
                <c:pt idx="1185">
                  <c:v>-2247.9605123657557</c:v>
                </c:pt>
                <c:pt idx="1186">
                  <c:v>-2251.7391674090459</c:v>
                </c:pt>
                <c:pt idx="1187">
                  <c:v>-2255.5199931495686</c:v>
                </c:pt>
                <c:pt idx="1188">
                  <c:v>-2259.3029862289532</c:v>
                </c:pt>
                <c:pt idx="1189">
                  <c:v>-2263.0881432868991</c:v>
                </c:pt>
                <c:pt idx="1190">
                  <c:v>-2266.8754609611865</c:v>
                </c:pt>
                <c:pt idx="1191">
                  <c:v>-2270.6649358876793</c:v>
                </c:pt>
                <c:pt idx="1192">
                  <c:v>-2274.4565647003192</c:v>
                </c:pt>
                <c:pt idx="1193">
                  <c:v>-2278.2503440311411</c:v>
                </c:pt>
                <c:pt idx="1194">
                  <c:v>-2282.0462705102609</c:v>
                </c:pt>
                <c:pt idx="1195">
                  <c:v>-2285.8443407658965</c:v>
                </c:pt>
                <c:pt idx="1196">
                  <c:v>-2289.6445514243551</c:v>
                </c:pt>
                <c:pt idx="1197">
                  <c:v>-2293.446899110048</c:v>
                </c:pt>
                <c:pt idx="1198">
                  <c:v>-2297.251380445482</c:v>
                </c:pt>
                <c:pt idx="1199">
                  <c:v>-2301.0579920512746</c:v>
                </c:pt>
                <c:pt idx="1200">
                  <c:v>-2304.8667305461477</c:v>
                </c:pt>
                <c:pt idx="1201">
                  <c:v>-2308.6775925469333</c:v>
                </c:pt>
                <c:pt idx="1202">
                  <c:v>-2312.4905746685818</c:v>
                </c:pt>
                <c:pt idx="1203">
                  <c:v>-2316.3056735241544</c:v>
                </c:pt>
                <c:pt idx="1204">
                  <c:v>-2320.1228857248357</c:v>
                </c:pt>
                <c:pt idx="1205">
                  <c:v>-2323.9422078799334</c:v>
                </c:pt>
                <c:pt idx="1206">
                  <c:v>-2327.7636365968779</c:v>
                </c:pt>
                <c:pt idx="1207">
                  <c:v>-2331.5871684812309</c:v>
                </c:pt>
                <c:pt idx="1208">
                  <c:v>-2335.4128001366867</c:v>
                </c:pt>
                <c:pt idx="1209">
                  <c:v>-2339.2405281650726</c:v>
                </c:pt>
                <c:pt idx="1210">
                  <c:v>-2343.0703491663548</c:v>
                </c:pt>
                <c:pt idx="1211">
                  <c:v>-2346.9022597386374</c:v>
                </c:pt>
                <c:pt idx="1212">
                  <c:v>-2350.7362564781724</c:v>
                </c:pt>
                <c:pt idx="1213">
                  <c:v>-2354.5723359793597</c:v>
                </c:pt>
                <c:pt idx="1214">
                  <c:v>-2358.4104948347422</c:v>
                </c:pt>
                <c:pt idx="1215">
                  <c:v>-2362.2507296350232</c:v>
                </c:pt>
                <c:pt idx="1216">
                  <c:v>-2366.09303696906</c:v>
                </c:pt>
                <c:pt idx="1217">
                  <c:v>-2369.9374134238651</c:v>
                </c:pt>
                <c:pt idx="1218">
                  <c:v>-2373.7838555846179</c:v>
                </c:pt>
                <c:pt idx="1219">
                  <c:v>-2377.6323600346605</c:v>
                </c:pt>
                <c:pt idx="1220">
                  <c:v>-2381.4829233555042</c:v>
                </c:pt>
                <c:pt idx="1221">
                  <c:v>-2385.3355421268311</c:v>
                </c:pt>
                <c:pt idx="1222">
                  <c:v>-2389.1902129264963</c:v>
                </c:pt>
                <c:pt idx="1223">
                  <c:v>-2393.0469323305342</c:v>
                </c:pt>
                <c:pt idx="1224">
                  <c:v>-2396.9056969131575</c:v>
                </c:pt>
                <c:pt idx="1225">
                  <c:v>-2400.7665032467626</c:v>
                </c:pt>
                <c:pt idx="1226">
                  <c:v>-2404.6293479019355</c:v>
                </c:pt>
                <c:pt idx="1227">
                  <c:v>-2408.4942274474483</c:v>
                </c:pt>
                <c:pt idx="1228">
                  <c:v>-2412.3611384502651</c:v>
                </c:pt>
                <c:pt idx="1229">
                  <c:v>-2416.2300774755472</c:v>
                </c:pt>
                <c:pt idx="1230">
                  <c:v>-2420.1010410866552</c:v>
                </c:pt>
                <c:pt idx="1231">
                  <c:v>-2423.9740258451488</c:v>
                </c:pt>
                <c:pt idx="1232">
                  <c:v>-2427.8490283107944</c:v>
                </c:pt>
                <c:pt idx="1233">
                  <c:v>-2431.7260450415652</c:v>
                </c:pt>
                <c:pt idx="1234">
                  <c:v>-2435.6050725936461</c:v>
                </c:pt>
                <c:pt idx="1235">
                  <c:v>-2439.4861075214362</c:v>
                </c:pt>
                <c:pt idx="1236">
                  <c:v>-2443.3691463775476</c:v>
                </c:pt>
                <c:pt idx="1237">
                  <c:v>-2447.2541857128181</c:v>
                </c:pt>
                <c:pt idx="1238">
                  <c:v>-2451.141222076305</c:v>
                </c:pt>
                <c:pt idx="1239">
                  <c:v>-2455.0302520152932</c:v>
                </c:pt>
                <c:pt idx="1240">
                  <c:v>-2458.9212720752944</c:v>
                </c:pt>
                <c:pt idx="1241">
                  <c:v>-2462.8142788000555</c:v>
                </c:pt>
                <c:pt idx="1242">
                  <c:v>-2466.7092687315562</c:v>
                </c:pt>
                <c:pt idx="1243">
                  <c:v>-2470.6062384100173</c:v>
                </c:pt>
                <c:pt idx="1244">
                  <c:v>-2474.5051843739011</c:v>
                </c:pt>
                <c:pt idx="1245">
                  <c:v>-2478.4061031599103</c:v>
                </c:pt>
                <c:pt idx="1246">
                  <c:v>-2482.3089913029989</c:v>
                </c:pt>
                <c:pt idx="1247">
                  <c:v>-2486.21384533637</c:v>
                </c:pt>
                <c:pt idx="1248">
                  <c:v>-2490.1206617914804</c:v>
                </c:pt>
                <c:pt idx="1249">
                  <c:v>-2494.0294371980467</c:v>
                </c:pt>
                <c:pt idx="1250">
                  <c:v>-2497.9401680840424</c:v>
                </c:pt>
                <c:pt idx="1251">
                  <c:v>-2501.8528509757043</c:v>
                </c:pt>
                <c:pt idx="1252">
                  <c:v>-2505.7674823975353</c:v>
                </c:pt>
                <c:pt idx="1253">
                  <c:v>-2509.6840588723076</c:v>
                </c:pt>
                <c:pt idx="1254">
                  <c:v>-2513.6025769210669</c:v>
                </c:pt>
                <c:pt idx="1255">
                  <c:v>-2517.523033063133</c:v>
                </c:pt>
                <c:pt idx="1256">
                  <c:v>-2521.445423816107</c:v>
                </c:pt>
                <c:pt idx="1257">
                  <c:v>-2525.3697456958657</c:v>
                </c:pt>
                <c:pt idx="1258">
                  <c:v>-2529.2959952165752</c:v>
                </c:pt>
                <c:pt idx="1259">
                  <c:v>-2533.224168890687</c:v>
                </c:pt>
                <c:pt idx="1260">
                  <c:v>-2537.154263228947</c:v>
                </c:pt>
                <c:pt idx="1261">
                  <c:v>-2541.0862747403894</c:v>
                </c:pt>
                <c:pt idx="1262">
                  <c:v>-2545.0201999323522</c:v>
                </c:pt>
                <c:pt idx="1263">
                  <c:v>-2548.9560353104675</c:v>
                </c:pt>
                <c:pt idx="1264">
                  <c:v>-2552.8937773786738</c:v>
                </c:pt>
                <c:pt idx="1265">
                  <c:v>-2556.8334226392153</c:v>
                </c:pt>
                <c:pt idx="1266">
                  <c:v>-2560.7749675926461</c:v>
                </c:pt>
                <c:pt idx="1267">
                  <c:v>-2564.7184087378305</c:v>
                </c:pt>
                <c:pt idx="1268">
                  <c:v>-2568.6637425719532</c:v>
                </c:pt>
                <c:pt idx="1269">
                  <c:v>-2572.6109655905143</c:v>
                </c:pt>
                <c:pt idx="1270">
                  <c:v>-2576.5600742873348</c:v>
                </c:pt>
                <c:pt idx="1271">
                  <c:v>-2580.5110651545624</c:v>
                </c:pt>
                <c:pt idx="1272">
                  <c:v>-2584.4639346826734</c:v>
                </c:pt>
                <c:pt idx="1273">
                  <c:v>-2588.4186793604772</c:v>
                </c:pt>
                <c:pt idx="1274">
                  <c:v>-2592.3752956751105</c:v>
                </c:pt>
                <c:pt idx="1275">
                  <c:v>-2596.333780112056</c:v>
                </c:pt>
                <c:pt idx="1276">
                  <c:v>-2600.2941291551315</c:v>
                </c:pt>
                <c:pt idx="1277">
                  <c:v>-2604.2563392865</c:v>
                </c:pt>
                <c:pt idx="1278">
                  <c:v>-2608.2204069866721</c:v>
                </c:pt>
                <c:pt idx="1279">
                  <c:v>-2612.1863287345072</c:v>
                </c:pt>
                <c:pt idx="1280">
                  <c:v>-2616.1541010072201</c:v>
                </c:pt>
                <c:pt idx="1281">
                  <c:v>-2620.12372028038</c:v>
                </c:pt>
                <c:pt idx="1282">
                  <c:v>-2624.0951830279137</c:v>
                </c:pt>
                <c:pt idx="1283">
                  <c:v>-2628.0684857221131</c:v>
                </c:pt>
                <c:pt idx="1284">
                  <c:v>-2632.0436248336364</c:v>
                </c:pt>
                <c:pt idx="1285">
                  <c:v>-2636.0205968315081</c:v>
                </c:pt>
                <c:pt idx="1286">
                  <c:v>-2639.9993981831281</c:v>
                </c:pt>
                <c:pt idx="1287">
                  <c:v>-2643.9800253542662</c:v>
                </c:pt>
                <c:pt idx="1288">
                  <c:v>-2647.9624748090746</c:v>
                </c:pt>
                <c:pt idx="1289">
                  <c:v>-2651.9467430100854</c:v>
                </c:pt>
                <c:pt idx="1290">
                  <c:v>-2655.932826418215</c:v>
                </c:pt>
                <c:pt idx="1291">
                  <c:v>-2659.9207214927678</c:v>
                </c:pt>
                <c:pt idx="1292">
                  <c:v>-2663.9104246914403</c:v>
                </c:pt>
                <c:pt idx="1293">
                  <c:v>-2667.9019324703172</c:v>
                </c:pt>
                <c:pt idx="1294">
                  <c:v>-2671.8952412838889</c:v>
                </c:pt>
                <c:pt idx="1295">
                  <c:v>-2675.8903475850411</c:v>
                </c:pt>
                <c:pt idx="1296">
                  <c:v>-2679.8872478250614</c:v>
                </c:pt>
                <c:pt idx="1297">
                  <c:v>-2683.8859384536477</c:v>
                </c:pt>
                <c:pt idx="1298">
                  <c:v>-2687.8864159189038</c:v>
                </c:pt>
                <c:pt idx="1299">
                  <c:v>-2691.8886766673513</c:v>
                </c:pt>
                <c:pt idx="1300">
                  <c:v>-2695.8927171439218</c:v>
                </c:pt>
                <c:pt idx="1301">
                  <c:v>-2699.8985337919689</c:v>
                </c:pt>
                <c:pt idx="1302">
                  <c:v>-2703.9061230532707</c:v>
                </c:pt>
                <c:pt idx="1303">
                  <c:v>-2707.9154813680293</c:v>
                </c:pt>
                <c:pt idx="1304">
                  <c:v>-2711.9266051748705</c:v>
                </c:pt>
                <c:pt idx="1305">
                  <c:v>-2715.9394909108587</c:v>
                </c:pt>
                <c:pt idx="1306">
                  <c:v>-2719.9541350114914</c:v>
                </c:pt>
                <c:pt idx="1307">
                  <c:v>-2723.9705339107031</c:v>
                </c:pt>
                <c:pt idx="1308">
                  <c:v>-2727.9886840408685</c:v>
                </c:pt>
                <c:pt idx="1309">
                  <c:v>-2732.0085818328098</c:v>
                </c:pt>
                <c:pt idx="1310">
                  <c:v>-2736.0302237157939</c:v>
                </c:pt>
                <c:pt idx="1311">
                  <c:v>-2740.0536061175408</c:v>
                </c:pt>
                <c:pt idx="1312">
                  <c:v>-2744.0787254642219</c:v>
                </c:pt>
                <c:pt idx="1313">
                  <c:v>-2748.1055781804694</c:v>
                </c:pt>
                <c:pt idx="1314">
                  <c:v>-2752.1341606893725</c:v>
                </c:pt>
                <c:pt idx="1315">
                  <c:v>-2756.1644694124843</c:v>
                </c:pt>
                <c:pt idx="1316">
                  <c:v>-2760.1965007698286</c:v>
                </c:pt>
                <c:pt idx="1317">
                  <c:v>-2764.2302511798907</c:v>
                </c:pt>
                <c:pt idx="1318">
                  <c:v>-2768.2657170596376</c:v>
                </c:pt>
                <c:pt idx="1319">
                  <c:v>-2772.302894824506</c:v>
                </c:pt>
                <c:pt idx="1320">
                  <c:v>-2776.3417808884205</c:v>
                </c:pt>
                <c:pt idx="1321">
                  <c:v>-2780.3823716637767</c:v>
                </c:pt>
                <c:pt idx="1322">
                  <c:v>-2784.424663561465</c:v>
                </c:pt>
                <c:pt idx="1323">
                  <c:v>-2788.4686529908595</c:v>
                </c:pt>
                <c:pt idx="1324">
                  <c:v>-2792.5143363598318</c:v>
                </c:pt>
                <c:pt idx="1325">
                  <c:v>-2796.5617100747427</c:v>
                </c:pt>
                <c:pt idx="1326">
                  <c:v>-2800.6107705404561</c:v>
                </c:pt>
                <c:pt idx="1327">
                  <c:v>-2804.6615141603361</c:v>
                </c:pt>
                <c:pt idx="1328">
                  <c:v>-2808.7139373362511</c:v>
                </c:pt>
                <c:pt idx="1329">
                  <c:v>-2812.7680364685789</c:v>
                </c:pt>
                <c:pt idx="1330">
                  <c:v>-2816.8238079562052</c:v>
                </c:pt>
                <c:pt idx="1331">
                  <c:v>-2820.8812481965356</c:v>
                </c:pt>
                <c:pt idx="1332">
                  <c:v>-2824.9403535854908</c:v>
                </c:pt>
                <c:pt idx="1333">
                  <c:v>-2829.001120517511</c:v>
                </c:pt>
                <c:pt idx="1334">
                  <c:v>-2833.0635453855625</c:v>
                </c:pt>
                <c:pt idx="1335">
                  <c:v>-2837.1276245811368</c:v>
                </c:pt>
                <c:pt idx="1336">
                  <c:v>-2841.1933544942581</c:v>
                </c:pt>
                <c:pt idx="1337">
                  <c:v>-2845.2607315134846</c:v>
                </c:pt>
                <c:pt idx="1338">
                  <c:v>-2849.3297520259102</c:v>
                </c:pt>
                <c:pt idx="1339">
                  <c:v>-2853.4004124171679</c:v>
                </c:pt>
                <c:pt idx="1340">
                  <c:v>-2857.472709071435</c:v>
                </c:pt>
                <c:pt idx="1341">
                  <c:v>-2861.5466383714379</c:v>
                </c:pt>
                <c:pt idx="1342">
                  <c:v>-2865.6221966984476</c:v>
                </c:pt>
                <c:pt idx="1343">
                  <c:v>-2869.6993804322933</c:v>
                </c:pt>
                <c:pt idx="1344">
                  <c:v>-2873.778185951358</c:v>
                </c:pt>
                <c:pt idx="1345">
                  <c:v>-2877.858609632583</c:v>
                </c:pt>
                <c:pt idx="1346">
                  <c:v>-2881.9406478514748</c:v>
                </c:pt>
                <c:pt idx="1347">
                  <c:v>-2886.0242969821029</c:v>
                </c:pt>
                <c:pt idx="1348">
                  <c:v>-2890.1095533971074</c:v>
                </c:pt>
                <c:pt idx="1349">
                  <c:v>-2894.1964134677037</c:v>
                </c:pt>
                <c:pt idx="1350">
                  <c:v>-2898.2848735636767</c:v>
                </c:pt>
                <c:pt idx="1351">
                  <c:v>-2902.3749300533946</c:v>
                </c:pt>
                <c:pt idx="1352">
                  <c:v>-2906.4665793038052</c:v>
                </c:pt>
                <c:pt idx="1353">
                  <c:v>-2910.5598176804424</c:v>
                </c:pt>
                <c:pt idx="1354">
                  <c:v>-2914.654641547429</c:v>
                </c:pt>
                <c:pt idx="1355">
                  <c:v>-2918.7510472674803</c:v>
                </c:pt>
                <c:pt idx="1356">
                  <c:v>-2922.8490312019026</c:v>
                </c:pt>
                <c:pt idx="1357">
                  <c:v>-2926.9485897106056</c:v>
                </c:pt>
                <c:pt idx="1358">
                  <c:v>-2931.0497191520953</c:v>
                </c:pt>
                <c:pt idx="1359">
                  <c:v>-2935.1524158834864</c:v>
                </c:pt>
                <c:pt idx="1360">
                  <c:v>-2939.2566762604988</c:v>
                </c:pt>
                <c:pt idx="1361">
                  <c:v>-2943.362496637465</c:v>
                </c:pt>
                <c:pt idx="1362">
                  <c:v>-2947.4698733673313</c:v>
                </c:pt>
                <c:pt idx="1363">
                  <c:v>-2951.5788028016609</c:v>
                </c:pt>
                <c:pt idx="1364">
                  <c:v>-2955.6892812906385</c:v>
                </c:pt>
                <c:pt idx="1365">
                  <c:v>-2959.8013051830712</c:v>
                </c:pt>
                <c:pt idx="1366">
                  <c:v>-2963.9148708263983</c:v>
                </c:pt>
                <c:pt idx="1367">
                  <c:v>-2968.0299745666848</c:v>
                </c:pt>
                <c:pt idx="1368">
                  <c:v>-2972.1466127486292</c:v>
                </c:pt>
                <c:pt idx="1369">
                  <c:v>-2976.2647817155698</c:v>
                </c:pt>
                <c:pt idx="1370">
                  <c:v>-2980.3844778094845</c:v>
                </c:pt>
                <c:pt idx="1371">
                  <c:v>-2984.5056973709925</c:v>
                </c:pt>
                <c:pt idx="1372">
                  <c:v>-2988.6284367393637</c:v>
                </c:pt>
                <c:pt idx="1373">
                  <c:v>-2992.752692252514</c:v>
                </c:pt>
                <c:pt idx="1374">
                  <c:v>-2996.8784602470155</c:v>
                </c:pt>
                <c:pt idx="1375">
                  <c:v>-3001.0057370580948</c:v>
                </c:pt>
                <c:pt idx="1376">
                  <c:v>-3005.1345190196394</c:v>
                </c:pt>
                <c:pt idx="1377">
                  <c:v>-3009.2648024642003</c:v>
                </c:pt>
                <c:pt idx="1378">
                  <c:v>-3013.396583722993</c:v>
                </c:pt>
                <c:pt idx="1379">
                  <c:v>-3017.5298591259043</c:v>
                </c:pt>
                <c:pt idx="1380">
                  <c:v>-3021.6646250014933</c:v>
                </c:pt>
                <c:pt idx="1381">
                  <c:v>-3025.8008776769943</c:v>
                </c:pt>
                <c:pt idx="1382">
                  <c:v>-3029.9386134783203</c:v>
                </c:pt>
                <c:pt idx="1383">
                  <c:v>-3034.07782873007</c:v>
                </c:pt>
                <c:pt idx="1384">
                  <c:v>-3038.2185197555268</c:v>
                </c:pt>
                <c:pt idx="1385">
                  <c:v>-3042.3606828766606</c:v>
                </c:pt>
                <c:pt idx="1386">
                  <c:v>-3046.5043144141364</c:v>
                </c:pt>
                <c:pt idx="1387">
                  <c:v>-3050.6494106873151</c:v>
                </c:pt>
                <c:pt idx="1388">
                  <c:v>-3054.7959680142549</c:v>
                </c:pt>
                <c:pt idx="1389">
                  <c:v>-3058.9439827117167</c:v>
                </c:pt>
                <c:pt idx="1390">
                  <c:v>-3063.0934510951656</c:v>
                </c:pt>
                <c:pt idx="1391">
                  <c:v>-3067.2443694787794</c:v>
                </c:pt>
                <c:pt idx="1392">
                  <c:v>-3071.3967341754433</c:v>
                </c:pt>
                <c:pt idx="1393">
                  <c:v>-3075.5505414967624</c:v>
                </c:pt>
                <c:pt idx="1394">
                  <c:v>-3079.7057877530533</c:v>
                </c:pt>
                <c:pt idx="1395">
                  <c:v>-3083.8624692533631</c:v>
                </c:pt>
                <c:pt idx="1396">
                  <c:v>-3088.0205823054594</c:v>
                </c:pt>
                <c:pt idx="1397">
                  <c:v>-3092.1801232158382</c:v>
                </c:pt>
                <c:pt idx="1398">
                  <c:v>-3096.3410882897256</c:v>
                </c:pt>
                <c:pt idx="1399">
                  <c:v>-3100.5034738310883</c:v>
                </c:pt>
                <c:pt idx="1400">
                  <c:v>-3104.6672761426239</c:v>
                </c:pt>
                <c:pt idx="1401">
                  <c:v>-3108.8324915257781</c:v>
                </c:pt>
                <c:pt idx="1402">
                  <c:v>-3112.9991162807387</c:v>
                </c:pt>
                <c:pt idx="1403">
                  <c:v>-3117.1671467064398</c:v>
                </c:pt>
                <c:pt idx="1404">
                  <c:v>-3121.3365791005699</c:v>
                </c:pt>
                <c:pt idx="1405">
                  <c:v>-3125.5074097595702</c:v>
                </c:pt>
                <c:pt idx="1406">
                  <c:v>-3129.6796349786414</c:v>
                </c:pt>
                <c:pt idx="1407">
                  <c:v>-3133.8532510517439</c:v>
                </c:pt>
                <c:pt idx="1408">
                  <c:v>-3138.028254271605</c:v>
                </c:pt>
                <c:pt idx="1409">
                  <c:v>-3142.2046409297154</c:v>
                </c:pt>
                <c:pt idx="1410">
                  <c:v>-3146.3824073163428</c:v>
                </c:pt>
                <c:pt idx="1411">
                  <c:v>-3150.561549720524</c:v>
                </c:pt>
                <c:pt idx="1412">
                  <c:v>-3154.742064430076</c:v>
                </c:pt>
                <c:pt idx="1413">
                  <c:v>-3158.9239477315987</c:v>
                </c:pt>
                <c:pt idx="1414">
                  <c:v>-3163.1071959104738</c:v>
                </c:pt>
                <c:pt idx="1415">
                  <c:v>-3167.2918052508703</c:v>
                </c:pt>
                <c:pt idx="1416">
                  <c:v>-3171.4777720357479</c:v>
                </c:pt>
                <c:pt idx="1417">
                  <c:v>-3175.6650925468639</c:v>
                </c:pt>
                <c:pt idx="1418">
                  <c:v>-3179.8537630647702</c:v>
                </c:pt>
                <c:pt idx="1419">
                  <c:v>-3184.0437798688185</c:v>
                </c:pt>
                <c:pt idx="1420">
                  <c:v>-3188.2351392371688</c:v>
                </c:pt>
                <c:pt idx="1421">
                  <c:v>-3192.4278374467849</c:v>
                </c:pt>
                <c:pt idx="1422">
                  <c:v>-3196.6218707734433</c:v>
                </c:pt>
                <c:pt idx="1423">
                  <c:v>-3200.8172354917315</c:v>
                </c:pt>
                <c:pt idx="1424">
                  <c:v>-3205.013927875058</c:v>
                </c:pt>
                <c:pt idx="1425">
                  <c:v>-3209.2119441956524</c:v>
                </c:pt>
                <c:pt idx="1426">
                  <c:v>-3213.4112807245642</c:v>
                </c:pt>
                <c:pt idx="1427">
                  <c:v>-3217.6119337316745</c:v>
                </c:pt>
                <c:pt idx="1428">
                  <c:v>-3221.8138994856913</c:v>
                </c:pt>
                <c:pt idx="1429">
                  <c:v>-3226.0171742541584</c:v>
                </c:pt>
                <c:pt idx="1430">
                  <c:v>-3230.2217543034571</c:v>
                </c:pt>
                <c:pt idx="1431">
                  <c:v>-3234.4276358988118</c:v>
                </c:pt>
                <c:pt idx="1432">
                  <c:v>-3238.6348153042823</c:v>
                </c:pt>
                <c:pt idx="1433">
                  <c:v>-3242.8432887827857</c:v>
                </c:pt>
                <c:pt idx="1434">
                  <c:v>-3247.0530525960826</c:v>
                </c:pt>
                <c:pt idx="1435">
                  <c:v>-3251.2641030047907</c:v>
                </c:pt>
                <c:pt idx="1436">
                  <c:v>-3255.4764362683854</c:v>
                </c:pt>
                <c:pt idx="1437">
                  <c:v>-3259.6900486452009</c:v>
                </c:pt>
                <c:pt idx="1438">
                  <c:v>-3263.9049363924332</c:v>
                </c:pt>
                <c:pt idx="1439">
                  <c:v>-3268.1210957661519</c:v>
                </c:pt>
                <c:pt idx="1440">
                  <c:v>-3272.3385230212893</c:v>
                </c:pt>
                <c:pt idx="1441">
                  <c:v>-3276.5572144116563</c:v>
                </c:pt>
                <c:pt idx="1442">
                  <c:v>-3280.7771661899401</c:v>
                </c:pt>
                <c:pt idx="1443">
                  <c:v>-3284.9983746077087</c:v>
                </c:pt>
                <c:pt idx="1444">
                  <c:v>-3289.2208359154142</c:v>
                </c:pt>
                <c:pt idx="1445">
                  <c:v>-3293.4445463623924</c:v>
                </c:pt>
                <c:pt idx="1446">
                  <c:v>-3297.6695021968717</c:v>
                </c:pt>
                <c:pt idx="1447">
                  <c:v>-3301.8956996659754</c:v>
                </c:pt>
                <c:pt idx="1448">
                  <c:v>-3306.1231350157254</c:v>
                </c:pt>
                <c:pt idx="1449">
                  <c:v>-3310.3518044910388</c:v>
                </c:pt>
                <c:pt idx="1450">
                  <c:v>-3314.5817043357392</c:v>
                </c:pt>
                <c:pt idx="1451">
                  <c:v>-3318.8128307925604</c:v>
                </c:pt>
                <c:pt idx="1452">
                  <c:v>-3323.04518010314</c:v>
                </c:pt>
                <c:pt idx="1453">
                  <c:v>-3327.2787485080357</c:v>
                </c:pt>
                <c:pt idx="1454">
                  <c:v>-3331.5135322467181</c:v>
                </c:pt>
                <c:pt idx="1455">
                  <c:v>-3335.7495275575807</c:v>
                </c:pt>
                <c:pt idx="1456">
                  <c:v>-3339.9867306779402</c:v>
                </c:pt>
                <c:pt idx="1457">
                  <c:v>-3344.225137844041</c:v>
                </c:pt>
                <c:pt idx="1458">
                  <c:v>-3348.464745291054</c:v>
                </c:pt>
                <c:pt idx="1459">
                  <c:v>-3352.705549253089</c:v>
                </c:pt>
                <c:pt idx="1460">
                  <c:v>-3356.9475459631917</c:v>
                </c:pt>
                <c:pt idx="1461">
                  <c:v>-3361.1907316533493</c:v>
                </c:pt>
                <c:pt idx="1462">
                  <c:v>-3365.435102554487</c:v>
                </c:pt>
                <c:pt idx="1463">
                  <c:v>-3369.6806548964851</c:v>
                </c:pt>
                <c:pt idx="1464">
                  <c:v>-3373.9273849081692</c:v>
                </c:pt>
                <c:pt idx="1465">
                  <c:v>-3378.1752888173205</c:v>
                </c:pt>
                <c:pt idx="1466">
                  <c:v>-3382.4243628506774</c:v>
                </c:pt>
                <c:pt idx="1467">
                  <c:v>-3386.6746032339402</c:v>
                </c:pt>
                <c:pt idx="1468">
                  <c:v>-3390.9260061917712</c:v>
                </c:pt>
                <c:pt idx="1469">
                  <c:v>-3395.1785679478021</c:v>
                </c:pt>
                <c:pt idx="1470">
                  <c:v>-3399.4322847246303</c:v>
                </c:pt>
                <c:pt idx="1471">
                  <c:v>-3403.6871527438343</c:v>
                </c:pt>
                <c:pt idx="1472">
                  <c:v>-3407.943168225966</c:v>
                </c:pt>
                <c:pt idx="1473">
                  <c:v>-3412.2003273905584</c:v>
                </c:pt>
                <c:pt idx="1474">
                  <c:v>-3416.4586264561294</c:v>
                </c:pt>
                <c:pt idx="1475">
                  <c:v>-3420.7180616401829</c:v>
                </c:pt>
                <c:pt idx="1476">
                  <c:v>-3424.9786291592136</c:v>
                </c:pt>
                <c:pt idx="1477">
                  <c:v>-3429.2403252287131</c:v>
                </c:pt>
                <c:pt idx="1478">
                  <c:v>-3433.5031460631703</c:v>
                </c:pt>
                <c:pt idx="1479">
                  <c:v>-3437.7670878760691</c:v>
                </c:pt>
                <c:pt idx="1480">
                  <c:v>-3442.0321468799052</c:v>
                </c:pt>
                <c:pt idx="1481">
                  <c:v>-3446.2983192861789</c:v>
                </c:pt>
                <c:pt idx="1482">
                  <c:v>-3450.5656013053999</c:v>
                </c:pt>
                <c:pt idx="1483">
                  <c:v>-3454.8339891470946</c:v>
                </c:pt>
                <c:pt idx="1484">
                  <c:v>-3459.1034790198064</c:v>
                </c:pt>
                <c:pt idx="1485">
                  <c:v>-3463.3740671310993</c:v>
                </c:pt>
                <c:pt idx="1486">
                  <c:v>-3467.6457496875641</c:v>
                </c:pt>
                <c:pt idx="1487">
                  <c:v>-3471.9185228948136</c:v>
                </c:pt>
                <c:pt idx="1488">
                  <c:v>-3476.1923829574994</c:v>
                </c:pt>
                <c:pt idx="1489">
                  <c:v>-3480.4673260793024</c:v>
                </c:pt>
                <c:pt idx="1490">
                  <c:v>-3484.7433484629437</c:v>
                </c:pt>
                <c:pt idx="1491">
                  <c:v>-3489.0204463101859</c:v>
                </c:pt>
                <c:pt idx="1492">
                  <c:v>-3493.2986158218341</c:v>
                </c:pt>
                <c:pt idx="1493">
                  <c:v>-3497.5778531977426</c:v>
                </c:pt>
                <c:pt idx="1494">
                  <c:v>-3501.8581546368177</c:v>
                </c:pt>
                <c:pt idx="1495">
                  <c:v>-3506.1395163370239</c:v>
                </c:pt>
                <c:pt idx="1496">
                  <c:v>-3510.4219344953749</c:v>
                </c:pt>
                <c:pt idx="1497">
                  <c:v>-3514.7054053079537</c:v>
                </c:pt>
                <c:pt idx="1498">
                  <c:v>-3518.989924969907</c:v>
                </c:pt>
                <c:pt idx="1499">
                  <c:v>-3523.2754896754482</c:v>
                </c:pt>
                <c:pt idx="1500">
                  <c:v>-3527.5620956178623</c:v>
                </c:pt>
                <c:pt idx="1501">
                  <c:v>-3531.8497389895092</c:v>
                </c:pt>
                <c:pt idx="1502">
                  <c:v>-3536.1384159818317</c:v>
                </c:pt>
                <c:pt idx="1503">
                  <c:v>-3540.4281227853489</c:v>
                </c:pt>
                <c:pt idx="1504">
                  <c:v>-3544.7188555896669</c:v>
                </c:pt>
                <c:pt idx="1505">
                  <c:v>-3549.0106105834793</c:v>
                </c:pt>
                <c:pt idx="1506">
                  <c:v>-3553.3033839545765</c:v>
                </c:pt>
                <c:pt idx="1507">
                  <c:v>-3557.5971718898404</c:v>
                </c:pt>
                <c:pt idx="1508">
                  <c:v>-3561.891970575251</c:v>
                </c:pt>
                <c:pt idx="1509">
                  <c:v>-3566.1877761958931</c:v>
                </c:pt>
                <c:pt idx="1510">
                  <c:v>-3570.4845849359544</c:v>
                </c:pt>
                <c:pt idx="1511">
                  <c:v>-3574.7823929787332</c:v>
                </c:pt>
                <c:pt idx="1512">
                  <c:v>-3579.0811965066405</c:v>
                </c:pt>
                <c:pt idx="1513">
                  <c:v>-3583.3809917012027</c:v>
                </c:pt>
                <c:pt idx="1514">
                  <c:v>-3587.6817747430646</c:v>
                </c:pt>
                <c:pt idx="1515">
                  <c:v>-3591.9835418119947</c:v>
                </c:pt>
                <c:pt idx="1516">
                  <c:v>-3596.2862890868851</c:v>
                </c:pt>
                <c:pt idx="1517">
                  <c:v>-3600.5900127457612</c:v>
                </c:pt>
                <c:pt idx="1518">
                  <c:v>-3604.8947089657763</c:v>
                </c:pt>
                <c:pt idx="1519">
                  <c:v>-3609.2003739232246</c:v>
                </c:pt>
                <c:pt idx="1520">
                  <c:v>-3613.5070037935366</c:v>
                </c:pt>
                <c:pt idx="1521">
                  <c:v>-3617.8145947512871</c:v>
                </c:pt>
                <c:pt idx="1522">
                  <c:v>-3622.1231429701938</c:v>
                </c:pt>
                <c:pt idx="1523">
                  <c:v>-3626.4326446231298</c:v>
                </c:pt>
                <c:pt idx="1524">
                  <c:v>-3630.7430958821192</c:v>
                </c:pt>
                <c:pt idx="1525">
                  <c:v>-3635.0544929183407</c:v>
                </c:pt>
                <c:pt idx="1526">
                  <c:v>-3639.3668319021335</c:v>
                </c:pt>
                <c:pt idx="1527">
                  <c:v>-3643.6801090030012</c:v>
                </c:pt>
                <c:pt idx="1528">
                  <c:v>-3647.9943203896146</c:v>
                </c:pt>
                <c:pt idx="1529">
                  <c:v>-3652.3094622298122</c:v>
                </c:pt>
                <c:pt idx="1530">
                  <c:v>-3656.6255306906073</c:v>
                </c:pt>
                <c:pt idx="1531">
                  <c:v>-3660.9425219381906</c:v>
                </c:pt>
                <c:pt idx="1532">
                  <c:v>-3665.260432137934</c:v>
                </c:pt>
                <c:pt idx="1533">
                  <c:v>-3669.5792574543916</c:v>
                </c:pt>
                <c:pt idx="1534">
                  <c:v>-3673.898994051302</c:v>
                </c:pt>
                <c:pt idx="1535">
                  <c:v>-3678.2196380916007</c:v>
                </c:pt>
                <c:pt idx="1536">
                  <c:v>-3682.5411857374133</c:v>
                </c:pt>
                <c:pt idx="1537">
                  <c:v>-3686.8636331500616</c:v>
                </c:pt>
                <c:pt idx="1538">
                  <c:v>-3691.1869764900712</c:v>
                </c:pt>
                <c:pt idx="1539">
                  <c:v>-3695.5112119171681</c:v>
                </c:pt>
                <c:pt idx="1540">
                  <c:v>-3699.8363355902916</c:v>
                </c:pt>
                <c:pt idx="1541">
                  <c:v>-3704.1623436675845</c:v>
                </c:pt>
                <c:pt idx="1542">
                  <c:v>-3708.4892323064128</c:v>
                </c:pt>
                <c:pt idx="1543">
                  <c:v>-3712.816997663354</c:v>
                </c:pt>
                <c:pt idx="1544">
                  <c:v>-3717.145635894206</c:v>
                </c:pt>
                <c:pt idx="1545">
                  <c:v>-3721.4751431539958</c:v>
                </c:pt>
                <c:pt idx="1546">
                  <c:v>-3725.8055155969769</c:v>
                </c:pt>
                <c:pt idx="1547">
                  <c:v>-3730.1367493766338</c:v>
                </c:pt>
                <c:pt idx="1548">
                  <c:v>-3734.4688406456853</c:v>
                </c:pt>
                <c:pt idx="1549">
                  <c:v>-3738.8017855560902</c:v>
                </c:pt>
                <c:pt idx="1550">
                  <c:v>-3743.1355802590488</c:v>
                </c:pt>
                <c:pt idx="1551">
                  <c:v>-3747.4702209050024</c:v>
                </c:pt>
                <c:pt idx="1552">
                  <c:v>-3751.8057036436458</c:v>
                </c:pt>
                <c:pt idx="1553">
                  <c:v>-3756.1420246239263</c:v>
                </c:pt>
                <c:pt idx="1554">
                  <c:v>-3760.4791799940454</c:v>
                </c:pt>
                <c:pt idx="1555">
                  <c:v>-3764.8171659014588</c:v>
                </c:pt>
                <c:pt idx="1556">
                  <c:v>-3769.1559784928904</c:v>
                </c:pt>
                <c:pt idx="1557">
                  <c:v>-3773.4956139143269</c:v>
                </c:pt>
                <c:pt idx="1558">
                  <c:v>-3777.8360683110268</c:v>
                </c:pt>
                <c:pt idx="1559">
                  <c:v>-3782.177337827517</c:v>
                </c:pt>
                <c:pt idx="1560">
                  <c:v>-3786.5194186076046</c:v>
                </c:pt>
                <c:pt idx="1561">
                  <c:v>-3790.8623067943736</c:v>
                </c:pt>
                <c:pt idx="1562">
                  <c:v>-3795.2059985301903</c:v>
                </c:pt>
                <c:pt idx="1563">
                  <c:v>-3799.550489956709</c:v>
                </c:pt>
                <c:pt idx="1564">
                  <c:v>-3803.8957772148738</c:v>
                </c:pt>
                <c:pt idx="1565">
                  <c:v>-3808.2418564449194</c:v>
                </c:pt>
                <c:pt idx="1566">
                  <c:v>-3812.5887237863794</c:v>
                </c:pt>
                <c:pt idx="1567">
                  <c:v>-3816.9363753780872</c:v>
                </c:pt>
                <c:pt idx="1568">
                  <c:v>-3821.2848073581786</c:v>
                </c:pt>
                <c:pt idx="1569">
                  <c:v>-3825.634015864096</c:v>
                </c:pt>
                <c:pt idx="1570">
                  <c:v>-3829.9839970325907</c:v>
                </c:pt>
                <c:pt idx="1571">
                  <c:v>-3834.3347469997352</c:v>
                </c:pt>
                <c:pt idx="1572">
                  <c:v>-3838.6862619009084</c:v>
                </c:pt>
                <c:pt idx="1573">
                  <c:v>-3843.038537870817</c:v>
                </c:pt>
                <c:pt idx="1574">
                  <c:v>-3847.3915710434885</c:v>
                </c:pt>
                <c:pt idx="1575">
                  <c:v>-3851.74535755228</c:v>
                </c:pt>
                <c:pt idx="1576">
                  <c:v>-3856.0998935298767</c:v>
                </c:pt>
                <c:pt idx="1577">
                  <c:v>-3860.4551751083013</c:v>
                </c:pt>
                <c:pt idx="1578">
                  <c:v>-3864.8111984189127</c:v>
                </c:pt>
                <c:pt idx="1579">
                  <c:v>-3869.1679595924079</c:v>
                </c:pt>
                <c:pt idx="1580">
                  <c:v>-3873.5254547588356</c:v>
                </c:pt>
                <c:pt idx="1581">
                  <c:v>-3877.8836800475829</c:v>
                </c:pt>
                <c:pt idx="1582">
                  <c:v>-3882.2426315873986</c:v>
                </c:pt>
                <c:pt idx="1583">
                  <c:v>-3886.6023055063802</c:v>
                </c:pt>
                <c:pt idx="1584">
                  <c:v>-3890.9626979319851</c:v>
                </c:pt>
                <c:pt idx="1585">
                  <c:v>-3895.3238049910292</c:v>
                </c:pt>
                <c:pt idx="1586">
                  <c:v>-3899.6856228096995</c:v>
                </c:pt>
                <c:pt idx="1587">
                  <c:v>-3904.0481475135489</c:v>
                </c:pt>
                <c:pt idx="1588">
                  <c:v>-3908.411375227502</c:v>
                </c:pt>
                <c:pt idx="1589">
                  <c:v>-3912.7753020758582</c:v>
                </c:pt>
                <c:pt idx="1590">
                  <c:v>-3917.1399241822987</c:v>
                </c:pt>
                <c:pt idx="1591">
                  <c:v>-3921.5052376698841</c:v>
                </c:pt>
                <c:pt idx="1592">
                  <c:v>-3925.8712386610614</c:v>
                </c:pt>
                <c:pt idx="1593">
                  <c:v>-3930.2379232776693</c:v>
                </c:pt>
                <c:pt idx="1594">
                  <c:v>-3934.6052876409367</c:v>
                </c:pt>
                <c:pt idx="1595">
                  <c:v>-3938.9733278714912</c:v>
                </c:pt>
                <c:pt idx="1596">
                  <c:v>-3943.3420400893551</c:v>
                </c:pt>
                <c:pt idx="1597">
                  <c:v>-3947.7114204139616</c:v>
                </c:pt>
                <c:pt idx="1598">
                  <c:v>-3952.0814649641429</c:v>
                </c:pt>
                <c:pt idx="1599">
                  <c:v>-3956.4521698581439</c:v>
                </c:pt>
                <c:pt idx="1600">
                  <c:v>-3960.8235312136248</c:v>
                </c:pt>
                <c:pt idx="1601">
                  <c:v>-3965.195545147662</c:v>
                </c:pt>
                <c:pt idx="1602">
                  <c:v>-3969.5682077767497</c:v>
                </c:pt>
                <c:pt idx="1603">
                  <c:v>-3973.9415152168081</c:v>
                </c:pt>
                <c:pt idx="1604">
                  <c:v>-3978.3154635831856</c:v>
                </c:pt>
                <c:pt idx="1605">
                  <c:v>-3982.6900489906561</c:v>
                </c:pt>
                <c:pt idx="1606">
                  <c:v>-3987.065267553437</c:v>
                </c:pt>
                <c:pt idx="1607">
                  <c:v>-3991.4411153851729</c:v>
                </c:pt>
                <c:pt idx="1608">
                  <c:v>-3995.8175885989576</c:v>
                </c:pt>
                <c:pt idx="1609">
                  <c:v>-4000.1946833073239</c:v>
                </c:pt>
                <c:pt idx="1610">
                  <c:v>-4004.572395622255</c:v>
                </c:pt>
                <c:pt idx="1611">
                  <c:v>-4008.950721655186</c:v>
                </c:pt>
                <c:pt idx="1612">
                  <c:v>-4013.3296575170057</c:v>
                </c:pt>
                <c:pt idx="1613">
                  <c:v>-4017.7091993180607</c:v>
                </c:pt>
                <c:pt idx="1614">
                  <c:v>-4022.0893431681629</c:v>
                </c:pt>
                <c:pt idx="1615">
                  <c:v>-4026.4700851765842</c:v>
                </c:pt>
                <c:pt idx="1616">
                  <c:v>-4030.8514214520665</c:v>
                </c:pt>
                <c:pt idx="1617">
                  <c:v>-4035.2333481028281</c:v>
                </c:pt>
                <c:pt idx="1618">
                  <c:v>-4039.6158612365602</c:v>
                </c:pt>
                <c:pt idx="1619">
                  <c:v>-4043.9989569604304</c:v>
                </c:pt>
                <c:pt idx="1620">
                  <c:v>-4048.3826313810919</c:v>
                </c:pt>
                <c:pt idx="1621">
                  <c:v>-4052.7668806046827</c:v>
                </c:pt>
                <c:pt idx="1622">
                  <c:v>-4057.1517007368307</c:v>
                </c:pt>
                <c:pt idx="1623">
                  <c:v>-4061.5370878826579</c:v>
                </c:pt>
                <c:pt idx="1624">
                  <c:v>-4065.9230381467805</c:v>
                </c:pt>
                <c:pt idx="1625">
                  <c:v>-4070.3095476333151</c:v>
                </c:pt>
                <c:pt idx="1626">
                  <c:v>-4074.6966124458813</c:v>
                </c:pt>
                <c:pt idx="1627">
                  <c:v>-4079.0842286876068</c:v>
                </c:pt>
                <c:pt idx="1628">
                  <c:v>-4083.4723924611285</c:v>
                </c:pt>
                <c:pt idx="1629">
                  <c:v>-4087.8610998685958</c:v>
                </c:pt>
                <c:pt idx="1630">
                  <c:v>-4092.250347011679</c:v>
                </c:pt>
                <c:pt idx="1631">
                  <c:v>-4096.6401299915651</c:v>
                </c:pt>
                <c:pt idx="1632">
                  <c:v>-4101.0304449089654</c:v>
                </c:pt>
                <c:pt idx="1633">
                  <c:v>-4105.421287864121</c:v>
                </c:pt>
                <c:pt idx="1634">
                  <c:v>-4109.8126549567996</c:v>
                </c:pt>
                <c:pt idx="1635">
                  <c:v>-4114.204542286313</c:v>
                </c:pt>
                <c:pt idx="1636">
                  <c:v>-4118.596945951499</c:v>
                </c:pt>
                <c:pt idx="1637">
                  <c:v>-4122.9898620507429</c:v>
                </c:pt>
                <c:pt idx="1638">
                  <c:v>-4127.3832866819757</c:v>
                </c:pt>
                <c:pt idx="1639">
                  <c:v>-4131.777215942674</c:v>
                </c:pt>
                <c:pt idx="1640">
                  <c:v>-4136.1716459298686</c:v>
                </c:pt>
                <c:pt idx="1641">
                  <c:v>-4140.5665727401411</c:v>
                </c:pt>
                <c:pt idx="1642">
                  <c:v>-4144.9619924696362</c:v>
                </c:pt>
                <c:pt idx="1643">
                  <c:v>-4149.3579012140599</c:v>
                </c:pt>
                <c:pt idx="1644">
                  <c:v>-4153.7542950686839</c:v>
                </c:pt>
                <c:pt idx="1645">
                  <c:v>-4158.1511701283453</c:v>
                </c:pt>
                <c:pt idx="1646">
                  <c:v>-4162.5485224874601</c:v>
                </c:pt>
                <c:pt idx="1647">
                  <c:v>-4166.9463482400161</c:v>
                </c:pt>
                <c:pt idx="1648">
                  <c:v>-4171.3446434795815</c:v>
                </c:pt>
                <c:pt idx="1649">
                  <c:v>-4175.7434042993073</c:v>
                </c:pt>
                <c:pt idx="1650">
                  <c:v>-4180.1426267919305</c:v>
                </c:pt>
                <c:pt idx="1651">
                  <c:v>-4184.54230704978</c:v>
                </c:pt>
                <c:pt idx="1652">
                  <c:v>-4188.942441164776</c:v>
                </c:pt>
                <c:pt idx="1653">
                  <c:v>-4193.3430252284361</c:v>
                </c:pt>
                <c:pt idx="1654">
                  <c:v>-4197.7440553318784</c:v>
                </c:pt>
                <c:pt idx="1655">
                  <c:v>-4202.1455275658263</c:v>
                </c:pt>
                <c:pt idx="1656">
                  <c:v>-4206.5474380206069</c:v>
                </c:pt>
                <c:pt idx="1657">
                  <c:v>-4210.9497827861614</c:v>
                </c:pt>
                <c:pt idx="1658">
                  <c:v>-4215.3525579520438</c:v>
                </c:pt>
                <c:pt idx="1659">
                  <c:v>-4219.7557596074266</c:v>
                </c:pt>
                <c:pt idx="1660">
                  <c:v>-4224.1593838411018</c:v>
                </c:pt>
                <c:pt idx="1661">
                  <c:v>-4228.5634267414889</c:v>
                </c:pt>
                <c:pt idx="1662">
                  <c:v>-4232.9678843966294</c:v>
                </c:pt>
                <c:pt idx="1663">
                  <c:v>-4237.3727528942063</c:v>
                </c:pt>
                <c:pt idx="1664">
                  <c:v>-4241.778028321527</c:v>
                </c:pt>
                <c:pt idx="1665">
                  <c:v>-4246.1837067655451</c:v>
                </c:pt>
                <c:pt idx="1666">
                  <c:v>-4250.5897843128541</c:v>
                </c:pt>
                <c:pt idx="1667">
                  <c:v>-4254.9962570496918</c:v>
                </c:pt>
                <c:pt idx="1668">
                  <c:v>-4259.4031210619441</c:v>
                </c:pt>
                <c:pt idx="1669">
                  <c:v>-4263.8103724351522</c:v>
                </c:pt>
                <c:pt idx="1670">
                  <c:v>-4268.2180072545125</c:v>
                </c:pt>
                <c:pt idx="1671">
                  <c:v>-4272.6260216048786</c:v>
                </c:pt>
                <c:pt idx="1672">
                  <c:v>-4277.034411570773</c:v>
                </c:pt>
                <c:pt idx="1673">
                  <c:v>-4281.4431732363746</c:v>
                </c:pt>
                <c:pt idx="1674">
                  <c:v>-4285.8523026855373</c:v>
                </c:pt>
                <c:pt idx="1675">
                  <c:v>-4290.2617960017942</c:v>
                </c:pt>
                <c:pt idx="1676">
                  <c:v>-4294.6716492683463</c:v>
                </c:pt>
                <c:pt idx="1677">
                  <c:v>-4299.0818585680781</c:v>
                </c:pt>
                <c:pt idx="1678">
                  <c:v>-4303.4924199835586</c:v>
                </c:pt>
                <c:pt idx="1679">
                  <c:v>-4307.903329597043</c:v>
                </c:pt>
                <c:pt idx="1680">
                  <c:v>-4312.314583490479</c:v>
                </c:pt>
                <c:pt idx="1681">
                  <c:v>-4316.7261777455051</c:v>
                </c:pt>
                <c:pt idx="1682">
                  <c:v>-4321.1381084434624</c:v>
                </c:pt>
                <c:pt idx="1683">
                  <c:v>-4325.5503716653857</c:v>
                </c:pt>
                <c:pt idx="1684">
                  <c:v>-4329.962963492022</c:v>
                </c:pt>
                <c:pt idx="1685">
                  <c:v>-4334.375880003824</c:v>
                </c:pt>
                <c:pt idx="1686">
                  <c:v>-4338.7891172809541</c:v>
                </c:pt>
                <c:pt idx="1687">
                  <c:v>-4343.2026714032909</c:v>
                </c:pt>
                <c:pt idx="1688">
                  <c:v>-4347.6165384504293</c:v>
                </c:pt>
                <c:pt idx="1689">
                  <c:v>-4352.0307145016968</c:v>
                </c:pt>
                <c:pt idx="1690">
                  <c:v>-4356.4451956361299</c:v>
                </c:pt>
                <c:pt idx="1691">
                  <c:v>-4360.8599779325059</c:v>
                </c:pt>
                <c:pt idx="1692">
                  <c:v>-4365.2750574693291</c:v>
                </c:pt>
                <c:pt idx="1693">
                  <c:v>-4369.6904303248439</c:v>
                </c:pt>
                <c:pt idx="1694">
                  <c:v>-4374.1060925770335</c:v>
                </c:pt>
                <c:pt idx="1695">
                  <c:v>-4378.5220403036192</c:v>
                </c:pt>
                <c:pt idx="1696">
                  <c:v>-4382.9382695820732</c:v>
                </c:pt>
                <c:pt idx="1697">
                  <c:v>-4387.3547764896184</c:v>
                </c:pt>
                <c:pt idx="1698">
                  <c:v>-4391.7715571032277</c:v>
                </c:pt>
                <c:pt idx="1699">
                  <c:v>-4396.1886074996328</c:v>
                </c:pt>
                <c:pt idx="1700">
                  <c:v>-4400.6059237553236</c:v>
                </c:pt>
                <c:pt idx="1701">
                  <c:v>-4405.023501946559</c:v>
                </c:pt>
                <c:pt idx="1702">
                  <c:v>-4409.4413381493596</c:v>
                </c:pt>
                <c:pt idx="1703">
                  <c:v>-4413.8594284395185</c:v>
                </c:pt>
                <c:pt idx="1704">
                  <c:v>-4418.2777688926062</c:v>
                </c:pt>
                <c:pt idx="1705">
                  <c:v>-4422.6963555839657</c:v>
                </c:pt>
                <c:pt idx="1706">
                  <c:v>-4427.115184588728</c:v>
                </c:pt>
                <c:pt idx="1707">
                  <c:v>-4431.5342519818005</c:v>
                </c:pt>
                <c:pt idx="1708">
                  <c:v>-4435.9535538378841</c:v>
                </c:pt>
                <c:pt idx="1709">
                  <c:v>-4440.3730862314733</c:v>
                </c:pt>
                <c:pt idx="1710">
                  <c:v>-4444.7928452368506</c:v>
                </c:pt>
                <c:pt idx="1711">
                  <c:v>-4449.2128269281056</c:v>
                </c:pt>
                <c:pt idx="1712">
                  <c:v>-4453.6330273791273</c:v>
                </c:pt>
                <c:pt idx="1713">
                  <c:v>-4458.053442663605</c:v>
                </c:pt>
                <c:pt idx="1714">
                  <c:v>-4462.4740688550455</c:v>
                </c:pt>
                <c:pt idx="1715">
                  <c:v>-4466.8949020267619</c:v>
                </c:pt>
                <c:pt idx="1716">
                  <c:v>-4471.3159382518852</c:v>
                </c:pt>
                <c:pt idx="1717">
                  <c:v>-4475.7371736033674</c:v>
                </c:pt>
                <c:pt idx="1718">
                  <c:v>-4480.1586041539849</c:v>
                </c:pt>
                <c:pt idx="1719">
                  <c:v>-4484.580225976335</c:v>
                </c:pt>
                <c:pt idx="1720">
                  <c:v>-4489.0020351428511</c:v>
                </c:pt>
                <c:pt idx="1721">
                  <c:v>-4493.4240277257977</c:v>
                </c:pt>
                <c:pt idx="1722">
                  <c:v>-4497.8461997972754</c:v>
                </c:pt>
                <c:pt idx="1723">
                  <c:v>-4502.2685474292293</c:v>
                </c:pt>
                <c:pt idx="1724">
                  <c:v>-4506.6910666934409</c:v>
                </c:pt>
                <c:pt idx="1725">
                  <c:v>-4511.1137536615488</c:v>
                </c:pt>
                <c:pt idx="1726">
                  <c:v>-4515.5366044050361</c:v>
                </c:pt>
                <c:pt idx="1727">
                  <c:v>-4519.9596149952404</c:v>
                </c:pt>
                <c:pt idx="1728">
                  <c:v>-4524.3827815033619</c:v>
                </c:pt>
                <c:pt idx="1729">
                  <c:v>-4528.8061000004573</c:v>
                </c:pt>
                <c:pt idx="1730">
                  <c:v>-4533.2295665574538</c:v>
                </c:pt>
                <c:pt idx="1731">
                  <c:v>-4537.6531772451426</c:v>
                </c:pt>
                <c:pt idx="1732">
                  <c:v>-4542.0769281341854</c:v>
                </c:pt>
                <c:pt idx="1733">
                  <c:v>-4546.500815295125</c:v>
                </c:pt>
                <c:pt idx="1734">
                  <c:v>-4550.9248347983785</c:v>
                </c:pt>
                <c:pt idx="1735">
                  <c:v>-4555.3489827142485</c:v>
                </c:pt>
                <c:pt idx="1736">
                  <c:v>-4559.7732551129211</c:v>
                </c:pt>
                <c:pt idx="1737">
                  <c:v>-4564.1976480644735</c:v>
                </c:pt>
                <c:pt idx="1738">
                  <c:v>-4568.6221576388762</c:v>
                </c:pt>
                <c:pt idx="1739">
                  <c:v>-4573.0467799059943</c:v>
                </c:pt>
                <c:pt idx="1740">
                  <c:v>-4577.471510935593</c:v>
                </c:pt>
                <c:pt idx="1741">
                  <c:v>-4581.8963467973426</c:v>
                </c:pt>
                <c:pt idx="1742">
                  <c:v>-4586.3212835608183</c:v>
                </c:pt>
                <c:pt idx="1743">
                  <c:v>-4590.7463172955077</c:v>
                </c:pt>
                <c:pt idx="1744">
                  <c:v>-4595.1714440708101</c:v>
                </c:pt>
                <c:pt idx="1745">
                  <c:v>-4599.5966599560425</c:v>
                </c:pt>
                <c:pt idx="1746">
                  <c:v>-4604.0219610204458</c:v>
                </c:pt>
                <c:pt idx="1747">
                  <c:v>-4608.4473433331823</c:v>
                </c:pt>
                <c:pt idx="1748">
                  <c:v>-4612.8728029633439</c:v>
                </c:pt>
                <c:pt idx="1749">
                  <c:v>-4617.2983359799482</c:v>
                </c:pt>
                <c:pt idx="1750">
                  <c:v>-4621.7239384519553</c:v>
                </c:pt>
                <c:pt idx="1751">
                  <c:v>-4626.1496064482608</c:v>
                </c:pt>
                <c:pt idx="1752">
                  <c:v>-4630.5753360377003</c:v>
                </c:pt>
                <c:pt idx="1753">
                  <c:v>-4635.0011232890565</c:v>
                </c:pt>
                <c:pt idx="1754">
                  <c:v>-4639.4269642710606</c:v>
                </c:pt>
                <c:pt idx="1755">
                  <c:v>-4643.8528550523961</c:v>
                </c:pt>
                <c:pt idx="1756">
                  <c:v>-4648.2787917017022</c:v>
                </c:pt>
                <c:pt idx="1757">
                  <c:v>-4652.704770287578</c:v>
                </c:pt>
                <c:pt idx="1758">
                  <c:v>-4657.1307868785825</c:v>
                </c:pt>
                <c:pt idx="1759">
                  <c:v>-4661.5568375432431</c:v>
                </c:pt>
                <c:pt idx="1760">
                  <c:v>-4665.9829183500588</c:v>
                </c:pt>
                <c:pt idx="1761">
                  <c:v>-4670.4090253674976</c:v>
                </c:pt>
                <c:pt idx="1762">
                  <c:v>-4674.8351546640097</c:v>
                </c:pt>
                <c:pt idx="1763">
                  <c:v>-4679.2613023080175</c:v>
                </c:pt>
                <c:pt idx="1764">
                  <c:v>-4683.6874643679375</c:v>
                </c:pt>
                <c:pt idx="1765">
                  <c:v>-4688.1136369121659</c:v>
                </c:pt>
                <c:pt idx="1766">
                  <c:v>-4692.5398160090908</c:v>
                </c:pt>
                <c:pt idx="1767">
                  <c:v>-4696.9659977270921</c:v>
                </c:pt>
                <c:pt idx="1768">
                  <c:v>-4701.3921781345562</c:v>
                </c:pt>
                <c:pt idx="1769">
                  <c:v>-4705.8183532998619</c:v>
                </c:pt>
                <c:pt idx="1770">
                  <c:v>-4710.2445192913956</c:v>
                </c:pt>
                <c:pt idx="1771">
                  <c:v>-4714.6706721775527</c:v>
                </c:pt>
                <c:pt idx="1772">
                  <c:v>-4719.0968080267385</c:v>
                </c:pt>
                <c:pt idx="1773">
                  <c:v>-4723.5229229073766</c:v>
                </c:pt>
                <c:pt idx="1774">
                  <c:v>-4727.9490128879052</c:v>
                </c:pt>
                <c:pt idx="1775">
                  <c:v>-4732.3750740367859</c:v>
                </c:pt>
                <c:pt idx="1776">
                  <c:v>-4736.8011024225079</c:v>
                </c:pt>
                <c:pt idx="1777">
                  <c:v>-4741.2270941135866</c:v>
                </c:pt>
                <c:pt idx="1778">
                  <c:v>-4745.6530451785729</c:v>
                </c:pt>
                <c:pt idx="1779">
                  <c:v>-4750.0789516860523</c:v>
                </c:pt>
                <c:pt idx="1780">
                  <c:v>-4754.5048097046492</c:v>
                </c:pt>
                <c:pt idx="1781">
                  <c:v>-4758.9306153030302</c:v>
                </c:pt>
                <c:pt idx="1782">
                  <c:v>-4763.3563645499153</c:v>
                </c:pt>
                <c:pt idx="1783">
                  <c:v>-4767.7820535140645</c:v>
                </c:pt>
                <c:pt idx="1784">
                  <c:v>-4772.2076782642962</c:v>
                </c:pt>
                <c:pt idx="1785">
                  <c:v>-4776.6332348694859</c:v>
                </c:pt>
                <c:pt idx="1786">
                  <c:v>-4781.0587193985739</c:v>
                </c:pt>
                <c:pt idx="1787">
                  <c:v>-4785.4841279205548</c:v>
                </c:pt>
                <c:pt idx="1788">
                  <c:v>-4789.9094565044998</c:v>
                </c:pt>
                <c:pt idx="1789">
                  <c:v>-4794.3347012195445</c:v>
                </c:pt>
                <c:pt idx="1790">
                  <c:v>-4798.7598581349048</c:v>
                </c:pt>
                <c:pt idx="1791">
                  <c:v>-4803.1849233198691</c:v>
                </c:pt>
                <c:pt idx="1792">
                  <c:v>-4807.6098928438105</c:v>
                </c:pt>
                <c:pt idx="1793">
                  <c:v>-4812.0347627761876</c:v>
                </c:pt>
                <c:pt idx="1794">
                  <c:v>-4816.4595291865444</c:v>
                </c:pt>
                <c:pt idx="1795">
                  <c:v>-4820.8841881445196</c:v>
                </c:pt>
                <c:pt idx="1796">
                  <c:v>-4825.3087357198474</c:v>
                </c:pt>
                <c:pt idx="1797">
                  <c:v>-4829.7331679823583</c:v>
                </c:pt>
                <c:pt idx="1798">
                  <c:v>-4834.1574810019883</c:v>
                </c:pt>
                <c:pt idx="1799">
                  <c:v>-4838.5816708487782</c:v>
                </c:pt>
                <c:pt idx="1800">
                  <c:v>-4843.0057335928759</c:v>
                </c:pt>
                <c:pt idx="1801">
                  <c:v>-4847.4296653045458</c:v>
                </c:pt>
                <c:pt idx="1802">
                  <c:v>-4851.8534620541677</c:v>
                </c:pt>
                <c:pt idx="1803">
                  <c:v>-4856.277119912238</c:v>
                </c:pt>
                <c:pt idx="1804">
                  <c:v>-4860.7006349493822</c:v>
                </c:pt>
                <c:pt idx="1805">
                  <c:v>-4865.1240032363494</c:v>
                </c:pt>
                <c:pt idx="1806">
                  <c:v>-4869.5472208440187</c:v>
                </c:pt>
                <c:pt idx="1807">
                  <c:v>-4873.9702838434041</c:v>
                </c:pt>
                <c:pt idx="1808">
                  <c:v>-4878.3931883056548</c:v>
                </c:pt>
                <c:pt idx="1809">
                  <c:v>-4882.8159303020648</c:v>
                </c:pt>
                <c:pt idx="1810">
                  <c:v>-4887.2385059040671</c:v>
                </c:pt>
                <c:pt idx="1811">
                  <c:v>-4891.6609111832495</c:v>
                </c:pt>
                <c:pt idx="1812">
                  <c:v>-4896.0831422113442</c:v>
                </c:pt>
                <c:pt idx="1813">
                  <c:v>-4900.5051950602419</c:v>
                </c:pt>
                <c:pt idx="1814">
                  <c:v>-4904.9270658019914</c:v>
                </c:pt>
                <c:pt idx="1815">
                  <c:v>-4909.3487505088033</c:v>
                </c:pt>
                <c:pt idx="1816">
                  <c:v>-4913.7702452530511</c:v>
                </c:pt>
                <c:pt idx="1817">
                  <c:v>-4918.1915461072786</c:v>
                </c:pt>
                <c:pt idx="1818">
                  <c:v>-4922.6126491442028</c:v>
                </c:pt>
                <c:pt idx="1819">
                  <c:v>-4927.0335504367149</c:v>
                </c:pt>
                <c:pt idx="1820">
                  <c:v>-4931.4542460578887</c:v>
                </c:pt>
                <c:pt idx="1821">
                  <c:v>-4935.8747320809725</c:v>
                </c:pt>
                <c:pt idx="1822">
                  <c:v>-4940.2950045794105</c:v>
                </c:pt>
                <c:pt idx="1823">
                  <c:v>-4944.715059626833</c:v>
                </c:pt>
                <c:pt idx="1824">
                  <c:v>-4949.1348932970595</c:v>
                </c:pt>
                <c:pt idx="1825">
                  <c:v>-4953.5545016641136</c:v>
                </c:pt>
                <c:pt idx="1826">
                  <c:v>-4957.9738808022103</c:v>
                </c:pt>
                <c:pt idx="1827">
                  <c:v>-4962.3930267857741</c:v>
                </c:pt>
                <c:pt idx="1828">
                  <c:v>-4966.8119356894367</c:v>
                </c:pt>
                <c:pt idx="1829">
                  <c:v>-4971.2306035880383</c:v>
                </c:pt>
                <c:pt idx="1830">
                  <c:v>-4975.6490265566326</c:v>
                </c:pt>
                <c:pt idx="1831">
                  <c:v>-4980.0672006704945</c:v>
                </c:pt>
                <c:pt idx="1832">
                  <c:v>-4984.485122005116</c:v>
                </c:pt>
                <c:pt idx="1833">
                  <c:v>-4988.9027866362148</c:v>
                </c:pt>
                <c:pt idx="1834">
                  <c:v>-4993.320190639738</c:v>
                </c:pt>
                <c:pt idx="1835">
                  <c:v>-4997.7373300918616</c:v>
                </c:pt>
                <c:pt idx="1836">
                  <c:v>-5002.154201069</c:v>
                </c:pt>
                <c:pt idx="1837">
                  <c:v>-5006.5707996478041</c:v>
                </c:pt>
                <c:pt idx="1838">
                  <c:v>-5010.9871219051647</c:v>
                </c:pt>
                <c:pt idx="1839">
                  <c:v>-5015.4031639182213</c:v>
                </c:pt>
                <c:pt idx="1840">
                  <c:v>-5019.8189217643639</c:v>
                </c:pt>
                <c:pt idx="1841">
                  <c:v>-5024.2343915212286</c:v>
                </c:pt>
                <c:pt idx="1842">
                  <c:v>-5028.6495692667168</c:v>
                </c:pt>
                <c:pt idx="1843">
                  <c:v>-5033.0644510789753</c:v>
                </c:pt>
                <c:pt idx="1844">
                  <c:v>-5037.4790330364285</c:v>
                </c:pt>
                <c:pt idx="1845">
                  <c:v>-5041.8933112177565</c:v>
                </c:pt>
                <c:pt idx="1846">
                  <c:v>-5046.3072817019165</c:v>
                </c:pt>
                <c:pt idx="1847">
                  <c:v>-5050.720940568136</c:v>
                </c:pt>
                <c:pt idx="1848">
                  <c:v>-5055.1342838959181</c:v>
                </c:pt>
                <c:pt idx="1849">
                  <c:v>-5059.5473077650468</c:v>
                </c:pt>
                <c:pt idx="1850">
                  <c:v>-5063.9600082555926</c:v>
                </c:pt>
                <c:pt idx="1851">
                  <c:v>-5068.3723814479081</c:v>
                </c:pt>
                <c:pt idx="1852">
                  <c:v>-5072.784423422685</c:v>
                </c:pt>
                <c:pt idx="1853">
                  <c:v>-5077.1961302607324</c:v>
                </c:pt>
                <c:pt idx="1854">
                  <c:v>-5081.6074980434187</c:v>
                </c:pt>
                <c:pt idx="1855">
                  <c:v>-5086.0185228522432</c:v>
                </c:pt>
                <c:pt idx="1856">
                  <c:v>-5090.4292007690437</c:v>
                </c:pt>
                <c:pt idx="1857">
                  <c:v>-5094.8395278759772</c:v>
                </c:pt>
                <c:pt idx="1858">
                  <c:v>-5099.2495002555061</c:v>
                </c:pt>
                <c:pt idx="1859">
                  <c:v>-5103.6591139904112</c:v>
                </c:pt>
                <c:pt idx="1860">
                  <c:v>-5108.0683651637883</c:v>
                </c:pt>
                <c:pt idx="1861">
                  <c:v>-5112.4772498590974</c:v>
                </c:pt>
                <c:pt idx="1862">
                  <c:v>-5116.8857641599543</c:v>
                </c:pt>
                <c:pt idx="1863">
                  <c:v>-5121.293904150566</c:v>
                </c:pt>
                <c:pt idx="1864">
                  <c:v>-5125.7016659152951</c:v>
                </c:pt>
                <c:pt idx="1865">
                  <c:v>-5130.1090455388821</c:v>
                </c:pt>
                <c:pt idx="1866">
                  <c:v>-5134.5160391064101</c:v>
                </c:pt>
                <c:pt idx="1867">
                  <c:v>-5138.9226427033063</c:v>
                </c:pt>
                <c:pt idx="1868">
                  <c:v>-5143.3288524153795</c:v>
                </c:pt>
                <c:pt idx="1869">
                  <c:v>-5147.734664328671</c:v>
                </c:pt>
                <c:pt idx="1870">
                  <c:v>-5152.1400745296469</c:v>
                </c:pt>
                <c:pt idx="1871">
                  <c:v>-5156.5450791052326</c:v>
                </c:pt>
                <c:pt idx="1872">
                  <c:v>-5160.9496741425728</c:v>
                </c:pt>
                <c:pt idx="1873">
                  <c:v>-5165.3538557292241</c:v>
                </c:pt>
                <c:pt idx="1874">
                  <c:v>-5169.7576199531068</c:v>
                </c:pt>
                <c:pt idx="1875">
                  <c:v>-5174.160962902517</c:v>
                </c:pt>
                <c:pt idx="1876">
                  <c:v>-5178.5638806661236</c:v>
                </c:pt>
                <c:pt idx="1877">
                  <c:v>-5182.9663693330112</c:v>
                </c:pt>
                <c:pt idx="1878">
                  <c:v>-5187.3684249925209</c:v>
                </c:pt>
                <c:pt idx="1879">
                  <c:v>-5191.7700437344611</c:v>
                </c:pt>
                <c:pt idx="1880">
                  <c:v>-5196.1712216491223</c:v>
                </c:pt>
                <c:pt idx="1881">
                  <c:v>-5200.5719548270499</c:v>
                </c:pt>
                <c:pt idx="1882">
                  <c:v>-5204.9722393592292</c:v>
                </c:pt>
                <c:pt idx="1883">
                  <c:v>-5209.3720713370458</c:v>
                </c:pt>
                <c:pt idx="1884">
                  <c:v>-5213.7714468523291</c:v>
                </c:pt>
                <c:pt idx="1885">
                  <c:v>-5218.1703619971795</c:v>
                </c:pt>
                <c:pt idx="1886">
                  <c:v>-5222.5688128642478</c:v>
                </c:pt>
                <c:pt idx="1887">
                  <c:v>-5226.9667955464975</c:v>
                </c:pt>
                <c:pt idx="1888">
                  <c:v>-5231.3643061374478</c:v>
                </c:pt>
                <c:pt idx="1889">
                  <c:v>-5235.7613407309036</c:v>
                </c:pt>
                <c:pt idx="1890">
                  <c:v>-5240.1578954211336</c:v>
                </c:pt>
                <c:pt idx="1891">
                  <c:v>-5244.5539663028376</c:v>
                </c:pt>
                <c:pt idx="1892">
                  <c:v>-5248.94954947114</c:v>
                </c:pt>
                <c:pt idx="1893">
                  <c:v>-5253.3446410216484</c:v>
                </c:pt>
                <c:pt idx="1894">
                  <c:v>-5257.7392370502703</c:v>
                </c:pt>
                <c:pt idx="1895">
                  <c:v>-5262.1333336534854</c:v>
                </c:pt>
                <c:pt idx="1896">
                  <c:v>-5266.5269269281316</c:v>
                </c:pt>
                <c:pt idx="1897">
                  <c:v>-5270.9200129716246</c:v>
                </c:pt>
                <c:pt idx="1898">
                  <c:v>-5275.3125878816991</c:v>
                </c:pt>
                <c:pt idx="1899">
                  <c:v>-5279.7046477565864</c:v>
                </c:pt>
                <c:pt idx="1900">
                  <c:v>-5284.0961886950226</c:v>
                </c:pt>
                <c:pt idx="1901">
                  <c:v>-5288.4872067960687</c:v>
                </c:pt>
                <c:pt idx="1902">
                  <c:v>-5292.8776981593828</c:v>
                </c:pt>
                <c:pt idx="1903">
                  <c:v>-5297.2676588850518</c:v>
                </c:pt>
                <c:pt idx="1904">
                  <c:v>-5301.6570850735825</c:v>
                </c:pt>
                <c:pt idx="1905">
                  <c:v>-5306.0459728260939</c:v>
                </c:pt>
                <c:pt idx="1906">
                  <c:v>-5310.4343182440489</c:v>
                </c:pt>
                <c:pt idx="1907">
                  <c:v>-5314.8221174294376</c:v>
                </c:pt>
                <c:pt idx="1908">
                  <c:v>-5319.2093664847325</c:v>
                </c:pt>
                <c:pt idx="1909">
                  <c:v>-5323.5960615129434</c:v>
                </c:pt>
                <c:pt idx="1910">
                  <c:v>-5327.9821986174375</c:v>
                </c:pt>
                <c:pt idx="1911">
                  <c:v>-5332.3677739022087</c:v>
                </c:pt>
                <c:pt idx="1912">
                  <c:v>-5336.7527834717057</c:v>
                </c:pt>
                <c:pt idx="1913">
                  <c:v>-5341.1372234308401</c:v>
                </c:pt>
                <c:pt idx="1914">
                  <c:v>-5345.5210898851537</c:v>
                </c:pt>
                <c:pt idx="1915">
                  <c:v>-5349.9043789405741</c:v>
                </c:pt>
                <c:pt idx="1916">
                  <c:v>-5354.2870867036236</c:v>
                </c:pt>
                <c:pt idx="1917">
                  <c:v>-5358.6692092812127</c:v>
                </c:pt>
                <c:pt idx="1918">
                  <c:v>-5363.0507427809034</c:v>
                </c:pt>
                <c:pt idx="1919">
                  <c:v>-5367.4316833107323</c:v>
                </c:pt>
                <c:pt idx="1920">
                  <c:v>-5371.8120269792707</c:v>
                </c:pt>
                <c:pt idx="1921">
                  <c:v>-5376.1917698955667</c:v>
                </c:pt>
                <c:pt idx="1922">
                  <c:v>-5380.5709081693421</c:v>
                </c:pt>
                <c:pt idx="1923">
                  <c:v>-5384.9494379107191</c:v>
                </c:pt>
                <c:pt idx="1924">
                  <c:v>-5389.3273552304081</c:v>
                </c:pt>
                <c:pt idx="1925">
                  <c:v>-5393.7046562397009</c:v>
                </c:pt>
                <c:pt idx="1926">
                  <c:v>-5398.0813370503138</c:v>
                </c:pt>
                <c:pt idx="1927">
                  <c:v>-5402.4573937746391</c:v>
                </c:pt>
                <c:pt idx="1928">
                  <c:v>-5406.8328225255846</c:v>
                </c:pt>
                <c:pt idx="1929">
                  <c:v>-5411.2076194166066</c:v>
                </c:pt>
                <c:pt idx="1930">
                  <c:v>-5415.5817805616907</c:v>
                </c:pt>
                <c:pt idx="1931">
                  <c:v>-5419.9553020755129</c:v>
                </c:pt>
                <c:pt idx="1932">
                  <c:v>-5424.3281800732257</c:v>
                </c:pt>
                <c:pt idx="1933">
                  <c:v>-5428.7004106704753</c:v>
                </c:pt>
                <c:pt idx="1934">
                  <c:v>-5433.0719899836058</c:v>
                </c:pt>
                <c:pt idx="1935">
                  <c:v>-5437.4429141295013</c:v>
                </c:pt>
                <c:pt idx="1936">
                  <c:v>-5441.8131792256236</c:v>
                </c:pt>
                <c:pt idx="1937">
                  <c:v>-5446.1827813900254</c:v>
                </c:pt>
                <c:pt idx="1938">
                  <c:v>-5450.5517167412963</c:v>
                </c:pt>
                <c:pt idx="1939">
                  <c:v>-5454.9199813987589</c:v>
                </c:pt>
                <c:pt idx="1940">
                  <c:v>-5459.287571482193</c:v>
                </c:pt>
                <c:pt idx="1941">
                  <c:v>-5463.6544831120682</c:v>
                </c:pt>
                <c:pt idx="1942">
                  <c:v>-5468.0207124093276</c:v>
                </c:pt>
                <c:pt idx="1943">
                  <c:v>-5472.3862554956449</c:v>
                </c:pt>
                <c:pt idx="1944">
                  <c:v>-5476.7511084932676</c:v>
                </c:pt>
                <c:pt idx="1945">
                  <c:v>-5481.1152675250514</c:v>
                </c:pt>
                <c:pt idx="1946">
                  <c:v>-5485.4787287144718</c:v>
                </c:pt>
                <c:pt idx="1947">
                  <c:v>-5489.8414881855733</c:v>
                </c:pt>
                <c:pt idx="1948">
                  <c:v>-5494.2035420632046</c:v>
                </c:pt>
                <c:pt idx="1949">
                  <c:v>-5498.5648864725799</c:v>
                </c:pt>
                <c:pt idx="1950">
                  <c:v>-5502.9255175397157</c:v>
                </c:pt>
                <c:pt idx="1951">
                  <c:v>-5507.2854313912185</c:v>
                </c:pt>
                <c:pt idx="1952">
                  <c:v>-5511.6446241543317</c:v>
                </c:pt>
                <c:pt idx="1953">
                  <c:v>-5516.0030919569408</c:v>
                </c:pt>
                <c:pt idx="1954">
                  <c:v>-5520.360830927576</c:v>
                </c:pt>
                <c:pt idx="1955">
                  <c:v>-5524.7178371953651</c:v>
                </c:pt>
                <c:pt idx="1956">
                  <c:v>-5529.0741068902253</c:v>
                </c:pt>
                <c:pt idx="1957">
                  <c:v>-5533.4296361426377</c:v>
                </c:pt>
                <c:pt idx="1958">
                  <c:v>-5537.7844210836529</c:v>
                </c:pt>
                <c:pt idx="1959">
                  <c:v>-5542.1384578451125</c:v>
                </c:pt>
                <c:pt idx="1960">
                  <c:v>-5546.4917425594849</c:v>
                </c:pt>
                <c:pt idx="1961">
                  <c:v>-5550.8442713598997</c:v>
                </c:pt>
                <c:pt idx="1962">
                  <c:v>-5555.1960403801613</c:v>
                </c:pt>
                <c:pt idx="1963">
                  <c:v>-5559.5470457547526</c:v>
                </c:pt>
                <c:pt idx="1964">
                  <c:v>-5563.8972836188241</c:v>
                </c:pt>
                <c:pt idx="1965">
                  <c:v>-5568.2467501082174</c:v>
                </c:pt>
                <c:pt idx="1966">
                  <c:v>-5572.5954413594563</c:v>
                </c:pt>
                <c:pt idx="1967">
                  <c:v>-5576.9433535097551</c:v>
                </c:pt>
                <c:pt idx="1968">
                  <c:v>-5581.290482697018</c:v>
                </c:pt>
                <c:pt idx="1969">
                  <c:v>-5585.6368250598434</c:v>
                </c:pt>
                <c:pt idx="1970">
                  <c:v>-5589.9823767375328</c:v>
                </c:pt>
                <c:pt idx="1971">
                  <c:v>-5594.3271338700852</c:v>
                </c:pt>
                <c:pt idx="1972">
                  <c:v>-5598.671092598167</c:v>
                </c:pt>
                <c:pt idx="1973">
                  <c:v>-5603.0142490633225</c:v>
                </c:pt>
                <c:pt idx="1974">
                  <c:v>-5607.3565994075525</c:v>
                </c:pt>
                <c:pt idx="1975">
                  <c:v>-5611.6981397737436</c:v>
                </c:pt>
                <c:pt idx="1976">
                  <c:v>-5616.0388663054628</c:v>
                </c:pt>
                <c:pt idx="1977">
                  <c:v>-5620.3787751469945</c:v>
                </c:pt>
                <c:pt idx="1978">
                  <c:v>-5624.7178624433536</c:v>
                </c:pt>
                <c:pt idx="1979">
                  <c:v>-5629.0561243402835</c:v>
                </c:pt>
                <c:pt idx="1980">
                  <c:v>-5633.3935569842661</c:v>
                </c:pt>
                <c:pt idx="1981">
                  <c:v>-5637.7301565225061</c:v>
                </c:pt>
                <c:pt idx="1982">
                  <c:v>-5642.0659191029617</c:v>
                </c:pt>
                <c:pt idx="1983">
                  <c:v>-5646.4008408743275</c:v>
                </c:pt>
                <c:pt idx="1984">
                  <c:v>-5650.7349179860485</c:v>
                </c:pt>
                <c:pt idx="1985">
                  <c:v>-5655.0681465883199</c:v>
                </c:pt>
                <c:pt idx="1986">
                  <c:v>-5659.4005228320857</c:v>
                </c:pt>
                <c:pt idx="1987">
                  <c:v>-5663.7320428690546</c:v>
                </c:pt>
                <c:pt idx="1988">
                  <c:v>-5668.062702851691</c:v>
                </c:pt>
                <c:pt idx="1989">
                  <c:v>-5672.3924989332218</c:v>
                </c:pt>
                <c:pt idx="1990">
                  <c:v>-5676.7214272676429</c:v>
                </c:pt>
                <c:pt idx="1991">
                  <c:v>-5681.0494840097263</c:v>
                </c:pt>
                <c:pt idx="1992">
                  <c:v>-5685.3766653150096</c:v>
                </c:pt>
                <c:pt idx="1993">
                  <c:v>-5689.7029673398147</c:v>
                </c:pt>
                <c:pt idx="1994">
                  <c:v>-5694.028386241238</c:v>
                </c:pt>
                <c:pt idx="1995">
                  <c:v>-5698.3529181771682</c:v>
                </c:pt>
                <c:pt idx="1996">
                  <c:v>-5702.6765593062755</c:v>
                </c:pt>
                <c:pt idx="1997">
                  <c:v>-5706.9993057880265</c:v>
                </c:pt>
                <c:pt idx="1998">
                  <c:v>-5711.3211537826764</c:v>
                </c:pt>
                <c:pt idx="1999">
                  <c:v>-5715.6420994512828</c:v>
                </c:pt>
                <c:pt idx="2000">
                  <c:v>-5719.9621389557042</c:v>
                </c:pt>
                <c:pt idx="2001">
                  <c:v>-5724.2812684586024</c:v>
                </c:pt>
                <c:pt idx="2002">
                  <c:v>-5728.5994841234506</c:v>
                </c:pt>
                <c:pt idx="2003">
                  <c:v>-5732.9167821145311</c:v>
                </c:pt>
                <c:pt idx="2004">
                  <c:v>-5737.2331585969432</c:v>
                </c:pt>
                <c:pt idx="2005">
                  <c:v>-5741.5486097366011</c:v>
                </c:pt>
                <c:pt idx="2006">
                  <c:v>-5745.8631317002464</c:v>
                </c:pt>
                <c:pt idx="2007">
                  <c:v>-5750.1767206554396</c:v>
                </c:pt>
                <c:pt idx="2008">
                  <c:v>-5754.4893727705767</c:v>
                </c:pt>
                <c:pt idx="2009">
                  <c:v>-5758.8010842148797</c:v>
                </c:pt>
                <c:pt idx="2010">
                  <c:v>-5763.1118511584118</c:v>
                </c:pt>
                <c:pt idx="2011">
                  <c:v>-5767.4216697720722</c:v>
                </c:pt>
                <c:pt idx="2012">
                  <c:v>-5771.7305362276011</c:v>
                </c:pt>
                <c:pt idx="2013">
                  <c:v>-5776.0384466975893</c:v>
                </c:pt>
                <c:pt idx="2014">
                  <c:v>-5780.3453973554706</c:v>
                </c:pt>
                <c:pt idx="2015">
                  <c:v>-5784.6513843755329</c:v>
                </c:pt>
                <c:pt idx="2016">
                  <c:v>-5788.9564039329262</c:v>
                </c:pt>
                <c:pt idx="2017">
                  <c:v>-5793.2604522036509</c:v>
                </c:pt>
                <c:pt idx="2018">
                  <c:v>-5797.563525364576</c:v>
                </c:pt>
                <c:pt idx="2019">
                  <c:v>-5801.8656195934363</c:v>
                </c:pt>
                <c:pt idx="2020">
                  <c:v>-5806.1667310688345</c:v>
                </c:pt>
                <c:pt idx="2021">
                  <c:v>-5810.4668559702459</c:v>
                </c:pt>
                <c:pt idx="2022">
                  <c:v>-5814.7659904780248</c:v>
                </c:pt>
                <c:pt idx="2023">
                  <c:v>-5819.0641307734004</c:v>
                </c:pt>
                <c:pt idx="2024">
                  <c:v>-5823.3612730384884</c:v>
                </c:pt>
                <c:pt idx="2025">
                  <c:v>-5827.6574134562934</c:v>
                </c:pt>
                <c:pt idx="2026">
                  <c:v>-5831.9525482107047</c:v>
                </c:pt>
                <c:pt idx="2027">
                  <c:v>-5836.2466734865084</c:v>
                </c:pt>
                <c:pt idx="2028">
                  <c:v>-5840.5397854693838</c:v>
                </c:pt>
                <c:pt idx="2029">
                  <c:v>-5844.8318803459151</c:v>
                </c:pt>
                <c:pt idx="2030">
                  <c:v>-5849.1229543035906</c:v>
                </c:pt>
                <c:pt idx="2031">
                  <c:v>-5853.4130035307971</c:v>
                </c:pt>
                <c:pt idx="2032">
                  <c:v>-5857.7020242168373</c:v>
                </c:pt>
                <c:pt idx="2033">
                  <c:v>-5861.9900125519289</c:v>
                </c:pt>
                <c:pt idx="2034">
                  <c:v>-5866.2769647272044</c:v>
                </c:pt>
                <c:pt idx="2035">
                  <c:v>-5870.5628769347159</c:v>
                </c:pt>
                <c:pt idx="2036">
                  <c:v>-5874.8477453674413</c:v>
                </c:pt>
                <c:pt idx="2037">
                  <c:v>-5879.1315662192865</c:v>
                </c:pt>
                <c:pt idx="2038">
                  <c:v>-5883.4143356850846</c:v>
                </c:pt>
                <c:pt idx="2039">
                  <c:v>-5887.6960499606057</c:v>
                </c:pt>
                <c:pt idx="2040">
                  <c:v>-5891.9767052425541</c:v>
                </c:pt>
                <c:pt idx="2041">
                  <c:v>-5896.2562977285743</c:v>
                </c:pt>
                <c:pt idx="2042">
                  <c:v>-5900.5348236172613</c:v>
                </c:pt>
                <c:pt idx="2043">
                  <c:v>-5904.8122791081523</c:v>
                </c:pt>
                <c:pt idx="2044">
                  <c:v>-5909.0886604017342</c:v>
                </c:pt>
                <c:pt idx="2045">
                  <c:v>-5913.3639636994503</c:v>
                </c:pt>
                <c:pt idx="2046">
                  <c:v>-5917.638185203703</c:v>
                </c:pt>
                <c:pt idx="2047">
                  <c:v>-5921.911321117851</c:v>
                </c:pt>
                <c:pt idx="2048">
                  <c:v>-5926.1833676462247</c:v>
                </c:pt>
                <c:pt idx="2049">
                  <c:v>-5930.454320994113</c:v>
                </c:pt>
                <c:pt idx="2050">
                  <c:v>-5934.7241773677806</c:v>
                </c:pt>
                <c:pt idx="2051">
                  <c:v>-5938.9929329744709</c:v>
                </c:pt>
                <c:pt idx="2052">
                  <c:v>-5943.2605840223941</c:v>
                </c:pt>
                <c:pt idx="2053">
                  <c:v>-5947.5271267207536</c:v>
                </c:pt>
                <c:pt idx="2054">
                  <c:v>-5951.7925572797267</c:v>
                </c:pt>
                <c:pt idx="2055">
                  <c:v>-5956.0568719104886</c:v>
                </c:pt>
                <c:pt idx="2056">
                  <c:v>-5960.3200668252011</c:v>
                </c:pt>
                <c:pt idx="2057">
                  <c:v>-5964.5821382370141</c:v>
                </c:pt>
                <c:pt idx="2058">
                  <c:v>-5968.8430823600847</c:v>
                </c:pt>
                <c:pt idx="2059">
                  <c:v>-5973.1028954095682</c:v>
                </c:pt>
                <c:pt idx="2060">
                  <c:v>-5977.3615736016291</c:v>
                </c:pt>
                <c:pt idx="2061">
                  <c:v>-5981.6191131534279</c:v>
                </c:pt>
                <c:pt idx="2062">
                  <c:v>-5985.8755102831492</c:v>
                </c:pt>
                <c:pt idx="2063">
                  <c:v>-5990.1307612099845</c:v>
                </c:pt>
                <c:pt idx="2064">
                  <c:v>-5994.3848621541465</c:v>
                </c:pt>
                <c:pt idx="2065">
                  <c:v>-5998.637809336873</c:v>
                </c:pt>
                <c:pt idx="2066">
                  <c:v>-6002.8895989804187</c:v>
                </c:pt>
                <c:pt idx="2067">
                  <c:v>-6007.1402273080694</c:v>
                </c:pt>
                <c:pt idx="2068">
                  <c:v>-6011.3896905441479</c:v>
                </c:pt>
                <c:pt idx="2069">
                  <c:v>-6015.6379849140021</c:v>
                </c:pt>
                <c:pt idx="2070">
                  <c:v>-6019.8851066440293</c:v>
                </c:pt>
                <c:pt idx="2071">
                  <c:v>-6024.13105196166</c:v>
                </c:pt>
                <c:pt idx="2072">
                  <c:v>-6028.3758170953715</c:v>
                </c:pt>
                <c:pt idx="2073">
                  <c:v>-6032.6193982746945</c:v>
                </c:pt>
                <c:pt idx="2074">
                  <c:v>-6036.8617917302026</c:v>
                </c:pt>
                <c:pt idx="2075">
                  <c:v>-6041.1029936935311</c:v>
                </c:pt>
                <c:pt idx="2076">
                  <c:v>-6045.343000397369</c:v>
                </c:pt>
                <c:pt idx="2077">
                  <c:v>-6049.5818080754734</c:v>
                </c:pt>
                <c:pt idx="2078">
                  <c:v>-6053.81941296266</c:v>
                </c:pt>
                <c:pt idx="2079">
                  <c:v>-6058.0558112948174</c:v>
                </c:pt>
                <c:pt idx="2080">
                  <c:v>-6062.2909993089042</c:v>
                </c:pt>
                <c:pt idx="2081">
                  <c:v>-6066.5249732429511</c:v>
                </c:pt>
                <c:pt idx="2082">
                  <c:v>-6070.7577293360719</c:v>
                </c:pt>
                <c:pt idx="2083">
                  <c:v>-6074.9892638284628</c:v>
                </c:pt>
                <c:pt idx="2084">
                  <c:v>-6079.2195729613977</c:v>
                </c:pt>
                <c:pt idx="2085">
                  <c:v>-6083.4486529772485</c:v>
                </c:pt>
                <c:pt idx="2086">
                  <c:v>-6087.6765001194699</c:v>
                </c:pt>
                <c:pt idx="2087">
                  <c:v>-6091.9031106326211</c:v>
                </c:pt>
                <c:pt idx="2088">
                  <c:v>-6096.1284807623479</c:v>
                </c:pt>
                <c:pt idx="2089">
                  <c:v>-6100.3526067554103</c:v>
                </c:pt>
                <c:pt idx="2090">
                  <c:v>-6104.5754848596698</c:v>
                </c:pt>
                <c:pt idx="2091">
                  <c:v>-6108.7971113240892</c:v>
                </c:pt>
                <c:pt idx="2092">
                  <c:v>-6113.01748239875</c:v>
                </c:pt>
                <c:pt idx="2093">
                  <c:v>-6117.236594334845</c:v>
                </c:pt>
                <c:pt idx="2094">
                  <c:v>-6121.4544433846913</c:v>
                </c:pt>
                <c:pt idx="2095">
                  <c:v>-6125.6710258017229</c:v>
                </c:pt>
                <c:pt idx="2096">
                  <c:v>-6129.8863378404985</c:v>
                </c:pt>
                <c:pt idx="2097">
                  <c:v>-6134.1003757567087</c:v>
                </c:pt>
                <c:pt idx="2098">
                  <c:v>-6138.3131358071714</c:v>
                </c:pt>
                <c:pt idx="2099">
                  <c:v>-6142.5246142498481</c:v>
                </c:pt>
                <c:pt idx="2100">
                  <c:v>-6146.734807343827</c:v>
                </c:pt>
                <c:pt idx="2101">
                  <c:v>-6150.9437113493441</c:v>
                </c:pt>
                <c:pt idx="2102">
                  <c:v>-6155.1513225277813</c:v>
                </c:pt>
                <c:pt idx="2103">
                  <c:v>-6159.3576371416666</c:v>
                </c:pt>
                <c:pt idx="2104">
                  <c:v>-6163.562651454683</c:v>
                </c:pt>
                <c:pt idx="2105">
                  <c:v>-6167.7663617316657</c:v>
                </c:pt>
                <c:pt idx="2106">
                  <c:v>-6171.968764238607</c:v>
                </c:pt>
                <c:pt idx="2107">
                  <c:v>-6176.1698552426651</c:v>
                </c:pt>
                <c:pt idx="2108">
                  <c:v>-6180.3696310121595</c:v>
                </c:pt>
                <c:pt idx="2109">
                  <c:v>-6184.5680878165795</c:v>
                </c:pt>
                <c:pt idx="2110">
                  <c:v>-6188.7652219265819</c:v>
                </c:pt>
                <c:pt idx="2111">
                  <c:v>-6192.9610296140081</c:v>
                </c:pt>
                <c:pt idx="2112">
                  <c:v>-6197.1555071518687</c:v>
                </c:pt>
                <c:pt idx="2113">
                  <c:v>-6201.3486508143596</c:v>
                </c:pt>
                <c:pt idx="2114">
                  <c:v>-6205.5404568768608</c:v>
                </c:pt>
                <c:pt idx="2115">
                  <c:v>-6209.7309216159401</c:v>
                </c:pt>
                <c:pt idx="2116">
                  <c:v>-6213.9200413093586</c:v>
                </c:pt>
                <c:pt idx="2117">
                  <c:v>-6218.1078122360686</c:v>
                </c:pt>
                <c:pt idx="2118">
                  <c:v>-6222.2942306762243</c:v>
                </c:pt>
                <c:pt idx="2119">
                  <c:v>-6226.4792929111791</c:v>
                </c:pt>
                <c:pt idx="2120">
                  <c:v>-6230.6629952234907</c:v>
                </c:pt>
                <c:pt idx="2121">
                  <c:v>-6234.8453338969248</c:v>
                </c:pt>
                <c:pt idx="2122">
                  <c:v>-6239.0263052164619</c:v>
                </c:pt>
                <c:pt idx="2123">
                  <c:v>-6243.2059054682923</c:v>
                </c:pt>
                <c:pt idx="2124">
                  <c:v>-6247.3841309398267</c:v>
                </c:pt>
                <c:pt idx="2125">
                  <c:v>-6251.5609779196966</c:v>
                </c:pt>
                <c:pt idx="2126">
                  <c:v>-6255.7364426977574</c:v>
                </c:pt>
                <c:pt idx="2127">
                  <c:v>-6259.9105215650934</c:v>
                </c:pt>
                <c:pt idx="2128">
                  <c:v>-6264.0832108140185</c:v>
                </c:pt>
                <c:pt idx="2129">
                  <c:v>-6268.2545067380806</c:v>
                </c:pt>
                <c:pt idx="2130">
                  <c:v>-6272.4244056320676</c:v>
                </c:pt>
                <c:pt idx="2131">
                  <c:v>-6276.5929037920087</c:v>
                </c:pt>
                <c:pt idx="2132">
                  <c:v>-6280.7599975151725</c:v>
                </c:pt>
                <c:pt idx="2133">
                  <c:v>-6284.9256831000839</c:v>
                </c:pt>
                <c:pt idx="2134">
                  <c:v>-6289.0899568465056</c:v>
                </c:pt>
                <c:pt idx="2135">
                  <c:v>-6293.2528150554654</c:v>
                </c:pt>
                <c:pt idx="2136">
                  <c:v>-6297.4142540292432</c:v>
                </c:pt>
                <c:pt idx="2137">
                  <c:v>-6301.5742700713836</c:v>
                </c:pt>
                <c:pt idx="2138">
                  <c:v>-6305.7328594866922</c:v>
                </c:pt>
                <c:pt idx="2139">
                  <c:v>-6309.8900185812417</c:v>
                </c:pt>
                <c:pt idx="2140">
                  <c:v>-6314.0457436623756</c:v>
                </c:pt>
                <c:pt idx="2141">
                  <c:v>-6318.200031038713</c:v>
                </c:pt>
                <c:pt idx="2142">
                  <c:v>-6322.3528770201483</c:v>
                </c:pt>
                <c:pt idx="2143">
                  <c:v>-6326.5042779178539</c:v>
                </c:pt>
                <c:pt idx="2144">
                  <c:v>-6330.6542300442907</c:v>
                </c:pt>
                <c:pt idx="2145">
                  <c:v>-6334.8027297132057</c:v>
                </c:pt>
                <c:pt idx="2146">
                  <c:v>-6338.9497732396303</c:v>
                </c:pt>
                <c:pt idx="2147">
                  <c:v>-6343.095356939898</c:v>
                </c:pt>
                <c:pt idx="2148">
                  <c:v>-6347.2394771316322</c:v>
                </c:pt>
                <c:pt idx="2149">
                  <c:v>-6351.3821301337603</c:v>
                </c:pt>
                <c:pt idx="2150">
                  <c:v>-6355.5233122665131</c:v>
                </c:pt>
                <c:pt idx="2151">
                  <c:v>-6359.6630198514185</c:v>
                </c:pt>
                <c:pt idx="2152">
                  <c:v>-6363.8012492113303</c:v>
                </c:pt>
                <c:pt idx="2153">
                  <c:v>-6367.9379966704018</c:v>
                </c:pt>
                <c:pt idx="2154">
                  <c:v>-6372.0732585541118</c:v>
                </c:pt>
                <c:pt idx="2155">
                  <c:v>-6376.2070311892521</c:v>
                </c:pt>
                <c:pt idx="2156">
                  <c:v>-6380.3393109039407</c:v>
                </c:pt>
                <c:pt idx="2157">
                  <c:v>-6384.4700940276198</c:v>
                </c:pt>
                <c:pt idx="2158">
                  <c:v>-6388.5993768910648</c:v>
                </c:pt>
                <c:pt idx="2159">
                  <c:v>-6392.7271558263774</c:v>
                </c:pt>
                <c:pt idx="2160">
                  <c:v>-6396.8534271670032</c:v>
                </c:pt>
                <c:pt idx="2161">
                  <c:v>-6400.9781872477161</c:v>
                </c:pt>
                <c:pt idx="2162">
                  <c:v>-6405.1014324046455</c:v>
                </c:pt>
                <c:pt idx="2163">
                  <c:v>-6409.2231589752564</c:v>
                </c:pt>
                <c:pt idx="2164">
                  <c:v>-6413.3433632983661</c:v>
                </c:pt>
                <c:pt idx="2165">
                  <c:v>-6417.4620417141432</c:v>
                </c:pt>
                <c:pt idx="2166">
                  <c:v>-6421.5791905641163</c:v>
                </c:pt>
                <c:pt idx="2167">
                  <c:v>-6425.6948061911698</c:v>
                </c:pt>
                <c:pt idx="2168">
                  <c:v>-6429.8088849395426</c:v>
                </c:pt>
                <c:pt idx="2169">
                  <c:v>-6433.9214231548476</c:v>
                </c:pt>
                <c:pt idx="2170">
                  <c:v>-6438.0324171840657</c:v>
                </c:pt>
                <c:pt idx="2171">
                  <c:v>-6442.1418633755493</c:v>
                </c:pt>
                <c:pt idx="2172">
                  <c:v>-6446.2497580790186</c:v>
                </c:pt>
                <c:pt idx="2173">
                  <c:v>-6450.3560976455801</c:v>
                </c:pt>
                <c:pt idx="2174">
                  <c:v>-6454.4608784277216</c:v>
                </c:pt>
                <c:pt idx="2175">
                  <c:v>-6458.5640967793079</c:v>
                </c:pt>
                <c:pt idx="2176">
                  <c:v>-6462.6657490556008</c:v>
                </c:pt>
                <c:pt idx="2177">
                  <c:v>-6466.7658316132438</c:v>
                </c:pt>
                <c:pt idx="2178">
                  <c:v>-6470.8643408102835</c:v>
                </c:pt>
                <c:pt idx="2179">
                  <c:v>-6474.9612730061608</c:v>
                </c:pt>
                <c:pt idx="2180">
                  <c:v>-6479.0566245617138</c:v>
                </c:pt>
                <c:pt idx="2181">
                  <c:v>-6483.15039183919</c:v>
                </c:pt>
                <c:pt idx="2182">
                  <c:v>-6487.2425712022423</c:v>
                </c:pt>
                <c:pt idx="2183">
                  <c:v>-6491.3331590159323</c:v>
                </c:pt>
                <c:pt idx="2184">
                  <c:v>-6495.4221516467405</c:v>
                </c:pt>
                <c:pt idx="2185">
                  <c:v>-6499.5095454625553</c:v>
                </c:pt>
                <c:pt idx="2186">
                  <c:v>-6503.5953368326936</c:v>
                </c:pt>
                <c:pt idx="2187">
                  <c:v>-6507.6795221278899</c:v>
                </c:pt>
                <c:pt idx="2188">
                  <c:v>-6511.7620977203114</c:v>
                </c:pt>
                <c:pt idx="2189">
                  <c:v>-6515.8430599835519</c:v>
                </c:pt>
                <c:pt idx="2190">
                  <c:v>-6519.9224052926365</c:v>
                </c:pt>
                <c:pt idx="2191">
                  <c:v>-6524.0001300240274</c:v>
                </c:pt>
                <c:pt idx="2192">
                  <c:v>-6528.07623055563</c:v>
                </c:pt>
                <c:pt idx="2193">
                  <c:v>-6532.150703266786</c:v>
                </c:pt>
                <c:pt idx="2194">
                  <c:v>-6536.2235445382903</c:v>
                </c:pt>
                <c:pt idx="2195">
                  <c:v>-6540.2947507523813</c:v>
                </c:pt>
                <c:pt idx="2196">
                  <c:v>-6544.3643182927526</c:v>
                </c:pt>
                <c:pt idx="2197">
                  <c:v>-6548.4322435445511</c:v>
                </c:pt>
                <c:pt idx="2198">
                  <c:v>-6552.4985228943833</c:v>
                </c:pt>
                <c:pt idx="2199">
                  <c:v>-6556.5631527303231</c:v>
                </c:pt>
                <c:pt idx="2200">
                  <c:v>-6560.6261294418991</c:v>
                </c:pt>
                <c:pt idx="2201">
                  <c:v>-6564.6874494201193</c:v>
                </c:pt>
                <c:pt idx="2202">
                  <c:v>-6568.7471090574518</c:v>
                </c:pt>
                <c:pt idx="2203">
                  <c:v>-6572.8051047478511</c:v>
                </c:pt>
                <c:pt idx="2204">
                  <c:v>-6576.8614328867416</c:v>
                </c:pt>
                <c:pt idx="2205">
                  <c:v>-6580.9160898710297</c:v>
                </c:pt>
                <c:pt idx="2206">
                  <c:v>-6584.9690720991148</c:v>
                </c:pt>
                <c:pt idx="2207">
                  <c:v>-6589.0203759708711</c:v>
                </c:pt>
                <c:pt idx="2208">
                  <c:v>-6593.0699978876737</c:v>
                </c:pt>
                <c:pt idx="2209">
                  <c:v>-6597.1179342523883</c:v>
                </c:pt>
                <c:pt idx="2210">
                  <c:v>-6601.1641814693721</c:v>
                </c:pt>
                <c:pt idx="2211">
                  <c:v>-6605.208735944494</c:v>
                </c:pt>
                <c:pt idx="2212">
                  <c:v>-6609.2515940851163</c:v>
                </c:pt>
                <c:pt idx="2213">
                  <c:v>-6613.2927523001154</c:v>
                </c:pt>
                <c:pt idx="2214">
                  <c:v>-6617.332206999874</c:v>
                </c:pt>
                <c:pt idx="2215">
                  <c:v>-6621.3699545962854</c:v>
                </c:pt>
                <c:pt idx="2216">
                  <c:v>-6625.4059915027656</c:v>
                </c:pt>
                <c:pt idx="2217">
                  <c:v>-6629.4403141342473</c:v>
                </c:pt>
                <c:pt idx="2218">
                  <c:v>-6633.4729189071868</c:v>
                </c:pt>
                <c:pt idx="2219">
                  <c:v>-6637.5038022395593</c:v>
                </c:pt>
                <c:pt idx="2220">
                  <c:v>-6641.5329605508796</c:v>
                </c:pt>
                <c:pt idx="2221">
                  <c:v>-6645.5603902621879</c:v>
                </c:pt>
                <c:pt idx="2222">
                  <c:v>-6649.5860877960649</c:v>
                </c:pt>
                <c:pt idx="2223">
                  <c:v>-6653.6100495766241</c:v>
                </c:pt>
                <c:pt idx="2224">
                  <c:v>-6657.6322720295275</c:v>
                </c:pt>
                <c:pt idx="2225">
                  <c:v>-6661.6527515819726</c:v>
                </c:pt>
                <c:pt idx="2226">
                  <c:v>-6665.6714846627146</c:v>
                </c:pt>
                <c:pt idx="2227">
                  <c:v>-6669.688467702058</c:v>
                </c:pt>
                <c:pt idx="2228">
                  <c:v>-6673.7036971318557</c:v>
                </c:pt>
                <c:pt idx="2229">
                  <c:v>-6677.7171693855271</c:v>
                </c:pt>
                <c:pt idx="2230">
                  <c:v>-6681.7288808980429</c:v>
                </c:pt>
                <c:pt idx="2231">
                  <c:v>-6685.7388281059475</c:v>
                </c:pt>
                <c:pt idx="2232">
                  <c:v>-6689.747007447344</c:v>
                </c:pt>
                <c:pt idx="2233">
                  <c:v>-6693.7534153619126</c:v>
                </c:pt>
                <c:pt idx="2234">
                  <c:v>-6697.7580482909034</c:v>
                </c:pt>
                <c:pt idx="2235">
                  <c:v>-6701.7609026771443</c:v>
                </c:pt>
                <c:pt idx="2236">
                  <c:v>-6705.7619749650394</c:v>
                </c:pt>
                <c:pt idx="2237">
                  <c:v>-6709.7612616005836</c:v>
                </c:pt>
                <c:pt idx="2238">
                  <c:v>-6713.7587590313478</c:v>
                </c:pt>
                <c:pt idx="2239">
                  <c:v>-6717.7544637065039</c:v>
                </c:pt>
                <c:pt idx="2240">
                  <c:v>-6721.7483720768059</c:v>
                </c:pt>
                <c:pt idx="2241">
                  <c:v>-6725.7404805946053</c:v>
                </c:pt>
                <c:pt idx="2242">
                  <c:v>-6729.7307857138585</c:v>
                </c:pt>
                <c:pt idx="2243">
                  <c:v>-6733.7192838901192</c:v>
                </c:pt>
                <c:pt idx="2244">
                  <c:v>-6737.7059715805499</c:v>
                </c:pt>
                <c:pt idx="2245">
                  <c:v>-6741.6908452439093</c:v>
                </c:pt>
                <c:pt idx="2246">
                  <c:v>-6745.6739013405859</c:v>
                </c:pt>
                <c:pt idx="2247">
                  <c:v>-6749.6551363325625</c:v>
                </c:pt>
                <c:pt idx="2248">
                  <c:v>-6753.6345466834628</c:v>
                </c:pt>
                <c:pt idx="2249">
                  <c:v>-6757.6121288585073</c:v>
                </c:pt>
                <c:pt idx="2250">
                  <c:v>-6761.5878793245583</c:v>
                </c:pt>
                <c:pt idx="2251">
                  <c:v>-6765.5617945500953</c:v>
                </c:pt>
                <c:pt idx="2252">
                  <c:v>-6769.5338710052329</c:v>
                </c:pt>
                <c:pt idx="2253">
                  <c:v>-6773.5041051617191</c:v>
                </c:pt>
                <c:pt idx="2254">
                  <c:v>-6777.4724934929309</c:v>
                </c:pt>
                <c:pt idx="2255">
                  <c:v>-6781.4390324738943</c:v>
                </c:pt>
                <c:pt idx="2256">
                  <c:v>-6785.4037185812713</c:v>
                </c:pt>
                <c:pt idx="2257">
                  <c:v>-6789.3665482933775</c:v>
                </c:pt>
                <c:pt idx="2258">
                  <c:v>-6793.327518090171</c:v>
                </c:pt>
                <c:pt idx="2259">
                  <c:v>-6797.2866244532597</c:v>
                </c:pt>
                <c:pt idx="2260">
                  <c:v>-6801.2438638659178</c:v>
                </c:pt>
                <c:pt idx="2261">
                  <c:v>-6805.1992328130627</c:v>
                </c:pt>
                <c:pt idx="2262">
                  <c:v>-6809.1527277812847</c:v>
                </c:pt>
                <c:pt idx="2263">
                  <c:v>-6813.1043452588383</c:v>
                </c:pt>
                <c:pt idx="2264">
                  <c:v>-6817.0540817356405</c:v>
                </c:pt>
                <c:pt idx="2265">
                  <c:v>-6821.0019337032782</c:v>
                </c:pt>
                <c:pt idx="2266">
                  <c:v>-6824.9478976550154</c:v>
                </c:pt>
                <c:pt idx="2267">
                  <c:v>-6828.8919700857996</c:v>
                </c:pt>
                <c:pt idx="2268">
                  <c:v>-6832.8341474922463</c:v>
                </c:pt>
                <c:pt idx="2269">
                  <c:v>-6836.7744263726636</c:v>
                </c:pt>
                <c:pt idx="2270">
                  <c:v>-6840.7128032270393</c:v>
                </c:pt>
                <c:pt idx="2271">
                  <c:v>-6844.6492745570531</c:v>
                </c:pt>
                <c:pt idx="2272">
                  <c:v>-6848.583836866077</c:v>
                </c:pt>
                <c:pt idx="2273">
                  <c:v>-6852.5164866591876</c:v>
                </c:pt>
                <c:pt idx="2274">
                  <c:v>-6856.4472204431404</c:v>
                </c:pt>
                <c:pt idx="2275">
                  <c:v>-6860.376034726416</c:v>
                </c:pt>
                <c:pt idx="2276">
                  <c:v>-6864.3029260191815</c:v>
                </c:pt>
                <c:pt idx="2277">
                  <c:v>-6868.2278908333237</c:v>
                </c:pt>
                <c:pt idx="2278">
                  <c:v>-6872.1509256824374</c:v>
                </c:pt>
                <c:pt idx="2279">
                  <c:v>-6876.0720270818201</c:v>
                </c:pt>
                <c:pt idx="2280">
                  <c:v>-6879.9911915485127</c:v>
                </c:pt>
                <c:pt idx="2281">
                  <c:v>-6883.9084156012495</c:v>
                </c:pt>
                <c:pt idx="2282">
                  <c:v>-6887.8236957605059</c:v>
                </c:pt>
                <c:pt idx="2283">
                  <c:v>-6891.737028548474</c:v>
                </c:pt>
                <c:pt idx="2284">
                  <c:v>-6895.6484104890842</c:v>
                </c:pt>
                <c:pt idx="2285">
                  <c:v>-6899.5578381079922</c:v>
                </c:pt>
                <c:pt idx="2286">
                  <c:v>-6903.4653079325954</c:v>
                </c:pt>
                <c:pt idx="2287">
                  <c:v>-6907.370816492029</c:v>
                </c:pt>
                <c:pt idx="2288">
                  <c:v>-6911.2743603171639</c:v>
                </c:pt>
                <c:pt idx="2289">
                  <c:v>-6915.1759359406215</c:v>
                </c:pt>
                <c:pt idx="2290">
                  <c:v>-6919.0755398967794</c:v>
                </c:pt>
                <c:pt idx="2291">
                  <c:v>-6922.9731687217491</c:v>
                </c:pt>
                <c:pt idx="2292">
                  <c:v>-6926.8688189534114</c:v>
                </c:pt>
                <c:pt idx="2293">
                  <c:v>-6930.7624871313974</c:v>
                </c:pt>
                <c:pt idx="2294">
                  <c:v>-6934.6541697970997</c:v>
                </c:pt>
                <c:pt idx="2295">
                  <c:v>-6938.5438634936781</c:v>
                </c:pt>
                <c:pt idx="2296">
                  <c:v>-6942.4315647660551</c:v>
                </c:pt>
                <c:pt idx="2297">
                  <c:v>-6946.3172701609246</c:v>
                </c:pt>
                <c:pt idx="2298">
                  <c:v>-6950.200976226748</c:v>
                </c:pt>
                <c:pt idx="2299">
                  <c:v>-6954.0826795137782</c:v>
                </c:pt>
                <c:pt idx="2300">
                  <c:v>-6957.9623765740271</c:v>
                </c:pt>
                <c:pt idx="2301">
                  <c:v>-6961.8400639613028</c:v>
                </c:pt>
                <c:pt idx="2302">
                  <c:v>-6965.7157382311907</c:v>
                </c:pt>
                <c:pt idx="2303">
                  <c:v>-6969.5893959410741</c:v>
                </c:pt>
                <c:pt idx="2304">
                  <c:v>-6973.4610336501137</c:v>
                </c:pt>
                <c:pt idx="2305">
                  <c:v>-6977.3306479192743</c:v>
                </c:pt>
                <c:pt idx="2306">
                  <c:v>-6981.1982353113181</c:v>
                </c:pt>
                <c:pt idx="2307">
                  <c:v>-6985.0637923908016</c:v>
                </c:pt>
                <c:pt idx="2308">
                  <c:v>-6988.9273157240914</c:v>
                </c:pt>
                <c:pt idx="2309">
                  <c:v>-6992.7888018793556</c:v>
                </c:pt>
                <c:pt idx="2310">
                  <c:v>-6996.6482474265749</c:v>
                </c:pt>
                <c:pt idx="2311">
                  <c:v>-7000.5056489375393</c:v>
                </c:pt>
                <c:pt idx="2312">
                  <c:v>-7004.361002985861</c:v>
                </c:pt>
                <c:pt idx="2313">
                  <c:v>-7008.2143061469624</c:v>
                </c:pt>
                <c:pt idx="2314">
                  <c:v>-7012.0655549980911</c:v>
                </c:pt>
                <c:pt idx="2315">
                  <c:v>-7015.9147461183229</c:v>
                </c:pt>
                <c:pt idx="2316">
                  <c:v>-7019.7618760885607</c:v>
                </c:pt>
                <c:pt idx="2317">
                  <c:v>-7023.6069414915273</c:v>
                </c:pt>
                <c:pt idx="2318">
                  <c:v>-7027.4499389117991</c:v>
                </c:pt>
                <c:pt idx="2319">
                  <c:v>-7031.2908649357723</c:v>
                </c:pt>
                <c:pt idx="2320">
                  <c:v>-7035.1297161516904</c:v>
                </c:pt>
                <c:pt idx="2321">
                  <c:v>-7038.9664891496395</c:v>
                </c:pt>
                <c:pt idx="2322">
                  <c:v>-7042.8011805215519</c:v>
                </c:pt>
                <c:pt idx="2323">
                  <c:v>-7046.6337868612063</c:v>
                </c:pt>
                <c:pt idx="2324">
                  <c:v>-7050.4643047642321</c:v>
                </c:pt>
                <c:pt idx="2325">
                  <c:v>-7054.2927308281214</c:v>
                </c:pt>
                <c:pt idx="2326">
                  <c:v>-7058.1190616522208</c:v>
                </c:pt>
                <c:pt idx="2327">
                  <c:v>-7061.943293837734</c:v>
                </c:pt>
                <c:pt idx="2328">
                  <c:v>-7065.7654239877365</c:v>
                </c:pt>
                <c:pt idx="2329">
                  <c:v>-7069.585448707161</c:v>
                </c:pt>
                <c:pt idx="2330">
                  <c:v>-7073.4033646028174</c:v>
                </c:pt>
                <c:pt idx="2331">
                  <c:v>-7077.2191682833854</c:v>
                </c:pt>
                <c:pt idx="2332">
                  <c:v>-7081.0328563594294</c:v>
                </c:pt>
                <c:pt idx="2333">
                  <c:v>-7084.8444254433807</c:v>
                </c:pt>
                <c:pt idx="2334">
                  <c:v>-7088.6538721495563</c:v>
                </c:pt>
                <c:pt idx="2335">
                  <c:v>-7092.4611930941683</c:v>
                </c:pt>
                <c:pt idx="2336">
                  <c:v>-7096.2663848953016</c:v>
                </c:pt>
                <c:pt idx="2337">
                  <c:v>-7100.0694441729456</c:v>
                </c:pt>
                <c:pt idx="2338">
                  <c:v>-7103.8703675489751</c:v>
                </c:pt>
                <c:pt idx="2339">
                  <c:v>-7107.6691516471647</c:v>
                </c:pt>
                <c:pt idx="2340">
                  <c:v>-7111.4657930931953</c:v>
                </c:pt>
                <c:pt idx="2341">
                  <c:v>-7115.2602885146398</c:v>
                </c:pt>
                <c:pt idx="2342">
                  <c:v>-7119.0526345409889</c:v>
                </c:pt>
                <c:pt idx="2343">
                  <c:v>-7122.8428278036308</c:v>
                </c:pt>
                <c:pt idx="2344">
                  <c:v>-7126.6308649358716</c:v>
                </c:pt>
                <c:pt idx="2345">
                  <c:v>-7130.4167425729411</c:v>
                </c:pt>
                <c:pt idx="2346">
                  <c:v>-7134.2004573519762</c:v>
                </c:pt>
                <c:pt idx="2347">
                  <c:v>-7137.982005912032</c:v>
                </c:pt>
                <c:pt idx="2348">
                  <c:v>-7141.7613848941019</c:v>
                </c:pt>
                <c:pt idx="2349">
                  <c:v>-7145.5385909410916</c:v>
                </c:pt>
                <c:pt idx="2350">
                  <c:v>-7149.3136206978488</c:v>
                </c:pt>
                <c:pt idx="2351">
                  <c:v>-7153.086470811143</c:v>
                </c:pt>
                <c:pt idx="2352">
                  <c:v>-7156.8571379296936</c:v>
                </c:pt>
                <c:pt idx="2353">
                  <c:v>-7160.6256187041463</c:v>
                </c:pt>
                <c:pt idx="2354">
                  <c:v>-7164.3919097870994</c:v>
                </c:pt>
                <c:pt idx="2355">
                  <c:v>-7168.156007833084</c:v>
                </c:pt>
                <c:pt idx="2356">
                  <c:v>-7171.9179094985875</c:v>
                </c:pt>
                <c:pt idx="2357">
                  <c:v>-7175.6776114420545</c:v>
                </c:pt>
                <c:pt idx="2358">
                  <c:v>-7179.435110323865</c:v>
                </c:pt>
                <c:pt idx="2359">
                  <c:v>-7183.1904028063745</c:v>
                </c:pt>
                <c:pt idx="2360">
                  <c:v>-7186.9434855538839</c:v>
                </c:pt>
                <c:pt idx="2361">
                  <c:v>-7190.6943552326693</c:v>
                </c:pt>
                <c:pt idx="2362">
                  <c:v>-7194.443008510967</c:v>
                </c:pt>
                <c:pt idx="2363">
                  <c:v>-7198.1894420589815</c:v>
                </c:pt>
                <c:pt idx="2364">
                  <c:v>-7201.9336525488861</c:v>
                </c:pt>
                <c:pt idx="2365">
                  <c:v>-7205.6756366548352</c:v>
                </c:pt>
                <c:pt idx="2366">
                  <c:v>-7209.4153910529567</c:v>
                </c:pt>
                <c:pt idx="2367">
                  <c:v>-7213.1529124213612</c:v>
                </c:pt>
                <c:pt idx="2368">
                  <c:v>-7216.8881974401384</c:v>
                </c:pt>
                <c:pt idx="2369">
                  <c:v>-7220.6212427913742</c:v>
                </c:pt>
                <c:pt idx="2370">
                  <c:v>-7224.3520451591303</c:v>
                </c:pt>
                <c:pt idx="2371">
                  <c:v>-7228.0806012294752</c:v>
                </c:pt>
                <c:pt idx="2372">
                  <c:v>-7231.8069076904612</c:v>
                </c:pt>
                <c:pt idx="2373">
                  <c:v>-7235.5309612321416</c:v>
                </c:pt>
                <c:pt idx="2374">
                  <c:v>-7239.2527585465787</c:v>
                </c:pt>
                <c:pt idx="2375">
                  <c:v>-7242.9722963278246</c:v>
                </c:pt>
                <c:pt idx="2376">
                  <c:v>-7246.6895712719534</c:v>
                </c:pt>
                <c:pt idx="2377">
                  <c:v>-7250.4045800770364</c:v>
                </c:pt>
                <c:pt idx="2378">
                  <c:v>-7254.1173194431703</c:v>
                </c:pt>
                <c:pt idx="2379">
                  <c:v>-7257.8277860724575</c:v>
                </c:pt>
                <c:pt idx="2380">
                  <c:v>-7261.5359766690262</c:v>
                </c:pt>
                <c:pt idx="2381">
                  <c:v>-7265.2418879390161</c:v>
                </c:pt>
                <c:pt idx="2382">
                  <c:v>-7268.9455165906029</c:v>
                </c:pt>
                <c:pt idx="2383">
                  <c:v>-7272.646859333986</c:v>
                </c:pt>
                <c:pt idx="2384">
                  <c:v>-7276.345912881392</c:v>
                </c:pt>
                <c:pt idx="2385">
                  <c:v>-7280.042673947084</c:v>
                </c:pt>
                <c:pt idx="2386">
                  <c:v>-7283.7371392473688</c:v>
                </c:pt>
                <c:pt idx="2387">
                  <c:v>-7287.4293055005701</c:v>
                </c:pt>
                <c:pt idx="2388">
                  <c:v>-7291.1191694270801</c:v>
                </c:pt>
                <c:pt idx="2389">
                  <c:v>-7294.806727749321</c:v>
                </c:pt>
                <c:pt idx="2390">
                  <c:v>-7298.4919771917621</c:v>
                </c:pt>
                <c:pt idx="2391">
                  <c:v>-7302.1749144809382</c:v>
                </c:pt>
                <c:pt idx="2392">
                  <c:v>-7305.8555363454116</c:v>
                </c:pt>
                <c:pt idx="2393">
                  <c:v>-7309.5338395158333</c:v>
                </c:pt>
                <c:pt idx="2394">
                  <c:v>-7313.2098207248873</c:v>
                </c:pt>
                <c:pt idx="2395">
                  <c:v>-7316.8834767073376</c:v>
                </c:pt>
                <c:pt idx="2396">
                  <c:v>-7320.5548041999982</c:v>
                </c:pt>
                <c:pt idx="2397">
                  <c:v>-7324.2237999417675</c:v>
                </c:pt>
                <c:pt idx="2398">
                  <c:v>-7327.890460673606</c:v>
                </c:pt>
                <c:pt idx="2399">
                  <c:v>-7331.5547831385438</c:v>
                </c:pt>
                <c:pt idx="2400">
                  <c:v>-7335.2167640817033</c:v>
                </c:pt>
                <c:pt idx="2401">
                  <c:v>-7338.8764002502694</c:v>
                </c:pt>
                <c:pt idx="2402">
                  <c:v>-7342.5336883935206</c:v>
                </c:pt>
                <c:pt idx="2403">
                  <c:v>-7346.188625262821</c:v>
                </c:pt>
                <c:pt idx="2404">
                  <c:v>-7349.8412076116192</c:v>
                </c:pt>
                <c:pt idx="2405">
                  <c:v>-7353.4914321954529</c:v>
                </c:pt>
                <c:pt idx="2406">
                  <c:v>-7357.1392957719636</c:v>
                </c:pt>
                <c:pt idx="2407">
                  <c:v>-7360.784795100878</c:v>
                </c:pt>
                <c:pt idx="2408">
                  <c:v>-7364.4279269440385</c:v>
                </c:pt>
                <c:pt idx="2409">
                  <c:v>-7368.0686880653693</c:v>
                </c:pt>
                <c:pt idx="2410">
                  <c:v>-7371.7070752309182</c:v>
                </c:pt>
                <c:pt idx="2411">
                  <c:v>-7375.3430852088368</c:v>
                </c:pt>
                <c:pt idx="2412">
                  <c:v>-7378.9767147693856</c:v>
                </c:pt>
                <c:pt idx="2413">
                  <c:v>-7382.6079606849398</c:v>
                </c:pt>
                <c:pt idx="2414">
                  <c:v>-7386.2368197299975</c:v>
                </c:pt>
                <c:pt idx="2415">
                  <c:v>-7389.8632886811665</c:v>
                </c:pt>
                <c:pt idx="2416">
                  <c:v>-7393.4873643171859</c:v>
                </c:pt>
                <c:pt idx="2417">
                  <c:v>-7397.1090434189227</c:v>
                </c:pt>
                <c:pt idx="2418">
                  <c:v>-7400.7283227693615</c:v>
                </c:pt>
                <c:pt idx="2419">
                  <c:v>-7404.3451991536313</c:v>
                </c:pt>
                <c:pt idx="2420">
                  <c:v>-7407.9596693589883</c:v>
                </c:pt>
                <c:pt idx="2421">
                  <c:v>-7411.5717301748291</c:v>
                </c:pt>
                <c:pt idx="2422">
                  <c:v>-7415.1813783926864</c:v>
                </c:pt>
                <c:pt idx="2423">
                  <c:v>-7418.7886108062357</c:v>
                </c:pt>
                <c:pt idx="2424">
                  <c:v>-7422.3934242113055</c:v>
                </c:pt>
                <c:pt idx="2425">
                  <c:v>-7425.9958154058704</c:v>
                </c:pt>
                <c:pt idx="2426">
                  <c:v>-7429.5957811900471</c:v>
                </c:pt>
                <c:pt idx="2427">
                  <c:v>-7433.193318366124</c:v>
                </c:pt>
                <c:pt idx="2428">
                  <c:v>-7436.7884237385297</c:v>
                </c:pt>
                <c:pt idx="2429">
                  <c:v>-7440.3810941138654</c:v>
                </c:pt>
                <c:pt idx="2430">
                  <c:v>-7443.9713263008853</c:v>
                </c:pt>
                <c:pt idx="2431">
                  <c:v>-7447.5591171105189</c:v>
                </c:pt>
                <c:pt idx="2432">
                  <c:v>-7451.1444633558567</c:v>
                </c:pt>
                <c:pt idx="2433">
                  <c:v>-7454.7273618521622</c:v>
                </c:pt>
                <c:pt idx="2434">
                  <c:v>-7458.3078094168804</c:v>
                </c:pt>
                <c:pt idx="2435">
                  <c:v>-7461.8858028696195</c:v>
                </c:pt>
                <c:pt idx="2436">
                  <c:v>-7465.4613390321811</c:v>
                </c:pt>
                <c:pt idx="2437">
                  <c:v>-7469.0344147285414</c:v>
                </c:pt>
                <c:pt idx="2438">
                  <c:v>-7472.6050267848686</c:v>
                </c:pt>
                <c:pt idx="2439">
                  <c:v>-7476.1731720295156</c:v>
                </c:pt>
                <c:pt idx="2440">
                  <c:v>-7479.7388472930143</c:v>
                </c:pt>
                <c:pt idx="2441">
                  <c:v>-7483.3020494081147</c:v>
                </c:pt>
                <c:pt idx="2442">
                  <c:v>-7486.8627752097518</c:v>
                </c:pt>
                <c:pt idx="2443">
                  <c:v>-7490.4210215350531</c:v>
                </c:pt>
                <c:pt idx="2444">
                  <c:v>-7493.9767852233599</c:v>
                </c:pt>
                <c:pt idx="2445">
                  <c:v>-7497.5300631162136</c:v>
                </c:pt>
                <c:pt idx="2446">
                  <c:v>-7501.0808520573601</c:v>
                </c:pt>
                <c:pt idx="2447">
                  <c:v>-7504.6291488927654</c:v>
                </c:pt>
                <c:pt idx="2448">
                  <c:v>-7508.1749504706022</c:v>
                </c:pt>
                <c:pt idx="2449">
                  <c:v>-7511.718253641262</c:v>
                </c:pt>
                <c:pt idx="2450">
                  <c:v>-7515.2590552573538</c:v>
                </c:pt>
                <c:pt idx="2451">
                  <c:v>-7518.7973521737113</c:v>
                </c:pt>
                <c:pt idx="2452">
                  <c:v>-7522.3331412473872</c:v>
                </c:pt>
                <c:pt idx="2453">
                  <c:v>-7525.8664193376708</c:v>
                </c:pt>
                <c:pt idx="2454">
                  <c:v>-7529.397183306075</c:v>
                </c:pt>
                <c:pt idx="2455">
                  <c:v>-7532.9254300163493</c:v>
                </c:pt>
                <c:pt idx="2456">
                  <c:v>-7536.4511563344822</c:v>
                </c:pt>
                <c:pt idx="2457">
                  <c:v>-7539.9743591286915</c:v>
                </c:pt>
                <c:pt idx="2458">
                  <c:v>-7543.4950352694368</c:v>
                </c:pt>
                <c:pt idx="2459">
                  <c:v>-7547.013181629437</c:v>
                </c:pt>
                <c:pt idx="2460">
                  <c:v>-7550.5287950836464</c:v>
                </c:pt>
                <c:pt idx="2461">
                  <c:v>-7554.0418725092641</c:v>
                </c:pt>
                <c:pt idx="2462">
                  <c:v>-7557.5524107857555</c:v>
                </c:pt>
                <c:pt idx="2463">
                  <c:v>-7561.0604067948343</c:v>
                </c:pt>
                <c:pt idx="2464">
                  <c:v>-7564.5658574204672</c:v>
                </c:pt>
                <c:pt idx="2465">
                  <c:v>-7568.0687595488916</c:v>
                </c:pt>
                <c:pt idx="2466">
                  <c:v>-7571.5691100686063</c:v>
                </c:pt>
                <c:pt idx="2467">
                  <c:v>-7575.0669058703725</c:v>
                </c:pt>
                <c:pt idx="2468">
                  <c:v>-7578.5621438472235</c:v>
                </c:pt>
                <c:pt idx="2469">
                  <c:v>-7582.054820894461</c:v>
                </c:pt>
                <c:pt idx="2470">
                  <c:v>-7585.5449339096667</c:v>
                </c:pt>
                <c:pt idx="2471">
                  <c:v>-7589.0324797927015</c:v>
                </c:pt>
                <c:pt idx="2472">
                  <c:v>-7592.517455445698</c:v>
                </c:pt>
                <c:pt idx="2473">
                  <c:v>-7595.9998577730794</c:v>
                </c:pt>
                <c:pt idx="2474">
                  <c:v>-7599.4796836815476</c:v>
                </c:pt>
                <c:pt idx="2475">
                  <c:v>-7602.9569300801022</c:v>
                </c:pt>
                <c:pt idx="2476">
                  <c:v>-7606.4315938800273</c:v>
                </c:pt>
                <c:pt idx="2477">
                  <c:v>-7609.9036719949017</c:v>
                </c:pt>
                <c:pt idx="2478">
                  <c:v>-7613.3731613406071</c:v>
                </c:pt>
                <c:pt idx="2479">
                  <c:v>-7616.8400588353134</c:v>
                </c:pt>
                <c:pt idx="2480">
                  <c:v>-7620.3043613995042</c:v>
                </c:pt>
                <c:pt idx="2481">
                  <c:v>-7623.7660659559588</c:v>
                </c:pt>
                <c:pt idx="2482">
                  <c:v>-7627.225169429772</c:v>
                </c:pt>
                <c:pt idx="2483">
                  <c:v>-7630.6816687483461</c:v>
                </c:pt>
                <c:pt idx="2484">
                  <c:v>-7634.1355608413915</c:v>
                </c:pt>
                <c:pt idx="2485">
                  <c:v>-7637.5868426409461</c:v>
                </c:pt>
                <c:pt idx="2486">
                  <c:v>-7641.0355110813534</c:v>
                </c:pt>
                <c:pt idx="2487">
                  <c:v>-7644.4815630992862</c:v>
                </c:pt>
                <c:pt idx="2488">
                  <c:v>-7647.9249956337371</c:v>
                </c:pt>
                <c:pt idx="2489">
                  <c:v>-7651.3658056260319</c:v>
                </c:pt>
                <c:pt idx="2490">
                  <c:v>-7654.8039900198191</c:v>
                </c:pt>
                <c:pt idx="2491">
                  <c:v>-7658.2395457610855</c:v>
                </c:pt>
                <c:pt idx="2492">
                  <c:v>-7661.6724697981454</c:v>
                </c:pt>
                <c:pt idx="2493">
                  <c:v>-7665.1027590816539</c:v>
                </c:pt>
                <c:pt idx="2494">
                  <c:v>-7668.5304105646119</c:v>
                </c:pt>
                <c:pt idx="2495">
                  <c:v>-7671.9554212023559</c:v>
                </c:pt>
                <c:pt idx="2496">
                  <c:v>-7675.3777879525742</c:v>
                </c:pt>
                <c:pt idx="2497">
                  <c:v>-7678.7975077752972</c:v>
                </c:pt>
                <c:pt idx="2498">
                  <c:v>-7682.2145776329089</c:v>
                </c:pt>
                <c:pt idx="2499">
                  <c:v>-7685.6289944901528</c:v>
                </c:pt>
                <c:pt idx="2500">
                  <c:v>-7689.040755314124</c:v>
                </c:pt>
                <c:pt idx="2501">
                  <c:v>-7692.4498570742708</c:v>
                </c:pt>
                <c:pt idx="2502">
                  <c:v>-7695.8562967424141</c:v>
                </c:pt>
                <c:pt idx="2503">
                  <c:v>-7699.2600712927315</c:v>
                </c:pt>
                <c:pt idx="2504">
                  <c:v>-7702.661177701777</c:v>
                </c:pt>
                <c:pt idx="2505">
                  <c:v>-7706.0596129484666</c:v>
                </c:pt>
                <c:pt idx="2506">
                  <c:v>-7709.4553740140891</c:v>
                </c:pt>
                <c:pt idx="2507">
                  <c:v>-7712.8484578823181</c:v>
                </c:pt>
                <c:pt idx="2508">
                  <c:v>-7716.238861539191</c:v>
                </c:pt>
                <c:pt idx="2509">
                  <c:v>-7719.6265819731352</c:v>
                </c:pt>
                <c:pt idx="2510">
                  <c:v>-7723.0116161749593</c:v>
                </c:pt>
                <c:pt idx="2511">
                  <c:v>-7726.3939611378573</c:v>
                </c:pt>
                <c:pt idx="2512">
                  <c:v>-7729.7736138574164</c:v>
                </c:pt>
                <c:pt idx="2513">
                  <c:v>-7733.1505713316083</c:v>
                </c:pt>
                <c:pt idx="2514">
                  <c:v>-7736.5248305608038</c:v>
                </c:pt>
                <c:pt idx="2515">
                  <c:v>-7739.8963885477679</c:v>
                </c:pt>
                <c:pt idx="2516">
                  <c:v>-7743.2652422976689</c:v>
                </c:pt>
                <c:pt idx="2517">
                  <c:v>-7746.6313888180703</c:v>
                </c:pt>
                <c:pt idx="2518">
                  <c:v>-7749.9948251189435</c:v>
                </c:pt>
                <c:pt idx="2519">
                  <c:v>-7753.3555482126731</c:v>
                </c:pt>
                <c:pt idx="2520">
                  <c:v>-7756.71355511404</c:v>
                </c:pt>
                <c:pt idx="2521">
                  <c:v>-7760.0688428402582</c:v>
                </c:pt>
                <c:pt idx="2522">
                  <c:v>-7763.4214084109335</c:v>
                </c:pt>
                <c:pt idx="2523">
                  <c:v>-7766.771248848112</c:v>
                </c:pt>
                <c:pt idx="2524">
                  <c:v>-7770.1183611762417</c:v>
                </c:pt>
                <c:pt idx="2525">
                  <c:v>-7773.4627424222062</c:v>
                </c:pt>
                <c:pt idx="2526">
                  <c:v>-7776.8043896153131</c:v>
                </c:pt>
                <c:pt idx="2527">
                  <c:v>-7780.1432997872898</c:v>
                </c:pt>
                <c:pt idx="2528">
                  <c:v>-7783.479469972307</c:v>
                </c:pt>
                <c:pt idx="2529">
                  <c:v>-7786.8128972069608</c:v>
                </c:pt>
                <c:pt idx="2530">
                  <c:v>-7790.1435785302892</c:v>
                </c:pt>
                <c:pt idx="2531">
                  <c:v>-7793.4715109837634</c:v>
                </c:pt>
                <c:pt idx="2532">
                  <c:v>-7796.7966916113019</c:v>
                </c:pt>
                <c:pt idx="2533">
                  <c:v>-7800.1191174592659</c:v>
                </c:pt>
                <c:pt idx="2534">
                  <c:v>-7803.4387855764635</c:v>
                </c:pt>
                <c:pt idx="2535">
                  <c:v>-7806.7556930141482</c:v>
                </c:pt>
                <c:pt idx="2536">
                  <c:v>-7810.0698368260337</c:v>
                </c:pt>
                <c:pt idx="2537">
                  <c:v>-7813.3812140682812</c:v>
                </c:pt>
                <c:pt idx="2538">
                  <c:v>-7816.6898217995113</c:v>
                </c:pt>
                <c:pt idx="2539">
                  <c:v>-7819.9956570808126</c:v>
                </c:pt>
                <c:pt idx="2540">
                  <c:v>-7823.2987169757234</c:v>
                </c:pt>
                <c:pt idx="2541">
                  <c:v>-7826.5989985502529</c:v>
                </c:pt>
                <c:pt idx="2542">
                  <c:v>-7829.8964988728858</c:v>
                </c:pt>
                <c:pt idx="2543">
                  <c:v>-7833.1912150145627</c:v>
                </c:pt>
                <c:pt idx="2544">
                  <c:v>-7836.483144048706</c:v>
                </c:pt>
                <c:pt idx="2545">
                  <c:v>-7839.7722830512148</c:v>
                </c:pt>
                <c:pt idx="2546">
                  <c:v>-7843.0586291004629</c:v>
                </c:pt>
                <c:pt idx="2547">
                  <c:v>-7846.3421792773061</c:v>
                </c:pt>
                <c:pt idx="2548">
                  <c:v>-7849.6229306650857</c:v>
                </c:pt>
                <c:pt idx="2549">
                  <c:v>-7852.9008803496272</c:v>
                </c:pt>
                <c:pt idx="2550">
                  <c:v>-7856.1760254192441</c:v>
                </c:pt>
                <c:pt idx="2551">
                  <c:v>-7859.4483629647375</c:v>
                </c:pt>
                <c:pt idx="2552">
                  <c:v>-7862.7178900794133</c:v>
                </c:pt>
                <c:pt idx="2553">
                  <c:v>-7865.9846038590649</c:v>
                </c:pt>
                <c:pt idx="2554">
                  <c:v>-7869.2485014019867</c:v>
                </c:pt>
                <c:pt idx="2555">
                  <c:v>-7872.5095798089742</c:v>
                </c:pt>
                <c:pt idx="2556">
                  <c:v>-7875.7678361833296</c:v>
                </c:pt>
                <c:pt idx="2557">
                  <c:v>-7879.0232676308597</c:v>
                </c:pt>
                <c:pt idx="2558">
                  <c:v>-7882.2758712598743</c:v>
                </c:pt>
                <c:pt idx="2559">
                  <c:v>-7885.5256441812144</c:v>
                </c:pt>
                <c:pt idx="2560">
                  <c:v>-7888.7725835082138</c:v>
                </c:pt>
                <c:pt idx="2561">
                  <c:v>-7892.0166863567292</c:v>
                </c:pt>
                <c:pt idx="2562">
                  <c:v>-7895.2579498451496</c:v>
                </c:pt>
                <c:pt idx="2563">
                  <c:v>-7898.4963710943684</c:v>
                </c:pt>
                <c:pt idx="2564">
                  <c:v>-7901.731947227815</c:v>
                </c:pt>
                <c:pt idx="2565">
                  <c:v>-7904.9646753714424</c:v>
                </c:pt>
                <c:pt idx="2566">
                  <c:v>-7908.1945526537293</c:v>
                </c:pt>
                <c:pt idx="2567">
                  <c:v>-7911.4215762057001</c:v>
                </c:pt>
                <c:pt idx="2568">
                  <c:v>-7914.6457431608969</c:v>
                </c:pt>
                <c:pt idx="2569">
                  <c:v>-7917.8670506554054</c:v>
                </c:pt>
                <c:pt idx="2570">
                  <c:v>-7921.0854958278624</c:v>
                </c:pt>
                <c:pt idx="2571">
                  <c:v>-7924.3010758194296</c:v>
                </c:pt>
                <c:pt idx="2572">
                  <c:v>-7927.5137877738289</c:v>
                </c:pt>
                <c:pt idx="2573">
                  <c:v>-7930.7236288373133</c:v>
                </c:pt>
                <c:pt idx="2574">
                  <c:v>-7933.9305961587079</c:v>
                </c:pt>
                <c:pt idx="2575">
                  <c:v>-7937.1346868893643</c:v>
                </c:pt>
                <c:pt idx="2576">
                  <c:v>-7940.3358981832152</c:v>
                </c:pt>
                <c:pt idx="2577">
                  <c:v>-7943.5342271967338</c:v>
                </c:pt>
                <c:pt idx="2578">
                  <c:v>-7946.7296710889559</c:v>
                </c:pt>
                <c:pt idx="2579">
                  <c:v>-7949.922227021485</c:v>
                </c:pt>
                <c:pt idx="2580">
                  <c:v>-7953.1118921584875</c:v>
                </c:pt>
                <c:pt idx="2581">
                  <c:v>-7956.2986636667001</c:v>
                </c:pt>
                <c:pt idx="2582">
                  <c:v>-7959.4825387154224</c:v>
                </c:pt>
                <c:pt idx="2583">
                  <c:v>-7962.6635144765323</c:v>
                </c:pt>
                <c:pt idx="2584">
                  <c:v>-7965.8415881244919</c:v>
                </c:pt>
                <c:pt idx="2585">
                  <c:v>-7969.0167568363186</c:v>
                </c:pt>
                <c:pt idx="2586">
                  <c:v>-7972.1890177916321</c:v>
                </c:pt>
                <c:pt idx="2587">
                  <c:v>-7975.3583681726195</c:v>
                </c:pt>
                <c:pt idx="2588">
                  <c:v>-7978.5248051640647</c:v>
                </c:pt>
                <c:pt idx="2589">
                  <c:v>-7981.6883259533342</c:v>
                </c:pt>
                <c:pt idx="2590">
                  <c:v>-7984.8489277303861</c:v>
                </c:pt>
                <c:pt idx="2591">
                  <c:v>-7988.0066076877665</c:v>
                </c:pt>
                <c:pt idx="2592">
                  <c:v>-7991.1613630206257</c:v>
                </c:pt>
                <c:pt idx="2593">
                  <c:v>-7994.3131909267049</c:v>
                </c:pt>
                <c:pt idx="2594">
                  <c:v>-7997.4620886063467</c:v>
                </c:pt>
                <c:pt idx="2595">
                  <c:v>-8000.6080532624992</c:v>
                </c:pt>
                <c:pt idx="2596">
                  <c:v>-8003.7510821007136</c:v>
                </c:pt>
                <c:pt idx="2597">
                  <c:v>-8006.8911723291458</c:v>
                </c:pt>
                <c:pt idx="2598">
                  <c:v>-8010.0283211585775</c:v>
                </c:pt>
                <c:pt idx="2599">
                  <c:v>-8013.162525802376</c:v>
                </c:pt>
                <c:pt idx="2600">
                  <c:v>-8016.2937834765507</c:v>
                </c:pt>
                <c:pt idx="2601">
                  <c:v>-8019.4220913997124</c:v>
                </c:pt>
                <c:pt idx="2602">
                  <c:v>-8022.5474467930935</c:v>
                </c:pt>
                <c:pt idx="2603">
                  <c:v>-8025.6698468805589</c:v>
                </c:pt>
                <c:pt idx="2604">
                  <c:v>-8028.7892888885863</c:v>
                </c:pt>
                <c:pt idx="2605">
                  <c:v>-8031.9057700462945</c:v>
                </c:pt>
                <c:pt idx="2606">
                  <c:v>-8035.0192875854173</c:v>
                </c:pt>
                <c:pt idx="2607">
                  <c:v>-8038.129838740324</c:v>
                </c:pt>
                <c:pt idx="2608">
                  <c:v>-8041.2374207480361</c:v>
                </c:pt>
                <c:pt idx="2609">
                  <c:v>-8044.3420308481882</c:v>
                </c:pt>
                <c:pt idx="2610">
                  <c:v>-8047.4436662830731</c:v>
                </c:pt>
                <c:pt idx="2611">
                  <c:v>-8050.5423242976167</c:v>
                </c:pt>
                <c:pt idx="2612">
                  <c:v>-8053.6380021393879</c:v>
                </c:pt>
                <c:pt idx="2613">
                  <c:v>-8056.7306970586114</c:v>
                </c:pt>
                <c:pt idx="2614">
                  <c:v>-8059.8204063081512</c:v>
                </c:pt>
                <c:pt idx="2615">
                  <c:v>-8062.9071271435341</c:v>
                </c:pt>
                <c:pt idx="2616">
                  <c:v>-8065.9908568229303</c:v>
                </c:pt>
                <c:pt idx="2617">
                  <c:v>-8069.0715926071798</c:v>
                </c:pt>
                <c:pt idx="2618">
                  <c:v>-8072.1493317597706</c:v>
                </c:pt>
                <c:pt idx="2619">
                  <c:v>-8075.2240715468588</c:v>
                </c:pt>
                <c:pt idx="2620">
                  <c:v>-8078.2958092372573</c:v>
                </c:pt>
                <c:pt idx="2621">
                  <c:v>-8081.3645421024585</c:v>
                </c:pt>
                <c:pt idx="2622">
                  <c:v>-8084.4302674166138</c:v>
                </c:pt>
                <c:pt idx="2623">
                  <c:v>-8087.492982456547</c:v>
                </c:pt>
                <c:pt idx="2624">
                  <c:v>-8090.5526845017575</c:v>
                </c:pt>
                <c:pt idx="2625">
                  <c:v>-8093.609370834426</c:v>
                </c:pt>
                <c:pt idx="2626">
                  <c:v>-8096.6630387393989</c:v>
                </c:pt>
                <c:pt idx="2627">
                  <c:v>-8099.7136855042208</c:v>
                </c:pt>
                <c:pt idx="2628">
                  <c:v>-8102.7613084191053</c:v>
                </c:pt>
                <c:pt idx="2629">
                  <c:v>-8105.8059047769584</c:v>
                </c:pt>
                <c:pt idx="2630">
                  <c:v>-8108.8474718733751</c:v>
                </c:pt>
                <c:pt idx="2631">
                  <c:v>-8111.8860070066357</c:v>
                </c:pt>
                <c:pt idx="2632">
                  <c:v>-8114.9215074777258</c:v>
                </c:pt>
                <c:pt idx="2633">
                  <c:v>-8117.9539705903126</c:v>
                </c:pt>
                <c:pt idx="2634">
                  <c:v>-8120.9833936507684</c:v>
                </c:pt>
                <c:pt idx="2635">
                  <c:v>-8124.0097739681651</c:v>
                </c:pt>
                <c:pt idx="2636">
                  <c:v>-8127.0331088542762</c:v>
                </c:pt>
                <c:pt idx="2637">
                  <c:v>-8130.0533956235849</c:v>
                </c:pt>
                <c:pt idx="2638">
                  <c:v>-8133.0706315932721</c:v>
                </c:pt>
                <c:pt idx="2639">
                  <c:v>-8136.0848140832404</c:v>
                </c:pt>
                <c:pt idx="2640">
                  <c:v>-8139.0959404160922</c:v>
                </c:pt>
                <c:pt idx="2641">
                  <c:v>-8142.1040079171562</c:v>
                </c:pt>
                <c:pt idx="2642">
                  <c:v>-8145.1090139144781</c:v>
                </c:pt>
                <c:pt idx="2643">
                  <c:v>-8148.110955738809</c:v>
                </c:pt>
                <c:pt idx="2644">
                  <c:v>-8151.109830723638</c:v>
                </c:pt>
                <c:pt idx="2645">
                  <c:v>-8154.1056362051659</c:v>
                </c:pt>
                <c:pt idx="2646">
                  <c:v>-8157.0983695223267</c:v>
                </c:pt>
                <c:pt idx="2647">
                  <c:v>-8160.0880280167876</c:v>
                </c:pt>
                <c:pt idx="2648">
                  <c:v>-8163.0746090329312</c:v>
                </c:pt>
                <c:pt idx="2649">
                  <c:v>-8166.0581099178989</c:v>
                </c:pt>
                <c:pt idx="2650">
                  <c:v>-8169.0385280215378</c:v>
                </c:pt>
                <c:pt idx="2651">
                  <c:v>-8172.0158606964587</c:v>
                </c:pt>
                <c:pt idx="2652">
                  <c:v>-8174.9901052980022</c:v>
                </c:pt>
                <c:pt idx="2653">
                  <c:v>-8177.961259184247</c:v>
                </c:pt>
                <c:pt idx="2654">
                  <c:v>-8180.9293197160305</c:v>
                </c:pt>
                <c:pt idx="2655">
                  <c:v>-8183.894284256924</c:v>
                </c:pt>
                <c:pt idx="2656">
                  <c:v>-8186.8561501732611</c:v>
                </c:pt>
                <c:pt idx="2657">
                  <c:v>-8189.8149148341154</c:v>
                </c:pt>
                <c:pt idx="2658">
                  <c:v>-8192.7705756113301</c:v>
                </c:pt>
                <c:pt idx="2659">
                  <c:v>-8195.7231298794904</c:v>
                </c:pt>
                <c:pt idx="2660">
                  <c:v>-8198.6725750159494</c:v>
                </c:pt>
                <c:pt idx="2661">
                  <c:v>-8201.6189084008238</c:v>
                </c:pt>
                <c:pt idx="2662">
                  <c:v>-8204.5621274169844</c:v>
                </c:pt>
                <c:pt idx="2663">
                  <c:v>-8207.5022294500777</c:v>
                </c:pt>
                <c:pt idx="2664">
                  <c:v>-8210.4392118885153</c:v>
                </c:pt>
                <c:pt idx="2665">
                  <c:v>-8213.3730721234824</c:v>
                </c:pt>
                <c:pt idx="2666">
                  <c:v>-8216.3038075489367</c:v>
                </c:pt>
                <c:pt idx="2667">
                  <c:v>-8219.2314155616041</c:v>
                </c:pt>
                <c:pt idx="2668">
                  <c:v>-8222.1558935610028</c:v>
                </c:pt>
                <c:pt idx="2669">
                  <c:v>-8225.0772389494196</c:v>
                </c:pt>
                <c:pt idx="2670">
                  <c:v>-8227.9954491319259</c:v>
                </c:pt>
                <c:pt idx="2671">
                  <c:v>-8230.91052151638</c:v>
                </c:pt>
                <c:pt idx="2672">
                  <c:v>-8233.8224535134304</c:v>
                </c:pt>
                <c:pt idx="2673">
                  <c:v>-8236.7312425365108</c:v>
                </c:pt>
                <c:pt idx="2674">
                  <c:v>-8239.6368860018447</c:v>
                </c:pt>
                <c:pt idx="2675">
                  <c:v>-8242.5393813284554</c:v>
                </c:pt>
                <c:pt idx="2676">
                  <c:v>-8245.4387259381565</c:v>
                </c:pt>
                <c:pt idx="2677">
                  <c:v>-8248.3349172555681</c:v>
                </c:pt>
                <c:pt idx="2678">
                  <c:v>-8251.2279527081046</c:v>
                </c:pt>
                <c:pt idx="2679">
                  <c:v>-8254.1178297259885</c:v>
                </c:pt>
                <c:pt idx="2680">
                  <c:v>-8257.0045457422402</c:v>
                </c:pt>
                <c:pt idx="2681">
                  <c:v>-8259.8880981926941</c:v>
                </c:pt>
                <c:pt idx="2682">
                  <c:v>-8262.7684845159947</c:v>
                </c:pt>
                <c:pt idx="2683">
                  <c:v>-8265.6457021536007</c:v>
                </c:pt>
                <c:pt idx="2684">
                  <c:v>-8268.5197485497738</c:v>
                </c:pt>
                <c:pt idx="2685">
                  <c:v>-8271.3906211516114</c:v>
                </c:pt>
                <c:pt idx="2686">
                  <c:v>-8274.2583174090141</c:v>
                </c:pt>
                <c:pt idx="2687">
                  <c:v>-8277.1228347747056</c:v>
                </c:pt>
                <c:pt idx="2688">
                  <c:v>-8279.9841707042469</c:v>
                </c:pt>
                <c:pt idx="2689">
                  <c:v>-8282.8423226560062</c:v>
                </c:pt>
                <c:pt idx="2690">
                  <c:v>-8285.6972880911962</c:v>
                </c:pt>
                <c:pt idx="2691">
                  <c:v>-8288.5490644738475</c:v>
                </c:pt>
                <c:pt idx="2692">
                  <c:v>-8291.3976492708334</c:v>
                </c:pt>
                <c:pt idx="2693">
                  <c:v>-8294.2430399518562</c:v>
                </c:pt>
                <c:pt idx="2694">
                  <c:v>-8297.0852339894518</c:v>
                </c:pt>
                <c:pt idx="2695">
                  <c:v>-8299.9242288590103</c:v>
                </c:pt>
                <c:pt idx="2696">
                  <c:v>-8302.7600220387467</c:v>
                </c:pt>
                <c:pt idx="2697">
                  <c:v>-8305.592611009728</c:v>
                </c:pt>
                <c:pt idx="2698">
                  <c:v>-8308.4219932558681</c:v>
                </c:pt>
                <c:pt idx="2699">
                  <c:v>-8311.2481662639257</c:v>
                </c:pt>
                <c:pt idx="2700">
                  <c:v>-8314.0711275235171</c:v>
                </c:pt>
                <c:pt idx="2701">
                  <c:v>-8316.8908745270983</c:v>
                </c:pt>
                <c:pt idx="2702">
                  <c:v>-8319.7074047699953</c:v>
                </c:pt>
                <c:pt idx="2703">
                  <c:v>-8322.520715750381</c:v>
                </c:pt>
                <c:pt idx="2704">
                  <c:v>-8325.3308049692932</c:v>
                </c:pt>
                <c:pt idx="2705">
                  <c:v>-8328.1376699306329</c:v>
                </c:pt>
                <c:pt idx="2706">
                  <c:v>-8330.9413081411549</c:v>
                </c:pt>
                <c:pt idx="2707">
                  <c:v>-8333.7417171104953</c:v>
                </c:pt>
                <c:pt idx="2708">
                  <c:v>-8336.5388943511462</c:v>
                </c:pt>
                <c:pt idx="2709">
                  <c:v>-8339.3328373784734</c:v>
                </c:pt>
                <c:pt idx="2710">
                  <c:v>-8342.1235437107207</c:v>
                </c:pt>
                <c:pt idx="2711">
                  <c:v>-8344.9110108690002</c:v>
                </c:pt>
                <c:pt idx="2712">
                  <c:v>-8347.6952363773089</c:v>
                </c:pt>
                <c:pt idx="2713">
                  <c:v>-8350.4762177625089</c:v>
                </c:pt>
                <c:pt idx="2714">
                  <c:v>-8353.2539525543671</c:v>
                </c:pt>
                <c:pt idx="2715">
                  <c:v>-8356.0284382855079</c:v>
                </c:pt>
                <c:pt idx="2716">
                  <c:v>-8358.799672491461</c:v>
                </c:pt>
                <c:pt idx="2717">
                  <c:v>-8361.5676527106425</c:v>
                </c:pt>
                <c:pt idx="2718">
                  <c:v>-8364.3323764843426</c:v>
                </c:pt>
                <c:pt idx="2719">
                  <c:v>-8367.0938413567692</c:v>
                </c:pt>
                <c:pt idx="2720">
                  <c:v>-8369.8520448750023</c:v>
                </c:pt>
                <c:pt idx="2721">
                  <c:v>-8372.606984589027</c:v>
                </c:pt>
                <c:pt idx="2722">
                  <c:v>-8375.3586580517349</c:v>
                </c:pt>
                <c:pt idx="2723">
                  <c:v>-8378.10706281891</c:v>
                </c:pt>
                <c:pt idx="2724">
                  <c:v>-8380.8521964492411</c:v>
                </c:pt>
                <c:pt idx="2725">
                  <c:v>-8383.5940565043256</c:v>
                </c:pt>
                <c:pt idx="2726">
                  <c:v>-8386.3326405486678</c:v>
                </c:pt>
                <c:pt idx="2727">
                  <c:v>-8389.0679461496748</c:v>
                </c:pt>
                <c:pt idx="2728">
                  <c:v>-8391.7999708776824</c:v>
                </c:pt>
                <c:pt idx="2729">
                  <c:v>-8394.5287123059261</c:v>
                </c:pt>
                <c:pt idx="2730">
                  <c:v>-8397.2541680105569</c:v>
                </c:pt>
                <c:pt idx="2731">
                  <c:v>-8399.9763355706564</c:v>
                </c:pt>
                <c:pt idx="2732">
                  <c:v>-8402.6952125682201</c:v>
                </c:pt>
                <c:pt idx="2733">
                  <c:v>-8405.4107965881612</c:v>
                </c:pt>
                <c:pt idx="2734">
                  <c:v>-8408.1230852183271</c:v>
                </c:pt>
                <c:pt idx="2735">
                  <c:v>-8410.8320760494862</c:v>
                </c:pt>
                <c:pt idx="2736">
                  <c:v>-8413.5377666753448</c:v>
                </c:pt>
                <c:pt idx="2737">
                  <c:v>-8416.2401546925284</c:v>
                </c:pt>
                <c:pt idx="2738">
                  <c:v>-8418.9392377006025</c:v>
                </c:pt>
                <c:pt idx="2739">
                  <c:v>-8421.6350133020715</c:v>
                </c:pt>
                <c:pt idx="2740">
                  <c:v>-8424.3274791023705</c:v>
                </c:pt>
                <c:pt idx="2741">
                  <c:v>-8427.0166327098777</c:v>
                </c:pt>
                <c:pt idx="2742">
                  <c:v>-8429.7024717359182</c:v>
                </c:pt>
                <c:pt idx="2743">
                  <c:v>-8432.3849937947525</c:v>
                </c:pt>
                <c:pt idx="2744">
                  <c:v>-8435.064196503592</c:v>
                </c:pt>
                <c:pt idx="2745">
                  <c:v>-8437.7400774826056</c:v>
                </c:pt>
                <c:pt idx="2746">
                  <c:v>-8440.4126343548924</c:v>
                </c:pt>
                <c:pt idx="2747">
                  <c:v>-8443.0818647465167</c:v>
                </c:pt>
                <c:pt idx="2748">
                  <c:v>-8445.747766286504</c:v>
                </c:pt>
                <c:pt idx="2749">
                  <c:v>-8448.4103366068193</c:v>
                </c:pt>
                <c:pt idx="2750">
                  <c:v>-8451.0695733424054</c:v>
                </c:pt>
                <c:pt idx="2751">
                  <c:v>-8453.7254741311499</c:v>
                </c:pt>
                <c:pt idx="2752">
                  <c:v>-8456.3780366139163</c:v>
                </c:pt>
                <c:pt idx="2753">
                  <c:v>-8459.0272584345257</c:v>
                </c:pt>
                <c:pt idx="2754">
                  <c:v>-8461.6731372397662</c:v>
                </c:pt>
                <c:pt idx="2755">
                  <c:v>-8464.3156706794034</c:v>
                </c:pt>
                <c:pt idx="2756">
                  <c:v>-8466.9548564061661</c:v>
                </c:pt>
                <c:pt idx="2757">
                  <c:v>-8469.5906920757607</c:v>
                </c:pt>
                <c:pt idx="2758">
                  <c:v>-8472.2231753468659</c:v>
                </c:pt>
                <c:pt idx="2759">
                  <c:v>-8474.8523038811418</c:v>
                </c:pt>
                <c:pt idx="2760">
                  <c:v>-8477.4780753432278</c:v>
                </c:pt>
                <c:pt idx="2761">
                  <c:v>-8480.1004874007467</c:v>
                </c:pt>
                <c:pt idx="2762">
                  <c:v>-8482.7195377243042</c:v>
                </c:pt>
                <c:pt idx="2763">
                  <c:v>-8485.3352239874821</c:v>
                </c:pt>
                <c:pt idx="2764">
                  <c:v>-8487.9475438668724</c:v>
                </c:pt>
                <c:pt idx="2765">
                  <c:v>-8490.5564950420357</c:v>
                </c:pt>
                <c:pt idx="2766">
                  <c:v>-8493.1620751955361</c:v>
                </c:pt>
                <c:pt idx="2767">
                  <c:v>-8495.7642820129331</c:v>
                </c:pt>
                <c:pt idx="2768">
                  <c:v>-8498.3631131827715</c:v>
                </c:pt>
                <c:pt idx="2769">
                  <c:v>-8500.95856639661</c:v>
                </c:pt>
                <c:pt idx="2770">
                  <c:v>-8503.5506393489977</c:v>
                </c:pt>
                <c:pt idx="2771">
                  <c:v>-8506.1393297374834</c:v>
                </c:pt>
                <c:pt idx="2772">
                  <c:v>-8508.7246352626371</c:v>
                </c:pt>
                <c:pt idx="2773">
                  <c:v>-8511.3065536280155</c:v>
                </c:pt>
                <c:pt idx="2774">
                  <c:v>-8513.8850825401878</c:v>
                </c:pt>
                <c:pt idx="2775">
                  <c:v>-8516.4602197087534</c:v>
                </c:pt>
                <c:pt idx="2776">
                  <c:v>-8519.0319628462985</c:v>
                </c:pt>
                <c:pt idx="2777">
                  <c:v>-8521.6003096684417</c:v>
                </c:pt>
                <c:pt idx="2778">
                  <c:v>-8524.165257893801</c:v>
                </c:pt>
                <c:pt idx="2779">
                  <c:v>-8526.7268052440413</c:v>
                </c:pt>
                <c:pt idx="2780">
                  <c:v>-8529.2849494438196</c:v>
                </c:pt>
                <c:pt idx="2781">
                  <c:v>-8531.8396882208308</c:v>
                </c:pt>
                <c:pt idx="2782">
                  <c:v>-8534.3910193057909</c:v>
                </c:pt>
                <c:pt idx="2783">
                  <c:v>-8536.9389404324447</c:v>
                </c:pt>
                <c:pt idx="2784">
                  <c:v>-8539.4834493375638</c:v>
                </c:pt>
                <c:pt idx="2785">
                  <c:v>-8542.0245437609519</c:v>
                </c:pt>
                <c:pt idx="2786">
                  <c:v>-8544.5622214454488</c:v>
                </c:pt>
                <c:pt idx="2787">
                  <c:v>-8547.0964801369173</c:v>
                </c:pt>
                <c:pt idx="2788">
                  <c:v>-8549.6273175842744</c:v>
                </c:pt>
                <c:pt idx="2789">
                  <c:v>-8552.1547315394655</c:v>
                </c:pt>
                <c:pt idx="2790">
                  <c:v>-8554.6787197574758</c:v>
                </c:pt>
                <c:pt idx="2791">
                  <c:v>-8557.1992799963391</c:v>
                </c:pt>
                <c:pt idx="2792">
                  <c:v>-8559.7164100171303</c:v>
                </c:pt>
                <c:pt idx="2793">
                  <c:v>-8562.2301075839732</c:v>
                </c:pt>
                <c:pt idx="2794">
                  <c:v>-8564.7403704640401</c:v>
                </c:pt>
                <c:pt idx="2795">
                  <c:v>-8567.2471964275574</c:v>
                </c:pt>
                <c:pt idx="2796">
                  <c:v>-8569.7505832477964</c:v>
                </c:pt>
                <c:pt idx="2797">
                  <c:v>-8572.2505287010881</c:v>
                </c:pt>
                <c:pt idx="2798">
                  <c:v>-8574.7470305668194</c:v>
                </c:pt>
                <c:pt idx="2799">
                  <c:v>-8577.240086627442</c:v>
                </c:pt>
                <c:pt idx="2800">
                  <c:v>-8579.7296946684546</c:v>
                </c:pt>
                <c:pt idx="2801">
                  <c:v>-8582.2158524784372</c:v>
                </c:pt>
                <c:pt idx="2802">
                  <c:v>-8584.6985578490167</c:v>
                </c:pt>
                <c:pt idx="2803">
                  <c:v>-8587.1778085748992</c:v>
                </c:pt>
                <c:pt idx="2804">
                  <c:v>-8589.6536024538527</c:v>
                </c:pt>
                <c:pt idx="2805">
                  <c:v>-8592.1259372867171</c:v>
                </c:pt>
                <c:pt idx="2806">
                  <c:v>-8594.5948108774082</c:v>
                </c:pt>
                <c:pt idx="2807">
                  <c:v>-8597.0602210329107</c:v>
                </c:pt>
                <c:pt idx="2808">
                  <c:v>-8599.5221655632886</c:v>
                </c:pt>
                <c:pt idx="2809">
                  <c:v>-8601.9806422816855</c:v>
                </c:pt>
                <c:pt idx="2810">
                  <c:v>-8604.4356490043228</c:v>
                </c:pt>
                <c:pt idx="2811">
                  <c:v>-8606.8871835505124</c:v>
                </c:pt>
                <c:pt idx="2812">
                  <c:v>-8609.3352437426347</c:v>
                </c:pt>
                <c:pt idx="2813">
                  <c:v>-8611.7798274061679</c:v>
                </c:pt>
                <c:pt idx="2814">
                  <c:v>-8614.2209323696807</c:v>
                </c:pt>
                <c:pt idx="2815">
                  <c:v>-8616.6585564648176</c:v>
                </c:pt>
                <c:pt idx="2816">
                  <c:v>-8619.0926975263319</c:v>
                </c:pt>
                <c:pt idx="2817">
                  <c:v>-8621.5233533920582</c:v>
                </c:pt>
                <c:pt idx="2818">
                  <c:v>-8623.9505219029343</c:v>
                </c:pt>
                <c:pt idx="2819">
                  <c:v>-8626.374200902992</c:v>
                </c:pt>
                <c:pt idx="2820">
                  <c:v>-8628.7943882393611</c:v>
                </c:pt>
                <c:pt idx="2821">
                  <c:v>-8631.2110817622797</c:v>
                </c:pt>
                <c:pt idx="2822">
                  <c:v>-8633.624279325084</c:v>
                </c:pt>
                <c:pt idx="2823">
                  <c:v>-8636.0339787842167</c:v>
                </c:pt>
                <c:pt idx="2824">
                  <c:v>-8638.4401779992259</c:v>
                </c:pt>
                <c:pt idx="2825">
                  <c:v>-8640.8428748327733</c:v>
                </c:pt>
                <c:pt idx="2826">
                  <c:v>-8643.2420671506279</c:v>
                </c:pt>
                <c:pt idx="2827">
                  <c:v>-8645.6377528216708</c:v>
                </c:pt>
                <c:pt idx="2828">
                  <c:v>-8648.0299297179008</c:v>
                </c:pt>
                <c:pt idx="2829">
                  <c:v>-8650.4185957144346</c:v>
                </c:pt>
                <c:pt idx="2830">
                  <c:v>-8652.8037486895082</c:v>
                </c:pt>
                <c:pt idx="2831">
                  <c:v>-8655.1853865244648</c:v>
                </c:pt>
                <c:pt idx="2832">
                  <c:v>-8657.5635071037905</c:v>
                </c:pt>
                <c:pt idx="2833">
                  <c:v>-8659.9381083150802</c:v>
                </c:pt>
                <c:pt idx="2834">
                  <c:v>-8662.3091880490647</c:v>
                </c:pt>
                <c:pt idx="2835">
                  <c:v>-8664.6767441995908</c:v>
                </c:pt>
                <c:pt idx="2836">
                  <c:v>-8667.0407746636502</c:v>
                </c:pt>
                <c:pt idx="2837">
                  <c:v>-8669.4012773413597</c:v>
                </c:pt>
                <c:pt idx="2838">
                  <c:v>-8671.7582501359611</c:v>
                </c:pt>
                <c:pt idx="2839">
                  <c:v>-8674.1116909538487</c:v>
                </c:pt>
                <c:pt idx="2840">
                  <c:v>-8676.461597704536</c:v>
                </c:pt>
                <c:pt idx="2841">
                  <c:v>-8678.8079683006908</c:v>
                </c:pt>
                <c:pt idx="2842">
                  <c:v>-8681.1508006581153</c:v>
                </c:pt>
                <c:pt idx="2843">
                  <c:v>-8683.4900926957562</c:v>
                </c:pt>
                <c:pt idx="2844">
                  <c:v>-8685.8258423357001</c:v>
                </c:pt>
                <c:pt idx="2845">
                  <c:v>-8688.1580475031842</c:v>
                </c:pt>
                <c:pt idx="2846">
                  <c:v>-8690.4867061265941</c:v>
                </c:pt>
                <c:pt idx="2847">
                  <c:v>-8692.8118161374678</c:v>
                </c:pt>
                <c:pt idx="2848">
                  <c:v>-8695.1333754704901</c:v>
                </c:pt>
                <c:pt idx="2849">
                  <c:v>-8697.4513820635075</c:v>
                </c:pt>
                <c:pt idx="2850">
                  <c:v>-8699.7658338575129</c:v>
                </c:pt>
                <c:pt idx="2851">
                  <c:v>-8702.076728796661</c:v>
                </c:pt>
                <c:pt idx="2852">
                  <c:v>-8704.3840648282712</c:v>
                </c:pt>
                <c:pt idx="2853">
                  <c:v>-8706.6878399028101</c:v>
                </c:pt>
                <c:pt idx="2854">
                  <c:v>-8708.9880519739272</c:v>
                </c:pt>
                <c:pt idx="2855">
                  <c:v>-8711.2846989984173</c:v>
                </c:pt>
                <c:pt idx="2856">
                  <c:v>-8713.5777789362583</c:v>
                </c:pt>
                <c:pt idx="2857">
                  <c:v>-8715.867289750584</c:v>
                </c:pt>
                <c:pt idx="2858">
                  <c:v>-8718.1532294077024</c:v>
                </c:pt>
                <c:pt idx="2859">
                  <c:v>-8720.435595877103</c:v>
                </c:pt>
                <c:pt idx="2860">
                  <c:v>-8722.7143871314292</c:v>
                </c:pt>
                <c:pt idx="2861">
                  <c:v>-8724.9896011465225</c:v>
                </c:pt>
                <c:pt idx="2862">
                  <c:v>-8727.2612359013856</c:v>
                </c:pt>
                <c:pt idx="2863">
                  <c:v>-8729.529289378208</c:v>
                </c:pt>
                <c:pt idx="2864">
                  <c:v>-8731.7937595623607</c:v>
                </c:pt>
                <c:pt idx="2865">
                  <c:v>-8734.0546444423926</c:v>
                </c:pt>
                <c:pt idx="2866">
                  <c:v>-8736.3119420100411</c:v>
                </c:pt>
                <c:pt idx="2867">
                  <c:v>-8738.5656502602305</c:v>
                </c:pt>
                <c:pt idx="2868">
                  <c:v>-8740.8157671910685</c:v>
                </c:pt>
                <c:pt idx="2869">
                  <c:v>-8743.0622908038622</c:v>
                </c:pt>
                <c:pt idx="2870">
                  <c:v>-8745.3052191030965</c:v>
                </c:pt>
                <c:pt idx="2871">
                  <c:v>-8747.5445500964706</c:v>
                </c:pt>
                <c:pt idx="2872">
                  <c:v>-8749.7802817948559</c:v>
                </c:pt>
                <c:pt idx="2873">
                  <c:v>-8752.0124122123343</c:v>
                </c:pt>
                <c:pt idx="2874">
                  <c:v>-8754.2409393661892</c:v>
                </c:pt>
                <c:pt idx="2875">
                  <c:v>-8756.4658612768908</c:v>
                </c:pt>
                <c:pt idx="2876">
                  <c:v>-8758.6871759681253</c:v>
                </c:pt>
                <c:pt idx="2877">
                  <c:v>-8760.9048814667804</c:v>
                </c:pt>
                <c:pt idx="2878">
                  <c:v>-8763.1189758029395</c:v>
                </c:pt>
                <c:pt idx="2879">
                  <c:v>-8765.3294570099097</c:v>
                </c:pt>
                <c:pt idx="2880">
                  <c:v>-8767.536323124199</c:v>
                </c:pt>
                <c:pt idx="2881">
                  <c:v>-8769.739572185521</c:v>
                </c:pt>
                <c:pt idx="2882">
                  <c:v>-8771.9392022368102</c:v>
                </c:pt>
                <c:pt idx="2883">
                  <c:v>-8774.1352113242192</c:v>
                </c:pt>
                <c:pt idx="2884">
                  <c:v>-8776.3275974971039</c:v>
                </c:pt>
                <c:pt idx="2885">
                  <c:v>-8778.5163588080486</c:v>
                </c:pt>
                <c:pt idx="2886">
                  <c:v>-8780.7014933128576</c:v>
                </c:pt>
                <c:pt idx="2887">
                  <c:v>-8782.8829990705526</c:v>
                </c:pt>
                <c:pt idx="2888">
                  <c:v>-8785.0608741433753</c:v>
                </c:pt>
                <c:pt idx="2889">
                  <c:v>-8787.2351165968012</c:v>
                </c:pt>
                <c:pt idx="2890">
                  <c:v>-8789.4057244995256</c:v>
                </c:pt>
                <c:pt idx="2891">
                  <c:v>-8791.5726959234817</c:v>
                </c:pt>
                <c:pt idx="2892">
                  <c:v>-8793.7360289438184</c:v>
                </c:pt>
                <c:pt idx="2893">
                  <c:v>-8795.8957216389263</c:v>
                </c:pt>
                <c:pt idx="2894">
                  <c:v>-8798.0517720904299</c:v>
                </c:pt>
                <c:pt idx="2895">
                  <c:v>-8800.2041783831828</c:v>
                </c:pt>
                <c:pt idx="2896">
                  <c:v>-8802.3529386052815</c:v>
                </c:pt>
                <c:pt idx="2897">
                  <c:v>-8804.4980508480585</c:v>
                </c:pt>
                <c:pt idx="2898">
                  <c:v>-8806.6395132060861</c:v>
                </c:pt>
                <c:pt idx="2899">
                  <c:v>-8808.7773237771835</c:v>
                </c:pt>
                <c:pt idx="2900">
                  <c:v>-8810.9114806624057</c:v>
                </c:pt>
                <c:pt idx="2901">
                  <c:v>-8813.0419819660619</c:v>
                </c:pt>
                <c:pt idx="2902">
                  <c:v>-8815.1688257956957</c:v>
                </c:pt>
                <c:pt idx="2903">
                  <c:v>-8817.2920102621119</c:v>
                </c:pt>
                <c:pt idx="2904">
                  <c:v>-8819.4115334793623</c:v>
                </c:pt>
                <c:pt idx="2905">
                  <c:v>-8821.5273935647529</c:v>
                </c:pt>
                <c:pt idx="2906">
                  <c:v>-8823.6395886388345</c:v>
                </c:pt>
                <c:pt idx="2907">
                  <c:v>-8825.7481168254271</c:v>
                </c:pt>
                <c:pt idx="2908">
                  <c:v>-8827.85297625159</c:v>
                </c:pt>
                <c:pt idx="2909">
                  <c:v>-8829.9541650476585</c:v>
                </c:pt>
                <c:pt idx="2910">
                  <c:v>-8832.0516813472223</c:v>
                </c:pt>
                <c:pt idx="2911">
                  <c:v>-8834.1455232871303</c:v>
                </c:pt>
                <c:pt idx="2912">
                  <c:v>-8836.2356890074971</c:v>
                </c:pt>
                <c:pt idx="2913">
                  <c:v>-8838.3221766517017</c:v>
                </c:pt>
                <c:pt idx="2914">
                  <c:v>-8840.4049843663997</c:v>
                </c:pt>
                <c:pt idx="2915">
                  <c:v>-8842.4841103014951</c:v>
                </c:pt>
                <c:pt idx="2916">
                  <c:v>-8844.5595526101843</c:v>
                </c:pt>
                <c:pt idx="2917">
                  <c:v>-8846.631309448916</c:v>
                </c:pt>
                <c:pt idx="2918">
                  <c:v>-8848.6993789774333</c:v>
                </c:pt>
                <c:pt idx="2919">
                  <c:v>-8850.7637593587388</c:v>
                </c:pt>
                <c:pt idx="2920">
                  <c:v>-8852.8244487591164</c:v>
                </c:pt>
                <c:pt idx="2921">
                  <c:v>-8854.8814453481282</c:v>
                </c:pt>
                <c:pt idx="2922">
                  <c:v>-8856.9347472986246</c:v>
                </c:pt>
                <c:pt idx="2923">
                  <c:v>-8858.9843527867233</c:v>
                </c:pt>
                <c:pt idx="2924">
                  <c:v>-8861.0302599918341</c:v>
                </c:pt>
                <c:pt idx="2925">
                  <c:v>-8863.0724670966538</c:v>
                </c:pt>
                <c:pt idx="2926">
                  <c:v>-8865.1109722871606</c:v>
                </c:pt>
                <c:pt idx="2927">
                  <c:v>-8867.1457737526216</c:v>
                </c:pt>
                <c:pt idx="2928">
                  <c:v>-8869.1768696855943</c:v>
                </c:pt>
                <c:pt idx="2929">
                  <c:v>-8871.2042582819322</c:v>
                </c:pt>
                <c:pt idx="2930">
                  <c:v>-8873.2279377407795</c:v>
                </c:pt>
                <c:pt idx="2931">
                  <c:v>-8875.2479062645725</c:v>
                </c:pt>
                <c:pt idx="2932">
                  <c:v>-8877.2641620590384</c:v>
                </c:pt>
                <c:pt idx="2933">
                  <c:v>-8879.2767033332184</c:v>
                </c:pt>
                <c:pt idx="2934">
                  <c:v>-8881.2855282994406</c:v>
                </c:pt>
                <c:pt idx="2935">
                  <c:v>-8883.2906351733363</c:v>
                </c:pt>
                <c:pt idx="2936">
                  <c:v>-8885.2920221738423</c:v>
                </c:pt>
                <c:pt idx="2937">
                  <c:v>-8887.2896875231963</c:v>
                </c:pt>
                <c:pt idx="2938">
                  <c:v>-8889.2836294469435</c:v>
                </c:pt>
                <c:pt idx="2939">
                  <c:v>-8891.2738461739391</c:v>
                </c:pt>
                <c:pt idx="2940">
                  <c:v>-8893.2603359363402</c:v>
                </c:pt>
                <c:pt idx="2941">
                  <c:v>-8895.2430969696234</c:v>
                </c:pt>
                <c:pt idx="2942">
                  <c:v>-8897.2221275125703</c:v>
                </c:pt>
                <c:pt idx="2943">
                  <c:v>-8899.1974258072769</c:v>
                </c:pt>
                <c:pt idx="2944">
                  <c:v>-8901.1689900991623</c:v>
                </c:pt>
                <c:pt idx="2945">
                  <c:v>-8903.1368186369491</c:v>
                </c:pt>
                <c:pt idx="2946">
                  <c:v>-8905.1009096726884</c:v>
                </c:pt>
                <c:pt idx="2947">
                  <c:v>-8907.0612614617512</c:v>
                </c:pt>
                <c:pt idx="2948">
                  <c:v>-8909.0178722628207</c:v>
                </c:pt>
                <c:pt idx="2949">
                  <c:v>-8910.9707403379125</c:v>
                </c:pt>
                <c:pt idx="2950">
                  <c:v>-8912.9198639523675</c:v>
                </c:pt>
                <c:pt idx="2951">
                  <c:v>-8914.8652413748405</c:v>
                </c:pt>
                <c:pt idx="2952">
                  <c:v>-8916.8068708773299</c:v>
                </c:pt>
                <c:pt idx="2953">
                  <c:v>-8918.7447507351517</c:v>
                </c:pt>
                <c:pt idx="2954">
                  <c:v>-8920.6788792269563</c:v>
                </c:pt>
                <c:pt idx="2955">
                  <c:v>-8922.6092546347245</c:v>
                </c:pt>
                <c:pt idx="2956">
                  <c:v>-8924.5358752437769</c:v>
                </c:pt>
                <c:pt idx="2957">
                  <c:v>-8926.4587393427628</c:v>
                </c:pt>
                <c:pt idx="2958">
                  <c:v>-8928.3778452236729</c:v>
                </c:pt>
                <c:pt idx="2959">
                  <c:v>-8930.2931911818287</c:v>
                </c:pt>
                <c:pt idx="2960">
                  <c:v>-8932.2047755159037</c:v>
                </c:pt>
                <c:pt idx="2961">
                  <c:v>-8934.1125965279007</c:v>
                </c:pt>
                <c:pt idx="2962">
                  <c:v>-8936.0166525231707</c:v>
                </c:pt>
                <c:pt idx="2963">
                  <c:v>-8937.9169418104102</c:v>
                </c:pt>
                <c:pt idx="2964">
                  <c:v>-8939.813462701657</c:v>
                </c:pt>
                <c:pt idx="2965">
                  <c:v>-8941.7062135123051</c:v>
                </c:pt>
                <c:pt idx="2966">
                  <c:v>-8943.595192561088</c:v>
                </c:pt>
                <c:pt idx="2967">
                  <c:v>-8945.4803981700916</c:v>
                </c:pt>
                <c:pt idx="2968">
                  <c:v>-8947.3618286647579</c:v>
                </c:pt>
                <c:pt idx="2969">
                  <c:v>-8949.2394823738778</c:v>
                </c:pt>
                <c:pt idx="2970">
                  <c:v>-8951.1133576295979</c:v>
                </c:pt>
                <c:pt idx="2971">
                  <c:v>-8952.9834527674229</c:v>
                </c:pt>
                <c:pt idx="2972">
                  <c:v>-8954.8497661262136</c:v>
                </c:pt>
                <c:pt idx="2973">
                  <c:v>-8956.7122960481902</c:v>
                </c:pt>
                <c:pt idx="2974">
                  <c:v>-8958.5710408789328</c:v>
                </c:pt>
                <c:pt idx="2975">
                  <c:v>-8960.4259989673865</c:v>
                </c:pt>
                <c:pt idx="2976">
                  <c:v>-8962.2771686658562</c:v>
                </c:pt>
                <c:pt idx="2977">
                  <c:v>-8964.1245483300172</c:v>
                </c:pt>
                <c:pt idx="2978">
                  <c:v>-8965.9681363189047</c:v>
                </c:pt>
                <c:pt idx="2979">
                  <c:v>-8967.8079309949262</c:v>
                </c:pt>
                <c:pt idx="2980">
                  <c:v>-8969.6439307238579</c:v>
                </c:pt>
                <c:pt idx="2981">
                  <c:v>-8971.4761338748467</c:v>
                </c:pt>
                <c:pt idx="2982">
                  <c:v>-8973.3045388204137</c:v>
                </c:pt>
                <c:pt idx="2983">
                  <c:v>-8975.1291439364504</c:v>
                </c:pt>
                <c:pt idx="2984">
                  <c:v>-8976.9499476022211</c:v>
                </c:pt>
                <c:pt idx="2985">
                  <c:v>-8978.7669482003785</c:v>
                </c:pt>
                <c:pt idx="2986">
                  <c:v>-8980.5801441169424</c:v>
                </c:pt>
                <c:pt idx="2987">
                  <c:v>-8982.3895337413142</c:v>
                </c:pt>
                <c:pt idx="2988">
                  <c:v>-8984.1951154662784</c:v>
                </c:pt>
                <c:pt idx="2989">
                  <c:v>-8985.9968876879993</c:v>
                </c:pt>
                <c:pt idx="2990">
                  <c:v>-8987.7948488060356</c:v>
                </c:pt>
                <c:pt idx="2991">
                  <c:v>-8989.5889972233108</c:v>
                </c:pt>
                <c:pt idx="2992">
                  <c:v>-8991.3793313461538</c:v>
                </c:pt>
                <c:pt idx="2993">
                  <c:v>-8993.1658495842712</c:v>
                </c:pt>
                <c:pt idx="2994">
                  <c:v>-8994.9485503507676</c:v>
                </c:pt>
                <c:pt idx="2995">
                  <c:v>-8996.7274320621291</c:v>
                </c:pt>
                <c:pt idx="2996">
                  <c:v>-8998.5024931382395</c:v>
                </c:pt>
                <c:pt idx="2997">
                  <c:v>-9000.2737320023716</c:v>
                </c:pt>
                <c:pt idx="2998">
                  <c:v>-9002.0411470812069</c:v>
                </c:pt>
                <c:pt idx="2999">
                  <c:v>-9003.8047368048046</c:v>
                </c:pt>
                <c:pt idx="3000">
                  <c:v>-9005.5644996066349</c:v>
                </c:pt>
                <c:pt idx="3001">
                  <c:v>-9007.3204339235617</c:v>
                </c:pt>
                <c:pt idx="3002">
                  <c:v>-9009.0725381958509</c:v>
                </c:pt>
                <c:pt idx="3003">
                  <c:v>-9010.8208108671752</c:v>
                </c:pt>
                <c:pt idx="3004">
                  <c:v>-9012.5652503845995</c:v>
                </c:pt>
                <c:pt idx="3005">
                  <c:v>-9014.3058551986051</c:v>
                </c:pt>
                <c:pt idx="3006">
                  <c:v>-9016.0426237630709</c:v>
                </c:pt>
                <c:pt idx="3007">
                  <c:v>-9017.7755545352957</c:v>
                </c:pt>
                <c:pt idx="3008">
                  <c:v>-9019.5046459759687</c:v>
                </c:pt>
                <c:pt idx="3009">
                  <c:v>-9021.2298965492046</c:v>
                </c:pt>
                <c:pt idx="3010">
                  <c:v>-9022.9513047225228</c:v>
                </c:pt>
                <c:pt idx="3011">
                  <c:v>-9024.6688689668626</c:v>
                </c:pt>
                <c:pt idx="3012">
                  <c:v>-9026.3825877565687</c:v>
                </c:pt>
                <c:pt idx="3013">
                  <c:v>-9028.0924595694087</c:v>
                </c:pt>
                <c:pt idx="3014">
                  <c:v>-9029.798482886561</c:v>
                </c:pt>
                <c:pt idx="3015">
                  <c:v>-9031.5006561926239</c:v>
                </c:pt>
                <c:pt idx="3016">
                  <c:v>-9033.1989779756241</c:v>
                </c:pt>
                <c:pt idx="3017">
                  <c:v>-9034.8934467270028</c:v>
                </c:pt>
                <c:pt idx="3018">
                  <c:v>-9036.5840609416173</c:v>
                </c:pt>
                <c:pt idx="3019">
                  <c:v>-9038.2708191177608</c:v>
                </c:pt>
                <c:pt idx="3020">
                  <c:v>-9039.9537197571444</c:v>
                </c:pt>
                <c:pt idx="3021">
                  <c:v>-9041.63276136491</c:v>
                </c:pt>
                <c:pt idx="3022">
                  <c:v>-9043.3079424496173</c:v>
                </c:pt>
                <c:pt idx="3023">
                  <c:v>-9044.9792615232709</c:v>
                </c:pt>
                <c:pt idx="3024">
                  <c:v>-9046.6467171012919</c:v>
                </c:pt>
                <c:pt idx="3025">
                  <c:v>-9048.310307702548</c:v>
                </c:pt>
                <c:pt idx="3026">
                  <c:v>-9049.9700318493178</c:v>
                </c:pt>
                <c:pt idx="3027">
                  <c:v>-9051.6258880673377</c:v>
                </c:pt>
                <c:pt idx="3028">
                  <c:v>-9053.2778748857636</c:v>
                </c:pt>
                <c:pt idx="3029">
                  <c:v>-9054.9259908371987</c:v>
                </c:pt>
                <c:pt idx="3030">
                  <c:v>-9056.5702344576821</c:v>
                </c:pt>
                <c:pt idx="3031">
                  <c:v>-9058.2106042866835</c:v>
                </c:pt>
                <c:pt idx="3032">
                  <c:v>-9059.8470988671288</c:v>
                </c:pt>
                <c:pt idx="3033">
                  <c:v>-9061.4797167453726</c:v>
                </c:pt>
                <c:pt idx="3034">
                  <c:v>-9063.1084564712201</c:v>
                </c:pt>
                <c:pt idx="3035">
                  <c:v>-9064.7333165979235</c:v>
                </c:pt>
                <c:pt idx="3036">
                  <c:v>-9066.3542956821693</c:v>
                </c:pt>
                <c:pt idx="3037">
                  <c:v>-9067.9713922841074</c:v>
                </c:pt>
                <c:pt idx="3038">
                  <c:v>-9069.5846049673255</c:v>
                </c:pt>
                <c:pt idx="3039">
                  <c:v>-9071.1939322988674</c:v>
                </c:pt>
                <c:pt idx="3040">
                  <c:v>-9072.7993728492202</c:v>
                </c:pt>
                <c:pt idx="3041">
                  <c:v>-9074.4009251923308</c:v>
                </c:pt>
                <c:pt idx="3042">
                  <c:v>-9075.9985879055985</c:v>
                </c:pt>
                <c:pt idx="3043">
                  <c:v>-9077.5923595698714</c:v>
                </c:pt>
                <c:pt idx="3044">
                  <c:v>-9079.1822387694683</c:v>
                </c:pt>
                <c:pt idx="3045">
                  <c:v>-9080.768224092144</c:v>
                </c:pt>
                <c:pt idx="3046">
                  <c:v>-9082.3503141291349</c:v>
                </c:pt>
                <c:pt idx="3047">
                  <c:v>-9083.9285074751242</c:v>
                </c:pt>
                <c:pt idx="3048">
                  <c:v>-9085.5028027282533</c:v>
                </c:pt>
                <c:pt idx="3049">
                  <c:v>-9087.0731984901377</c:v>
                </c:pt>
                <c:pt idx="3050">
                  <c:v>-9088.6396933658525</c:v>
                </c:pt>
                <c:pt idx="3051">
                  <c:v>-9090.2022859639292</c:v>
                </c:pt>
                <c:pt idx="3052">
                  <c:v>-9091.7609748963787</c:v>
                </c:pt>
                <c:pt idx="3053">
                  <c:v>-9093.3157587786718</c:v>
                </c:pt>
                <c:pt idx="3054">
                  <c:v>-9094.8666362297445</c:v>
                </c:pt>
                <c:pt idx="3055">
                  <c:v>-9096.413605872016</c:v>
                </c:pt>
                <c:pt idx="3056">
                  <c:v>-9097.9566663313635</c:v>
                </c:pt>
                <c:pt idx="3057">
                  <c:v>-9099.4958162371404</c:v>
                </c:pt>
                <c:pt idx="3058">
                  <c:v>-9101.0310542221741</c:v>
                </c:pt>
                <c:pt idx="3059">
                  <c:v>-9102.5623789227757</c:v>
                </c:pt>
                <c:pt idx="3060">
                  <c:v>-9104.0897889787138</c:v>
                </c:pt>
                <c:pt idx="3061">
                  <c:v>-9105.6132830332517</c:v>
                </c:pt>
                <c:pt idx="3062">
                  <c:v>-9107.1328597331194</c:v>
                </c:pt>
                <c:pt idx="3063">
                  <c:v>-9108.6485177285376</c:v>
                </c:pt>
                <c:pt idx="3064">
                  <c:v>-9110.1602556731887</c:v>
                </c:pt>
                <c:pt idx="3065">
                  <c:v>-9111.6680722242618</c:v>
                </c:pt>
                <c:pt idx="3066">
                  <c:v>-9113.1719660424151</c:v>
                </c:pt>
                <c:pt idx="3067">
                  <c:v>-9114.6719357917864</c:v>
                </c:pt>
                <c:pt idx="3068">
                  <c:v>-9116.1679801400132</c:v>
                </c:pt>
                <c:pt idx="3069">
                  <c:v>-9117.6600977582129</c:v>
                </c:pt>
                <c:pt idx="3070">
                  <c:v>-9119.1482873209861</c:v>
                </c:pt>
                <c:pt idx="3071">
                  <c:v>-9120.6325475064314</c:v>
                </c:pt>
                <c:pt idx="3072">
                  <c:v>-9122.1128769961288</c:v>
                </c:pt>
                <c:pt idx="3073">
                  <c:v>-9123.5892744751582</c:v>
                </c:pt>
                <c:pt idx="3074">
                  <c:v>-9125.0617386320882</c:v>
                </c:pt>
                <c:pt idx="3075">
                  <c:v>-9126.5302681589783</c:v>
                </c:pt>
                <c:pt idx="3076">
                  <c:v>-9127.9948617513892</c:v>
                </c:pt>
                <c:pt idx="3077">
                  <c:v>-9129.4555181083761</c:v>
                </c:pt>
                <c:pt idx="3078">
                  <c:v>-9130.9122359324829</c:v>
                </c:pt>
                <c:pt idx="3079">
                  <c:v>-9132.3650139297661</c:v>
                </c:pt>
                <c:pt idx="3080">
                  <c:v>-9133.8138508097745</c:v>
                </c:pt>
                <c:pt idx="3081">
                  <c:v>-9135.2587452855514</c:v>
                </c:pt>
                <c:pt idx="3082">
                  <c:v>-9136.699696073656</c:v>
                </c:pt>
                <c:pt idx="3083">
                  <c:v>-9138.1367018941401</c:v>
                </c:pt>
                <c:pt idx="3084">
                  <c:v>-9139.5697614705623</c:v>
                </c:pt>
                <c:pt idx="3085">
                  <c:v>-9140.9988735299885</c:v>
                </c:pt>
                <c:pt idx="3086">
                  <c:v>-9142.4240368029878</c:v>
                </c:pt>
                <c:pt idx="3087">
                  <c:v>-9143.8452500236399</c:v>
                </c:pt>
                <c:pt idx="3088">
                  <c:v>-9145.2625119295299</c:v>
                </c:pt>
                <c:pt idx="3089">
                  <c:v>-9146.6758212617551</c:v>
                </c:pt>
                <c:pt idx="3090">
                  <c:v>-9148.0851767649256</c:v>
                </c:pt>
                <c:pt idx="3091">
                  <c:v>-9149.4905771871599</c:v>
                </c:pt>
                <c:pt idx="3092">
                  <c:v>-9150.8920212800876</c:v>
                </c:pt>
                <c:pt idx="3093">
                  <c:v>-9152.2895077988615</c:v>
                </c:pt>
                <c:pt idx="3094">
                  <c:v>-9153.6830355021393</c:v>
                </c:pt>
                <c:pt idx="3095">
                  <c:v>-9155.0726031521026</c:v>
                </c:pt>
                <c:pt idx="3096">
                  <c:v>-9156.4582095144469</c:v>
                </c:pt>
                <c:pt idx="3097">
                  <c:v>-9157.8398533583895</c:v>
                </c:pt>
                <c:pt idx="3098">
                  <c:v>-9159.2175334566655</c:v>
                </c:pt>
                <c:pt idx="3099">
                  <c:v>-9160.591248585526</c:v>
                </c:pt>
                <c:pt idx="3100">
                  <c:v>-9161.9609975247567</c:v>
                </c:pt>
                <c:pt idx="3101">
                  <c:v>-9163.3267790576519</c:v>
                </c:pt>
                <c:pt idx="3102">
                  <c:v>-9164.6885919710403</c:v>
                </c:pt>
                <c:pt idx="3103">
                  <c:v>-9166.0464350552647</c:v>
                </c:pt>
                <c:pt idx="3104">
                  <c:v>-9167.4003071042134</c:v>
                </c:pt>
                <c:pt idx="3105">
                  <c:v>-9168.7502069152815</c:v>
                </c:pt>
                <c:pt idx="3106">
                  <c:v>-9170.0961332894021</c:v>
                </c:pt>
                <c:pt idx="3107">
                  <c:v>-9171.4380850310445</c:v>
                </c:pt>
                <c:pt idx="3108">
                  <c:v>-9172.7760609481902</c:v>
                </c:pt>
                <c:pt idx="3109">
                  <c:v>-9174.1100598523662</c:v>
                </c:pt>
                <c:pt idx="3110">
                  <c:v>-9175.4400805586338</c:v>
                </c:pt>
                <c:pt idx="3111">
                  <c:v>-9176.7661218855774</c:v>
                </c:pt>
                <c:pt idx="3112">
                  <c:v>-9178.088182655325</c:v>
                </c:pt>
                <c:pt idx="3113">
                  <c:v>-9179.4062616935335</c:v>
                </c:pt>
                <c:pt idx="3114">
                  <c:v>-9180.7203578294084</c:v>
                </c:pt>
                <c:pt idx="3115">
                  <c:v>-9182.0304698956734</c:v>
                </c:pt>
                <c:pt idx="3116">
                  <c:v>-9183.3365967286118</c:v>
                </c:pt>
                <c:pt idx="3117">
                  <c:v>-9184.6387371680321</c:v>
                </c:pt>
                <c:pt idx="3118">
                  <c:v>-9185.9368900572954</c:v>
                </c:pt>
                <c:pt idx="3119">
                  <c:v>-9187.2310542432915</c:v>
                </c:pt>
                <c:pt idx="3120">
                  <c:v>-9188.5212285764646</c:v>
                </c:pt>
                <c:pt idx="3121">
                  <c:v>-9189.8074119108041</c:v>
                </c:pt>
                <c:pt idx="3122">
                  <c:v>-9191.0896031038264</c:v>
                </c:pt>
                <c:pt idx="3123">
                  <c:v>-9192.3678010166168</c:v>
                </c:pt>
                <c:pt idx="3124">
                  <c:v>-9193.6420045137984</c:v>
                </c:pt>
                <c:pt idx="3125">
                  <c:v>-9194.9122124635323</c:v>
                </c:pt>
                <c:pt idx="3126">
                  <c:v>-9196.1784237375468</c:v>
                </c:pt>
                <c:pt idx="3127">
                  <c:v>-9197.440637211108</c:v>
                </c:pt>
                <c:pt idx="3128">
                  <c:v>-9198.6988517630398</c:v>
                </c:pt>
                <c:pt idx="3129">
                  <c:v>-9199.9530662757097</c:v>
                </c:pt>
                <c:pt idx="3130">
                  <c:v>-9201.2032796350504</c:v>
                </c:pt>
                <c:pt idx="3131">
                  <c:v>-9202.4494907305343</c:v>
                </c:pt>
                <c:pt idx="3132">
                  <c:v>-9203.6916984552045</c:v>
                </c:pt>
                <c:pt idx="3133">
                  <c:v>-9204.9299017056437</c:v>
                </c:pt>
                <c:pt idx="3134">
                  <c:v>-9206.1640993820092</c:v>
                </c:pt>
                <c:pt idx="3135">
                  <c:v>-9207.3942903879997</c:v>
                </c:pt>
                <c:pt idx="3136">
                  <c:v>-9208.6204736308864</c:v>
                </c:pt>
                <c:pt idx="3137">
                  <c:v>-9209.8426480214875</c:v>
                </c:pt>
                <c:pt idx="3138">
                  <c:v>-9211.0608124741957</c:v>
                </c:pt>
                <c:pt idx="3139">
                  <c:v>-9212.2749659069541</c:v>
                </c:pt>
                <c:pt idx="3140">
                  <c:v>-9213.4851072412803</c:v>
                </c:pt>
                <c:pt idx="3141">
                  <c:v>-9214.6912354022406</c:v>
                </c:pt>
                <c:pt idx="3142">
                  <c:v>-9215.8933493184777</c:v>
                </c:pt>
                <c:pt idx="3143">
                  <c:v>-9217.0914479221992</c:v>
                </c:pt>
                <c:pt idx="3144">
                  <c:v>-9218.2855301491763</c:v>
                </c:pt>
                <c:pt idx="3145">
                  <c:v>-9219.4755949387418</c:v>
                </c:pt>
                <c:pt idx="3146">
                  <c:v>-9220.6616412338135</c:v>
                </c:pt>
                <c:pt idx="3147">
                  <c:v>-9221.8436679808601</c:v>
                </c:pt>
                <c:pt idx="3148">
                  <c:v>-9223.0216741299337</c:v>
                </c:pt>
                <c:pt idx="3149">
                  <c:v>-9224.195658634655</c:v>
                </c:pt>
                <c:pt idx="3150">
                  <c:v>-9225.3656204522158</c:v>
                </c:pt>
                <c:pt idx="3151">
                  <c:v>-9226.5315585433727</c:v>
                </c:pt>
                <c:pt idx="3152">
                  <c:v>-9227.6934718724715</c:v>
                </c:pt>
                <c:pt idx="3153">
                  <c:v>-9228.8513594074248</c:v>
                </c:pt>
                <c:pt idx="3154">
                  <c:v>-9230.005220119725</c:v>
                </c:pt>
                <c:pt idx="3155">
                  <c:v>-9231.1550529844335</c:v>
                </c:pt>
                <c:pt idx="3156">
                  <c:v>-9232.3008569801987</c:v>
                </c:pt>
                <c:pt idx="3157">
                  <c:v>-9233.4426310892413</c:v>
                </c:pt>
                <c:pt idx="3158">
                  <c:v>-9234.5803742973658</c:v>
                </c:pt>
                <c:pt idx="3159">
                  <c:v>-9235.7140855939542</c:v>
                </c:pt>
                <c:pt idx="3160">
                  <c:v>-9236.8437639719741</c:v>
                </c:pt>
                <c:pt idx="3161">
                  <c:v>-9237.9694084279672</c:v>
                </c:pt>
                <c:pt idx="3162">
                  <c:v>-9239.0910179620696</c:v>
                </c:pt>
                <c:pt idx="3163">
                  <c:v>-9240.2085915779917</c:v>
                </c:pt>
                <c:pt idx="3164">
                  <c:v>-9241.3221282830345</c:v>
                </c:pt>
                <c:pt idx="3165">
                  <c:v>-9242.4316270880772</c:v>
                </c:pt>
                <c:pt idx="3166">
                  <c:v>-9243.537087007604</c:v>
                </c:pt>
                <c:pt idx="3167">
                  <c:v>-9244.6385070596607</c:v>
                </c:pt>
                <c:pt idx="3168">
                  <c:v>-9245.7358862659057</c:v>
                </c:pt>
                <c:pt idx="3169">
                  <c:v>-9246.8292236515717</c:v>
                </c:pt>
                <c:pt idx="3170">
                  <c:v>-9247.9185182454858</c:v>
                </c:pt>
                <c:pt idx="3171">
                  <c:v>-9249.0037690800655</c:v>
                </c:pt>
                <c:pt idx="3172">
                  <c:v>-9250.0849751913229</c:v>
                </c:pt>
                <c:pt idx="3173">
                  <c:v>-9251.1621356188625</c:v>
                </c:pt>
                <c:pt idx="3174">
                  <c:v>-9252.2352494058778</c:v>
                </c:pt>
                <c:pt idx="3175">
                  <c:v>-9253.3043155991654</c:v>
                </c:pt>
                <c:pt idx="3176">
                  <c:v>-9254.3693332491057</c:v>
                </c:pt>
                <c:pt idx="3177">
                  <c:v>-9255.4303014096822</c:v>
                </c:pt>
                <c:pt idx="3178">
                  <c:v>-9256.4872191384802</c:v>
                </c:pt>
                <c:pt idx="3179">
                  <c:v>-9257.5400854966738</c:v>
                </c:pt>
                <c:pt idx="3180">
                  <c:v>-9258.5888995490386</c:v>
                </c:pt>
                <c:pt idx="3181">
                  <c:v>-9259.633660363952</c:v>
                </c:pt>
                <c:pt idx="3182">
                  <c:v>-9260.6743670133856</c:v>
                </c:pt>
                <c:pt idx="3183">
                  <c:v>-9261.7110185729271</c:v>
                </c:pt>
                <c:pt idx="3184">
                  <c:v>-9262.7436141217458</c:v>
                </c:pt>
                <c:pt idx="3185">
                  <c:v>-9263.7721527426274</c:v>
                </c:pt>
                <c:pt idx="3186">
                  <c:v>-9264.7966335219608</c:v>
                </c:pt>
                <c:pt idx="3187">
                  <c:v>-9265.8170555497309</c:v>
                </c:pt>
                <c:pt idx="3188">
                  <c:v>-9266.8334179195372</c:v>
                </c:pt>
                <c:pt idx="3189">
                  <c:v>-9267.8457197285807</c:v>
                </c:pt>
                <c:pt idx="3190">
                  <c:v>-9268.8539600776658</c:v>
                </c:pt>
                <c:pt idx="3191">
                  <c:v>-9269.8581380712149</c:v>
                </c:pt>
                <c:pt idx="3192">
                  <c:v>-9270.8582528172519</c:v>
                </c:pt>
                <c:pt idx="3193">
                  <c:v>-9271.8543034274007</c:v>
                </c:pt>
                <c:pt idx="3194">
                  <c:v>-9272.8462890169176</c:v>
                </c:pt>
                <c:pt idx="3195">
                  <c:v>-9273.8342087046494</c:v>
                </c:pt>
                <c:pt idx="3196">
                  <c:v>-9274.8180616130667</c:v>
                </c:pt>
                <c:pt idx="3197">
                  <c:v>-9275.7978468682468</c:v>
                </c:pt>
                <c:pt idx="3198">
                  <c:v>-9276.7735635998797</c:v>
                </c:pt>
                <c:pt idx="3199">
                  <c:v>-9277.7452109412698</c:v>
                </c:pt>
                <c:pt idx="3200">
                  <c:v>-9278.7127880293447</c:v>
                </c:pt>
                <c:pt idx="3201">
                  <c:v>-9279.6762940046337</c:v>
                </c:pt>
                <c:pt idx="3202">
                  <c:v>-9280.6357280112861</c:v>
                </c:pt>
                <c:pt idx="3203">
                  <c:v>-9281.5910891970816</c:v>
                </c:pt>
                <c:pt idx="3204">
                  <c:v>-9282.5423767133962</c:v>
                </c:pt>
                <c:pt idx="3205">
                  <c:v>-9283.4895897152419</c:v>
                </c:pt>
                <c:pt idx="3206">
                  <c:v>-9284.432727361238</c:v>
                </c:pt>
                <c:pt idx="3207">
                  <c:v>-9285.3717888136307</c:v>
                </c:pt>
                <c:pt idx="3208">
                  <c:v>-9286.3067732382915</c:v>
                </c:pt>
                <c:pt idx="3209">
                  <c:v>-9287.2376798046989</c:v>
                </c:pt>
                <c:pt idx="3210">
                  <c:v>-9288.1645076859622</c:v>
                </c:pt>
                <c:pt idx="3211">
                  <c:v>-9289.0872560588232</c:v>
                </c:pt>
                <c:pt idx="3212">
                  <c:v>-9290.0059241036233</c:v>
                </c:pt>
                <c:pt idx="3213">
                  <c:v>-9290.9205110043495</c:v>
                </c:pt>
                <c:pt idx="3214">
                  <c:v>-9291.83101594861</c:v>
                </c:pt>
                <c:pt idx="3215">
                  <c:v>-9292.7374381276295</c:v>
                </c:pt>
                <c:pt idx="3216">
                  <c:v>-9293.6397767362669</c:v>
                </c:pt>
                <c:pt idx="3217">
                  <c:v>-9294.5380309730099</c:v>
                </c:pt>
                <c:pt idx="3218">
                  <c:v>-9295.4322000399698</c:v>
                </c:pt>
                <c:pt idx="3219">
                  <c:v>-9296.3222831428902</c:v>
                </c:pt>
                <c:pt idx="3220">
                  <c:v>-9297.2082794911366</c:v>
                </c:pt>
                <c:pt idx="3221">
                  <c:v>-9298.0901882977141</c:v>
                </c:pt>
                <c:pt idx="3222">
                  <c:v>-9298.9680087792567</c:v>
                </c:pt>
                <c:pt idx="3223">
                  <c:v>-9299.8417401560182</c:v>
                </c:pt>
                <c:pt idx="3224">
                  <c:v>-9300.7113816519068</c:v>
                </c:pt>
                <c:pt idx="3225">
                  <c:v>-9301.5769324944467</c:v>
                </c:pt>
                <c:pt idx="3226">
                  <c:v>-9302.4383919147949</c:v>
                </c:pt>
                <c:pt idx="3227">
                  <c:v>-9303.2957591477498</c:v>
                </c:pt>
                <c:pt idx="3228">
                  <c:v>-9304.1490334317477</c:v>
                </c:pt>
                <c:pt idx="3229">
                  <c:v>-9304.9982140088487</c:v>
                </c:pt>
                <c:pt idx="3230">
                  <c:v>-9305.8433001247613</c:v>
                </c:pt>
                <c:pt idx="3231">
                  <c:v>-9306.6842910288196</c:v>
                </c:pt>
                <c:pt idx="3232">
                  <c:v>-9307.5211859740102</c:v>
                </c:pt>
                <c:pt idx="3233">
                  <c:v>-9308.3539842169394</c:v>
                </c:pt>
                <c:pt idx="3234">
                  <c:v>-9309.1826850178713</c:v>
                </c:pt>
                <c:pt idx="3235">
                  <c:v>-9310.0072876406921</c:v>
                </c:pt>
                <c:pt idx="3236">
                  <c:v>-9310.8277913529437</c:v>
                </c:pt>
                <c:pt idx="3237">
                  <c:v>-9311.6441954257989</c:v>
                </c:pt>
                <c:pt idx="3238">
                  <c:v>-9312.4564991340721</c:v>
                </c:pt>
                <c:pt idx="3239">
                  <c:v>-9313.2647017562322</c:v>
                </c:pt>
                <c:pt idx="3240">
                  <c:v>-9314.0688025743693</c:v>
                </c:pt>
                <c:pt idx="3241">
                  <c:v>-9314.8688008742374</c:v>
                </c:pt>
                <c:pt idx="3242">
                  <c:v>-9315.6646959452246</c:v>
                </c:pt>
                <c:pt idx="3243">
                  <c:v>-9316.4564870803679</c:v>
                </c:pt>
                <c:pt idx="3244">
                  <c:v>-9317.2441735763423</c:v>
                </c:pt>
                <c:pt idx="3245">
                  <c:v>-9318.0277547334808</c:v>
                </c:pt>
                <c:pt idx="3246">
                  <c:v>-9318.807229855749</c:v>
                </c:pt>
                <c:pt idx="3247">
                  <c:v>-9319.5825982507722</c:v>
                </c:pt>
                <c:pt idx="3248">
                  <c:v>-9320.3538592298155</c:v>
                </c:pt>
                <c:pt idx="3249">
                  <c:v>-9321.1210121077947</c:v>
                </c:pt>
                <c:pt idx="3250">
                  <c:v>-9321.8840562032801</c:v>
                </c:pt>
                <c:pt idx="3251">
                  <c:v>-9322.6429908384798</c:v>
                </c:pt>
                <c:pt idx="3252">
                  <c:v>-9323.3978153392636</c:v>
                </c:pt>
                <c:pt idx="3253">
                  <c:v>-9324.1485290351502</c:v>
                </c:pt>
                <c:pt idx="3254">
                  <c:v>-9324.8951312593035</c:v>
                </c:pt>
                <c:pt idx="3255">
                  <c:v>-9325.6376213485455</c:v>
                </c:pt>
                <c:pt idx="3256">
                  <c:v>-9326.3759986433452</c:v>
                </c:pt>
                <c:pt idx="3257">
                  <c:v>-9327.1102624878313</c:v>
                </c:pt>
                <c:pt idx="3258">
                  <c:v>-9327.8404122297834</c:v>
                </c:pt>
                <c:pt idx="3259">
                  <c:v>-9328.5664472206336</c:v>
                </c:pt>
                <c:pt idx="3260">
                  <c:v>-9329.2883668154736</c:v>
                </c:pt>
                <c:pt idx="3261">
                  <c:v>-9330.006170373048</c:v>
                </c:pt>
                <c:pt idx="3262">
                  <c:v>-9330.7198572557518</c:v>
                </c:pt>
                <c:pt idx="3263">
                  <c:v>-9331.4294268296471</c:v>
                </c:pt>
                <c:pt idx="3264">
                  <c:v>-9332.1348784644524</c:v>
                </c:pt>
                <c:pt idx="3265">
                  <c:v>-9332.8362115335331</c:v>
                </c:pt>
                <c:pt idx="3266">
                  <c:v>-9333.5334254139234</c:v>
                </c:pt>
                <c:pt idx="3267">
                  <c:v>-9334.2265194863157</c:v>
                </c:pt>
                <c:pt idx="3268">
                  <c:v>-9334.9154931350495</c:v>
                </c:pt>
                <c:pt idx="3269">
                  <c:v>-9335.6003457481474</c:v>
                </c:pt>
                <c:pt idx="3270">
                  <c:v>-9336.2810767172687</c:v>
                </c:pt>
                <c:pt idx="3271">
                  <c:v>-9336.9576854377519</c:v>
                </c:pt>
                <c:pt idx="3272">
                  <c:v>-9337.6301713085813</c:v>
                </c:pt>
                <c:pt idx="3273">
                  <c:v>-9338.2985337324189</c:v>
                </c:pt>
                <c:pt idx="3274">
                  <c:v>-9338.9627721155775</c:v>
                </c:pt>
                <c:pt idx="3275">
                  <c:v>-9339.6228858680442</c:v>
                </c:pt>
                <c:pt idx="3276">
                  <c:v>-9340.2788744034533</c:v>
                </c:pt>
                <c:pt idx="3277">
                  <c:v>-9340.930737139126</c:v>
                </c:pt>
                <c:pt idx="3278">
                  <c:v>-9341.5784734960253</c:v>
                </c:pt>
                <c:pt idx="3279">
                  <c:v>-9342.2220828987975</c:v>
                </c:pt>
                <c:pt idx="3280">
                  <c:v>-9342.8615647757415</c:v>
                </c:pt>
                <c:pt idx="3281">
                  <c:v>-9343.4969185588325</c:v>
                </c:pt>
                <c:pt idx="3282">
                  <c:v>-9344.1281436837053</c:v>
                </c:pt>
                <c:pt idx="3283">
                  <c:v>-9344.7552395896673</c:v>
                </c:pt>
                <c:pt idx="3284">
                  <c:v>-9345.3782057196895</c:v>
                </c:pt>
                <c:pt idx="3285">
                  <c:v>-9345.9970415204189</c:v>
                </c:pt>
                <c:pt idx="3286">
                  <c:v>-9346.6117464421586</c:v>
                </c:pt>
                <c:pt idx="3287">
                  <c:v>-9347.22231993889</c:v>
                </c:pt>
                <c:pt idx="3288">
                  <c:v>-9347.8287614682667</c:v>
                </c:pt>
                <c:pt idx="3289">
                  <c:v>-9348.4310704916006</c:v>
                </c:pt>
                <c:pt idx="3290">
                  <c:v>-9349.0292464738905</c:v>
                </c:pt>
                <c:pt idx="3291">
                  <c:v>-9349.6232888837931</c:v>
                </c:pt>
                <c:pt idx="3292">
                  <c:v>-9350.2131971936469</c:v>
                </c:pt>
                <c:pt idx="3293">
                  <c:v>-9350.7989708794485</c:v>
                </c:pt>
                <c:pt idx="3294">
                  <c:v>-9351.3806094208794</c:v>
                </c:pt>
                <c:pt idx="3295">
                  <c:v>-9351.9581123012958</c:v>
                </c:pt>
                <c:pt idx="3296">
                  <c:v>-9352.5314790077173</c:v>
                </c:pt>
                <c:pt idx="3297">
                  <c:v>-9353.1007090308449</c:v>
                </c:pt>
                <c:pt idx="3298">
                  <c:v>-9353.6658018650523</c:v>
                </c:pt>
                <c:pt idx="3299">
                  <c:v>-9354.2267570083859</c:v>
                </c:pt>
                <c:pt idx="3300">
                  <c:v>-9354.7835739625716</c:v>
                </c:pt>
                <c:pt idx="3301">
                  <c:v>-9355.3362522330044</c:v>
                </c:pt>
                <c:pt idx="3302">
                  <c:v>-9355.8847913287664</c:v>
                </c:pt>
                <c:pt idx="3303">
                  <c:v>-9356.4291907626011</c:v>
                </c:pt>
                <c:pt idx="3304">
                  <c:v>-9356.9694500509486</c:v>
                </c:pt>
                <c:pt idx="3305">
                  <c:v>-9357.5055687139084</c:v>
                </c:pt>
                <c:pt idx="3306">
                  <c:v>-9358.0375462752636</c:v>
                </c:pt>
                <c:pt idx="3307">
                  <c:v>-9358.5653822624845</c:v>
                </c:pt>
                <c:pt idx="3308">
                  <c:v>-9359.0890762067102</c:v>
                </c:pt>
                <c:pt idx="3309">
                  <c:v>-9359.6086276427577</c:v>
                </c:pt>
                <c:pt idx="3310">
                  <c:v>-9360.1240361091386</c:v>
                </c:pt>
                <c:pt idx="3311">
                  <c:v>-9360.6353011480242</c:v>
                </c:pt>
                <c:pt idx="3312">
                  <c:v>-9361.1424223052782</c:v>
                </c:pt>
                <c:pt idx="3313">
                  <c:v>-9361.6453991304443</c:v>
                </c:pt>
                <c:pt idx="3314">
                  <c:v>-9362.1442311767496</c:v>
                </c:pt>
                <c:pt idx="3315">
                  <c:v>-9362.638918001092</c:v>
                </c:pt>
                <c:pt idx="3316">
                  <c:v>-9363.1294591640635</c:v>
                </c:pt>
                <c:pt idx="3317">
                  <c:v>-9363.6158542299308</c:v>
                </c:pt>
                <c:pt idx="3318">
                  <c:v>-9364.0981027666476</c:v>
                </c:pt>
                <c:pt idx="3319">
                  <c:v>-9364.5762043458562</c:v>
                </c:pt>
                <c:pt idx="3320">
                  <c:v>-9365.0501585428647</c:v>
                </c:pt>
                <c:pt idx="3321">
                  <c:v>-9365.5199649366859</c:v>
                </c:pt>
                <c:pt idx="3322">
                  <c:v>-9365.9856231100021</c:v>
                </c:pt>
                <c:pt idx="3323">
                  <c:v>-9366.4471326491894</c:v>
                </c:pt>
                <c:pt idx="3324">
                  <c:v>-9366.9044931443004</c:v>
                </c:pt>
                <c:pt idx="3325">
                  <c:v>-9367.3577041890858</c:v>
                </c:pt>
                <c:pt idx="3326">
                  <c:v>-9367.8067653809649</c:v>
                </c:pt>
                <c:pt idx="3327">
                  <c:v>-9368.2516763210606</c:v>
                </c:pt>
                <c:pt idx="3328">
                  <c:v>-9368.692436614172</c:v>
                </c:pt>
                <c:pt idx="3329">
                  <c:v>-9369.1290458687836</c:v>
                </c:pt>
                <c:pt idx="3330">
                  <c:v>-9369.5615036970776</c:v>
                </c:pt>
                <c:pt idx="3331">
                  <c:v>-9369.9898097149126</c:v>
                </c:pt>
                <c:pt idx="3332">
                  <c:v>-9370.413963541836</c:v>
                </c:pt>
                <c:pt idx="3333">
                  <c:v>-9370.8339648010951</c:v>
                </c:pt>
                <c:pt idx="3334">
                  <c:v>-9371.2498131196207</c:v>
                </c:pt>
                <c:pt idx="3335">
                  <c:v>-9371.6615081280161</c:v>
                </c:pt>
                <c:pt idx="3336">
                  <c:v>-9372.0690494605951</c:v>
                </c:pt>
                <c:pt idx="3337">
                  <c:v>-9372.4724367553554</c:v>
                </c:pt>
                <c:pt idx="3338">
                  <c:v>-9372.8716696539796</c:v>
                </c:pt>
                <c:pt idx="3339">
                  <c:v>-9373.2667478018393</c:v>
                </c:pt>
                <c:pt idx="3340">
                  <c:v>-9373.6576708480079</c:v>
                </c:pt>
                <c:pt idx="3341">
                  <c:v>-9374.0444384452421</c:v>
                </c:pt>
                <c:pt idx="3342">
                  <c:v>-9374.4270502499821</c:v>
                </c:pt>
                <c:pt idx="3343">
                  <c:v>-9374.8055059223752</c:v>
                </c:pt>
                <c:pt idx="3344">
                  <c:v>-9375.1798051262504</c:v>
                </c:pt>
                <c:pt idx="3345">
                  <c:v>-9375.5499475291308</c:v>
                </c:pt>
                <c:pt idx="3346">
                  <c:v>-9375.9159328022342</c:v>
                </c:pt>
                <c:pt idx="3347">
                  <c:v>-9376.2777606204618</c:v>
                </c:pt>
                <c:pt idx="3348">
                  <c:v>-9376.6354306624253</c:v>
                </c:pt>
                <c:pt idx="3349">
                  <c:v>-9376.9889426104146</c:v>
                </c:pt>
                <c:pt idx="3350">
                  <c:v>-9377.338296150414</c:v>
                </c:pt>
                <c:pt idx="3351">
                  <c:v>-9377.6834909721074</c:v>
                </c:pt>
                <c:pt idx="3352">
                  <c:v>-9378.0245267688697</c:v>
                </c:pt>
                <c:pt idx="3353">
                  <c:v>-9378.3614032377773</c:v>
                </c:pt>
                <c:pt idx="3354">
                  <c:v>-9378.6941200795882</c:v>
                </c:pt>
                <c:pt idx="3355">
                  <c:v>-9379.0226769987657</c:v>
                </c:pt>
                <c:pt idx="3356">
                  <c:v>-9379.3470737034604</c:v>
                </c:pt>
                <c:pt idx="3357">
                  <c:v>-9379.6673099055206</c:v>
                </c:pt>
                <c:pt idx="3358">
                  <c:v>-9379.9833853205018</c:v>
                </c:pt>
                <c:pt idx="3359">
                  <c:v>-9380.2952996676358</c:v>
                </c:pt>
                <c:pt idx="3360">
                  <c:v>-9380.6030526698632</c:v>
                </c:pt>
                <c:pt idx="3361">
                  <c:v>-9380.9066440538227</c:v>
                </c:pt>
                <c:pt idx="3362">
                  <c:v>-9381.206073549838</c:v>
                </c:pt>
                <c:pt idx="3363">
                  <c:v>-9381.5013408919422</c:v>
                </c:pt>
                <c:pt idx="3364">
                  <c:v>-9381.792445817855</c:v>
                </c:pt>
                <c:pt idx="3365">
                  <c:v>-9382.079388068998</c:v>
                </c:pt>
                <c:pt idx="3366">
                  <c:v>-9382.3621673904963</c:v>
                </c:pt>
                <c:pt idx="3367">
                  <c:v>-9382.640783531162</c:v>
                </c:pt>
                <c:pt idx="3368">
                  <c:v>-9382.9152362435107</c:v>
                </c:pt>
                <c:pt idx="3369">
                  <c:v>-9383.1855252837577</c:v>
                </c:pt>
                <c:pt idx="3370">
                  <c:v>-9383.4516504118183</c:v>
                </c:pt>
                <c:pt idx="3371">
                  <c:v>-9383.7136113912966</c:v>
                </c:pt>
                <c:pt idx="3372">
                  <c:v>-9383.9714079895002</c:v>
                </c:pt>
                <c:pt idx="3373">
                  <c:v>-9384.2250399774457</c:v>
                </c:pt>
                <c:pt idx="3374">
                  <c:v>-9384.4745071298385</c:v>
                </c:pt>
                <c:pt idx="3375">
                  <c:v>-9384.7198092250856</c:v>
                </c:pt>
                <c:pt idx="3376">
                  <c:v>-9384.9609460452884</c:v>
                </c:pt>
                <c:pt idx="3377">
                  <c:v>-9385.1979173762629</c:v>
                </c:pt>
                <c:pt idx="3378">
                  <c:v>-9385.4307230075028</c:v>
                </c:pt>
                <c:pt idx="3379">
                  <c:v>-9385.6593627322309</c:v>
                </c:pt>
                <c:pt idx="3380">
                  <c:v>-9385.883836347346</c:v>
                </c:pt>
                <c:pt idx="3381">
                  <c:v>-9386.1041436534542</c:v>
                </c:pt>
                <c:pt idx="3382">
                  <c:v>-9386.3202844548687</c:v>
                </c:pt>
                <c:pt idx="3383">
                  <c:v>-9386.5322585595986</c:v>
                </c:pt>
                <c:pt idx="3384">
                  <c:v>-9386.7400657793532</c:v>
                </c:pt>
                <c:pt idx="3385">
                  <c:v>-9386.9437059295469</c:v>
                </c:pt>
                <c:pt idx="3386">
                  <c:v>-9387.1431788292957</c:v>
                </c:pt>
                <c:pt idx="3387">
                  <c:v>-9387.3384843014064</c:v>
                </c:pt>
                <c:pt idx="3388">
                  <c:v>-9387.5296221724057</c:v>
                </c:pt>
                <c:pt idx="3389">
                  <c:v>-9387.7165922725053</c:v>
                </c:pt>
                <c:pt idx="3390">
                  <c:v>-9387.8993944356316</c:v>
                </c:pt>
                <c:pt idx="3391">
                  <c:v>-9388.0780284994053</c:v>
                </c:pt>
                <c:pt idx="3392">
                  <c:v>-9388.2524943051485</c:v>
                </c:pt>
                <c:pt idx="3393">
                  <c:v>-9388.422791697898</c:v>
                </c:pt>
                <c:pt idx="3394">
                  <c:v>-9388.5889205263811</c:v>
                </c:pt>
                <c:pt idx="3395">
                  <c:v>-9388.7508806430269</c:v>
                </c:pt>
                <c:pt idx="3396">
                  <c:v>-9388.9086719039788</c:v>
                </c:pt>
                <c:pt idx="3397">
                  <c:v>-9389.062294169069</c:v>
                </c:pt>
                <c:pt idx="3398">
                  <c:v>-9389.2117473018479</c:v>
                </c:pt>
                <c:pt idx="3399">
                  <c:v>-9389.3570311695603</c:v>
                </c:pt>
                <c:pt idx="3400">
                  <c:v>-9389.4981456431487</c:v>
                </c:pt>
                <c:pt idx="3401">
                  <c:v>-9389.6350905972758</c:v>
                </c:pt>
                <c:pt idx="3402">
                  <c:v>-9389.7678659102912</c:v>
                </c:pt>
                <c:pt idx="3403">
                  <c:v>-9389.8964714642607</c:v>
                </c:pt>
                <c:pt idx="3404">
                  <c:v>-9390.0209071449444</c:v>
                </c:pt>
                <c:pt idx="3405">
                  <c:v>-9390.1411728418097</c:v>
                </c:pt>
                <c:pt idx="3406">
                  <c:v>-9390.2572684480347</c:v>
                </c:pt>
                <c:pt idx="3407">
                  <c:v>-9390.3691938604898</c:v>
                </c:pt>
                <c:pt idx="3408">
                  <c:v>-9390.4769489797582</c:v>
                </c:pt>
                <c:pt idx="3409">
                  <c:v>-9390.5805337101247</c:v>
                </c:pt>
                <c:pt idx="3410">
                  <c:v>-9390.6799479595811</c:v>
                </c:pt>
                <c:pt idx="3411">
                  <c:v>-9390.7751916398156</c:v>
                </c:pt>
                <c:pt idx="3412">
                  <c:v>-9390.8662646662306</c:v>
                </c:pt>
                <c:pt idx="3413">
                  <c:v>-9390.9531669579264</c:v>
                </c:pt>
                <c:pt idx="3414">
                  <c:v>-9391.0358984377162</c:v>
                </c:pt>
                <c:pt idx="3415">
                  <c:v>-9391.114459032111</c:v>
                </c:pt>
                <c:pt idx="3416">
                  <c:v>-9391.1888486713233</c:v>
                </c:pt>
                <c:pt idx="3417">
                  <c:v>-9391.2590672892766</c:v>
                </c:pt>
                <c:pt idx="3418">
                  <c:v>-9391.3251148236031</c:v>
                </c:pt>
                <c:pt idx="3419">
                  <c:v>-9391.3869912156315</c:v>
                </c:pt>
                <c:pt idx="3420">
                  <c:v>-9391.4446964104009</c:v>
                </c:pt>
                <c:pt idx="3421">
                  <c:v>-9391.4982303566503</c:v>
                </c:pt>
                <c:pt idx="3422">
                  <c:v>-9391.5475930068314</c:v>
                </c:pt>
                <c:pt idx="3423">
                  <c:v>-9391.5927843170975</c:v>
                </c:pt>
                <c:pt idx="3424">
                  <c:v>-9391.6338042473017</c:v>
                </c:pt>
                <c:pt idx="3425">
                  <c:v>-9391.6706527610149</c:v>
                </c:pt>
                <c:pt idx="3426">
                  <c:v>-9391.7033298254992</c:v>
                </c:pt>
                <c:pt idx="3427">
                  <c:v>-9391.7318354117306</c:v>
                </c:pt>
                <c:pt idx="3428">
                  <c:v>-9391.7561694943925</c:v>
                </c:pt>
                <c:pt idx="3429">
                  <c:v>-9391.7763320518625</c:v>
                </c:pt>
                <c:pt idx="3430">
                  <c:v>-9391.7923230662363</c:v>
                </c:pt>
                <c:pt idx="3431">
                  <c:v>-9391.8041425233059</c:v>
                </c:pt>
                <c:pt idx="3432">
                  <c:v>-9391.8117904125811</c:v>
                </c:pt>
                <c:pt idx="3433">
                  <c:v>-9391.8152667272589</c:v>
                </c:pt>
                <c:pt idx="3434">
                  <c:v>-9391.8145714642524</c:v>
                </c:pt>
                <c:pt idx="3435">
                  <c:v>-9391.8097046241837</c:v>
                </c:pt>
                <c:pt idx="3436">
                  <c:v>-9391.800666211373</c:v>
                </c:pt>
                <c:pt idx="3437">
                  <c:v>-9391.7874562338529</c:v>
                </c:pt>
                <c:pt idx="3438">
                  <c:v>-9391.7700747033523</c:v>
                </c:pt>
                <c:pt idx="3439">
                  <c:v>-9391.7485216353125</c:v>
                </c:pt>
                <c:pt idx="3440">
                  <c:v>-9391.7227970488766</c:v>
                </c:pt>
                <c:pt idx="3441">
                  <c:v>-9391.6929009668966</c:v>
                </c:pt>
                <c:pt idx="3442">
                  <c:v>-9391.6588334159296</c:v>
                </c:pt>
                <c:pt idx="3443">
                  <c:v>-9391.6205944262329</c:v>
                </c:pt>
                <c:pt idx="3444">
                  <c:v>-9391.5781840317777</c:v>
                </c:pt>
                <c:pt idx="3445">
                  <c:v>-9391.53160227023</c:v>
                </c:pt>
                <c:pt idx="3446">
                  <c:v>-9391.4808491829699</c:v>
                </c:pt>
                <c:pt idx="3447">
                  <c:v>-9391.4259248150793</c:v>
                </c:pt>
                <c:pt idx="3448">
                  <c:v>-9391.3668292153452</c:v>
                </c:pt>
                <c:pt idx="3449">
                  <c:v>-9391.3035624362619</c:v>
                </c:pt>
                <c:pt idx="3450">
                  <c:v>-9391.2361245340235</c:v>
                </c:pt>
                <c:pt idx="3451">
                  <c:v>-9391.1645155685346</c:v>
                </c:pt>
                <c:pt idx="3452">
                  <c:v>-9391.0887356034054</c:v>
                </c:pt>
                <c:pt idx="3453">
                  <c:v>-9391.0087847059422</c:v>
                </c:pt>
                <c:pt idx="3454">
                  <c:v>-9390.9246629471691</c:v>
                </c:pt>
                <c:pt idx="3455">
                  <c:v>-9390.8363704018047</c:v>
                </c:pt>
                <c:pt idx="3456">
                  <c:v>-9390.7439071482786</c:v>
                </c:pt>
                <c:pt idx="3457">
                  <c:v>-9390.6472732687198</c:v>
                </c:pt>
                <c:pt idx="3458">
                  <c:v>-9390.5464688489683</c:v>
                </c:pt>
                <c:pt idx="3459">
                  <c:v>-9390.4414939785602</c:v>
                </c:pt>
                <c:pt idx="3460">
                  <c:v>-9390.3323487507441</c:v>
                </c:pt>
                <c:pt idx="3461">
                  <c:v>-9390.2190332624705</c:v>
                </c:pt>
                <c:pt idx="3462">
                  <c:v>-9390.1015476143912</c:v>
                </c:pt>
                <c:pt idx="3463">
                  <c:v>-9389.9798919108671</c:v>
                </c:pt>
                <c:pt idx="3464">
                  <c:v>-9389.8540662599553</c:v>
                </c:pt>
                <c:pt idx="3465">
                  <c:v>-9389.724070773429</c:v>
                </c:pt>
                <c:pt idx="3466">
                  <c:v>-9389.5899055667578</c:v>
                </c:pt>
                <c:pt idx="3467">
                  <c:v>-9389.451570759109</c:v>
                </c:pt>
                <c:pt idx="3468">
                  <c:v>-9389.30906647337</c:v>
                </c:pt>
                <c:pt idx="3469">
                  <c:v>-9389.162392836115</c:v>
                </c:pt>
                <c:pt idx="3470">
                  <c:v>-9389.0115499776311</c:v>
                </c:pt>
                <c:pt idx="3471">
                  <c:v>-9388.8565380319087</c:v>
                </c:pt>
                <c:pt idx="3472">
                  <c:v>-9388.6973571366343</c:v>
                </c:pt>
                <c:pt idx="3473">
                  <c:v>-9388.5340074332071</c:v>
                </c:pt>
                <c:pt idx="3474">
                  <c:v>-9388.3664890667278</c:v>
                </c:pt>
                <c:pt idx="3475">
                  <c:v>-9388.1948021859862</c:v>
                </c:pt>
                <c:pt idx="3476">
                  <c:v>-9388.0189469434972</c:v>
                </c:pt>
                <c:pt idx="3477">
                  <c:v>-9387.8389234954575</c:v>
                </c:pt>
                <c:pt idx="3478">
                  <c:v>-9387.6547320017835</c:v>
                </c:pt>
                <c:pt idx="3479">
                  <c:v>-9387.4663726260824</c:v>
                </c:pt>
                <c:pt idx="3480">
                  <c:v>-9387.2738455356648</c:v>
                </c:pt>
                <c:pt idx="3481">
                  <c:v>-9387.0771509015485</c:v>
                </c:pt>
                <c:pt idx="3482">
                  <c:v>-9386.8762888984529</c:v>
                </c:pt>
                <c:pt idx="3483">
                  <c:v>-9386.6712597047881</c:v>
                </c:pt>
                <c:pt idx="3484">
                  <c:v>-9386.4620635026804</c:v>
                </c:pt>
                <c:pt idx="3485">
                  <c:v>-9386.2487004779523</c:v>
                </c:pt>
                <c:pt idx="3486">
                  <c:v>-9386.0311708201243</c:v>
                </c:pt>
                <c:pt idx="3487">
                  <c:v>-9385.8094747224222</c:v>
                </c:pt>
                <c:pt idx="3488">
                  <c:v>-9385.5836123817644</c:v>
                </c:pt>
                <c:pt idx="3489">
                  <c:v>-9385.3535839987853</c:v>
                </c:pt>
                <c:pt idx="3490">
                  <c:v>-9385.1193897778048</c:v>
                </c:pt>
                <c:pt idx="3491">
                  <c:v>-9384.8810299268498</c:v>
                </c:pt>
                <c:pt idx="3492">
                  <c:v>-9384.6385046576524</c:v>
                </c:pt>
                <c:pt idx="3493">
                  <c:v>-9384.391814185632</c:v>
                </c:pt>
                <c:pt idx="3494">
                  <c:v>-9384.1409587299167</c:v>
                </c:pt>
                <c:pt idx="3495">
                  <c:v>-9383.8859385133364</c:v>
                </c:pt>
                <c:pt idx="3496">
                  <c:v>-9383.6267537624135</c:v>
                </c:pt>
                <c:pt idx="3497">
                  <c:v>-9383.3634047073701</c:v>
                </c:pt>
                <c:pt idx="3498">
                  <c:v>-9383.0958915821357</c:v>
                </c:pt>
                <c:pt idx="3499">
                  <c:v>-9382.8242146243265</c:v>
                </c:pt>
                <c:pt idx="3500">
                  <c:v>-9382.5483740752661</c:v>
                </c:pt>
                <c:pt idx="3501">
                  <c:v>-9382.2683701799779</c:v>
                </c:pt>
                <c:pt idx="3502">
                  <c:v>-9381.9842031871722</c:v>
                </c:pt>
                <c:pt idx="3503">
                  <c:v>-9381.6958733492665</c:v>
                </c:pt>
                <c:pt idx="3504">
                  <c:v>-9381.4033809223802</c:v>
                </c:pt>
                <c:pt idx="3505">
                  <c:v>-9381.106726166312</c:v>
                </c:pt>
                <c:pt idx="3506">
                  <c:v>-9380.8059093445845</c:v>
                </c:pt>
                <c:pt idx="3507">
                  <c:v>-9380.5009307243909</c:v>
                </c:pt>
                <c:pt idx="3508">
                  <c:v>-9380.191790576635</c:v>
                </c:pt>
                <c:pt idx="3509">
                  <c:v>-9379.8784891759187</c:v>
                </c:pt>
                <c:pt idx="3510">
                  <c:v>-9379.561026800533</c:v>
                </c:pt>
                <c:pt idx="3511">
                  <c:v>-9379.2394037324684</c:v>
                </c:pt>
                <c:pt idx="3512">
                  <c:v>-9378.9136202574155</c:v>
                </c:pt>
                <c:pt idx="3513">
                  <c:v>-9378.5836766647517</c:v>
                </c:pt>
                <c:pt idx="3514">
                  <c:v>-9378.2495732475563</c:v>
                </c:pt>
                <c:pt idx="3515">
                  <c:v>-9377.9113103026011</c:v>
                </c:pt>
                <c:pt idx="3516">
                  <c:v>-9377.5688881303486</c:v>
                </c:pt>
                <c:pt idx="3517">
                  <c:v>-9377.2223070349701</c:v>
                </c:pt>
                <c:pt idx="3518">
                  <c:v>-9376.8715673243132</c:v>
                </c:pt>
                <c:pt idx="3519">
                  <c:v>-9376.5166693099254</c:v>
                </c:pt>
                <c:pt idx="3520">
                  <c:v>-9376.1576133070612</c:v>
                </c:pt>
                <c:pt idx="3521">
                  <c:v>-9375.7943996346476</c:v>
                </c:pt>
                <c:pt idx="3522">
                  <c:v>-9375.4270286153114</c:v>
                </c:pt>
                <c:pt idx="3523">
                  <c:v>-9375.0555005753868</c:v>
                </c:pt>
                <c:pt idx="3524">
                  <c:v>-9374.6798158448801</c:v>
                </c:pt>
                <c:pt idx="3525">
                  <c:v>-9374.2999747575032</c:v>
                </c:pt>
                <c:pt idx="3526">
                  <c:v>-9373.9159776506549</c:v>
                </c:pt>
                <c:pt idx="3527">
                  <c:v>-9373.5278248654231</c:v>
                </c:pt>
                <c:pt idx="3528">
                  <c:v>-9373.1355167465899</c:v>
                </c:pt>
                <c:pt idx="3529">
                  <c:v>-9372.7390536426337</c:v>
                </c:pt>
                <c:pt idx="3530">
                  <c:v>-9372.3384359057145</c:v>
                </c:pt>
                <c:pt idx="3531">
                  <c:v>-9371.9336638916884</c:v>
                </c:pt>
                <c:pt idx="3532">
                  <c:v>-9371.5247379600933</c:v>
                </c:pt>
                <c:pt idx="3533">
                  <c:v>-9371.1116584741721</c:v>
                </c:pt>
                <c:pt idx="3534">
                  <c:v>-9370.6944258008498</c:v>
                </c:pt>
                <c:pt idx="3535">
                  <c:v>-9370.2730403107344</c:v>
                </c:pt>
                <c:pt idx="3536">
                  <c:v>-9369.8475023781248</c:v>
                </c:pt>
                <c:pt idx="3537">
                  <c:v>-9369.4178123810161</c:v>
                </c:pt>
                <c:pt idx="3538">
                  <c:v>-9368.9839707010869</c:v>
                </c:pt>
                <c:pt idx="3539">
                  <c:v>-9368.5459777236993</c:v>
                </c:pt>
                <c:pt idx="3540">
                  <c:v>-9368.1038338379112</c:v>
                </c:pt>
                <c:pt idx="3541">
                  <c:v>-9367.6575394364645</c:v>
                </c:pt>
                <c:pt idx="3542">
                  <c:v>-9367.2070949157769</c:v>
                </c:pt>
                <c:pt idx="3543">
                  <c:v>-9366.7525006759734</c:v>
                </c:pt>
                <c:pt idx="3544">
                  <c:v>-9366.2937571208458</c:v>
                </c:pt>
                <c:pt idx="3545">
                  <c:v>-9365.8308646578844</c:v>
                </c:pt>
                <c:pt idx="3546">
                  <c:v>-9365.3638236982588</c:v>
                </c:pt>
                <c:pt idx="3547">
                  <c:v>-9364.8926346568278</c:v>
                </c:pt>
                <c:pt idx="3548">
                  <c:v>-9364.4172979521245</c:v>
                </c:pt>
                <c:pt idx="3549">
                  <c:v>-9363.9378140063782</c:v>
                </c:pt>
                <c:pt idx="3550">
                  <c:v>-9363.4541832454979</c:v>
                </c:pt>
                <c:pt idx="3551">
                  <c:v>-9362.9664060990763</c:v>
                </c:pt>
                <c:pt idx="3552">
                  <c:v>-9362.4744830003838</c:v>
                </c:pt>
                <c:pt idx="3553">
                  <c:v>-9361.9784143863817</c:v>
                </c:pt>
                <c:pt idx="3554">
                  <c:v>-9361.4782006977111</c:v>
                </c:pt>
                <c:pt idx="3555">
                  <c:v>-9360.9738423786912</c:v>
                </c:pt>
                <c:pt idx="3556">
                  <c:v>-9360.4653398773244</c:v>
                </c:pt>
                <c:pt idx="3557">
                  <c:v>-9359.9526936453021</c:v>
                </c:pt>
                <c:pt idx="3558">
                  <c:v>-9359.435904137983</c:v>
                </c:pt>
                <c:pt idx="3559">
                  <c:v>-9358.9149718144145</c:v>
                </c:pt>
                <c:pt idx="3560">
                  <c:v>-9358.3898971373237</c:v>
                </c:pt>
                <c:pt idx="3561">
                  <c:v>-9357.8606805731106</c:v>
                </c:pt>
                <c:pt idx="3562">
                  <c:v>-9357.3273225918674</c:v>
                </c:pt>
                <c:pt idx="3563">
                  <c:v>-9356.7898236673536</c:v>
                </c:pt>
                <c:pt idx="3564">
                  <c:v>-9356.2481842770067</c:v>
                </c:pt>
                <c:pt idx="3565">
                  <c:v>-9355.7024049019492</c:v>
                </c:pt>
                <c:pt idx="3566">
                  <c:v>-9355.1524860269801</c:v>
                </c:pt>
                <c:pt idx="3567">
                  <c:v>-9354.5984281405672</c:v>
                </c:pt>
                <c:pt idx="3568">
                  <c:v>-9354.0402317348598</c:v>
                </c:pt>
                <c:pt idx="3569">
                  <c:v>-9353.4778973056927</c:v>
                </c:pt>
                <c:pt idx="3570">
                  <c:v>-9352.9114253525549</c:v>
                </c:pt>
                <c:pt idx="3571">
                  <c:v>-9352.3408163786335</c:v>
                </c:pt>
                <c:pt idx="3572">
                  <c:v>-9351.766070890777</c:v>
                </c:pt>
                <c:pt idx="3573">
                  <c:v>-9351.1871893995121</c:v>
                </c:pt>
                <c:pt idx="3574">
                  <c:v>-9350.6041724190363</c:v>
                </c:pt>
                <c:pt idx="3575">
                  <c:v>-9350.0170204672231</c:v>
                </c:pt>
                <c:pt idx="3576">
                  <c:v>-9349.4257340656186</c:v>
                </c:pt>
                <c:pt idx="3577">
                  <c:v>-9348.8303137394432</c:v>
                </c:pt>
                <c:pt idx="3578">
                  <c:v>-9348.2307600175845</c:v>
                </c:pt>
                <c:pt idx="3579">
                  <c:v>-9347.6270734326063</c:v>
                </c:pt>
                <c:pt idx="3580">
                  <c:v>-9347.0192545207465</c:v>
                </c:pt>
                <c:pt idx="3581">
                  <c:v>-9346.407303821903</c:v>
                </c:pt>
                <c:pt idx="3582">
                  <c:v>-9345.7912218796464</c:v>
                </c:pt>
                <c:pt idx="3583">
                  <c:v>-9345.1710092412322</c:v>
                </c:pt>
                <c:pt idx="3584">
                  <c:v>-9344.5466664575633</c:v>
                </c:pt>
                <c:pt idx="3585">
                  <c:v>-9343.9181940832223</c:v>
                </c:pt>
                <c:pt idx="3586">
                  <c:v>-9343.2855926764641</c:v>
                </c:pt>
                <c:pt idx="3587">
                  <c:v>-9342.6488627992003</c:v>
                </c:pt>
                <c:pt idx="3588">
                  <c:v>-9342.0080050170181</c:v>
                </c:pt>
                <c:pt idx="3589">
                  <c:v>-9341.3630198991705</c:v>
                </c:pt>
                <c:pt idx="3590">
                  <c:v>-9340.713908018568</c:v>
                </c:pt>
                <c:pt idx="3591">
                  <c:v>-9340.0606699518012</c:v>
                </c:pt>
                <c:pt idx="3592">
                  <c:v>-9339.4033062791113</c:v>
                </c:pt>
                <c:pt idx="3593">
                  <c:v>-9338.7418175844177</c:v>
                </c:pt>
                <c:pt idx="3594">
                  <c:v>-9338.0762044552921</c:v>
                </c:pt>
                <c:pt idx="3595">
                  <c:v>-9337.4064674829788</c:v>
                </c:pt>
                <c:pt idx="3596">
                  <c:v>-9336.7326072623782</c:v>
                </c:pt>
                <c:pt idx="3597">
                  <c:v>-9336.0546243920562</c:v>
                </c:pt>
                <c:pt idx="3598">
                  <c:v>-9335.3725194742419</c:v>
                </c:pt>
                <c:pt idx="3599">
                  <c:v>-9334.6862931148298</c:v>
                </c:pt>
                <c:pt idx="3600">
                  <c:v>-9333.9959459233596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700-4FE3-9156-7CC2B18414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42824664"/>
        <c:axId val="542824992"/>
      </c:scatterChart>
      <c:scatterChart>
        <c:scatterStyle val="lineMarker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axId val="226590704"/>
        <c:axId val="226591360"/>
        <c:extLst>
          <c:ext xmlns:c15="http://schemas.microsoft.com/office/drawing/2012/chart" uri="{02D57815-91ED-43cb-92C2-25804820EDAC}">
            <c15:filteredScatte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'400MeV'!$R$1</c15:sqref>
                        </c15:formulaRef>
                      </c:ext>
                    </c:extLst>
                    <c:strCache>
                      <c:ptCount val="1"/>
                      <c:pt idx="0">
                        <c:v>d(BL)/dt</c:v>
                      </c:pt>
                    </c:strCache>
                  </c:strRef>
                </c:tx>
                <c:spPr>
                  <a:ln w="19050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/>
                    </a:solidFill>
                    <a:ln w="9525">
                      <a:solidFill>
                        <a:schemeClr val="accent2"/>
                      </a:solidFill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'400MeV'!$K$2:$K$3602</c15:sqref>
                        </c15:formulaRef>
                      </c:ext>
                    </c:extLst>
                    <c:numCache>
                      <c:formatCode>0.0000E+00</c:formatCode>
                      <c:ptCount val="3601"/>
                      <c:pt idx="0">
                        <c:v>-1E-3</c:v>
                      </c:pt>
                      <c:pt idx="1">
                        <c:v>-9.8999999999999999E-4</c:v>
                      </c:pt>
                      <c:pt idx="2">
                        <c:v>-9.7999999999999997E-4</c:v>
                      </c:pt>
                      <c:pt idx="3">
                        <c:v>-9.7000000000000005E-4</c:v>
                      </c:pt>
                      <c:pt idx="4">
                        <c:v>-9.6000000000000002E-4</c:v>
                      </c:pt>
                      <c:pt idx="5">
                        <c:v>-9.5E-4</c:v>
                      </c:pt>
                      <c:pt idx="6">
                        <c:v>-9.3999999999999997E-4</c:v>
                      </c:pt>
                      <c:pt idx="7">
                        <c:v>-9.3000000000000005E-4</c:v>
                      </c:pt>
                      <c:pt idx="8">
                        <c:v>-9.2000000000000003E-4</c:v>
                      </c:pt>
                      <c:pt idx="9">
                        <c:v>-9.1E-4</c:v>
                      </c:pt>
                      <c:pt idx="10">
                        <c:v>-8.9999999999999998E-4</c:v>
                      </c:pt>
                      <c:pt idx="11">
                        <c:v>-8.8999999999999995E-4</c:v>
                      </c:pt>
                      <c:pt idx="12">
                        <c:v>-8.8000000000000003E-4</c:v>
                      </c:pt>
                      <c:pt idx="13">
                        <c:v>-8.7000000000000001E-4</c:v>
                      </c:pt>
                      <c:pt idx="14">
                        <c:v>-8.5999999999999998E-4</c:v>
                      </c:pt>
                      <c:pt idx="15">
                        <c:v>-8.4999999999999995E-4</c:v>
                      </c:pt>
                      <c:pt idx="16">
                        <c:v>-8.4000000000000003E-4</c:v>
                      </c:pt>
                      <c:pt idx="17">
                        <c:v>-8.3000000000000001E-4</c:v>
                      </c:pt>
                      <c:pt idx="18">
                        <c:v>-8.1999999999999998E-4</c:v>
                      </c:pt>
                      <c:pt idx="19">
                        <c:v>-8.0999999999999996E-4</c:v>
                      </c:pt>
                      <c:pt idx="20">
                        <c:v>-7.9999999999999895E-4</c:v>
                      </c:pt>
                      <c:pt idx="21">
                        <c:v>-7.8999999999999904E-4</c:v>
                      </c:pt>
                      <c:pt idx="22">
                        <c:v>-7.7999999999999901E-4</c:v>
                      </c:pt>
                      <c:pt idx="23">
                        <c:v>-7.6999999999999898E-4</c:v>
                      </c:pt>
                      <c:pt idx="24">
                        <c:v>-7.5999999999999896E-4</c:v>
                      </c:pt>
                      <c:pt idx="25">
                        <c:v>-7.4999999999999904E-4</c:v>
                      </c:pt>
                      <c:pt idx="26">
                        <c:v>-7.3999999999999901E-4</c:v>
                      </c:pt>
                      <c:pt idx="27">
                        <c:v>-7.2999999999999899E-4</c:v>
                      </c:pt>
                      <c:pt idx="28">
                        <c:v>-7.1999999999999896E-4</c:v>
                      </c:pt>
                      <c:pt idx="29">
                        <c:v>-7.0999999999999904E-4</c:v>
                      </c:pt>
                      <c:pt idx="30">
                        <c:v>-6.9999999999999902E-4</c:v>
                      </c:pt>
                      <c:pt idx="31">
                        <c:v>-6.8999999999999899E-4</c:v>
                      </c:pt>
                      <c:pt idx="32">
                        <c:v>-6.7999999999999896E-4</c:v>
                      </c:pt>
                      <c:pt idx="33">
                        <c:v>-6.6999999999999905E-4</c:v>
                      </c:pt>
                      <c:pt idx="34">
                        <c:v>-6.5999999999999902E-4</c:v>
                      </c:pt>
                      <c:pt idx="35">
                        <c:v>-6.4999999999999899E-4</c:v>
                      </c:pt>
                      <c:pt idx="36">
                        <c:v>-6.3999999999999897E-4</c:v>
                      </c:pt>
                      <c:pt idx="37">
                        <c:v>-6.2999999999999905E-4</c:v>
                      </c:pt>
                      <c:pt idx="38">
                        <c:v>-6.1999999999999902E-4</c:v>
                      </c:pt>
                      <c:pt idx="39">
                        <c:v>-6.09999999999999E-4</c:v>
                      </c:pt>
                      <c:pt idx="40">
                        <c:v>-5.9999999999999897E-4</c:v>
                      </c:pt>
                      <c:pt idx="41">
                        <c:v>-5.8999999999999905E-4</c:v>
                      </c:pt>
                      <c:pt idx="42">
                        <c:v>-5.7999999999999903E-4</c:v>
                      </c:pt>
                      <c:pt idx="43">
                        <c:v>-5.69999999999999E-4</c:v>
                      </c:pt>
                      <c:pt idx="44">
                        <c:v>-5.5999999999999898E-4</c:v>
                      </c:pt>
                      <c:pt idx="45">
                        <c:v>-5.4999999999999895E-4</c:v>
                      </c:pt>
                      <c:pt idx="46">
                        <c:v>-5.3999999999999903E-4</c:v>
                      </c:pt>
                      <c:pt idx="47">
                        <c:v>-5.29999999999999E-4</c:v>
                      </c:pt>
                      <c:pt idx="48">
                        <c:v>-5.1999999999999898E-4</c:v>
                      </c:pt>
                      <c:pt idx="49">
                        <c:v>-5.0999999999999895E-4</c:v>
                      </c:pt>
                      <c:pt idx="50">
                        <c:v>-4.9999999999999903E-4</c:v>
                      </c:pt>
                      <c:pt idx="51">
                        <c:v>-4.8999999999999901E-4</c:v>
                      </c:pt>
                      <c:pt idx="52">
                        <c:v>-4.7999999999999898E-4</c:v>
                      </c:pt>
                      <c:pt idx="53">
                        <c:v>-4.6999999999999901E-4</c:v>
                      </c:pt>
                      <c:pt idx="54">
                        <c:v>-4.5999999999999898E-4</c:v>
                      </c:pt>
                      <c:pt idx="55">
                        <c:v>-4.4999999999999901E-4</c:v>
                      </c:pt>
                      <c:pt idx="56">
                        <c:v>-4.3999999999999899E-4</c:v>
                      </c:pt>
                      <c:pt idx="57">
                        <c:v>-4.2999999999999901E-4</c:v>
                      </c:pt>
                      <c:pt idx="58">
                        <c:v>-4.1999999999999801E-4</c:v>
                      </c:pt>
                      <c:pt idx="59">
                        <c:v>-4.0999999999999799E-4</c:v>
                      </c:pt>
                      <c:pt idx="60">
                        <c:v>-3.9999999999999801E-4</c:v>
                      </c:pt>
                      <c:pt idx="61">
                        <c:v>-3.8999999999999799E-4</c:v>
                      </c:pt>
                      <c:pt idx="62">
                        <c:v>-3.7999999999999802E-4</c:v>
                      </c:pt>
                      <c:pt idx="63">
                        <c:v>-3.6999999999999799E-4</c:v>
                      </c:pt>
                      <c:pt idx="64">
                        <c:v>-3.5999999999999802E-4</c:v>
                      </c:pt>
                      <c:pt idx="65">
                        <c:v>-3.4999999999999799E-4</c:v>
                      </c:pt>
                      <c:pt idx="66">
                        <c:v>-3.3999999999999802E-4</c:v>
                      </c:pt>
                      <c:pt idx="67">
                        <c:v>-3.2999999999999799E-4</c:v>
                      </c:pt>
                      <c:pt idx="68">
                        <c:v>-3.1999999999999802E-4</c:v>
                      </c:pt>
                      <c:pt idx="69">
                        <c:v>-3.0999999999999799E-4</c:v>
                      </c:pt>
                      <c:pt idx="70">
                        <c:v>-2.9999999999999802E-4</c:v>
                      </c:pt>
                      <c:pt idx="71">
                        <c:v>-2.89999999999998E-4</c:v>
                      </c:pt>
                      <c:pt idx="72">
                        <c:v>-2.7999999999999802E-4</c:v>
                      </c:pt>
                      <c:pt idx="73">
                        <c:v>-2.69999999999998E-4</c:v>
                      </c:pt>
                      <c:pt idx="74">
                        <c:v>-2.5999999999999803E-4</c:v>
                      </c:pt>
                      <c:pt idx="75">
                        <c:v>-2.49999999999998E-4</c:v>
                      </c:pt>
                      <c:pt idx="76">
                        <c:v>-2.39999999999998E-4</c:v>
                      </c:pt>
                      <c:pt idx="77">
                        <c:v>-2.29999999999998E-4</c:v>
                      </c:pt>
                      <c:pt idx="78">
                        <c:v>-2.19999999999998E-4</c:v>
                      </c:pt>
                      <c:pt idx="79">
                        <c:v>-2.09999999999998E-4</c:v>
                      </c:pt>
                      <c:pt idx="80">
                        <c:v>-1.99999999999998E-4</c:v>
                      </c:pt>
                      <c:pt idx="81">
                        <c:v>-1.89999999999998E-4</c:v>
                      </c:pt>
                      <c:pt idx="82">
                        <c:v>-1.7999999999999801E-4</c:v>
                      </c:pt>
                      <c:pt idx="83">
                        <c:v>-1.6999999999999801E-4</c:v>
                      </c:pt>
                      <c:pt idx="84">
                        <c:v>-1.5999999999999801E-4</c:v>
                      </c:pt>
                      <c:pt idx="85">
                        <c:v>-1.4999999999999801E-4</c:v>
                      </c:pt>
                      <c:pt idx="86">
                        <c:v>-1.3999999999999801E-4</c:v>
                      </c:pt>
                      <c:pt idx="87">
                        <c:v>-1.2999999999999801E-4</c:v>
                      </c:pt>
                      <c:pt idx="88">
                        <c:v>-1.19999999999998E-4</c:v>
                      </c:pt>
                      <c:pt idx="89">
                        <c:v>-1.09999999999998E-4</c:v>
                      </c:pt>
                      <c:pt idx="90">
                        <c:v>-9.9999999999997999E-5</c:v>
                      </c:pt>
                      <c:pt idx="91">
                        <c:v>-8.9999999999998095E-5</c:v>
                      </c:pt>
                      <c:pt idx="92">
                        <c:v>-7.9999999999998001E-5</c:v>
                      </c:pt>
                      <c:pt idx="93">
                        <c:v>-6.9999999999998002E-5</c:v>
                      </c:pt>
                      <c:pt idx="94">
                        <c:v>-5.9999999999998003E-5</c:v>
                      </c:pt>
                      <c:pt idx="95">
                        <c:v>-4.9999999999998098E-5</c:v>
                      </c:pt>
                      <c:pt idx="96">
                        <c:v>-3.9999999999997103E-5</c:v>
                      </c:pt>
                      <c:pt idx="97">
                        <c:v>-2.9999999999996999E-5</c:v>
                      </c:pt>
                      <c:pt idx="98">
                        <c:v>-1.9999999999997E-5</c:v>
                      </c:pt>
                      <c:pt idx="99">
                        <c:v>-9.9999999999969905E-6</c:v>
                      </c:pt>
                      <c:pt idx="100">
                        <c:v>0</c:v>
                      </c:pt>
                      <c:pt idx="101">
                        <c:v>1.0000000000000001E-5</c:v>
                      </c:pt>
                      <c:pt idx="102">
                        <c:v>2.00000000000001E-5</c:v>
                      </c:pt>
                      <c:pt idx="103">
                        <c:v>3.0000000000000099E-5</c:v>
                      </c:pt>
                      <c:pt idx="104">
                        <c:v>3.9999999999999902E-5</c:v>
                      </c:pt>
                      <c:pt idx="105">
                        <c:v>4.9999999999999901E-5</c:v>
                      </c:pt>
                      <c:pt idx="106">
                        <c:v>5.99999999999999E-5</c:v>
                      </c:pt>
                      <c:pt idx="107">
                        <c:v>6.9999999999999994E-5</c:v>
                      </c:pt>
                      <c:pt idx="108">
                        <c:v>8.0000000000000007E-5</c:v>
                      </c:pt>
                      <c:pt idx="109">
                        <c:v>9.0000000000000006E-5</c:v>
                      </c:pt>
                      <c:pt idx="110">
                        <c:v>1E-4</c:v>
                      </c:pt>
                      <c:pt idx="111">
                        <c:v>1.1E-4</c:v>
                      </c:pt>
                      <c:pt idx="112">
                        <c:v>1.2E-4</c:v>
                      </c:pt>
                      <c:pt idx="113">
                        <c:v>1.2999999999999999E-4</c:v>
                      </c:pt>
                      <c:pt idx="114">
                        <c:v>1.3999999999999999E-4</c:v>
                      </c:pt>
                      <c:pt idx="115">
                        <c:v>1.4999999999999999E-4</c:v>
                      </c:pt>
                      <c:pt idx="116">
                        <c:v>1.6000000000000001E-4</c:v>
                      </c:pt>
                      <c:pt idx="117">
                        <c:v>1.7000000000000001E-4</c:v>
                      </c:pt>
                      <c:pt idx="118">
                        <c:v>1.8000000000000001E-4</c:v>
                      </c:pt>
                      <c:pt idx="119">
                        <c:v>1.9000000000000001E-4</c:v>
                      </c:pt>
                      <c:pt idx="120">
                        <c:v>2.0000000000000001E-4</c:v>
                      </c:pt>
                      <c:pt idx="121">
                        <c:v>2.1000000000000001E-4</c:v>
                      </c:pt>
                      <c:pt idx="122">
                        <c:v>2.2000000000000001E-4</c:v>
                      </c:pt>
                      <c:pt idx="123">
                        <c:v>2.3000000000000001E-4</c:v>
                      </c:pt>
                      <c:pt idx="124">
                        <c:v>2.4000000000000001E-4</c:v>
                      </c:pt>
                      <c:pt idx="125">
                        <c:v>2.5000000000000001E-4</c:v>
                      </c:pt>
                      <c:pt idx="126">
                        <c:v>2.5999999999999998E-4</c:v>
                      </c:pt>
                      <c:pt idx="127">
                        <c:v>2.7E-4</c:v>
                      </c:pt>
                      <c:pt idx="128">
                        <c:v>2.7999999999999998E-4</c:v>
                      </c:pt>
                      <c:pt idx="129">
                        <c:v>2.9E-4</c:v>
                      </c:pt>
                      <c:pt idx="130">
                        <c:v>2.9999999999999997E-4</c:v>
                      </c:pt>
                      <c:pt idx="131">
                        <c:v>3.1E-4</c:v>
                      </c:pt>
                      <c:pt idx="132">
                        <c:v>3.2000000000000003E-4</c:v>
                      </c:pt>
                      <c:pt idx="133">
                        <c:v>3.3E-4</c:v>
                      </c:pt>
                      <c:pt idx="134">
                        <c:v>3.4000000000000002E-4</c:v>
                      </c:pt>
                      <c:pt idx="135">
                        <c:v>3.5E-4</c:v>
                      </c:pt>
                      <c:pt idx="136">
                        <c:v>3.6000000000000002E-4</c:v>
                      </c:pt>
                      <c:pt idx="137">
                        <c:v>3.6999999999999999E-4</c:v>
                      </c:pt>
                      <c:pt idx="138">
                        <c:v>3.8000000000000002E-4</c:v>
                      </c:pt>
                      <c:pt idx="139">
                        <c:v>3.8999999999999999E-4</c:v>
                      </c:pt>
                      <c:pt idx="140">
                        <c:v>4.0000000000000002E-4</c:v>
                      </c:pt>
                      <c:pt idx="141">
                        <c:v>4.0999999999999999E-4</c:v>
                      </c:pt>
                      <c:pt idx="142">
                        <c:v>4.2000000000000002E-4</c:v>
                      </c:pt>
                      <c:pt idx="143">
                        <c:v>4.2999999999999999E-4</c:v>
                      </c:pt>
                      <c:pt idx="144">
                        <c:v>4.4000000000000002E-4</c:v>
                      </c:pt>
                      <c:pt idx="145">
                        <c:v>4.4999999999999999E-4</c:v>
                      </c:pt>
                      <c:pt idx="146">
                        <c:v>4.6000000000000001E-4</c:v>
                      </c:pt>
                      <c:pt idx="147">
                        <c:v>4.6999999999999999E-4</c:v>
                      </c:pt>
                      <c:pt idx="148">
                        <c:v>4.8000000000000001E-4</c:v>
                      </c:pt>
                      <c:pt idx="149">
                        <c:v>4.8999999999999998E-4</c:v>
                      </c:pt>
                      <c:pt idx="150">
                        <c:v>5.0000000000000001E-4</c:v>
                      </c:pt>
                      <c:pt idx="151">
                        <c:v>5.1000000000000004E-4</c:v>
                      </c:pt>
                      <c:pt idx="152">
                        <c:v>5.1999999999999995E-4</c:v>
                      </c:pt>
                      <c:pt idx="153">
                        <c:v>5.2999999999999998E-4</c:v>
                      </c:pt>
                      <c:pt idx="154">
                        <c:v>5.4000000000000001E-4</c:v>
                      </c:pt>
                      <c:pt idx="155">
                        <c:v>5.5000000000000003E-4</c:v>
                      </c:pt>
                      <c:pt idx="156">
                        <c:v>5.5999999999999995E-4</c:v>
                      </c:pt>
                      <c:pt idx="157">
                        <c:v>5.6999999999999998E-4</c:v>
                      </c:pt>
                      <c:pt idx="158">
                        <c:v>5.8E-4</c:v>
                      </c:pt>
                      <c:pt idx="159">
                        <c:v>5.9000000000000003E-4</c:v>
                      </c:pt>
                      <c:pt idx="160">
                        <c:v>5.9999999999999995E-4</c:v>
                      </c:pt>
                      <c:pt idx="161">
                        <c:v>6.0999999999999997E-4</c:v>
                      </c:pt>
                      <c:pt idx="162">
                        <c:v>6.2E-4</c:v>
                      </c:pt>
                      <c:pt idx="163">
                        <c:v>6.3000000000000003E-4</c:v>
                      </c:pt>
                      <c:pt idx="164">
                        <c:v>6.4000000000000005E-4</c:v>
                      </c:pt>
                      <c:pt idx="165">
                        <c:v>6.4999999999999997E-4</c:v>
                      </c:pt>
                      <c:pt idx="166">
                        <c:v>6.6E-4</c:v>
                      </c:pt>
                      <c:pt idx="167">
                        <c:v>6.7000000000000002E-4</c:v>
                      </c:pt>
                      <c:pt idx="168">
                        <c:v>6.8000000000000005E-4</c:v>
                      </c:pt>
                      <c:pt idx="169">
                        <c:v>6.8999999999999997E-4</c:v>
                      </c:pt>
                      <c:pt idx="170">
                        <c:v>6.9999999999999999E-4</c:v>
                      </c:pt>
                      <c:pt idx="171">
                        <c:v>7.1000000000000002E-4</c:v>
                      </c:pt>
                      <c:pt idx="172">
                        <c:v>7.2000000000000005E-4</c:v>
                      </c:pt>
                      <c:pt idx="173">
                        <c:v>7.2999999999999996E-4</c:v>
                      </c:pt>
                      <c:pt idx="174">
                        <c:v>7.3999999999999999E-4</c:v>
                      </c:pt>
                      <c:pt idx="175">
                        <c:v>7.5000000000000002E-4</c:v>
                      </c:pt>
                      <c:pt idx="176">
                        <c:v>7.6000000000000004E-4</c:v>
                      </c:pt>
                      <c:pt idx="177">
                        <c:v>7.6999999999999996E-4</c:v>
                      </c:pt>
                      <c:pt idx="178">
                        <c:v>7.7999999999999999E-4</c:v>
                      </c:pt>
                      <c:pt idx="179">
                        <c:v>7.9000000000000001E-4</c:v>
                      </c:pt>
                      <c:pt idx="180">
                        <c:v>8.0000000000000004E-4</c:v>
                      </c:pt>
                      <c:pt idx="181">
                        <c:v>8.0999999999999996E-4</c:v>
                      </c:pt>
                      <c:pt idx="182">
                        <c:v>8.1999999999999998E-4</c:v>
                      </c:pt>
                      <c:pt idx="183">
                        <c:v>8.3000000000000001E-4</c:v>
                      </c:pt>
                      <c:pt idx="184">
                        <c:v>8.4000000000000003E-4</c:v>
                      </c:pt>
                      <c:pt idx="185">
                        <c:v>8.4999999999999995E-4</c:v>
                      </c:pt>
                      <c:pt idx="186">
                        <c:v>8.5999999999999998E-4</c:v>
                      </c:pt>
                      <c:pt idx="187">
                        <c:v>8.7000000000000001E-4</c:v>
                      </c:pt>
                      <c:pt idx="188">
                        <c:v>8.8000000000000003E-4</c:v>
                      </c:pt>
                      <c:pt idx="189">
                        <c:v>8.8999999999999995E-4</c:v>
                      </c:pt>
                      <c:pt idx="190">
                        <c:v>8.9999999999999998E-4</c:v>
                      </c:pt>
                      <c:pt idx="191">
                        <c:v>9.1000000000000998E-4</c:v>
                      </c:pt>
                      <c:pt idx="192">
                        <c:v>9.2000000000001E-4</c:v>
                      </c:pt>
                      <c:pt idx="193">
                        <c:v>9.3000000000001003E-4</c:v>
                      </c:pt>
                      <c:pt idx="194">
                        <c:v>9.4000000000000995E-4</c:v>
                      </c:pt>
                      <c:pt idx="195">
                        <c:v>9.5000000000000997E-4</c:v>
                      </c:pt>
                      <c:pt idx="196">
                        <c:v>9.6000000000001E-4</c:v>
                      </c:pt>
                      <c:pt idx="197">
                        <c:v>9.7000000000001003E-4</c:v>
                      </c:pt>
                      <c:pt idx="198">
                        <c:v>9.8000000000000994E-4</c:v>
                      </c:pt>
                      <c:pt idx="199">
                        <c:v>9.9000000000000997E-4</c:v>
                      </c:pt>
                      <c:pt idx="200">
                        <c:v>1.00000000000001E-3</c:v>
                      </c:pt>
                      <c:pt idx="201">
                        <c:v>1.01000000000001E-3</c:v>
                      </c:pt>
                      <c:pt idx="202">
                        <c:v>1.02000000000001E-3</c:v>
                      </c:pt>
                      <c:pt idx="203">
                        <c:v>1.0300000000000101E-3</c:v>
                      </c:pt>
                      <c:pt idx="204">
                        <c:v>1.0400000000000101E-3</c:v>
                      </c:pt>
                      <c:pt idx="205">
                        <c:v>1.0500000000000099E-3</c:v>
                      </c:pt>
                      <c:pt idx="206">
                        <c:v>1.0600000000000099E-3</c:v>
                      </c:pt>
                      <c:pt idx="207">
                        <c:v>1.07000000000001E-3</c:v>
                      </c:pt>
                      <c:pt idx="208">
                        <c:v>1.08000000000001E-3</c:v>
                      </c:pt>
                      <c:pt idx="209">
                        <c:v>1.09000000000001E-3</c:v>
                      </c:pt>
                      <c:pt idx="210">
                        <c:v>1.10000000000001E-3</c:v>
                      </c:pt>
                      <c:pt idx="211">
                        <c:v>1.1100000000000101E-3</c:v>
                      </c:pt>
                      <c:pt idx="212">
                        <c:v>1.1200000000000101E-3</c:v>
                      </c:pt>
                      <c:pt idx="213">
                        <c:v>1.1300000000000099E-3</c:v>
                      </c:pt>
                      <c:pt idx="214">
                        <c:v>1.1400000000000099E-3</c:v>
                      </c:pt>
                      <c:pt idx="215">
                        <c:v>1.15000000000001E-3</c:v>
                      </c:pt>
                      <c:pt idx="216">
                        <c:v>1.16000000000001E-3</c:v>
                      </c:pt>
                      <c:pt idx="217">
                        <c:v>1.17000000000001E-3</c:v>
                      </c:pt>
                      <c:pt idx="218">
                        <c:v>1.18000000000001E-3</c:v>
                      </c:pt>
                      <c:pt idx="219">
                        <c:v>1.1900000000000101E-3</c:v>
                      </c:pt>
                      <c:pt idx="220">
                        <c:v>1.2000000000000101E-3</c:v>
                      </c:pt>
                      <c:pt idx="221">
                        <c:v>1.2100000000000099E-3</c:v>
                      </c:pt>
                      <c:pt idx="222">
                        <c:v>1.2200000000000099E-3</c:v>
                      </c:pt>
                      <c:pt idx="223">
                        <c:v>1.2300000000000099E-3</c:v>
                      </c:pt>
                      <c:pt idx="224">
                        <c:v>1.24000000000001E-3</c:v>
                      </c:pt>
                      <c:pt idx="225">
                        <c:v>1.25000000000001E-3</c:v>
                      </c:pt>
                      <c:pt idx="226">
                        <c:v>1.26000000000001E-3</c:v>
                      </c:pt>
                      <c:pt idx="227">
                        <c:v>1.2700000000000101E-3</c:v>
                      </c:pt>
                      <c:pt idx="228">
                        <c:v>1.2800000000000101E-3</c:v>
                      </c:pt>
                      <c:pt idx="229">
                        <c:v>1.2900000000000101E-3</c:v>
                      </c:pt>
                      <c:pt idx="230">
                        <c:v>1.3000000000000099E-3</c:v>
                      </c:pt>
                      <c:pt idx="231">
                        <c:v>1.3100000000000099E-3</c:v>
                      </c:pt>
                      <c:pt idx="232">
                        <c:v>1.32000000000001E-3</c:v>
                      </c:pt>
                      <c:pt idx="233">
                        <c:v>1.33000000000001E-3</c:v>
                      </c:pt>
                      <c:pt idx="234">
                        <c:v>1.34000000000001E-3</c:v>
                      </c:pt>
                      <c:pt idx="235">
                        <c:v>1.35000000000001E-3</c:v>
                      </c:pt>
                      <c:pt idx="236">
                        <c:v>1.3600000000000101E-3</c:v>
                      </c:pt>
                      <c:pt idx="237">
                        <c:v>1.3700000000000101E-3</c:v>
                      </c:pt>
                      <c:pt idx="238">
                        <c:v>1.3800000000000099E-3</c:v>
                      </c:pt>
                      <c:pt idx="239">
                        <c:v>1.3900000000000099E-3</c:v>
                      </c:pt>
                      <c:pt idx="240">
                        <c:v>1.40000000000001E-3</c:v>
                      </c:pt>
                      <c:pt idx="241">
                        <c:v>1.41000000000001E-3</c:v>
                      </c:pt>
                      <c:pt idx="242">
                        <c:v>1.42000000000001E-3</c:v>
                      </c:pt>
                      <c:pt idx="243">
                        <c:v>1.43000000000001E-3</c:v>
                      </c:pt>
                      <c:pt idx="244">
                        <c:v>1.4400000000000101E-3</c:v>
                      </c:pt>
                      <c:pt idx="245">
                        <c:v>1.4500000000000101E-3</c:v>
                      </c:pt>
                      <c:pt idx="246">
                        <c:v>1.4600000000000099E-3</c:v>
                      </c:pt>
                      <c:pt idx="247">
                        <c:v>1.4700000000000099E-3</c:v>
                      </c:pt>
                      <c:pt idx="248">
                        <c:v>1.48000000000001E-3</c:v>
                      </c:pt>
                      <c:pt idx="249">
                        <c:v>1.49000000000001E-3</c:v>
                      </c:pt>
                      <c:pt idx="250">
                        <c:v>1.50000000000001E-3</c:v>
                      </c:pt>
                      <c:pt idx="251">
                        <c:v>1.51000000000001E-3</c:v>
                      </c:pt>
                      <c:pt idx="252">
                        <c:v>1.5200000000000101E-3</c:v>
                      </c:pt>
                      <c:pt idx="253">
                        <c:v>1.5300000000000101E-3</c:v>
                      </c:pt>
                      <c:pt idx="254">
                        <c:v>1.5400000000000099E-3</c:v>
                      </c:pt>
                      <c:pt idx="255">
                        <c:v>1.5500000000000099E-3</c:v>
                      </c:pt>
                      <c:pt idx="256">
                        <c:v>1.5600000000000099E-3</c:v>
                      </c:pt>
                      <c:pt idx="257">
                        <c:v>1.57000000000001E-3</c:v>
                      </c:pt>
                      <c:pt idx="258">
                        <c:v>1.58000000000001E-3</c:v>
                      </c:pt>
                      <c:pt idx="259">
                        <c:v>1.59000000000001E-3</c:v>
                      </c:pt>
                      <c:pt idx="260">
                        <c:v>1.6000000000000101E-3</c:v>
                      </c:pt>
                      <c:pt idx="261">
                        <c:v>1.6100000000000101E-3</c:v>
                      </c:pt>
                      <c:pt idx="262">
                        <c:v>1.6200000000000101E-3</c:v>
                      </c:pt>
                      <c:pt idx="263">
                        <c:v>1.6300000000000099E-3</c:v>
                      </c:pt>
                      <c:pt idx="264">
                        <c:v>1.6400000000000099E-3</c:v>
                      </c:pt>
                      <c:pt idx="265">
                        <c:v>1.65000000000001E-3</c:v>
                      </c:pt>
                      <c:pt idx="266">
                        <c:v>1.66000000000001E-3</c:v>
                      </c:pt>
                      <c:pt idx="267">
                        <c:v>1.67000000000001E-3</c:v>
                      </c:pt>
                      <c:pt idx="268">
                        <c:v>1.68000000000001E-3</c:v>
                      </c:pt>
                      <c:pt idx="269">
                        <c:v>1.6900000000000101E-3</c:v>
                      </c:pt>
                      <c:pt idx="270">
                        <c:v>1.7000000000000101E-3</c:v>
                      </c:pt>
                      <c:pt idx="271">
                        <c:v>1.7100000000000099E-3</c:v>
                      </c:pt>
                      <c:pt idx="272">
                        <c:v>1.7200000000000099E-3</c:v>
                      </c:pt>
                      <c:pt idx="273">
                        <c:v>1.73000000000001E-3</c:v>
                      </c:pt>
                      <c:pt idx="274">
                        <c:v>1.74000000000001E-3</c:v>
                      </c:pt>
                      <c:pt idx="275">
                        <c:v>1.75000000000001E-3</c:v>
                      </c:pt>
                      <c:pt idx="276">
                        <c:v>1.76000000000001E-3</c:v>
                      </c:pt>
                      <c:pt idx="277">
                        <c:v>1.7700000000000101E-3</c:v>
                      </c:pt>
                      <c:pt idx="278">
                        <c:v>1.7800000000000101E-3</c:v>
                      </c:pt>
                      <c:pt idx="279">
                        <c:v>1.7900000000000099E-3</c:v>
                      </c:pt>
                      <c:pt idx="280">
                        <c:v>1.8000000000000099E-3</c:v>
                      </c:pt>
                      <c:pt idx="281">
                        <c:v>1.81000000000001E-3</c:v>
                      </c:pt>
                      <c:pt idx="282">
                        <c:v>1.82000000000001E-3</c:v>
                      </c:pt>
                      <c:pt idx="283">
                        <c:v>1.83000000000001E-3</c:v>
                      </c:pt>
                      <c:pt idx="284">
                        <c:v>1.84000000000001E-3</c:v>
                      </c:pt>
                      <c:pt idx="285">
                        <c:v>1.8500000000000101E-3</c:v>
                      </c:pt>
                      <c:pt idx="286">
                        <c:v>1.8600000000000101E-3</c:v>
                      </c:pt>
                      <c:pt idx="287">
                        <c:v>1.8700000000000099E-3</c:v>
                      </c:pt>
                      <c:pt idx="288">
                        <c:v>1.8800000000000099E-3</c:v>
                      </c:pt>
                      <c:pt idx="289">
                        <c:v>1.8900000000000099E-3</c:v>
                      </c:pt>
                      <c:pt idx="290">
                        <c:v>1.90000000000001E-3</c:v>
                      </c:pt>
                      <c:pt idx="291">
                        <c:v>1.91000000000001E-3</c:v>
                      </c:pt>
                      <c:pt idx="292">
                        <c:v>1.92000000000001E-3</c:v>
                      </c:pt>
                      <c:pt idx="293">
                        <c:v>1.93000000000001E-3</c:v>
                      </c:pt>
                      <c:pt idx="294">
                        <c:v>1.9400000000000101E-3</c:v>
                      </c:pt>
                      <c:pt idx="295">
                        <c:v>1.9500000000000101E-3</c:v>
                      </c:pt>
                      <c:pt idx="296">
                        <c:v>1.9600000000000099E-3</c:v>
                      </c:pt>
                      <c:pt idx="297">
                        <c:v>1.9700000000000099E-3</c:v>
                      </c:pt>
                      <c:pt idx="298">
                        <c:v>1.98000000000001E-3</c:v>
                      </c:pt>
                      <c:pt idx="299">
                        <c:v>1.99000000000001E-3</c:v>
                      </c:pt>
                      <c:pt idx="300">
                        <c:v>2.00000000000001E-3</c:v>
                      </c:pt>
                      <c:pt idx="301">
                        <c:v>2.01000000000001E-3</c:v>
                      </c:pt>
                      <c:pt idx="302">
                        <c:v>2.0200000000000101E-3</c:v>
                      </c:pt>
                      <c:pt idx="303">
                        <c:v>2.0300000000000101E-3</c:v>
                      </c:pt>
                      <c:pt idx="304">
                        <c:v>2.0400000000000101E-3</c:v>
                      </c:pt>
                      <c:pt idx="305">
                        <c:v>2.0500000000000101E-3</c:v>
                      </c:pt>
                      <c:pt idx="306">
                        <c:v>2.0600000000000102E-3</c:v>
                      </c:pt>
                      <c:pt idx="307">
                        <c:v>2.0700000000000102E-3</c:v>
                      </c:pt>
                      <c:pt idx="308">
                        <c:v>2.0800000000000098E-3</c:v>
                      </c:pt>
                      <c:pt idx="309">
                        <c:v>2.0900000000000098E-3</c:v>
                      </c:pt>
                      <c:pt idx="310">
                        <c:v>2.1000000000000098E-3</c:v>
                      </c:pt>
                      <c:pt idx="311">
                        <c:v>2.1100000000000099E-3</c:v>
                      </c:pt>
                      <c:pt idx="312">
                        <c:v>2.1200000000000099E-3</c:v>
                      </c:pt>
                      <c:pt idx="313">
                        <c:v>2.1300000000000099E-3</c:v>
                      </c:pt>
                      <c:pt idx="314">
                        <c:v>2.1400000000000099E-3</c:v>
                      </c:pt>
                      <c:pt idx="315">
                        <c:v>2.15000000000001E-3</c:v>
                      </c:pt>
                      <c:pt idx="316">
                        <c:v>2.16000000000001E-3</c:v>
                      </c:pt>
                      <c:pt idx="317">
                        <c:v>2.17000000000001E-3</c:v>
                      </c:pt>
                      <c:pt idx="318">
                        <c:v>2.1800000000000101E-3</c:v>
                      </c:pt>
                      <c:pt idx="319">
                        <c:v>2.1900000000000101E-3</c:v>
                      </c:pt>
                      <c:pt idx="320">
                        <c:v>2.2000000000000101E-3</c:v>
                      </c:pt>
                      <c:pt idx="321">
                        <c:v>2.2100000000000101E-3</c:v>
                      </c:pt>
                      <c:pt idx="322">
                        <c:v>2.2200000000000102E-3</c:v>
                      </c:pt>
                      <c:pt idx="323">
                        <c:v>2.2300000000000102E-3</c:v>
                      </c:pt>
                      <c:pt idx="324">
                        <c:v>2.2400000000000102E-3</c:v>
                      </c:pt>
                      <c:pt idx="325">
                        <c:v>2.2500000000000098E-3</c:v>
                      </c:pt>
                      <c:pt idx="326">
                        <c:v>2.2600000000000098E-3</c:v>
                      </c:pt>
                      <c:pt idx="327">
                        <c:v>2.2700000000000099E-3</c:v>
                      </c:pt>
                      <c:pt idx="328">
                        <c:v>2.2800000000000099E-3</c:v>
                      </c:pt>
                      <c:pt idx="329">
                        <c:v>2.2900000000000099E-3</c:v>
                      </c:pt>
                      <c:pt idx="330">
                        <c:v>2.3000000000000099E-3</c:v>
                      </c:pt>
                      <c:pt idx="331">
                        <c:v>2.31000000000001E-3</c:v>
                      </c:pt>
                      <c:pt idx="332">
                        <c:v>2.32000000000001E-3</c:v>
                      </c:pt>
                      <c:pt idx="333">
                        <c:v>2.33000000000001E-3</c:v>
                      </c:pt>
                      <c:pt idx="334">
                        <c:v>2.34000000000001E-3</c:v>
                      </c:pt>
                      <c:pt idx="335">
                        <c:v>2.3500000000000101E-3</c:v>
                      </c:pt>
                      <c:pt idx="336">
                        <c:v>2.3600000000000101E-3</c:v>
                      </c:pt>
                      <c:pt idx="337">
                        <c:v>2.3700000000000101E-3</c:v>
                      </c:pt>
                      <c:pt idx="338">
                        <c:v>2.3800000000000101E-3</c:v>
                      </c:pt>
                      <c:pt idx="339">
                        <c:v>2.3900000000000102E-3</c:v>
                      </c:pt>
                      <c:pt idx="340">
                        <c:v>2.4000000000000102E-3</c:v>
                      </c:pt>
                      <c:pt idx="341">
                        <c:v>2.4100000000000098E-3</c:v>
                      </c:pt>
                      <c:pt idx="342">
                        <c:v>2.4200000000000098E-3</c:v>
                      </c:pt>
                      <c:pt idx="343">
                        <c:v>2.4300000000000098E-3</c:v>
                      </c:pt>
                      <c:pt idx="344">
                        <c:v>2.4400000000000099E-3</c:v>
                      </c:pt>
                      <c:pt idx="345">
                        <c:v>2.4500000000000099E-3</c:v>
                      </c:pt>
                      <c:pt idx="346">
                        <c:v>2.4600000000000099E-3</c:v>
                      </c:pt>
                      <c:pt idx="347">
                        <c:v>2.4700000000000099E-3</c:v>
                      </c:pt>
                      <c:pt idx="348">
                        <c:v>2.48000000000001E-3</c:v>
                      </c:pt>
                      <c:pt idx="349">
                        <c:v>2.49000000000001E-3</c:v>
                      </c:pt>
                      <c:pt idx="350">
                        <c:v>2.50000000000001E-3</c:v>
                      </c:pt>
                      <c:pt idx="351">
                        <c:v>2.5100000000000101E-3</c:v>
                      </c:pt>
                      <c:pt idx="352">
                        <c:v>2.5200000000000101E-3</c:v>
                      </c:pt>
                      <c:pt idx="353">
                        <c:v>2.5300000000000101E-3</c:v>
                      </c:pt>
                      <c:pt idx="354">
                        <c:v>2.5400000000000101E-3</c:v>
                      </c:pt>
                      <c:pt idx="355">
                        <c:v>2.5500000000000102E-3</c:v>
                      </c:pt>
                      <c:pt idx="356">
                        <c:v>2.5600000000000102E-3</c:v>
                      </c:pt>
                      <c:pt idx="357">
                        <c:v>2.5700000000000102E-3</c:v>
                      </c:pt>
                      <c:pt idx="358">
                        <c:v>2.5800000000000098E-3</c:v>
                      </c:pt>
                      <c:pt idx="359">
                        <c:v>2.5900000000000098E-3</c:v>
                      </c:pt>
                      <c:pt idx="360">
                        <c:v>2.6000000000000099E-3</c:v>
                      </c:pt>
                      <c:pt idx="361">
                        <c:v>2.6100000000000099E-3</c:v>
                      </c:pt>
                      <c:pt idx="362">
                        <c:v>2.6200000000000099E-3</c:v>
                      </c:pt>
                      <c:pt idx="363">
                        <c:v>2.6300000000000099E-3</c:v>
                      </c:pt>
                      <c:pt idx="364">
                        <c:v>2.64000000000001E-3</c:v>
                      </c:pt>
                      <c:pt idx="365">
                        <c:v>2.65000000000001E-3</c:v>
                      </c:pt>
                      <c:pt idx="366">
                        <c:v>2.66000000000001E-3</c:v>
                      </c:pt>
                      <c:pt idx="367">
                        <c:v>2.67000000000001E-3</c:v>
                      </c:pt>
                      <c:pt idx="368">
                        <c:v>2.6800000000000101E-3</c:v>
                      </c:pt>
                      <c:pt idx="369">
                        <c:v>2.6900000000000101E-3</c:v>
                      </c:pt>
                      <c:pt idx="370">
                        <c:v>2.7000000000000101E-3</c:v>
                      </c:pt>
                      <c:pt idx="371">
                        <c:v>2.7100000000000101E-3</c:v>
                      </c:pt>
                      <c:pt idx="372">
                        <c:v>2.7200000000000102E-3</c:v>
                      </c:pt>
                      <c:pt idx="373">
                        <c:v>2.7300000000000102E-3</c:v>
                      </c:pt>
                      <c:pt idx="374">
                        <c:v>2.7400000000000098E-3</c:v>
                      </c:pt>
                      <c:pt idx="375">
                        <c:v>2.7500000000000098E-3</c:v>
                      </c:pt>
                      <c:pt idx="376">
                        <c:v>2.7600000000000098E-3</c:v>
                      </c:pt>
                      <c:pt idx="377">
                        <c:v>2.7700000000000099E-3</c:v>
                      </c:pt>
                      <c:pt idx="378">
                        <c:v>2.7800000000000099E-3</c:v>
                      </c:pt>
                      <c:pt idx="379">
                        <c:v>2.7900000000000099E-3</c:v>
                      </c:pt>
                      <c:pt idx="380">
                        <c:v>2.8000000000000099E-3</c:v>
                      </c:pt>
                      <c:pt idx="381">
                        <c:v>2.81000000000001E-3</c:v>
                      </c:pt>
                      <c:pt idx="382">
                        <c:v>2.82000000000001E-3</c:v>
                      </c:pt>
                      <c:pt idx="383">
                        <c:v>2.83000000000001E-3</c:v>
                      </c:pt>
                      <c:pt idx="384">
                        <c:v>2.8400000000000101E-3</c:v>
                      </c:pt>
                      <c:pt idx="385">
                        <c:v>2.8500000000000101E-3</c:v>
                      </c:pt>
                      <c:pt idx="386">
                        <c:v>2.8600000000000101E-3</c:v>
                      </c:pt>
                      <c:pt idx="387">
                        <c:v>2.8700000000000101E-3</c:v>
                      </c:pt>
                      <c:pt idx="388">
                        <c:v>2.8800000000000102E-3</c:v>
                      </c:pt>
                      <c:pt idx="389">
                        <c:v>2.8900000000000102E-3</c:v>
                      </c:pt>
                      <c:pt idx="390">
                        <c:v>2.9000000000000102E-3</c:v>
                      </c:pt>
                      <c:pt idx="391">
                        <c:v>2.9100000000000098E-3</c:v>
                      </c:pt>
                      <c:pt idx="392">
                        <c:v>2.9200000000000098E-3</c:v>
                      </c:pt>
                      <c:pt idx="393">
                        <c:v>2.9300000000000099E-3</c:v>
                      </c:pt>
                      <c:pt idx="394">
                        <c:v>2.9400000000000099E-3</c:v>
                      </c:pt>
                      <c:pt idx="395">
                        <c:v>2.9500000000000099E-3</c:v>
                      </c:pt>
                      <c:pt idx="396">
                        <c:v>2.9600000000000099E-3</c:v>
                      </c:pt>
                      <c:pt idx="397">
                        <c:v>2.97000000000001E-3</c:v>
                      </c:pt>
                      <c:pt idx="398">
                        <c:v>2.98000000000001E-3</c:v>
                      </c:pt>
                      <c:pt idx="399">
                        <c:v>2.99000000000001E-3</c:v>
                      </c:pt>
                      <c:pt idx="400">
                        <c:v>3.00000000000001E-3</c:v>
                      </c:pt>
                      <c:pt idx="401">
                        <c:v>3.0100000000000101E-3</c:v>
                      </c:pt>
                      <c:pt idx="402">
                        <c:v>3.0200000000000101E-3</c:v>
                      </c:pt>
                      <c:pt idx="403">
                        <c:v>3.0300000000000101E-3</c:v>
                      </c:pt>
                      <c:pt idx="404">
                        <c:v>3.0400000000000101E-3</c:v>
                      </c:pt>
                      <c:pt idx="405">
                        <c:v>3.0500000000000102E-3</c:v>
                      </c:pt>
                      <c:pt idx="406">
                        <c:v>3.0600000000000102E-3</c:v>
                      </c:pt>
                      <c:pt idx="407">
                        <c:v>3.0700000000000098E-3</c:v>
                      </c:pt>
                      <c:pt idx="408">
                        <c:v>3.0800000000000098E-3</c:v>
                      </c:pt>
                      <c:pt idx="409">
                        <c:v>3.0900000000000098E-3</c:v>
                      </c:pt>
                      <c:pt idx="410">
                        <c:v>3.1000000000000099E-3</c:v>
                      </c:pt>
                      <c:pt idx="411">
                        <c:v>3.1100000000000099E-3</c:v>
                      </c:pt>
                      <c:pt idx="412">
                        <c:v>3.1200000000000099E-3</c:v>
                      </c:pt>
                      <c:pt idx="413">
                        <c:v>3.1300000000000099E-3</c:v>
                      </c:pt>
                      <c:pt idx="414">
                        <c:v>3.14000000000001E-3</c:v>
                      </c:pt>
                      <c:pt idx="415">
                        <c:v>3.15000000000001E-3</c:v>
                      </c:pt>
                      <c:pt idx="416">
                        <c:v>3.16000000000001E-3</c:v>
                      </c:pt>
                      <c:pt idx="417">
                        <c:v>3.17000000000001E-3</c:v>
                      </c:pt>
                      <c:pt idx="418">
                        <c:v>3.1800000000000101E-3</c:v>
                      </c:pt>
                      <c:pt idx="419">
                        <c:v>3.1900000000000101E-3</c:v>
                      </c:pt>
                      <c:pt idx="420">
                        <c:v>3.2000000000000101E-3</c:v>
                      </c:pt>
                      <c:pt idx="421">
                        <c:v>3.2100000000000102E-3</c:v>
                      </c:pt>
                      <c:pt idx="422">
                        <c:v>3.2200000000000102E-3</c:v>
                      </c:pt>
                      <c:pt idx="423">
                        <c:v>3.2300000000000102E-3</c:v>
                      </c:pt>
                      <c:pt idx="424">
                        <c:v>3.2400000000000098E-3</c:v>
                      </c:pt>
                      <c:pt idx="425">
                        <c:v>3.2500000000000098E-3</c:v>
                      </c:pt>
                      <c:pt idx="426">
                        <c:v>3.2600000000000099E-3</c:v>
                      </c:pt>
                      <c:pt idx="427">
                        <c:v>3.2700000000000099E-3</c:v>
                      </c:pt>
                      <c:pt idx="428">
                        <c:v>3.2800000000000099E-3</c:v>
                      </c:pt>
                      <c:pt idx="429">
                        <c:v>3.2900000000000099E-3</c:v>
                      </c:pt>
                      <c:pt idx="430">
                        <c:v>3.30000000000001E-3</c:v>
                      </c:pt>
                      <c:pt idx="431">
                        <c:v>3.31000000000001E-3</c:v>
                      </c:pt>
                      <c:pt idx="432">
                        <c:v>3.32000000000001E-3</c:v>
                      </c:pt>
                      <c:pt idx="433">
                        <c:v>3.33000000000001E-3</c:v>
                      </c:pt>
                      <c:pt idx="434">
                        <c:v>3.3400000000000101E-3</c:v>
                      </c:pt>
                      <c:pt idx="435">
                        <c:v>3.3500000000000101E-3</c:v>
                      </c:pt>
                      <c:pt idx="436">
                        <c:v>3.3600000000000101E-3</c:v>
                      </c:pt>
                      <c:pt idx="437">
                        <c:v>3.3700000000000101E-3</c:v>
                      </c:pt>
                      <c:pt idx="438">
                        <c:v>3.3800000000000102E-3</c:v>
                      </c:pt>
                      <c:pt idx="439">
                        <c:v>3.3900000000000102E-3</c:v>
                      </c:pt>
                      <c:pt idx="440">
                        <c:v>3.4000000000000098E-3</c:v>
                      </c:pt>
                      <c:pt idx="441">
                        <c:v>3.4100000000000098E-3</c:v>
                      </c:pt>
                      <c:pt idx="442">
                        <c:v>3.4200000000000098E-3</c:v>
                      </c:pt>
                      <c:pt idx="443">
                        <c:v>3.4300000000000099E-3</c:v>
                      </c:pt>
                      <c:pt idx="444">
                        <c:v>3.4400000000000099E-3</c:v>
                      </c:pt>
                      <c:pt idx="445">
                        <c:v>3.4500000000000099E-3</c:v>
                      </c:pt>
                      <c:pt idx="446">
                        <c:v>3.4600000000000099E-3</c:v>
                      </c:pt>
                      <c:pt idx="447">
                        <c:v>3.47000000000001E-3</c:v>
                      </c:pt>
                      <c:pt idx="448">
                        <c:v>3.48000000000001E-3</c:v>
                      </c:pt>
                      <c:pt idx="449">
                        <c:v>3.49000000000001E-3</c:v>
                      </c:pt>
                      <c:pt idx="450">
                        <c:v>3.50000000000001E-3</c:v>
                      </c:pt>
                      <c:pt idx="451">
                        <c:v>3.5100000000000101E-3</c:v>
                      </c:pt>
                      <c:pt idx="452">
                        <c:v>3.5200000000000101E-3</c:v>
                      </c:pt>
                      <c:pt idx="453">
                        <c:v>3.5300000000000101E-3</c:v>
                      </c:pt>
                      <c:pt idx="454">
                        <c:v>3.5400000000000102E-3</c:v>
                      </c:pt>
                      <c:pt idx="455">
                        <c:v>3.5500000000000102E-3</c:v>
                      </c:pt>
                      <c:pt idx="456">
                        <c:v>3.5600000000000102E-3</c:v>
                      </c:pt>
                      <c:pt idx="457">
                        <c:v>3.5700000000000098E-3</c:v>
                      </c:pt>
                      <c:pt idx="458">
                        <c:v>3.5800000000000098E-3</c:v>
                      </c:pt>
                      <c:pt idx="459">
                        <c:v>3.5900000000000098E-3</c:v>
                      </c:pt>
                      <c:pt idx="460">
                        <c:v>3.6000000000000099E-3</c:v>
                      </c:pt>
                      <c:pt idx="461">
                        <c:v>3.6100000000000099E-3</c:v>
                      </c:pt>
                      <c:pt idx="462">
                        <c:v>3.6200000000000099E-3</c:v>
                      </c:pt>
                      <c:pt idx="463">
                        <c:v>3.63000000000001E-3</c:v>
                      </c:pt>
                      <c:pt idx="464">
                        <c:v>3.64000000000001E-3</c:v>
                      </c:pt>
                      <c:pt idx="465">
                        <c:v>3.65000000000001E-3</c:v>
                      </c:pt>
                      <c:pt idx="466">
                        <c:v>3.66000000000001E-3</c:v>
                      </c:pt>
                      <c:pt idx="467">
                        <c:v>3.6700000000000101E-3</c:v>
                      </c:pt>
                      <c:pt idx="468">
                        <c:v>3.6800000000000101E-3</c:v>
                      </c:pt>
                      <c:pt idx="469">
                        <c:v>3.6900000000000101E-3</c:v>
                      </c:pt>
                      <c:pt idx="470">
                        <c:v>3.7000000000000101E-3</c:v>
                      </c:pt>
                      <c:pt idx="471">
                        <c:v>3.7100000000000102E-3</c:v>
                      </c:pt>
                      <c:pt idx="472">
                        <c:v>3.7200000000000102E-3</c:v>
                      </c:pt>
                      <c:pt idx="473">
                        <c:v>3.7300000000000102E-3</c:v>
                      </c:pt>
                      <c:pt idx="474">
                        <c:v>3.7400000000000098E-3</c:v>
                      </c:pt>
                      <c:pt idx="475">
                        <c:v>3.7500000000000098E-3</c:v>
                      </c:pt>
                      <c:pt idx="476">
                        <c:v>3.7600000000000099E-3</c:v>
                      </c:pt>
                      <c:pt idx="477">
                        <c:v>3.7700000000000099E-3</c:v>
                      </c:pt>
                      <c:pt idx="478">
                        <c:v>3.7800000000000099E-3</c:v>
                      </c:pt>
                      <c:pt idx="479">
                        <c:v>3.7900000000000099E-3</c:v>
                      </c:pt>
                      <c:pt idx="480">
                        <c:v>3.80000000000001E-3</c:v>
                      </c:pt>
                      <c:pt idx="481">
                        <c:v>3.81000000000001E-3</c:v>
                      </c:pt>
                      <c:pt idx="482">
                        <c:v>3.82000000000001E-3</c:v>
                      </c:pt>
                      <c:pt idx="483">
                        <c:v>3.83000000000001E-3</c:v>
                      </c:pt>
                      <c:pt idx="484">
                        <c:v>3.8400000000000101E-3</c:v>
                      </c:pt>
                      <c:pt idx="485">
                        <c:v>3.8500000000000101E-3</c:v>
                      </c:pt>
                      <c:pt idx="486">
                        <c:v>3.8600000000000101E-3</c:v>
                      </c:pt>
                      <c:pt idx="487">
                        <c:v>3.8700000000000102E-3</c:v>
                      </c:pt>
                      <c:pt idx="488">
                        <c:v>3.8800000000000102E-3</c:v>
                      </c:pt>
                      <c:pt idx="489">
                        <c:v>3.8900000000000102E-3</c:v>
                      </c:pt>
                      <c:pt idx="490">
                        <c:v>3.9000000000000098E-3</c:v>
                      </c:pt>
                      <c:pt idx="491">
                        <c:v>3.9100000000000098E-3</c:v>
                      </c:pt>
                      <c:pt idx="492">
                        <c:v>3.9200000000000103E-3</c:v>
                      </c:pt>
                      <c:pt idx="493">
                        <c:v>3.9300000000000099E-3</c:v>
                      </c:pt>
                      <c:pt idx="494">
                        <c:v>3.9400000000000103E-3</c:v>
                      </c:pt>
                      <c:pt idx="495">
                        <c:v>3.9500000000000099E-3</c:v>
                      </c:pt>
                      <c:pt idx="496">
                        <c:v>3.9600000000000104E-3</c:v>
                      </c:pt>
                      <c:pt idx="497">
                        <c:v>3.97000000000001E-3</c:v>
                      </c:pt>
                      <c:pt idx="498">
                        <c:v>3.9800000000000096E-3</c:v>
                      </c:pt>
                      <c:pt idx="499">
                        <c:v>3.99000000000001E-3</c:v>
                      </c:pt>
                      <c:pt idx="500">
                        <c:v>4.0000000000000096E-3</c:v>
                      </c:pt>
                      <c:pt idx="501">
                        <c:v>4.0100000000000101E-3</c:v>
                      </c:pt>
                      <c:pt idx="502">
                        <c:v>4.0200000000000097E-3</c:v>
                      </c:pt>
                      <c:pt idx="503">
                        <c:v>4.0300000000000101E-3</c:v>
                      </c:pt>
                      <c:pt idx="504">
                        <c:v>4.0400000000000097E-3</c:v>
                      </c:pt>
                      <c:pt idx="505">
                        <c:v>4.0500000000000102E-3</c:v>
                      </c:pt>
                      <c:pt idx="506">
                        <c:v>4.0600000000000098E-3</c:v>
                      </c:pt>
                      <c:pt idx="507">
                        <c:v>4.0700000000000102E-3</c:v>
                      </c:pt>
                      <c:pt idx="508">
                        <c:v>4.0800000000000098E-3</c:v>
                      </c:pt>
                      <c:pt idx="509">
                        <c:v>4.0900000000000103E-3</c:v>
                      </c:pt>
                      <c:pt idx="510">
                        <c:v>4.1000000000000099E-3</c:v>
                      </c:pt>
                      <c:pt idx="511">
                        <c:v>4.1100000000000103E-3</c:v>
                      </c:pt>
                      <c:pt idx="512">
                        <c:v>4.1200000000000099E-3</c:v>
                      </c:pt>
                      <c:pt idx="513">
                        <c:v>4.1300000000000104E-3</c:v>
                      </c:pt>
                      <c:pt idx="514">
                        <c:v>4.14000000000001E-3</c:v>
                      </c:pt>
                      <c:pt idx="515">
                        <c:v>4.1500000000000096E-3</c:v>
                      </c:pt>
                      <c:pt idx="516">
                        <c:v>4.16000000000001E-3</c:v>
                      </c:pt>
                      <c:pt idx="517">
                        <c:v>4.1700000000000096E-3</c:v>
                      </c:pt>
                      <c:pt idx="518">
                        <c:v>4.1800000000000101E-3</c:v>
                      </c:pt>
                      <c:pt idx="519">
                        <c:v>4.1900000000000097E-3</c:v>
                      </c:pt>
                      <c:pt idx="520">
                        <c:v>4.2000000000000101E-3</c:v>
                      </c:pt>
                      <c:pt idx="521">
                        <c:v>4.2100000000000097E-3</c:v>
                      </c:pt>
                      <c:pt idx="522">
                        <c:v>4.2200000000000102E-3</c:v>
                      </c:pt>
                      <c:pt idx="523">
                        <c:v>4.2300000000000098E-3</c:v>
                      </c:pt>
                      <c:pt idx="524">
                        <c:v>4.2400000000000103E-3</c:v>
                      </c:pt>
                      <c:pt idx="525">
                        <c:v>4.2500000000000098E-3</c:v>
                      </c:pt>
                      <c:pt idx="526">
                        <c:v>4.2600000000000103E-3</c:v>
                      </c:pt>
                      <c:pt idx="527">
                        <c:v>4.2700000000000099E-3</c:v>
                      </c:pt>
                      <c:pt idx="528">
                        <c:v>4.2800000000000104E-3</c:v>
                      </c:pt>
                      <c:pt idx="529">
                        <c:v>4.29000000000001E-3</c:v>
                      </c:pt>
                      <c:pt idx="530">
                        <c:v>4.3000000000000104E-3</c:v>
                      </c:pt>
                      <c:pt idx="531">
                        <c:v>4.31000000000001E-3</c:v>
                      </c:pt>
                      <c:pt idx="532">
                        <c:v>4.3200000000000096E-3</c:v>
                      </c:pt>
                      <c:pt idx="533">
                        <c:v>4.3300000000000101E-3</c:v>
                      </c:pt>
                      <c:pt idx="534">
                        <c:v>4.3400000000000096E-3</c:v>
                      </c:pt>
                      <c:pt idx="535">
                        <c:v>4.3500000000000101E-3</c:v>
                      </c:pt>
                      <c:pt idx="536">
                        <c:v>4.3600000000000097E-3</c:v>
                      </c:pt>
                      <c:pt idx="537">
                        <c:v>4.3700000000000102E-3</c:v>
                      </c:pt>
                      <c:pt idx="538">
                        <c:v>4.3800000000000098E-3</c:v>
                      </c:pt>
                      <c:pt idx="539">
                        <c:v>4.3900000000000102E-3</c:v>
                      </c:pt>
                      <c:pt idx="540">
                        <c:v>4.4000000000000098E-3</c:v>
                      </c:pt>
                      <c:pt idx="541">
                        <c:v>4.4100000000000103E-3</c:v>
                      </c:pt>
                      <c:pt idx="542">
                        <c:v>4.4200000000000099E-3</c:v>
                      </c:pt>
                      <c:pt idx="543">
                        <c:v>4.4300000000000103E-3</c:v>
                      </c:pt>
                      <c:pt idx="544">
                        <c:v>4.4400000000000099E-3</c:v>
                      </c:pt>
                      <c:pt idx="545">
                        <c:v>4.4500000000000104E-3</c:v>
                      </c:pt>
                      <c:pt idx="546">
                        <c:v>4.46000000000001E-3</c:v>
                      </c:pt>
                      <c:pt idx="547">
                        <c:v>4.4700000000000104E-3</c:v>
                      </c:pt>
                      <c:pt idx="548">
                        <c:v>4.48000000000001E-3</c:v>
                      </c:pt>
                      <c:pt idx="549">
                        <c:v>4.4900000000000096E-3</c:v>
                      </c:pt>
                      <c:pt idx="550">
                        <c:v>4.5000000000000101E-3</c:v>
                      </c:pt>
                      <c:pt idx="551">
                        <c:v>4.5100000000000097E-3</c:v>
                      </c:pt>
                      <c:pt idx="552">
                        <c:v>4.5200000000000101E-3</c:v>
                      </c:pt>
                      <c:pt idx="553">
                        <c:v>4.5300000000000097E-3</c:v>
                      </c:pt>
                      <c:pt idx="554">
                        <c:v>4.5400000000000102E-3</c:v>
                      </c:pt>
                      <c:pt idx="555">
                        <c:v>4.5500000000000098E-3</c:v>
                      </c:pt>
                      <c:pt idx="556">
                        <c:v>4.5600000000000102E-3</c:v>
                      </c:pt>
                      <c:pt idx="557">
                        <c:v>4.5700000000000098E-3</c:v>
                      </c:pt>
                      <c:pt idx="558">
                        <c:v>4.5800000000000103E-3</c:v>
                      </c:pt>
                      <c:pt idx="559">
                        <c:v>4.5900000000000203E-3</c:v>
                      </c:pt>
                      <c:pt idx="560">
                        <c:v>4.6000000000000103E-3</c:v>
                      </c:pt>
                      <c:pt idx="561">
                        <c:v>4.6100000000000099E-3</c:v>
                      </c:pt>
                      <c:pt idx="562">
                        <c:v>4.6200000000000104E-3</c:v>
                      </c:pt>
                      <c:pt idx="563">
                        <c:v>4.6300000000000204E-3</c:v>
                      </c:pt>
                      <c:pt idx="564">
                        <c:v>4.6400000000000096E-3</c:v>
                      </c:pt>
                      <c:pt idx="565">
                        <c:v>4.65000000000001E-3</c:v>
                      </c:pt>
                      <c:pt idx="566">
                        <c:v>4.6600000000000096E-3</c:v>
                      </c:pt>
                      <c:pt idx="567">
                        <c:v>4.6700000000000196E-3</c:v>
                      </c:pt>
                      <c:pt idx="568">
                        <c:v>4.6800000000000097E-3</c:v>
                      </c:pt>
                      <c:pt idx="569">
                        <c:v>4.6900000000000101E-3</c:v>
                      </c:pt>
                      <c:pt idx="570">
                        <c:v>4.7000000000000097E-3</c:v>
                      </c:pt>
                      <c:pt idx="571">
                        <c:v>4.7100000000000197E-3</c:v>
                      </c:pt>
                      <c:pt idx="572">
                        <c:v>4.7200000000000202E-3</c:v>
                      </c:pt>
                      <c:pt idx="573">
                        <c:v>4.7300000000000102E-3</c:v>
                      </c:pt>
                      <c:pt idx="574">
                        <c:v>4.7400000000000202E-3</c:v>
                      </c:pt>
                      <c:pt idx="575">
                        <c:v>4.7500000000000198E-3</c:v>
                      </c:pt>
                      <c:pt idx="576">
                        <c:v>4.7600000000000203E-3</c:v>
                      </c:pt>
                      <c:pt idx="577">
                        <c:v>4.7700000000000103E-3</c:v>
                      </c:pt>
                      <c:pt idx="578">
                        <c:v>4.7800000000000203E-3</c:v>
                      </c:pt>
                      <c:pt idx="579">
                        <c:v>4.7900000000000199E-3</c:v>
                      </c:pt>
                      <c:pt idx="580">
                        <c:v>4.8000000000000204E-3</c:v>
                      </c:pt>
                      <c:pt idx="581">
                        <c:v>4.8100000000000096E-3</c:v>
                      </c:pt>
                      <c:pt idx="582">
                        <c:v>4.8200000000000196E-3</c:v>
                      </c:pt>
                      <c:pt idx="583">
                        <c:v>4.83000000000002E-3</c:v>
                      </c:pt>
                      <c:pt idx="584">
                        <c:v>4.8400000000000196E-3</c:v>
                      </c:pt>
                      <c:pt idx="585">
                        <c:v>4.8500000000000097E-3</c:v>
                      </c:pt>
                      <c:pt idx="586">
                        <c:v>4.8600000000000197E-3</c:v>
                      </c:pt>
                      <c:pt idx="587">
                        <c:v>4.8700000000000201E-3</c:v>
                      </c:pt>
                      <c:pt idx="588">
                        <c:v>4.8800000000000197E-3</c:v>
                      </c:pt>
                      <c:pt idx="589">
                        <c:v>4.8900000000000202E-3</c:v>
                      </c:pt>
                      <c:pt idx="590">
                        <c:v>4.9000000000000198E-3</c:v>
                      </c:pt>
                      <c:pt idx="591">
                        <c:v>4.9100000000000203E-3</c:v>
                      </c:pt>
                      <c:pt idx="592">
                        <c:v>4.9200000000000198E-3</c:v>
                      </c:pt>
                      <c:pt idx="593">
                        <c:v>4.9300000000000203E-3</c:v>
                      </c:pt>
                      <c:pt idx="594">
                        <c:v>4.9400000000000199E-3</c:v>
                      </c:pt>
                      <c:pt idx="595">
                        <c:v>4.9500000000000204E-3</c:v>
                      </c:pt>
                      <c:pt idx="596">
                        <c:v>4.9600000000000199E-3</c:v>
                      </c:pt>
                      <c:pt idx="597">
                        <c:v>4.9700000000000204E-3</c:v>
                      </c:pt>
                      <c:pt idx="598">
                        <c:v>4.98000000000002E-3</c:v>
                      </c:pt>
                      <c:pt idx="599">
                        <c:v>4.9900000000000196E-3</c:v>
                      </c:pt>
                      <c:pt idx="600">
                        <c:v>5.0000000000000201E-3</c:v>
                      </c:pt>
                      <c:pt idx="601">
                        <c:v>5.0100000000000196E-3</c:v>
                      </c:pt>
                      <c:pt idx="602">
                        <c:v>5.0200000000000201E-3</c:v>
                      </c:pt>
                      <c:pt idx="603">
                        <c:v>5.0300000000000197E-3</c:v>
                      </c:pt>
                      <c:pt idx="604">
                        <c:v>5.0400000000000202E-3</c:v>
                      </c:pt>
                      <c:pt idx="605">
                        <c:v>5.0500000000000198E-3</c:v>
                      </c:pt>
                      <c:pt idx="606">
                        <c:v>5.0600000000000202E-3</c:v>
                      </c:pt>
                      <c:pt idx="607">
                        <c:v>5.0700000000000198E-3</c:v>
                      </c:pt>
                      <c:pt idx="608">
                        <c:v>5.0800000000000203E-3</c:v>
                      </c:pt>
                      <c:pt idx="609">
                        <c:v>5.0900000000000199E-3</c:v>
                      </c:pt>
                      <c:pt idx="610">
                        <c:v>5.1000000000000203E-3</c:v>
                      </c:pt>
                      <c:pt idx="611">
                        <c:v>5.1100000000000199E-3</c:v>
                      </c:pt>
                      <c:pt idx="612">
                        <c:v>5.1200000000000204E-3</c:v>
                      </c:pt>
                      <c:pt idx="613">
                        <c:v>5.13000000000002E-3</c:v>
                      </c:pt>
                      <c:pt idx="614">
                        <c:v>5.1400000000000204E-3</c:v>
                      </c:pt>
                      <c:pt idx="615">
                        <c:v>5.15000000000002E-3</c:v>
                      </c:pt>
                      <c:pt idx="616">
                        <c:v>5.1600000000000196E-3</c:v>
                      </c:pt>
                      <c:pt idx="617">
                        <c:v>5.1700000000000201E-3</c:v>
                      </c:pt>
                      <c:pt idx="618">
                        <c:v>5.1800000000000197E-3</c:v>
                      </c:pt>
                      <c:pt idx="619">
                        <c:v>5.1900000000000201E-3</c:v>
                      </c:pt>
                      <c:pt idx="620">
                        <c:v>5.2000000000000197E-3</c:v>
                      </c:pt>
                      <c:pt idx="621">
                        <c:v>5.2100000000000202E-3</c:v>
                      </c:pt>
                      <c:pt idx="622">
                        <c:v>5.2200000000000198E-3</c:v>
                      </c:pt>
                      <c:pt idx="623">
                        <c:v>5.2300000000000202E-3</c:v>
                      </c:pt>
                      <c:pt idx="624">
                        <c:v>5.2400000000000198E-3</c:v>
                      </c:pt>
                      <c:pt idx="625">
                        <c:v>5.2500000000000203E-3</c:v>
                      </c:pt>
                      <c:pt idx="626">
                        <c:v>5.2600000000000199E-3</c:v>
                      </c:pt>
                      <c:pt idx="627">
                        <c:v>5.2700000000000203E-3</c:v>
                      </c:pt>
                      <c:pt idx="628">
                        <c:v>5.2800000000000199E-3</c:v>
                      </c:pt>
                      <c:pt idx="629">
                        <c:v>5.2900000000000204E-3</c:v>
                      </c:pt>
                      <c:pt idx="630">
                        <c:v>5.30000000000002E-3</c:v>
                      </c:pt>
                      <c:pt idx="631">
                        <c:v>5.3100000000000204E-3</c:v>
                      </c:pt>
                      <c:pt idx="632">
                        <c:v>5.32000000000002E-3</c:v>
                      </c:pt>
                      <c:pt idx="633">
                        <c:v>5.3300000000000196E-3</c:v>
                      </c:pt>
                      <c:pt idx="634">
                        <c:v>5.3400000000000201E-3</c:v>
                      </c:pt>
                      <c:pt idx="635">
                        <c:v>5.3500000000000197E-3</c:v>
                      </c:pt>
                      <c:pt idx="636">
                        <c:v>5.3600000000000201E-3</c:v>
                      </c:pt>
                      <c:pt idx="637">
                        <c:v>5.3700000000000197E-3</c:v>
                      </c:pt>
                      <c:pt idx="638">
                        <c:v>5.3800000000000202E-3</c:v>
                      </c:pt>
                      <c:pt idx="639">
                        <c:v>5.3900000000000198E-3</c:v>
                      </c:pt>
                      <c:pt idx="640">
                        <c:v>5.4000000000000202E-3</c:v>
                      </c:pt>
                      <c:pt idx="641">
                        <c:v>5.4100000000000198E-3</c:v>
                      </c:pt>
                      <c:pt idx="642">
                        <c:v>5.4200000000000203E-3</c:v>
                      </c:pt>
                      <c:pt idx="643">
                        <c:v>5.4300000000000199E-3</c:v>
                      </c:pt>
                      <c:pt idx="644">
                        <c:v>5.4400000000000203E-3</c:v>
                      </c:pt>
                      <c:pt idx="645">
                        <c:v>5.4500000000000199E-3</c:v>
                      </c:pt>
                      <c:pt idx="646">
                        <c:v>5.4600000000000204E-3</c:v>
                      </c:pt>
                      <c:pt idx="647">
                        <c:v>5.47000000000002E-3</c:v>
                      </c:pt>
                      <c:pt idx="648">
                        <c:v>5.4800000000000196E-3</c:v>
                      </c:pt>
                      <c:pt idx="649">
                        <c:v>5.49000000000002E-3</c:v>
                      </c:pt>
                      <c:pt idx="650">
                        <c:v>5.5000000000000196E-3</c:v>
                      </c:pt>
                      <c:pt idx="651">
                        <c:v>5.5100000000000201E-3</c:v>
                      </c:pt>
                      <c:pt idx="652">
                        <c:v>5.5200000000000197E-3</c:v>
                      </c:pt>
                      <c:pt idx="653">
                        <c:v>5.5300000000000201E-3</c:v>
                      </c:pt>
                      <c:pt idx="654">
                        <c:v>5.5400000000000197E-3</c:v>
                      </c:pt>
                      <c:pt idx="655">
                        <c:v>5.5500000000000202E-3</c:v>
                      </c:pt>
                      <c:pt idx="656">
                        <c:v>5.5600000000000198E-3</c:v>
                      </c:pt>
                      <c:pt idx="657">
                        <c:v>5.5700000000000202E-3</c:v>
                      </c:pt>
                      <c:pt idx="658">
                        <c:v>5.5800000000000198E-3</c:v>
                      </c:pt>
                      <c:pt idx="659">
                        <c:v>5.5900000000000203E-3</c:v>
                      </c:pt>
                      <c:pt idx="660">
                        <c:v>5.6000000000000199E-3</c:v>
                      </c:pt>
                      <c:pt idx="661">
                        <c:v>5.6100000000000204E-3</c:v>
                      </c:pt>
                      <c:pt idx="662">
                        <c:v>5.6200000000000199E-3</c:v>
                      </c:pt>
                      <c:pt idx="663">
                        <c:v>5.6300000000000204E-3</c:v>
                      </c:pt>
                      <c:pt idx="664">
                        <c:v>5.64000000000002E-3</c:v>
                      </c:pt>
                      <c:pt idx="665">
                        <c:v>5.6500000000000196E-3</c:v>
                      </c:pt>
                      <c:pt idx="666">
                        <c:v>5.66000000000002E-3</c:v>
                      </c:pt>
                      <c:pt idx="667">
                        <c:v>5.6700000000000196E-3</c:v>
                      </c:pt>
                      <c:pt idx="668">
                        <c:v>5.6800000000000201E-3</c:v>
                      </c:pt>
                      <c:pt idx="669">
                        <c:v>5.6900000000000197E-3</c:v>
                      </c:pt>
                      <c:pt idx="670">
                        <c:v>5.7000000000000202E-3</c:v>
                      </c:pt>
                      <c:pt idx="671">
                        <c:v>5.7100000000000197E-3</c:v>
                      </c:pt>
                      <c:pt idx="672">
                        <c:v>5.7200000000000202E-3</c:v>
                      </c:pt>
                      <c:pt idx="673">
                        <c:v>5.7300000000000198E-3</c:v>
                      </c:pt>
                      <c:pt idx="674">
                        <c:v>5.7400000000000203E-3</c:v>
                      </c:pt>
                      <c:pt idx="675">
                        <c:v>5.7500000000000199E-3</c:v>
                      </c:pt>
                      <c:pt idx="676">
                        <c:v>5.7600000000000203E-3</c:v>
                      </c:pt>
                      <c:pt idx="677">
                        <c:v>5.7700000000000199E-3</c:v>
                      </c:pt>
                      <c:pt idx="678">
                        <c:v>5.7800000000000204E-3</c:v>
                      </c:pt>
                      <c:pt idx="679">
                        <c:v>5.79000000000002E-3</c:v>
                      </c:pt>
                      <c:pt idx="680">
                        <c:v>5.8000000000000204E-3</c:v>
                      </c:pt>
                      <c:pt idx="681">
                        <c:v>5.81000000000002E-3</c:v>
                      </c:pt>
                      <c:pt idx="682">
                        <c:v>5.8200000000000196E-3</c:v>
                      </c:pt>
                      <c:pt idx="683">
                        <c:v>5.8300000000000201E-3</c:v>
                      </c:pt>
                      <c:pt idx="684">
                        <c:v>5.8400000000000197E-3</c:v>
                      </c:pt>
                      <c:pt idx="685">
                        <c:v>5.8500000000000201E-3</c:v>
                      </c:pt>
                      <c:pt idx="686">
                        <c:v>5.8600000000000197E-3</c:v>
                      </c:pt>
                      <c:pt idx="687">
                        <c:v>5.8700000000000202E-3</c:v>
                      </c:pt>
                      <c:pt idx="688">
                        <c:v>5.8800000000000198E-3</c:v>
                      </c:pt>
                      <c:pt idx="689">
                        <c:v>5.8900000000000202E-3</c:v>
                      </c:pt>
                      <c:pt idx="690">
                        <c:v>5.9000000000000198E-3</c:v>
                      </c:pt>
                      <c:pt idx="691">
                        <c:v>5.9100000000000203E-3</c:v>
                      </c:pt>
                      <c:pt idx="692">
                        <c:v>5.9200000000000199E-3</c:v>
                      </c:pt>
                      <c:pt idx="693">
                        <c:v>5.9300000000000203E-3</c:v>
                      </c:pt>
                      <c:pt idx="694">
                        <c:v>5.9400000000000199E-3</c:v>
                      </c:pt>
                      <c:pt idx="695">
                        <c:v>5.9500000000000204E-3</c:v>
                      </c:pt>
                      <c:pt idx="696">
                        <c:v>5.96000000000002E-3</c:v>
                      </c:pt>
                      <c:pt idx="697">
                        <c:v>5.9700000000000204E-3</c:v>
                      </c:pt>
                      <c:pt idx="698">
                        <c:v>5.98000000000002E-3</c:v>
                      </c:pt>
                      <c:pt idx="699">
                        <c:v>5.9900000000000196E-3</c:v>
                      </c:pt>
                      <c:pt idx="700">
                        <c:v>6.0000000000000201E-3</c:v>
                      </c:pt>
                      <c:pt idx="701">
                        <c:v>6.0100000000000197E-3</c:v>
                      </c:pt>
                      <c:pt idx="702">
                        <c:v>6.0200000000000201E-3</c:v>
                      </c:pt>
                      <c:pt idx="703">
                        <c:v>6.0300000000000197E-3</c:v>
                      </c:pt>
                      <c:pt idx="704">
                        <c:v>6.0400000000000202E-3</c:v>
                      </c:pt>
                      <c:pt idx="705">
                        <c:v>6.0500000000000198E-3</c:v>
                      </c:pt>
                      <c:pt idx="706">
                        <c:v>6.0600000000000202E-3</c:v>
                      </c:pt>
                      <c:pt idx="707">
                        <c:v>6.0700000000000198E-3</c:v>
                      </c:pt>
                      <c:pt idx="708">
                        <c:v>6.0800000000000203E-3</c:v>
                      </c:pt>
                      <c:pt idx="709">
                        <c:v>6.0900000000000199E-3</c:v>
                      </c:pt>
                      <c:pt idx="710">
                        <c:v>6.1000000000000203E-3</c:v>
                      </c:pt>
                      <c:pt idx="711">
                        <c:v>6.1100000000000199E-3</c:v>
                      </c:pt>
                      <c:pt idx="712">
                        <c:v>6.1200000000000204E-3</c:v>
                      </c:pt>
                      <c:pt idx="713">
                        <c:v>6.13000000000002E-3</c:v>
                      </c:pt>
                      <c:pt idx="714">
                        <c:v>6.1400000000000196E-3</c:v>
                      </c:pt>
                      <c:pt idx="715">
                        <c:v>6.15000000000002E-3</c:v>
                      </c:pt>
                      <c:pt idx="716">
                        <c:v>6.1600000000000196E-3</c:v>
                      </c:pt>
                      <c:pt idx="717">
                        <c:v>6.1700000000000201E-3</c:v>
                      </c:pt>
                      <c:pt idx="718">
                        <c:v>6.1800000000000197E-3</c:v>
                      </c:pt>
                      <c:pt idx="719">
                        <c:v>6.1900000000000201E-3</c:v>
                      </c:pt>
                      <c:pt idx="720">
                        <c:v>6.2000000000000197E-3</c:v>
                      </c:pt>
                      <c:pt idx="721">
                        <c:v>6.2100000000000202E-3</c:v>
                      </c:pt>
                      <c:pt idx="722">
                        <c:v>6.2200000000000198E-3</c:v>
                      </c:pt>
                      <c:pt idx="723">
                        <c:v>6.2300000000000202E-3</c:v>
                      </c:pt>
                      <c:pt idx="724">
                        <c:v>6.2400000000000198E-3</c:v>
                      </c:pt>
                      <c:pt idx="725">
                        <c:v>6.2500000000000203E-3</c:v>
                      </c:pt>
                      <c:pt idx="726">
                        <c:v>6.2600000000000199E-3</c:v>
                      </c:pt>
                      <c:pt idx="727">
                        <c:v>6.2700000000000203E-3</c:v>
                      </c:pt>
                      <c:pt idx="728">
                        <c:v>6.2800000000000199E-3</c:v>
                      </c:pt>
                      <c:pt idx="729">
                        <c:v>6.2900000000000204E-3</c:v>
                      </c:pt>
                      <c:pt idx="730">
                        <c:v>6.30000000000002E-3</c:v>
                      </c:pt>
                      <c:pt idx="731">
                        <c:v>6.3100000000000196E-3</c:v>
                      </c:pt>
                      <c:pt idx="732">
                        <c:v>6.32000000000002E-3</c:v>
                      </c:pt>
                      <c:pt idx="733">
                        <c:v>6.3300000000000196E-3</c:v>
                      </c:pt>
                      <c:pt idx="734">
                        <c:v>6.3400000000000201E-3</c:v>
                      </c:pt>
                      <c:pt idx="735">
                        <c:v>6.3500000000000197E-3</c:v>
                      </c:pt>
                      <c:pt idx="736">
                        <c:v>6.3600000000000202E-3</c:v>
                      </c:pt>
                      <c:pt idx="737">
                        <c:v>6.3700000000000197E-3</c:v>
                      </c:pt>
                      <c:pt idx="738">
                        <c:v>6.3800000000000202E-3</c:v>
                      </c:pt>
                      <c:pt idx="739">
                        <c:v>6.3900000000000198E-3</c:v>
                      </c:pt>
                      <c:pt idx="740">
                        <c:v>6.4000000000000203E-3</c:v>
                      </c:pt>
                      <c:pt idx="741">
                        <c:v>6.4100000000000198E-3</c:v>
                      </c:pt>
                      <c:pt idx="742">
                        <c:v>6.4200000000000203E-3</c:v>
                      </c:pt>
                      <c:pt idx="743">
                        <c:v>6.4300000000000199E-3</c:v>
                      </c:pt>
                      <c:pt idx="744">
                        <c:v>6.4400000000000204E-3</c:v>
                      </c:pt>
                      <c:pt idx="745">
                        <c:v>6.45000000000002E-3</c:v>
                      </c:pt>
                      <c:pt idx="746">
                        <c:v>6.4600000000000204E-3</c:v>
                      </c:pt>
                      <c:pt idx="747">
                        <c:v>6.47000000000002E-3</c:v>
                      </c:pt>
                      <c:pt idx="748">
                        <c:v>6.4800000000000196E-3</c:v>
                      </c:pt>
                      <c:pt idx="749">
                        <c:v>6.4900000000000201E-3</c:v>
                      </c:pt>
                      <c:pt idx="750">
                        <c:v>6.5000000000000197E-3</c:v>
                      </c:pt>
                      <c:pt idx="751">
                        <c:v>6.5100000000000201E-3</c:v>
                      </c:pt>
                      <c:pt idx="752">
                        <c:v>6.5200000000000197E-3</c:v>
                      </c:pt>
                      <c:pt idx="753">
                        <c:v>6.5300000000000202E-3</c:v>
                      </c:pt>
                      <c:pt idx="754">
                        <c:v>6.5400000000000198E-3</c:v>
                      </c:pt>
                      <c:pt idx="755">
                        <c:v>6.5500000000000202E-3</c:v>
                      </c:pt>
                      <c:pt idx="756">
                        <c:v>6.5600000000000198E-3</c:v>
                      </c:pt>
                      <c:pt idx="757">
                        <c:v>6.5700000000000203E-3</c:v>
                      </c:pt>
                      <c:pt idx="758">
                        <c:v>6.5800000000000199E-3</c:v>
                      </c:pt>
                      <c:pt idx="759">
                        <c:v>6.5900000000000203E-3</c:v>
                      </c:pt>
                      <c:pt idx="760">
                        <c:v>6.6000000000000199E-3</c:v>
                      </c:pt>
                      <c:pt idx="761">
                        <c:v>6.6100000000000204E-3</c:v>
                      </c:pt>
                      <c:pt idx="762">
                        <c:v>6.62000000000002E-3</c:v>
                      </c:pt>
                      <c:pt idx="763">
                        <c:v>6.6300000000000204E-3</c:v>
                      </c:pt>
                      <c:pt idx="764">
                        <c:v>6.64000000000002E-3</c:v>
                      </c:pt>
                      <c:pt idx="765">
                        <c:v>6.6500000000000196E-3</c:v>
                      </c:pt>
                      <c:pt idx="766">
                        <c:v>6.6600000000000201E-3</c:v>
                      </c:pt>
                      <c:pt idx="767">
                        <c:v>6.6700000000000197E-3</c:v>
                      </c:pt>
                      <c:pt idx="768">
                        <c:v>6.6800000000000201E-3</c:v>
                      </c:pt>
                      <c:pt idx="769">
                        <c:v>6.6900000000000197E-3</c:v>
                      </c:pt>
                      <c:pt idx="770">
                        <c:v>6.7000000000000202E-3</c:v>
                      </c:pt>
                      <c:pt idx="771">
                        <c:v>6.7100000000000198E-3</c:v>
                      </c:pt>
                      <c:pt idx="772">
                        <c:v>6.7200000000000202E-3</c:v>
                      </c:pt>
                      <c:pt idx="773">
                        <c:v>6.7300000000000198E-3</c:v>
                      </c:pt>
                      <c:pt idx="774">
                        <c:v>6.7400000000000203E-3</c:v>
                      </c:pt>
                      <c:pt idx="775">
                        <c:v>6.7500000000000199E-3</c:v>
                      </c:pt>
                      <c:pt idx="776">
                        <c:v>6.7600000000000203E-3</c:v>
                      </c:pt>
                      <c:pt idx="777">
                        <c:v>6.7700000000000199E-3</c:v>
                      </c:pt>
                      <c:pt idx="778">
                        <c:v>6.7800000000000204E-3</c:v>
                      </c:pt>
                      <c:pt idx="779">
                        <c:v>6.79000000000002E-3</c:v>
                      </c:pt>
                      <c:pt idx="780">
                        <c:v>6.8000000000000196E-3</c:v>
                      </c:pt>
                      <c:pt idx="781">
                        <c:v>6.81000000000002E-3</c:v>
                      </c:pt>
                      <c:pt idx="782">
                        <c:v>6.8200000000000196E-3</c:v>
                      </c:pt>
                      <c:pt idx="783">
                        <c:v>6.8300000000000201E-3</c:v>
                      </c:pt>
                      <c:pt idx="784">
                        <c:v>6.8400000000000197E-3</c:v>
                      </c:pt>
                      <c:pt idx="785">
                        <c:v>6.8500000000000201E-3</c:v>
                      </c:pt>
                      <c:pt idx="786">
                        <c:v>6.8600000000000197E-3</c:v>
                      </c:pt>
                      <c:pt idx="787">
                        <c:v>6.8700000000000202E-3</c:v>
                      </c:pt>
                      <c:pt idx="788">
                        <c:v>6.8800000000000198E-3</c:v>
                      </c:pt>
                      <c:pt idx="789">
                        <c:v>6.8900000000000202E-3</c:v>
                      </c:pt>
                      <c:pt idx="790">
                        <c:v>6.9000000000000198E-3</c:v>
                      </c:pt>
                      <c:pt idx="791">
                        <c:v>6.9100000000000203E-3</c:v>
                      </c:pt>
                      <c:pt idx="792">
                        <c:v>6.9200000000000199E-3</c:v>
                      </c:pt>
                      <c:pt idx="793">
                        <c:v>6.9300000000000203E-3</c:v>
                      </c:pt>
                      <c:pt idx="794">
                        <c:v>6.9400000000000199E-3</c:v>
                      </c:pt>
                      <c:pt idx="795">
                        <c:v>6.9500000000000204E-3</c:v>
                      </c:pt>
                      <c:pt idx="796">
                        <c:v>6.96000000000002E-3</c:v>
                      </c:pt>
                      <c:pt idx="797">
                        <c:v>6.9700000000000196E-3</c:v>
                      </c:pt>
                      <c:pt idx="798">
                        <c:v>6.98000000000002E-3</c:v>
                      </c:pt>
                      <c:pt idx="799">
                        <c:v>6.9900000000000196E-3</c:v>
                      </c:pt>
                      <c:pt idx="800">
                        <c:v>7.0000000000000201E-3</c:v>
                      </c:pt>
                      <c:pt idx="801">
                        <c:v>7.0100000000000197E-3</c:v>
                      </c:pt>
                      <c:pt idx="802">
                        <c:v>7.0200000000000201E-3</c:v>
                      </c:pt>
                      <c:pt idx="803">
                        <c:v>7.0300000000000197E-3</c:v>
                      </c:pt>
                      <c:pt idx="804">
                        <c:v>7.0400000000000202E-3</c:v>
                      </c:pt>
                      <c:pt idx="805">
                        <c:v>7.0500000000000198E-3</c:v>
                      </c:pt>
                      <c:pt idx="806">
                        <c:v>7.0600000000000203E-3</c:v>
                      </c:pt>
                      <c:pt idx="807">
                        <c:v>7.0700000000000198E-3</c:v>
                      </c:pt>
                      <c:pt idx="808">
                        <c:v>7.0800000000000203E-3</c:v>
                      </c:pt>
                      <c:pt idx="809">
                        <c:v>7.0900000000000199E-3</c:v>
                      </c:pt>
                      <c:pt idx="810">
                        <c:v>7.1000000000000204E-3</c:v>
                      </c:pt>
                      <c:pt idx="811">
                        <c:v>7.1100000000000199E-3</c:v>
                      </c:pt>
                      <c:pt idx="812">
                        <c:v>7.1200000000000204E-3</c:v>
                      </c:pt>
                      <c:pt idx="813">
                        <c:v>7.13000000000002E-3</c:v>
                      </c:pt>
                      <c:pt idx="814">
                        <c:v>7.1400000000000196E-3</c:v>
                      </c:pt>
                      <c:pt idx="815">
                        <c:v>7.1500000000000201E-3</c:v>
                      </c:pt>
                      <c:pt idx="816">
                        <c:v>7.1600000000000196E-3</c:v>
                      </c:pt>
                      <c:pt idx="817">
                        <c:v>7.1700000000000201E-3</c:v>
                      </c:pt>
                      <c:pt idx="818">
                        <c:v>7.1800000000000197E-3</c:v>
                      </c:pt>
                      <c:pt idx="819">
                        <c:v>7.1900000000000202E-3</c:v>
                      </c:pt>
                      <c:pt idx="820">
                        <c:v>7.2000000000000198E-3</c:v>
                      </c:pt>
                      <c:pt idx="821">
                        <c:v>7.2100000000000202E-3</c:v>
                      </c:pt>
                      <c:pt idx="822">
                        <c:v>7.2200000000000198E-3</c:v>
                      </c:pt>
                      <c:pt idx="823">
                        <c:v>7.2300000000000203E-3</c:v>
                      </c:pt>
                      <c:pt idx="824">
                        <c:v>7.2400000000000199E-3</c:v>
                      </c:pt>
                      <c:pt idx="825">
                        <c:v>7.2500000000000203E-3</c:v>
                      </c:pt>
                      <c:pt idx="826">
                        <c:v>7.2600000000000199E-3</c:v>
                      </c:pt>
                      <c:pt idx="827">
                        <c:v>7.2700000000000204E-3</c:v>
                      </c:pt>
                      <c:pt idx="828">
                        <c:v>7.28000000000002E-3</c:v>
                      </c:pt>
                      <c:pt idx="829">
                        <c:v>7.2900000000000204E-3</c:v>
                      </c:pt>
                      <c:pt idx="830">
                        <c:v>7.30000000000002E-3</c:v>
                      </c:pt>
                      <c:pt idx="831">
                        <c:v>7.3100000000000196E-3</c:v>
                      </c:pt>
                      <c:pt idx="832">
                        <c:v>7.3200000000000201E-3</c:v>
                      </c:pt>
                      <c:pt idx="833">
                        <c:v>7.3300000000000197E-3</c:v>
                      </c:pt>
                      <c:pt idx="834">
                        <c:v>7.3400000000000201E-3</c:v>
                      </c:pt>
                      <c:pt idx="835">
                        <c:v>7.3500000000000197E-3</c:v>
                      </c:pt>
                      <c:pt idx="836">
                        <c:v>7.3600000000000202E-3</c:v>
                      </c:pt>
                      <c:pt idx="837">
                        <c:v>7.3700000000000198E-3</c:v>
                      </c:pt>
                      <c:pt idx="838">
                        <c:v>7.3800000000000202E-3</c:v>
                      </c:pt>
                      <c:pt idx="839">
                        <c:v>7.3900000000000198E-3</c:v>
                      </c:pt>
                      <c:pt idx="840">
                        <c:v>7.4000000000000203E-3</c:v>
                      </c:pt>
                      <c:pt idx="841">
                        <c:v>7.4100000000000199E-3</c:v>
                      </c:pt>
                      <c:pt idx="842">
                        <c:v>7.4200000000000203E-3</c:v>
                      </c:pt>
                      <c:pt idx="843">
                        <c:v>7.4300000000000199E-3</c:v>
                      </c:pt>
                      <c:pt idx="844">
                        <c:v>7.4400000000000204E-3</c:v>
                      </c:pt>
                      <c:pt idx="845">
                        <c:v>7.45000000000002E-3</c:v>
                      </c:pt>
                      <c:pt idx="846">
                        <c:v>7.4600000000000204E-3</c:v>
                      </c:pt>
                      <c:pt idx="847">
                        <c:v>7.47000000000002E-3</c:v>
                      </c:pt>
                      <c:pt idx="848">
                        <c:v>7.4800000000000196E-3</c:v>
                      </c:pt>
                      <c:pt idx="849">
                        <c:v>7.4900000000000201E-3</c:v>
                      </c:pt>
                      <c:pt idx="850">
                        <c:v>7.5000000000000197E-3</c:v>
                      </c:pt>
                      <c:pt idx="851">
                        <c:v>7.5100000000000201E-3</c:v>
                      </c:pt>
                      <c:pt idx="852">
                        <c:v>7.5200000000000197E-3</c:v>
                      </c:pt>
                      <c:pt idx="853">
                        <c:v>7.5300000000000202E-3</c:v>
                      </c:pt>
                      <c:pt idx="854">
                        <c:v>7.5400000000000198E-3</c:v>
                      </c:pt>
                      <c:pt idx="855">
                        <c:v>7.5500000000000202E-3</c:v>
                      </c:pt>
                      <c:pt idx="856">
                        <c:v>7.5600000000000198E-3</c:v>
                      </c:pt>
                      <c:pt idx="857">
                        <c:v>7.5700000000000203E-3</c:v>
                      </c:pt>
                      <c:pt idx="858">
                        <c:v>7.5800000000000199E-3</c:v>
                      </c:pt>
                      <c:pt idx="859">
                        <c:v>7.5900000000000203E-3</c:v>
                      </c:pt>
                      <c:pt idx="860">
                        <c:v>7.6000000000000199E-3</c:v>
                      </c:pt>
                      <c:pt idx="861">
                        <c:v>7.6100000000000204E-3</c:v>
                      </c:pt>
                      <c:pt idx="862">
                        <c:v>7.62000000000002E-3</c:v>
                      </c:pt>
                      <c:pt idx="863">
                        <c:v>7.6300000000000196E-3</c:v>
                      </c:pt>
                      <c:pt idx="864">
                        <c:v>7.64000000000002E-3</c:v>
                      </c:pt>
                      <c:pt idx="865">
                        <c:v>7.6500000000000196E-3</c:v>
                      </c:pt>
                      <c:pt idx="866">
                        <c:v>7.6600000000000201E-3</c:v>
                      </c:pt>
                      <c:pt idx="867">
                        <c:v>7.6700000000000197E-3</c:v>
                      </c:pt>
                      <c:pt idx="868">
                        <c:v>7.6800000000000201E-3</c:v>
                      </c:pt>
                      <c:pt idx="869">
                        <c:v>7.6900000000000197E-3</c:v>
                      </c:pt>
                      <c:pt idx="870">
                        <c:v>7.7000000000000202E-3</c:v>
                      </c:pt>
                      <c:pt idx="871">
                        <c:v>7.7100000000000198E-3</c:v>
                      </c:pt>
                      <c:pt idx="872">
                        <c:v>7.7200000000000202E-3</c:v>
                      </c:pt>
                      <c:pt idx="873">
                        <c:v>7.7300000000000198E-3</c:v>
                      </c:pt>
                      <c:pt idx="874">
                        <c:v>7.7400000000000203E-3</c:v>
                      </c:pt>
                      <c:pt idx="875">
                        <c:v>7.7500000000000199E-3</c:v>
                      </c:pt>
                      <c:pt idx="876">
                        <c:v>7.7600000000000204E-3</c:v>
                      </c:pt>
                      <c:pt idx="877">
                        <c:v>7.7700000000000199E-3</c:v>
                      </c:pt>
                      <c:pt idx="878">
                        <c:v>7.7800000000000204E-3</c:v>
                      </c:pt>
                      <c:pt idx="879">
                        <c:v>7.79000000000002E-3</c:v>
                      </c:pt>
                      <c:pt idx="880">
                        <c:v>7.8000000000000196E-3</c:v>
                      </c:pt>
                      <c:pt idx="881">
                        <c:v>7.8100000000000201E-3</c:v>
                      </c:pt>
                      <c:pt idx="882">
                        <c:v>7.8200000000000196E-3</c:v>
                      </c:pt>
                      <c:pt idx="883">
                        <c:v>7.8300000000000192E-3</c:v>
                      </c:pt>
                      <c:pt idx="884">
                        <c:v>7.8400000000000206E-3</c:v>
                      </c:pt>
                      <c:pt idx="885">
                        <c:v>7.8500000000000202E-3</c:v>
                      </c:pt>
                      <c:pt idx="886">
                        <c:v>7.8600000000000197E-3</c:v>
                      </c:pt>
                      <c:pt idx="887">
                        <c:v>7.8700000000000193E-3</c:v>
                      </c:pt>
                      <c:pt idx="888">
                        <c:v>7.8800000000000207E-3</c:v>
                      </c:pt>
                      <c:pt idx="889">
                        <c:v>7.8900000000000203E-3</c:v>
                      </c:pt>
                      <c:pt idx="890">
                        <c:v>7.9000000000000199E-3</c:v>
                      </c:pt>
                      <c:pt idx="891">
                        <c:v>7.9100000000000194E-3</c:v>
                      </c:pt>
                      <c:pt idx="892">
                        <c:v>7.9200000000000208E-3</c:v>
                      </c:pt>
                      <c:pt idx="893">
                        <c:v>7.9300000000000204E-3</c:v>
                      </c:pt>
                      <c:pt idx="894">
                        <c:v>7.94000000000002E-3</c:v>
                      </c:pt>
                      <c:pt idx="895">
                        <c:v>7.9500000000000196E-3</c:v>
                      </c:pt>
                      <c:pt idx="896">
                        <c:v>7.9600000000000191E-3</c:v>
                      </c:pt>
                      <c:pt idx="897">
                        <c:v>7.9700000000000205E-3</c:v>
                      </c:pt>
                      <c:pt idx="898">
                        <c:v>7.9800000000000201E-3</c:v>
                      </c:pt>
                      <c:pt idx="899">
                        <c:v>7.9900000000000197E-3</c:v>
                      </c:pt>
                      <c:pt idx="900">
                        <c:v>8.0000000000000192E-3</c:v>
                      </c:pt>
                      <c:pt idx="901">
                        <c:v>8.0100000000000206E-3</c:v>
                      </c:pt>
                      <c:pt idx="902">
                        <c:v>8.0200000000000202E-3</c:v>
                      </c:pt>
                      <c:pt idx="903">
                        <c:v>8.0300000000000198E-3</c:v>
                      </c:pt>
                      <c:pt idx="904">
                        <c:v>8.0400000000000194E-3</c:v>
                      </c:pt>
                      <c:pt idx="905">
                        <c:v>8.0500000000000207E-3</c:v>
                      </c:pt>
                      <c:pt idx="906">
                        <c:v>8.0600000000000203E-3</c:v>
                      </c:pt>
                      <c:pt idx="907">
                        <c:v>8.0700000000000199E-3</c:v>
                      </c:pt>
                      <c:pt idx="908">
                        <c:v>8.0800000000000195E-3</c:v>
                      </c:pt>
                      <c:pt idx="909">
                        <c:v>8.0900000000000208E-3</c:v>
                      </c:pt>
                      <c:pt idx="910">
                        <c:v>8.1000000000000204E-3</c:v>
                      </c:pt>
                      <c:pt idx="911">
                        <c:v>8.11000000000002E-3</c:v>
                      </c:pt>
                      <c:pt idx="912">
                        <c:v>8.1200000000000196E-3</c:v>
                      </c:pt>
                      <c:pt idx="913">
                        <c:v>8.1300000000000192E-3</c:v>
                      </c:pt>
                      <c:pt idx="914">
                        <c:v>8.1400000000000205E-3</c:v>
                      </c:pt>
                      <c:pt idx="915">
                        <c:v>8.1500000000000201E-3</c:v>
                      </c:pt>
                      <c:pt idx="916">
                        <c:v>8.1600000000000197E-3</c:v>
                      </c:pt>
                      <c:pt idx="917">
                        <c:v>8.1700000000000193E-3</c:v>
                      </c:pt>
                      <c:pt idx="918">
                        <c:v>8.1800000000000206E-3</c:v>
                      </c:pt>
                      <c:pt idx="919">
                        <c:v>8.1900000000000202E-3</c:v>
                      </c:pt>
                      <c:pt idx="920">
                        <c:v>8.2000000000000198E-3</c:v>
                      </c:pt>
                      <c:pt idx="921">
                        <c:v>8.2100000000000194E-3</c:v>
                      </c:pt>
                      <c:pt idx="922">
                        <c:v>8.2200000000000207E-3</c:v>
                      </c:pt>
                      <c:pt idx="923">
                        <c:v>8.2300000000000203E-3</c:v>
                      </c:pt>
                      <c:pt idx="924">
                        <c:v>8.2400000000000199E-3</c:v>
                      </c:pt>
                      <c:pt idx="925">
                        <c:v>8.2500000000000195E-3</c:v>
                      </c:pt>
                      <c:pt idx="926">
                        <c:v>8.2600000000000295E-3</c:v>
                      </c:pt>
                      <c:pt idx="927">
                        <c:v>8.2700000000000204E-3</c:v>
                      </c:pt>
                      <c:pt idx="928">
                        <c:v>8.28000000000002E-3</c:v>
                      </c:pt>
                      <c:pt idx="929">
                        <c:v>8.2900000000000196E-3</c:v>
                      </c:pt>
                      <c:pt idx="930">
                        <c:v>8.3000000000000192E-3</c:v>
                      </c:pt>
                      <c:pt idx="931">
                        <c:v>8.3100000000000205E-3</c:v>
                      </c:pt>
                      <c:pt idx="932">
                        <c:v>8.3200000000000201E-3</c:v>
                      </c:pt>
                      <c:pt idx="933">
                        <c:v>8.3300000000000197E-3</c:v>
                      </c:pt>
                      <c:pt idx="934">
                        <c:v>8.3400000000000297E-3</c:v>
                      </c:pt>
                      <c:pt idx="935">
                        <c:v>8.3500000000000206E-3</c:v>
                      </c:pt>
                      <c:pt idx="936">
                        <c:v>8.3600000000000202E-3</c:v>
                      </c:pt>
                      <c:pt idx="937">
                        <c:v>8.3700000000000198E-3</c:v>
                      </c:pt>
                      <c:pt idx="938">
                        <c:v>8.3800000000000194E-3</c:v>
                      </c:pt>
                      <c:pt idx="939">
                        <c:v>8.3900000000000294E-3</c:v>
                      </c:pt>
                      <c:pt idx="940">
                        <c:v>8.4000000000000203E-3</c:v>
                      </c:pt>
                      <c:pt idx="941">
                        <c:v>8.4100000000000199E-3</c:v>
                      </c:pt>
                      <c:pt idx="942">
                        <c:v>8.4200000000000299E-3</c:v>
                      </c:pt>
                      <c:pt idx="943">
                        <c:v>8.4300000000000295E-3</c:v>
                      </c:pt>
                      <c:pt idx="944">
                        <c:v>8.4400000000000204E-3</c:v>
                      </c:pt>
                      <c:pt idx="945">
                        <c:v>8.45000000000002E-3</c:v>
                      </c:pt>
                      <c:pt idx="946">
                        <c:v>8.4600000000000196E-3</c:v>
                      </c:pt>
                      <c:pt idx="947">
                        <c:v>8.4700000000000296E-3</c:v>
                      </c:pt>
                      <c:pt idx="948">
                        <c:v>8.4800000000000205E-3</c:v>
                      </c:pt>
                      <c:pt idx="949">
                        <c:v>8.4900000000000201E-3</c:v>
                      </c:pt>
                      <c:pt idx="950">
                        <c:v>8.5000000000000301E-3</c:v>
                      </c:pt>
                      <c:pt idx="951">
                        <c:v>8.5100000000000297E-3</c:v>
                      </c:pt>
                      <c:pt idx="952">
                        <c:v>8.5200000000000206E-3</c:v>
                      </c:pt>
                      <c:pt idx="953">
                        <c:v>8.5300000000000202E-3</c:v>
                      </c:pt>
                      <c:pt idx="954">
                        <c:v>8.5400000000000198E-3</c:v>
                      </c:pt>
                      <c:pt idx="955">
                        <c:v>8.5500000000000298E-3</c:v>
                      </c:pt>
                      <c:pt idx="956">
                        <c:v>8.5600000000000294E-3</c:v>
                      </c:pt>
                      <c:pt idx="957">
                        <c:v>8.5700000000000203E-3</c:v>
                      </c:pt>
                      <c:pt idx="958">
                        <c:v>8.5800000000000303E-3</c:v>
                      </c:pt>
                      <c:pt idx="959">
                        <c:v>8.5900000000000299E-3</c:v>
                      </c:pt>
                      <c:pt idx="960">
                        <c:v>8.6000000000000295E-3</c:v>
                      </c:pt>
                      <c:pt idx="961">
                        <c:v>8.6100000000000204E-3</c:v>
                      </c:pt>
                      <c:pt idx="962">
                        <c:v>8.62000000000002E-3</c:v>
                      </c:pt>
                      <c:pt idx="963">
                        <c:v>8.63000000000003E-3</c:v>
                      </c:pt>
                      <c:pt idx="964">
                        <c:v>8.6400000000000296E-3</c:v>
                      </c:pt>
                      <c:pt idx="965">
                        <c:v>8.6500000000000205E-3</c:v>
                      </c:pt>
                      <c:pt idx="966">
                        <c:v>8.6600000000000305E-3</c:v>
                      </c:pt>
                      <c:pt idx="967">
                        <c:v>8.6700000000000301E-3</c:v>
                      </c:pt>
                      <c:pt idx="968">
                        <c:v>8.6800000000000297E-3</c:v>
                      </c:pt>
                      <c:pt idx="969">
                        <c:v>8.6900000000000206E-3</c:v>
                      </c:pt>
                      <c:pt idx="970">
                        <c:v>8.7000000000000202E-3</c:v>
                      </c:pt>
                      <c:pt idx="971">
                        <c:v>8.7100000000000302E-3</c:v>
                      </c:pt>
                      <c:pt idx="972">
                        <c:v>8.7200000000000298E-3</c:v>
                      </c:pt>
                      <c:pt idx="973">
                        <c:v>8.7300000000000294E-3</c:v>
                      </c:pt>
                      <c:pt idx="974">
                        <c:v>8.7400000000000307E-3</c:v>
                      </c:pt>
                      <c:pt idx="975">
                        <c:v>8.7500000000000303E-3</c:v>
                      </c:pt>
                      <c:pt idx="976">
                        <c:v>8.7600000000000299E-3</c:v>
                      </c:pt>
                      <c:pt idx="977">
                        <c:v>8.7700000000000295E-3</c:v>
                      </c:pt>
                      <c:pt idx="978">
                        <c:v>8.7800000000000204E-3</c:v>
                      </c:pt>
                      <c:pt idx="979">
                        <c:v>8.7900000000000304E-3</c:v>
                      </c:pt>
                      <c:pt idx="980">
                        <c:v>8.80000000000003E-3</c:v>
                      </c:pt>
                      <c:pt idx="981">
                        <c:v>8.8100000000000296E-3</c:v>
                      </c:pt>
                      <c:pt idx="982">
                        <c:v>8.8200000000000292E-3</c:v>
                      </c:pt>
                      <c:pt idx="983">
                        <c:v>8.8300000000000305E-3</c:v>
                      </c:pt>
                      <c:pt idx="984">
                        <c:v>8.8400000000000301E-3</c:v>
                      </c:pt>
                      <c:pt idx="985">
                        <c:v>8.8500000000000297E-3</c:v>
                      </c:pt>
                      <c:pt idx="986">
                        <c:v>8.8600000000000206E-3</c:v>
                      </c:pt>
                      <c:pt idx="987">
                        <c:v>8.8700000000000306E-3</c:v>
                      </c:pt>
                      <c:pt idx="988">
                        <c:v>8.8800000000000302E-3</c:v>
                      </c:pt>
                      <c:pt idx="989">
                        <c:v>8.8900000000000298E-3</c:v>
                      </c:pt>
                      <c:pt idx="990">
                        <c:v>8.9000000000000294E-3</c:v>
                      </c:pt>
                      <c:pt idx="991">
                        <c:v>8.9100000000000307E-3</c:v>
                      </c:pt>
                      <c:pt idx="992">
                        <c:v>8.9200000000000303E-3</c:v>
                      </c:pt>
                      <c:pt idx="993">
                        <c:v>8.9300000000000299E-3</c:v>
                      </c:pt>
                      <c:pt idx="994">
                        <c:v>8.9400000000000295E-3</c:v>
                      </c:pt>
                      <c:pt idx="995">
                        <c:v>8.9500000000000308E-3</c:v>
                      </c:pt>
                      <c:pt idx="996">
                        <c:v>8.9600000000000304E-3</c:v>
                      </c:pt>
                      <c:pt idx="997">
                        <c:v>8.97000000000003E-3</c:v>
                      </c:pt>
                      <c:pt idx="998">
                        <c:v>8.9800000000000296E-3</c:v>
                      </c:pt>
                      <c:pt idx="999">
                        <c:v>8.9900000000000292E-3</c:v>
                      </c:pt>
                      <c:pt idx="1000">
                        <c:v>8.9999999999999993E-3</c:v>
                      </c:pt>
                      <c:pt idx="1001">
                        <c:v>9.0100000000000006E-3</c:v>
                      </c:pt>
                      <c:pt idx="1002">
                        <c:v>9.0200000000000002E-3</c:v>
                      </c:pt>
                      <c:pt idx="1003">
                        <c:v>9.0299999999999998E-3</c:v>
                      </c:pt>
                      <c:pt idx="1004">
                        <c:v>9.0399999999999994E-3</c:v>
                      </c:pt>
                      <c:pt idx="1005">
                        <c:v>9.0500000000000008E-3</c:v>
                      </c:pt>
                      <c:pt idx="1006">
                        <c:v>9.0600000000000003E-3</c:v>
                      </c:pt>
                      <c:pt idx="1007">
                        <c:v>9.0699999999999999E-3</c:v>
                      </c:pt>
                      <c:pt idx="1008">
                        <c:v>9.0799999999999995E-3</c:v>
                      </c:pt>
                      <c:pt idx="1009">
                        <c:v>9.0900000000000009E-3</c:v>
                      </c:pt>
                      <c:pt idx="1010">
                        <c:v>9.1000000000000004E-3</c:v>
                      </c:pt>
                      <c:pt idx="1011">
                        <c:v>9.11E-3</c:v>
                      </c:pt>
                      <c:pt idx="1012">
                        <c:v>9.1199999999999996E-3</c:v>
                      </c:pt>
                      <c:pt idx="1013">
                        <c:v>9.1299999999999992E-3</c:v>
                      </c:pt>
                      <c:pt idx="1014">
                        <c:v>9.1400000000000006E-3</c:v>
                      </c:pt>
                      <c:pt idx="1015">
                        <c:v>9.1500000000000001E-3</c:v>
                      </c:pt>
                      <c:pt idx="1016">
                        <c:v>9.1599999999999997E-3</c:v>
                      </c:pt>
                      <c:pt idx="1017">
                        <c:v>9.1699999999999993E-3</c:v>
                      </c:pt>
                      <c:pt idx="1018">
                        <c:v>9.1800000000000007E-3</c:v>
                      </c:pt>
                      <c:pt idx="1019">
                        <c:v>9.1900000000000003E-3</c:v>
                      </c:pt>
                      <c:pt idx="1020">
                        <c:v>9.1999999999999998E-3</c:v>
                      </c:pt>
                      <c:pt idx="1021">
                        <c:v>9.2099999999999994E-3</c:v>
                      </c:pt>
                      <c:pt idx="1022">
                        <c:v>9.2200000000000008E-3</c:v>
                      </c:pt>
                      <c:pt idx="1023">
                        <c:v>9.2300000000000004E-3</c:v>
                      </c:pt>
                      <c:pt idx="1024">
                        <c:v>9.2399999999999999E-3</c:v>
                      </c:pt>
                      <c:pt idx="1025">
                        <c:v>9.2499999999999995E-3</c:v>
                      </c:pt>
                      <c:pt idx="1026">
                        <c:v>9.2599999999999991E-3</c:v>
                      </c:pt>
                      <c:pt idx="1027">
                        <c:v>9.2700000000000005E-3</c:v>
                      </c:pt>
                      <c:pt idx="1028">
                        <c:v>9.2800000000000001E-3</c:v>
                      </c:pt>
                      <c:pt idx="1029">
                        <c:v>9.2899999999999996E-3</c:v>
                      </c:pt>
                      <c:pt idx="1030">
                        <c:v>9.2999999999999992E-3</c:v>
                      </c:pt>
                      <c:pt idx="1031">
                        <c:v>9.3100000000000006E-3</c:v>
                      </c:pt>
                      <c:pt idx="1032">
                        <c:v>9.3200000000000002E-3</c:v>
                      </c:pt>
                      <c:pt idx="1033">
                        <c:v>9.3299999999999998E-3</c:v>
                      </c:pt>
                      <c:pt idx="1034">
                        <c:v>9.3399999999999993E-3</c:v>
                      </c:pt>
                      <c:pt idx="1035">
                        <c:v>9.3500000000000007E-3</c:v>
                      </c:pt>
                      <c:pt idx="1036">
                        <c:v>9.3600000000000003E-3</c:v>
                      </c:pt>
                      <c:pt idx="1037">
                        <c:v>9.3699999999999999E-3</c:v>
                      </c:pt>
                      <c:pt idx="1038">
                        <c:v>9.3799999999999994E-3</c:v>
                      </c:pt>
                      <c:pt idx="1039">
                        <c:v>9.3900000000000008E-3</c:v>
                      </c:pt>
                      <c:pt idx="1040">
                        <c:v>9.4000000000000004E-3</c:v>
                      </c:pt>
                      <c:pt idx="1041">
                        <c:v>9.41E-3</c:v>
                      </c:pt>
                      <c:pt idx="1042">
                        <c:v>9.4199999999999996E-3</c:v>
                      </c:pt>
                      <c:pt idx="1043">
                        <c:v>9.4299999999999991E-3</c:v>
                      </c:pt>
                      <c:pt idx="1044">
                        <c:v>9.4400000000000005E-3</c:v>
                      </c:pt>
                      <c:pt idx="1045">
                        <c:v>9.4500000000000001E-3</c:v>
                      </c:pt>
                      <c:pt idx="1046">
                        <c:v>9.4599999999999997E-3</c:v>
                      </c:pt>
                      <c:pt idx="1047">
                        <c:v>9.4699999999999993E-3</c:v>
                      </c:pt>
                      <c:pt idx="1048">
                        <c:v>9.4800000000000006E-3</c:v>
                      </c:pt>
                      <c:pt idx="1049">
                        <c:v>9.4900000000000002E-3</c:v>
                      </c:pt>
                      <c:pt idx="1050">
                        <c:v>9.4999999999999998E-3</c:v>
                      </c:pt>
                      <c:pt idx="1051">
                        <c:v>9.5099999999999994E-3</c:v>
                      </c:pt>
                      <c:pt idx="1052">
                        <c:v>9.5200000000000007E-3</c:v>
                      </c:pt>
                      <c:pt idx="1053">
                        <c:v>9.5300000000000003E-3</c:v>
                      </c:pt>
                      <c:pt idx="1054">
                        <c:v>9.5399999999999999E-3</c:v>
                      </c:pt>
                      <c:pt idx="1055">
                        <c:v>9.5499999999999995E-3</c:v>
                      </c:pt>
                      <c:pt idx="1056">
                        <c:v>9.5600000000000008E-3</c:v>
                      </c:pt>
                      <c:pt idx="1057">
                        <c:v>9.5700000000000004E-3</c:v>
                      </c:pt>
                      <c:pt idx="1058">
                        <c:v>9.58E-3</c:v>
                      </c:pt>
                      <c:pt idx="1059">
                        <c:v>9.5899999999999996E-3</c:v>
                      </c:pt>
                      <c:pt idx="1060">
                        <c:v>9.5999999999999992E-3</c:v>
                      </c:pt>
                      <c:pt idx="1061">
                        <c:v>9.6100000000000005E-3</c:v>
                      </c:pt>
                      <c:pt idx="1062">
                        <c:v>9.6200000000000001E-3</c:v>
                      </c:pt>
                      <c:pt idx="1063">
                        <c:v>9.6299999999999997E-3</c:v>
                      </c:pt>
                      <c:pt idx="1064">
                        <c:v>9.6399999999999993E-3</c:v>
                      </c:pt>
                      <c:pt idx="1065">
                        <c:v>9.6500000000000006E-3</c:v>
                      </c:pt>
                      <c:pt idx="1066">
                        <c:v>9.6600000000000002E-3</c:v>
                      </c:pt>
                      <c:pt idx="1067">
                        <c:v>9.6699999999999998E-3</c:v>
                      </c:pt>
                      <c:pt idx="1068">
                        <c:v>9.6799999999999994E-3</c:v>
                      </c:pt>
                      <c:pt idx="1069">
                        <c:v>9.6900000000000007E-3</c:v>
                      </c:pt>
                      <c:pt idx="1070">
                        <c:v>9.7000000000000003E-3</c:v>
                      </c:pt>
                      <c:pt idx="1071">
                        <c:v>9.7099999999999999E-3</c:v>
                      </c:pt>
                      <c:pt idx="1072">
                        <c:v>9.7199999999999995E-3</c:v>
                      </c:pt>
                      <c:pt idx="1073">
                        <c:v>9.7300000000000008E-3</c:v>
                      </c:pt>
                      <c:pt idx="1074">
                        <c:v>9.7400000000000004E-3</c:v>
                      </c:pt>
                      <c:pt idx="1075">
                        <c:v>9.75E-3</c:v>
                      </c:pt>
                      <c:pt idx="1076">
                        <c:v>9.7599999999999996E-3</c:v>
                      </c:pt>
                      <c:pt idx="1077">
                        <c:v>9.7699999999999992E-3</c:v>
                      </c:pt>
                      <c:pt idx="1078">
                        <c:v>9.7800000000000005E-3</c:v>
                      </c:pt>
                      <c:pt idx="1079">
                        <c:v>9.7900000000000001E-3</c:v>
                      </c:pt>
                      <c:pt idx="1080">
                        <c:v>9.7999999999999997E-3</c:v>
                      </c:pt>
                      <c:pt idx="1081">
                        <c:v>9.8099999999999993E-3</c:v>
                      </c:pt>
                      <c:pt idx="1082">
                        <c:v>9.8200000000000006E-3</c:v>
                      </c:pt>
                      <c:pt idx="1083">
                        <c:v>9.8300000000000002E-3</c:v>
                      </c:pt>
                      <c:pt idx="1084">
                        <c:v>9.8399999999999998E-3</c:v>
                      </c:pt>
                      <c:pt idx="1085">
                        <c:v>9.8499999999999994E-3</c:v>
                      </c:pt>
                      <c:pt idx="1086">
                        <c:v>9.8600000000000007E-3</c:v>
                      </c:pt>
                      <c:pt idx="1087">
                        <c:v>9.8700000000000003E-3</c:v>
                      </c:pt>
                      <c:pt idx="1088">
                        <c:v>9.8799999999999999E-3</c:v>
                      </c:pt>
                      <c:pt idx="1089">
                        <c:v>9.8899999999999995E-3</c:v>
                      </c:pt>
                      <c:pt idx="1090">
                        <c:v>9.9000000000000008E-3</c:v>
                      </c:pt>
                      <c:pt idx="1091">
                        <c:v>9.9100000000000004E-3</c:v>
                      </c:pt>
                      <c:pt idx="1092">
                        <c:v>9.92E-3</c:v>
                      </c:pt>
                      <c:pt idx="1093">
                        <c:v>9.9299999999999996E-3</c:v>
                      </c:pt>
                      <c:pt idx="1094">
                        <c:v>9.9399999999999992E-3</c:v>
                      </c:pt>
                      <c:pt idx="1095">
                        <c:v>9.9500000000000005E-3</c:v>
                      </c:pt>
                      <c:pt idx="1096">
                        <c:v>9.9600000000000001E-3</c:v>
                      </c:pt>
                      <c:pt idx="1097">
                        <c:v>9.9699999999999997E-3</c:v>
                      </c:pt>
                      <c:pt idx="1098">
                        <c:v>9.9799999999999993E-3</c:v>
                      </c:pt>
                      <c:pt idx="1099">
                        <c:v>9.9900000000000006E-3</c:v>
                      </c:pt>
                      <c:pt idx="1100">
                        <c:v>0.01</c:v>
                      </c:pt>
                      <c:pt idx="1101">
                        <c:v>1.001E-2</c:v>
                      </c:pt>
                      <c:pt idx="1102">
                        <c:v>1.0019999999999999E-2</c:v>
                      </c:pt>
                      <c:pt idx="1103">
                        <c:v>1.0030000000000001E-2</c:v>
                      </c:pt>
                      <c:pt idx="1104">
                        <c:v>1.004E-2</c:v>
                      </c:pt>
                      <c:pt idx="1105">
                        <c:v>1.005E-2</c:v>
                      </c:pt>
                      <c:pt idx="1106">
                        <c:v>1.0059999999999999E-2</c:v>
                      </c:pt>
                      <c:pt idx="1107">
                        <c:v>1.0070000000000001E-2</c:v>
                      </c:pt>
                      <c:pt idx="1108">
                        <c:v>1.008E-2</c:v>
                      </c:pt>
                      <c:pt idx="1109">
                        <c:v>1.009E-2</c:v>
                      </c:pt>
                      <c:pt idx="1110">
                        <c:v>1.01E-2</c:v>
                      </c:pt>
                      <c:pt idx="1111">
                        <c:v>1.0109999999999999E-2</c:v>
                      </c:pt>
                      <c:pt idx="1112">
                        <c:v>1.0120000000000001E-2</c:v>
                      </c:pt>
                      <c:pt idx="1113">
                        <c:v>1.013E-2</c:v>
                      </c:pt>
                      <c:pt idx="1114">
                        <c:v>1.014E-2</c:v>
                      </c:pt>
                      <c:pt idx="1115">
                        <c:v>1.0149999999999999E-2</c:v>
                      </c:pt>
                      <c:pt idx="1116">
                        <c:v>1.0160000000000001E-2</c:v>
                      </c:pt>
                      <c:pt idx="1117">
                        <c:v>1.017E-2</c:v>
                      </c:pt>
                      <c:pt idx="1118">
                        <c:v>1.018E-2</c:v>
                      </c:pt>
                      <c:pt idx="1119">
                        <c:v>1.0189999999999999E-2</c:v>
                      </c:pt>
                      <c:pt idx="1120">
                        <c:v>1.0200000000000001E-2</c:v>
                      </c:pt>
                      <c:pt idx="1121">
                        <c:v>1.021E-2</c:v>
                      </c:pt>
                      <c:pt idx="1122">
                        <c:v>1.022E-2</c:v>
                      </c:pt>
                      <c:pt idx="1123">
                        <c:v>1.023E-2</c:v>
                      </c:pt>
                      <c:pt idx="1124">
                        <c:v>1.0240000000000001E-2</c:v>
                      </c:pt>
                      <c:pt idx="1125">
                        <c:v>1.025E-2</c:v>
                      </c:pt>
                      <c:pt idx="1126">
                        <c:v>1.026E-2</c:v>
                      </c:pt>
                      <c:pt idx="1127">
                        <c:v>1.027E-2</c:v>
                      </c:pt>
                      <c:pt idx="1128">
                        <c:v>1.0279999999999999E-2</c:v>
                      </c:pt>
                      <c:pt idx="1129">
                        <c:v>1.0290000000000001E-2</c:v>
                      </c:pt>
                      <c:pt idx="1130">
                        <c:v>1.03E-2</c:v>
                      </c:pt>
                      <c:pt idx="1131">
                        <c:v>1.031E-2</c:v>
                      </c:pt>
                      <c:pt idx="1132">
                        <c:v>1.0319999999999999E-2</c:v>
                      </c:pt>
                      <c:pt idx="1133">
                        <c:v>1.0330000000000001E-2</c:v>
                      </c:pt>
                      <c:pt idx="1134">
                        <c:v>1.034E-2</c:v>
                      </c:pt>
                      <c:pt idx="1135">
                        <c:v>1.035E-2</c:v>
                      </c:pt>
                      <c:pt idx="1136">
                        <c:v>1.0359999999999999E-2</c:v>
                      </c:pt>
                      <c:pt idx="1137">
                        <c:v>1.0370000000000001E-2</c:v>
                      </c:pt>
                      <c:pt idx="1138">
                        <c:v>1.038E-2</c:v>
                      </c:pt>
                      <c:pt idx="1139">
                        <c:v>1.039E-2</c:v>
                      </c:pt>
                      <c:pt idx="1140">
                        <c:v>1.04E-2</c:v>
                      </c:pt>
                      <c:pt idx="1141">
                        <c:v>1.0410000000000001E-2</c:v>
                      </c:pt>
                      <c:pt idx="1142">
                        <c:v>1.042E-2</c:v>
                      </c:pt>
                      <c:pt idx="1143">
                        <c:v>1.043E-2</c:v>
                      </c:pt>
                      <c:pt idx="1144">
                        <c:v>1.044E-2</c:v>
                      </c:pt>
                      <c:pt idx="1145">
                        <c:v>1.0449999999999999E-2</c:v>
                      </c:pt>
                      <c:pt idx="1146">
                        <c:v>1.0460000000000001E-2</c:v>
                      </c:pt>
                      <c:pt idx="1147">
                        <c:v>1.047E-2</c:v>
                      </c:pt>
                      <c:pt idx="1148">
                        <c:v>1.048E-2</c:v>
                      </c:pt>
                      <c:pt idx="1149">
                        <c:v>1.0489999999999999E-2</c:v>
                      </c:pt>
                      <c:pt idx="1150">
                        <c:v>1.0500000000000001E-2</c:v>
                      </c:pt>
                      <c:pt idx="1151">
                        <c:v>1.051E-2</c:v>
                      </c:pt>
                      <c:pt idx="1152">
                        <c:v>1.052E-2</c:v>
                      </c:pt>
                      <c:pt idx="1153">
                        <c:v>1.0529999999999999E-2</c:v>
                      </c:pt>
                      <c:pt idx="1154">
                        <c:v>1.0540000000000001E-2</c:v>
                      </c:pt>
                      <c:pt idx="1155">
                        <c:v>1.055E-2</c:v>
                      </c:pt>
                      <c:pt idx="1156">
                        <c:v>1.056E-2</c:v>
                      </c:pt>
                      <c:pt idx="1157">
                        <c:v>1.057E-2</c:v>
                      </c:pt>
                      <c:pt idx="1158">
                        <c:v>1.0580000000000001E-2</c:v>
                      </c:pt>
                      <c:pt idx="1159">
                        <c:v>1.059E-2</c:v>
                      </c:pt>
                      <c:pt idx="1160">
                        <c:v>1.06E-2</c:v>
                      </c:pt>
                      <c:pt idx="1161">
                        <c:v>1.061E-2</c:v>
                      </c:pt>
                      <c:pt idx="1162">
                        <c:v>1.0619999999999999E-2</c:v>
                      </c:pt>
                      <c:pt idx="1163">
                        <c:v>1.0630000000000001E-2</c:v>
                      </c:pt>
                      <c:pt idx="1164">
                        <c:v>1.064E-2</c:v>
                      </c:pt>
                      <c:pt idx="1165">
                        <c:v>1.065E-2</c:v>
                      </c:pt>
                      <c:pt idx="1166">
                        <c:v>1.0659999999999999E-2</c:v>
                      </c:pt>
                      <c:pt idx="1167">
                        <c:v>1.0670000000000001E-2</c:v>
                      </c:pt>
                      <c:pt idx="1168">
                        <c:v>1.068E-2</c:v>
                      </c:pt>
                      <c:pt idx="1169">
                        <c:v>1.069E-2</c:v>
                      </c:pt>
                      <c:pt idx="1170">
                        <c:v>1.0699999999999999E-2</c:v>
                      </c:pt>
                      <c:pt idx="1171">
                        <c:v>1.0710000000000001E-2</c:v>
                      </c:pt>
                      <c:pt idx="1172">
                        <c:v>1.072E-2</c:v>
                      </c:pt>
                      <c:pt idx="1173">
                        <c:v>1.073E-2</c:v>
                      </c:pt>
                      <c:pt idx="1174">
                        <c:v>1.074E-2</c:v>
                      </c:pt>
                      <c:pt idx="1175">
                        <c:v>1.0749999999999999E-2</c:v>
                      </c:pt>
                      <c:pt idx="1176">
                        <c:v>1.076E-2</c:v>
                      </c:pt>
                      <c:pt idx="1177">
                        <c:v>1.077E-2</c:v>
                      </c:pt>
                      <c:pt idx="1178">
                        <c:v>1.078E-2</c:v>
                      </c:pt>
                      <c:pt idx="1179">
                        <c:v>1.0789999999999999E-2</c:v>
                      </c:pt>
                      <c:pt idx="1180">
                        <c:v>1.0800000000000001E-2</c:v>
                      </c:pt>
                      <c:pt idx="1181">
                        <c:v>1.081E-2</c:v>
                      </c:pt>
                      <c:pt idx="1182">
                        <c:v>1.082E-2</c:v>
                      </c:pt>
                      <c:pt idx="1183">
                        <c:v>1.0829999999999999E-2</c:v>
                      </c:pt>
                      <c:pt idx="1184">
                        <c:v>1.0840000000000001E-2</c:v>
                      </c:pt>
                      <c:pt idx="1185">
                        <c:v>1.085E-2</c:v>
                      </c:pt>
                      <c:pt idx="1186">
                        <c:v>1.086E-2</c:v>
                      </c:pt>
                      <c:pt idx="1187">
                        <c:v>1.0869999999999999E-2</c:v>
                      </c:pt>
                      <c:pt idx="1188">
                        <c:v>1.0880000000000001E-2</c:v>
                      </c:pt>
                      <c:pt idx="1189">
                        <c:v>1.089E-2</c:v>
                      </c:pt>
                      <c:pt idx="1190">
                        <c:v>1.09E-2</c:v>
                      </c:pt>
                      <c:pt idx="1191">
                        <c:v>1.091E-2</c:v>
                      </c:pt>
                      <c:pt idx="1192">
                        <c:v>1.0919999999999999E-2</c:v>
                      </c:pt>
                      <c:pt idx="1193">
                        <c:v>1.093E-2</c:v>
                      </c:pt>
                      <c:pt idx="1194">
                        <c:v>1.094E-2</c:v>
                      </c:pt>
                      <c:pt idx="1195">
                        <c:v>1.095E-2</c:v>
                      </c:pt>
                      <c:pt idx="1196">
                        <c:v>1.0959999999999999E-2</c:v>
                      </c:pt>
                      <c:pt idx="1197">
                        <c:v>1.0970000000000001E-2</c:v>
                      </c:pt>
                      <c:pt idx="1198">
                        <c:v>1.098E-2</c:v>
                      </c:pt>
                      <c:pt idx="1199">
                        <c:v>1.099E-2</c:v>
                      </c:pt>
                      <c:pt idx="1200">
                        <c:v>1.0999999999999999E-2</c:v>
                      </c:pt>
                      <c:pt idx="1201">
                        <c:v>1.1010000000000001E-2</c:v>
                      </c:pt>
                      <c:pt idx="1202">
                        <c:v>1.102E-2</c:v>
                      </c:pt>
                      <c:pt idx="1203">
                        <c:v>1.103E-2</c:v>
                      </c:pt>
                      <c:pt idx="1204">
                        <c:v>1.1039999999999999E-2</c:v>
                      </c:pt>
                      <c:pt idx="1205">
                        <c:v>1.1050000000000001E-2</c:v>
                      </c:pt>
                      <c:pt idx="1206">
                        <c:v>1.106E-2</c:v>
                      </c:pt>
                      <c:pt idx="1207">
                        <c:v>1.107E-2</c:v>
                      </c:pt>
                      <c:pt idx="1208">
                        <c:v>1.108E-2</c:v>
                      </c:pt>
                      <c:pt idx="1209">
                        <c:v>1.1089999999999999E-2</c:v>
                      </c:pt>
                      <c:pt idx="1210">
                        <c:v>1.11E-2</c:v>
                      </c:pt>
                      <c:pt idx="1211">
                        <c:v>1.111E-2</c:v>
                      </c:pt>
                      <c:pt idx="1212">
                        <c:v>1.112E-2</c:v>
                      </c:pt>
                      <c:pt idx="1213">
                        <c:v>1.1129999999999999E-2</c:v>
                      </c:pt>
                      <c:pt idx="1214">
                        <c:v>1.1140000000000001E-2</c:v>
                      </c:pt>
                      <c:pt idx="1215">
                        <c:v>1.115E-2</c:v>
                      </c:pt>
                      <c:pt idx="1216">
                        <c:v>1.116E-2</c:v>
                      </c:pt>
                      <c:pt idx="1217">
                        <c:v>1.1169999999999999E-2</c:v>
                      </c:pt>
                      <c:pt idx="1218">
                        <c:v>1.1180000000000001E-2</c:v>
                      </c:pt>
                      <c:pt idx="1219">
                        <c:v>1.119E-2</c:v>
                      </c:pt>
                      <c:pt idx="1220">
                        <c:v>1.12E-2</c:v>
                      </c:pt>
                      <c:pt idx="1221">
                        <c:v>1.1209999999999999E-2</c:v>
                      </c:pt>
                      <c:pt idx="1222">
                        <c:v>1.1220000000000001E-2</c:v>
                      </c:pt>
                      <c:pt idx="1223">
                        <c:v>1.123E-2</c:v>
                      </c:pt>
                      <c:pt idx="1224">
                        <c:v>1.124E-2</c:v>
                      </c:pt>
                      <c:pt idx="1225">
                        <c:v>1.125E-2</c:v>
                      </c:pt>
                      <c:pt idx="1226">
                        <c:v>1.1259999999999999E-2</c:v>
                      </c:pt>
                      <c:pt idx="1227">
                        <c:v>1.1270000000000001E-2</c:v>
                      </c:pt>
                      <c:pt idx="1228">
                        <c:v>1.128E-2</c:v>
                      </c:pt>
                      <c:pt idx="1229">
                        <c:v>1.129E-2</c:v>
                      </c:pt>
                      <c:pt idx="1230">
                        <c:v>1.1299999999999999E-2</c:v>
                      </c:pt>
                      <c:pt idx="1231">
                        <c:v>1.1310000000000001E-2</c:v>
                      </c:pt>
                      <c:pt idx="1232">
                        <c:v>1.132E-2</c:v>
                      </c:pt>
                      <c:pt idx="1233">
                        <c:v>1.133E-2</c:v>
                      </c:pt>
                      <c:pt idx="1234">
                        <c:v>1.1339999999999999E-2</c:v>
                      </c:pt>
                      <c:pt idx="1235">
                        <c:v>1.1350000000000001E-2</c:v>
                      </c:pt>
                      <c:pt idx="1236">
                        <c:v>1.136E-2</c:v>
                      </c:pt>
                      <c:pt idx="1237">
                        <c:v>1.137E-2</c:v>
                      </c:pt>
                      <c:pt idx="1238">
                        <c:v>1.1379999999999999E-2</c:v>
                      </c:pt>
                      <c:pt idx="1239">
                        <c:v>1.1390000000000001E-2</c:v>
                      </c:pt>
                      <c:pt idx="1240">
                        <c:v>1.14E-2</c:v>
                      </c:pt>
                      <c:pt idx="1241">
                        <c:v>1.141E-2</c:v>
                      </c:pt>
                      <c:pt idx="1242">
                        <c:v>1.142E-2</c:v>
                      </c:pt>
                      <c:pt idx="1243">
                        <c:v>1.1429999999999999E-2</c:v>
                      </c:pt>
                      <c:pt idx="1244">
                        <c:v>1.1440000000000001E-2</c:v>
                      </c:pt>
                      <c:pt idx="1245">
                        <c:v>1.145E-2</c:v>
                      </c:pt>
                      <c:pt idx="1246">
                        <c:v>1.146E-2</c:v>
                      </c:pt>
                      <c:pt idx="1247">
                        <c:v>1.1469999999999999E-2</c:v>
                      </c:pt>
                      <c:pt idx="1248">
                        <c:v>1.1480000000000001E-2</c:v>
                      </c:pt>
                      <c:pt idx="1249">
                        <c:v>1.149E-2</c:v>
                      </c:pt>
                      <c:pt idx="1250">
                        <c:v>1.15E-2</c:v>
                      </c:pt>
                      <c:pt idx="1251">
                        <c:v>1.1509999999999999E-2</c:v>
                      </c:pt>
                      <c:pt idx="1252">
                        <c:v>1.1520000000000001E-2</c:v>
                      </c:pt>
                      <c:pt idx="1253">
                        <c:v>1.153E-2</c:v>
                      </c:pt>
                      <c:pt idx="1254">
                        <c:v>1.154E-2</c:v>
                      </c:pt>
                      <c:pt idx="1255">
                        <c:v>1.155E-2</c:v>
                      </c:pt>
                      <c:pt idx="1256">
                        <c:v>1.1560000000000001E-2</c:v>
                      </c:pt>
                      <c:pt idx="1257">
                        <c:v>1.157E-2</c:v>
                      </c:pt>
                      <c:pt idx="1258">
                        <c:v>1.158E-2</c:v>
                      </c:pt>
                      <c:pt idx="1259">
                        <c:v>1.159E-2</c:v>
                      </c:pt>
                      <c:pt idx="1260">
                        <c:v>1.1599999999999999E-2</c:v>
                      </c:pt>
                      <c:pt idx="1261">
                        <c:v>1.1610000000000001E-2</c:v>
                      </c:pt>
                      <c:pt idx="1262">
                        <c:v>1.162E-2</c:v>
                      </c:pt>
                      <c:pt idx="1263">
                        <c:v>1.163E-2</c:v>
                      </c:pt>
                      <c:pt idx="1264">
                        <c:v>1.1639999999999999E-2</c:v>
                      </c:pt>
                      <c:pt idx="1265">
                        <c:v>1.1650000000000001E-2</c:v>
                      </c:pt>
                      <c:pt idx="1266">
                        <c:v>1.166E-2</c:v>
                      </c:pt>
                      <c:pt idx="1267">
                        <c:v>1.167E-2</c:v>
                      </c:pt>
                      <c:pt idx="1268">
                        <c:v>1.1679999999999999E-2</c:v>
                      </c:pt>
                      <c:pt idx="1269">
                        <c:v>1.1690000000000001E-2</c:v>
                      </c:pt>
                      <c:pt idx="1270">
                        <c:v>1.17E-2</c:v>
                      </c:pt>
                      <c:pt idx="1271">
                        <c:v>1.171E-2</c:v>
                      </c:pt>
                      <c:pt idx="1272">
                        <c:v>1.172E-2</c:v>
                      </c:pt>
                      <c:pt idx="1273">
                        <c:v>1.1730000000000001E-2</c:v>
                      </c:pt>
                      <c:pt idx="1274">
                        <c:v>1.174E-2</c:v>
                      </c:pt>
                      <c:pt idx="1275">
                        <c:v>1.175E-2</c:v>
                      </c:pt>
                      <c:pt idx="1276">
                        <c:v>1.176E-2</c:v>
                      </c:pt>
                      <c:pt idx="1277">
                        <c:v>1.1769999999999999E-2</c:v>
                      </c:pt>
                      <c:pt idx="1278">
                        <c:v>1.1780000000000001E-2</c:v>
                      </c:pt>
                      <c:pt idx="1279">
                        <c:v>1.179E-2</c:v>
                      </c:pt>
                      <c:pt idx="1280">
                        <c:v>1.18E-2</c:v>
                      </c:pt>
                      <c:pt idx="1281">
                        <c:v>1.1809999999999999E-2</c:v>
                      </c:pt>
                      <c:pt idx="1282">
                        <c:v>1.1820000000000001E-2</c:v>
                      </c:pt>
                      <c:pt idx="1283">
                        <c:v>1.183E-2</c:v>
                      </c:pt>
                      <c:pt idx="1284">
                        <c:v>1.184E-2</c:v>
                      </c:pt>
                      <c:pt idx="1285">
                        <c:v>1.1849999999999999E-2</c:v>
                      </c:pt>
                      <c:pt idx="1286">
                        <c:v>1.1860000000000001E-2</c:v>
                      </c:pt>
                      <c:pt idx="1287">
                        <c:v>1.187E-2</c:v>
                      </c:pt>
                      <c:pt idx="1288">
                        <c:v>1.188E-2</c:v>
                      </c:pt>
                      <c:pt idx="1289">
                        <c:v>1.189E-2</c:v>
                      </c:pt>
                      <c:pt idx="1290">
                        <c:v>1.1900000000000001E-2</c:v>
                      </c:pt>
                      <c:pt idx="1291">
                        <c:v>1.191E-2</c:v>
                      </c:pt>
                      <c:pt idx="1292">
                        <c:v>1.192E-2</c:v>
                      </c:pt>
                      <c:pt idx="1293">
                        <c:v>1.193E-2</c:v>
                      </c:pt>
                      <c:pt idx="1294">
                        <c:v>1.1939999999999999E-2</c:v>
                      </c:pt>
                      <c:pt idx="1295">
                        <c:v>1.1950000000000001E-2</c:v>
                      </c:pt>
                      <c:pt idx="1296">
                        <c:v>1.196E-2</c:v>
                      </c:pt>
                      <c:pt idx="1297">
                        <c:v>1.197E-2</c:v>
                      </c:pt>
                      <c:pt idx="1298">
                        <c:v>1.1979999999999999E-2</c:v>
                      </c:pt>
                      <c:pt idx="1299">
                        <c:v>1.1990000000000001E-2</c:v>
                      </c:pt>
                      <c:pt idx="1300">
                        <c:v>1.2E-2</c:v>
                      </c:pt>
                      <c:pt idx="1301">
                        <c:v>1.201E-2</c:v>
                      </c:pt>
                      <c:pt idx="1302">
                        <c:v>1.2019999999999999E-2</c:v>
                      </c:pt>
                      <c:pt idx="1303">
                        <c:v>1.2030000000000001E-2</c:v>
                      </c:pt>
                      <c:pt idx="1304">
                        <c:v>1.204E-2</c:v>
                      </c:pt>
                      <c:pt idx="1305">
                        <c:v>1.205E-2</c:v>
                      </c:pt>
                      <c:pt idx="1306">
                        <c:v>1.206E-2</c:v>
                      </c:pt>
                      <c:pt idx="1307">
                        <c:v>1.2070000000000001E-2</c:v>
                      </c:pt>
                      <c:pt idx="1308">
                        <c:v>1.208E-2</c:v>
                      </c:pt>
                      <c:pt idx="1309">
                        <c:v>1.209E-2</c:v>
                      </c:pt>
                      <c:pt idx="1310">
                        <c:v>1.21E-2</c:v>
                      </c:pt>
                      <c:pt idx="1311">
                        <c:v>1.2109999999999999E-2</c:v>
                      </c:pt>
                      <c:pt idx="1312">
                        <c:v>1.2120000000000001E-2</c:v>
                      </c:pt>
                      <c:pt idx="1313">
                        <c:v>1.213E-2</c:v>
                      </c:pt>
                      <c:pt idx="1314">
                        <c:v>1.214E-2</c:v>
                      </c:pt>
                      <c:pt idx="1315">
                        <c:v>1.2149999999999999E-2</c:v>
                      </c:pt>
                      <c:pt idx="1316">
                        <c:v>1.2160000000000001E-2</c:v>
                      </c:pt>
                      <c:pt idx="1317">
                        <c:v>1.217E-2</c:v>
                      </c:pt>
                      <c:pt idx="1318">
                        <c:v>1.218E-2</c:v>
                      </c:pt>
                      <c:pt idx="1319">
                        <c:v>1.2189999999999999E-2</c:v>
                      </c:pt>
                      <c:pt idx="1320">
                        <c:v>1.2200000000000001E-2</c:v>
                      </c:pt>
                      <c:pt idx="1321">
                        <c:v>1.221E-2</c:v>
                      </c:pt>
                      <c:pt idx="1322">
                        <c:v>1.222E-2</c:v>
                      </c:pt>
                      <c:pt idx="1323">
                        <c:v>1.223E-2</c:v>
                      </c:pt>
                      <c:pt idx="1324">
                        <c:v>1.2239999999999999E-2</c:v>
                      </c:pt>
                      <c:pt idx="1325">
                        <c:v>1.225E-2</c:v>
                      </c:pt>
                      <c:pt idx="1326">
                        <c:v>1.226E-2</c:v>
                      </c:pt>
                      <c:pt idx="1327">
                        <c:v>1.227E-2</c:v>
                      </c:pt>
                      <c:pt idx="1328">
                        <c:v>1.2279999999999999E-2</c:v>
                      </c:pt>
                      <c:pt idx="1329">
                        <c:v>1.2290000000000001E-2</c:v>
                      </c:pt>
                      <c:pt idx="1330">
                        <c:v>1.23E-2</c:v>
                      </c:pt>
                      <c:pt idx="1331">
                        <c:v>1.231E-2</c:v>
                      </c:pt>
                      <c:pt idx="1332">
                        <c:v>1.2319999999999999E-2</c:v>
                      </c:pt>
                      <c:pt idx="1333">
                        <c:v>1.2330000000000001E-2</c:v>
                      </c:pt>
                      <c:pt idx="1334">
                        <c:v>1.234E-2</c:v>
                      </c:pt>
                      <c:pt idx="1335">
                        <c:v>1.235E-2</c:v>
                      </c:pt>
                      <c:pt idx="1336">
                        <c:v>1.2359999999999999E-2</c:v>
                      </c:pt>
                      <c:pt idx="1337">
                        <c:v>1.2370000000000001E-2</c:v>
                      </c:pt>
                      <c:pt idx="1338">
                        <c:v>1.238E-2</c:v>
                      </c:pt>
                      <c:pt idx="1339">
                        <c:v>1.239E-2</c:v>
                      </c:pt>
                      <c:pt idx="1340">
                        <c:v>1.24E-2</c:v>
                      </c:pt>
                      <c:pt idx="1341">
                        <c:v>1.2409999999999999E-2</c:v>
                      </c:pt>
                      <c:pt idx="1342">
                        <c:v>1.242E-2</c:v>
                      </c:pt>
                      <c:pt idx="1343">
                        <c:v>1.243E-2</c:v>
                      </c:pt>
                      <c:pt idx="1344">
                        <c:v>1.244E-2</c:v>
                      </c:pt>
                      <c:pt idx="1345">
                        <c:v>1.2449999999999999E-2</c:v>
                      </c:pt>
                      <c:pt idx="1346">
                        <c:v>1.2460000000000001E-2</c:v>
                      </c:pt>
                      <c:pt idx="1347">
                        <c:v>1.247E-2</c:v>
                      </c:pt>
                      <c:pt idx="1348">
                        <c:v>1.248E-2</c:v>
                      </c:pt>
                      <c:pt idx="1349">
                        <c:v>1.2489999999999999E-2</c:v>
                      </c:pt>
                      <c:pt idx="1350">
                        <c:v>1.2500000000000001E-2</c:v>
                      </c:pt>
                      <c:pt idx="1351">
                        <c:v>1.251E-2</c:v>
                      </c:pt>
                      <c:pt idx="1352">
                        <c:v>1.252E-2</c:v>
                      </c:pt>
                      <c:pt idx="1353">
                        <c:v>1.2529999999999999E-2</c:v>
                      </c:pt>
                      <c:pt idx="1354">
                        <c:v>1.2540000000000001E-2</c:v>
                      </c:pt>
                      <c:pt idx="1355">
                        <c:v>1.255E-2</c:v>
                      </c:pt>
                      <c:pt idx="1356">
                        <c:v>1.256E-2</c:v>
                      </c:pt>
                      <c:pt idx="1357">
                        <c:v>1.257E-2</c:v>
                      </c:pt>
                      <c:pt idx="1358">
                        <c:v>1.2579999999999999E-2</c:v>
                      </c:pt>
                      <c:pt idx="1359">
                        <c:v>1.259E-2</c:v>
                      </c:pt>
                      <c:pt idx="1360">
                        <c:v>1.26E-2</c:v>
                      </c:pt>
                      <c:pt idx="1361">
                        <c:v>1.261E-2</c:v>
                      </c:pt>
                      <c:pt idx="1362">
                        <c:v>1.2619999999999999E-2</c:v>
                      </c:pt>
                      <c:pt idx="1363">
                        <c:v>1.2630000000000001E-2</c:v>
                      </c:pt>
                      <c:pt idx="1364">
                        <c:v>1.264E-2</c:v>
                      </c:pt>
                      <c:pt idx="1365">
                        <c:v>1.265E-2</c:v>
                      </c:pt>
                      <c:pt idx="1366">
                        <c:v>1.2659999999999999E-2</c:v>
                      </c:pt>
                      <c:pt idx="1367">
                        <c:v>1.2670000000000001E-2</c:v>
                      </c:pt>
                      <c:pt idx="1368">
                        <c:v>1.268E-2</c:v>
                      </c:pt>
                      <c:pt idx="1369">
                        <c:v>1.269E-2</c:v>
                      </c:pt>
                      <c:pt idx="1370">
                        <c:v>1.2699999999999999E-2</c:v>
                      </c:pt>
                      <c:pt idx="1371">
                        <c:v>1.2710000000000001E-2</c:v>
                      </c:pt>
                      <c:pt idx="1372">
                        <c:v>1.272E-2</c:v>
                      </c:pt>
                      <c:pt idx="1373">
                        <c:v>1.273E-2</c:v>
                      </c:pt>
                      <c:pt idx="1374">
                        <c:v>1.274E-2</c:v>
                      </c:pt>
                      <c:pt idx="1375">
                        <c:v>1.2749999999999999E-2</c:v>
                      </c:pt>
                      <c:pt idx="1376">
                        <c:v>1.2760000000000001E-2</c:v>
                      </c:pt>
                      <c:pt idx="1377">
                        <c:v>1.277E-2</c:v>
                      </c:pt>
                      <c:pt idx="1378">
                        <c:v>1.278E-2</c:v>
                      </c:pt>
                      <c:pt idx="1379">
                        <c:v>1.2789999999999999E-2</c:v>
                      </c:pt>
                      <c:pt idx="1380">
                        <c:v>1.2800000000000001E-2</c:v>
                      </c:pt>
                      <c:pt idx="1381">
                        <c:v>1.281E-2</c:v>
                      </c:pt>
                      <c:pt idx="1382">
                        <c:v>1.282E-2</c:v>
                      </c:pt>
                      <c:pt idx="1383">
                        <c:v>1.2829999999999999E-2</c:v>
                      </c:pt>
                      <c:pt idx="1384">
                        <c:v>1.2840000000000001E-2</c:v>
                      </c:pt>
                      <c:pt idx="1385">
                        <c:v>1.285E-2</c:v>
                      </c:pt>
                      <c:pt idx="1386">
                        <c:v>1.286E-2</c:v>
                      </c:pt>
                      <c:pt idx="1387">
                        <c:v>1.2869999999999999E-2</c:v>
                      </c:pt>
                      <c:pt idx="1388">
                        <c:v>1.2880000000000001E-2</c:v>
                      </c:pt>
                      <c:pt idx="1389">
                        <c:v>1.289E-2</c:v>
                      </c:pt>
                      <c:pt idx="1390">
                        <c:v>1.29E-2</c:v>
                      </c:pt>
                      <c:pt idx="1391">
                        <c:v>1.291E-2</c:v>
                      </c:pt>
                      <c:pt idx="1392">
                        <c:v>1.2919999999999999E-2</c:v>
                      </c:pt>
                      <c:pt idx="1393">
                        <c:v>1.2930000000000001E-2</c:v>
                      </c:pt>
                      <c:pt idx="1394">
                        <c:v>1.294E-2</c:v>
                      </c:pt>
                      <c:pt idx="1395">
                        <c:v>1.295E-2</c:v>
                      </c:pt>
                      <c:pt idx="1396">
                        <c:v>1.2959999999999999E-2</c:v>
                      </c:pt>
                      <c:pt idx="1397">
                        <c:v>1.2970000000000001E-2</c:v>
                      </c:pt>
                      <c:pt idx="1398">
                        <c:v>1.298E-2</c:v>
                      </c:pt>
                      <c:pt idx="1399">
                        <c:v>1.299E-2</c:v>
                      </c:pt>
                      <c:pt idx="1400">
                        <c:v>1.2999999999999999E-2</c:v>
                      </c:pt>
                      <c:pt idx="1401">
                        <c:v>1.3010000000000001E-2</c:v>
                      </c:pt>
                      <c:pt idx="1402">
                        <c:v>1.302E-2</c:v>
                      </c:pt>
                      <c:pt idx="1403">
                        <c:v>1.303E-2</c:v>
                      </c:pt>
                      <c:pt idx="1404">
                        <c:v>1.304E-2</c:v>
                      </c:pt>
                      <c:pt idx="1405">
                        <c:v>1.3050000000000001E-2</c:v>
                      </c:pt>
                      <c:pt idx="1406">
                        <c:v>1.306E-2</c:v>
                      </c:pt>
                      <c:pt idx="1407">
                        <c:v>1.307E-2</c:v>
                      </c:pt>
                      <c:pt idx="1408">
                        <c:v>1.308E-2</c:v>
                      </c:pt>
                      <c:pt idx="1409">
                        <c:v>1.3089999999999999E-2</c:v>
                      </c:pt>
                      <c:pt idx="1410">
                        <c:v>1.3100000000000001E-2</c:v>
                      </c:pt>
                      <c:pt idx="1411">
                        <c:v>1.311E-2</c:v>
                      </c:pt>
                      <c:pt idx="1412">
                        <c:v>1.312E-2</c:v>
                      </c:pt>
                      <c:pt idx="1413">
                        <c:v>1.3129999999999999E-2</c:v>
                      </c:pt>
                      <c:pt idx="1414">
                        <c:v>1.3140000000000001E-2</c:v>
                      </c:pt>
                      <c:pt idx="1415">
                        <c:v>1.315E-2</c:v>
                      </c:pt>
                      <c:pt idx="1416">
                        <c:v>1.316E-2</c:v>
                      </c:pt>
                      <c:pt idx="1417">
                        <c:v>1.3169999999999999E-2</c:v>
                      </c:pt>
                      <c:pt idx="1418">
                        <c:v>1.3180000000000001E-2</c:v>
                      </c:pt>
                      <c:pt idx="1419">
                        <c:v>1.319E-2</c:v>
                      </c:pt>
                      <c:pt idx="1420">
                        <c:v>1.32E-2</c:v>
                      </c:pt>
                      <c:pt idx="1421">
                        <c:v>1.321E-2</c:v>
                      </c:pt>
                      <c:pt idx="1422">
                        <c:v>1.3220000000000001E-2</c:v>
                      </c:pt>
                      <c:pt idx="1423">
                        <c:v>1.323E-2</c:v>
                      </c:pt>
                      <c:pt idx="1424">
                        <c:v>1.324E-2</c:v>
                      </c:pt>
                      <c:pt idx="1425">
                        <c:v>1.325E-2</c:v>
                      </c:pt>
                      <c:pt idx="1426">
                        <c:v>1.3259999999999999E-2</c:v>
                      </c:pt>
                      <c:pt idx="1427">
                        <c:v>1.3270000000000001E-2</c:v>
                      </c:pt>
                      <c:pt idx="1428">
                        <c:v>1.328E-2</c:v>
                      </c:pt>
                      <c:pt idx="1429">
                        <c:v>1.329E-2</c:v>
                      </c:pt>
                      <c:pt idx="1430">
                        <c:v>1.3299999999999999E-2</c:v>
                      </c:pt>
                      <c:pt idx="1431">
                        <c:v>1.3310000000000001E-2</c:v>
                      </c:pt>
                      <c:pt idx="1432">
                        <c:v>1.332E-2</c:v>
                      </c:pt>
                      <c:pt idx="1433">
                        <c:v>1.333E-2</c:v>
                      </c:pt>
                      <c:pt idx="1434">
                        <c:v>1.3339999999999999E-2</c:v>
                      </c:pt>
                      <c:pt idx="1435">
                        <c:v>1.3350000000000001E-2</c:v>
                      </c:pt>
                      <c:pt idx="1436">
                        <c:v>1.336E-2</c:v>
                      </c:pt>
                      <c:pt idx="1437">
                        <c:v>1.337E-2</c:v>
                      </c:pt>
                      <c:pt idx="1438">
                        <c:v>1.338E-2</c:v>
                      </c:pt>
                      <c:pt idx="1439">
                        <c:v>1.3390000000000001E-2</c:v>
                      </c:pt>
                      <c:pt idx="1440">
                        <c:v>1.34E-2</c:v>
                      </c:pt>
                      <c:pt idx="1441">
                        <c:v>1.341E-2</c:v>
                      </c:pt>
                      <c:pt idx="1442">
                        <c:v>1.342E-2</c:v>
                      </c:pt>
                      <c:pt idx="1443">
                        <c:v>1.3429999999999999E-2</c:v>
                      </c:pt>
                      <c:pt idx="1444">
                        <c:v>1.3440000000000001E-2</c:v>
                      </c:pt>
                      <c:pt idx="1445">
                        <c:v>1.345E-2</c:v>
                      </c:pt>
                      <c:pt idx="1446">
                        <c:v>1.346E-2</c:v>
                      </c:pt>
                      <c:pt idx="1447">
                        <c:v>1.3469999999999999E-2</c:v>
                      </c:pt>
                      <c:pt idx="1448">
                        <c:v>1.3480000000000001E-2</c:v>
                      </c:pt>
                      <c:pt idx="1449">
                        <c:v>1.349E-2</c:v>
                      </c:pt>
                      <c:pt idx="1450">
                        <c:v>1.35E-2</c:v>
                      </c:pt>
                      <c:pt idx="1451">
                        <c:v>1.3509999999999999E-2</c:v>
                      </c:pt>
                      <c:pt idx="1452">
                        <c:v>1.3520000000000001E-2</c:v>
                      </c:pt>
                      <c:pt idx="1453">
                        <c:v>1.353E-2</c:v>
                      </c:pt>
                      <c:pt idx="1454">
                        <c:v>1.354E-2</c:v>
                      </c:pt>
                      <c:pt idx="1455">
                        <c:v>1.355E-2</c:v>
                      </c:pt>
                      <c:pt idx="1456">
                        <c:v>1.3559999999999999E-2</c:v>
                      </c:pt>
                      <c:pt idx="1457">
                        <c:v>1.357E-2</c:v>
                      </c:pt>
                      <c:pt idx="1458">
                        <c:v>1.358E-2</c:v>
                      </c:pt>
                      <c:pt idx="1459">
                        <c:v>1.359E-2</c:v>
                      </c:pt>
                      <c:pt idx="1460">
                        <c:v>1.3599999999999999E-2</c:v>
                      </c:pt>
                      <c:pt idx="1461">
                        <c:v>1.3610000000000001E-2</c:v>
                      </c:pt>
                      <c:pt idx="1462">
                        <c:v>1.362E-2</c:v>
                      </c:pt>
                      <c:pt idx="1463">
                        <c:v>1.363E-2</c:v>
                      </c:pt>
                      <c:pt idx="1464">
                        <c:v>1.3639999999999999E-2</c:v>
                      </c:pt>
                      <c:pt idx="1465">
                        <c:v>1.3650000000000001E-2</c:v>
                      </c:pt>
                      <c:pt idx="1466">
                        <c:v>1.366E-2</c:v>
                      </c:pt>
                      <c:pt idx="1467">
                        <c:v>1.367E-2</c:v>
                      </c:pt>
                      <c:pt idx="1468">
                        <c:v>1.3679999999999999E-2</c:v>
                      </c:pt>
                      <c:pt idx="1469">
                        <c:v>1.3690000000000001E-2</c:v>
                      </c:pt>
                      <c:pt idx="1470">
                        <c:v>1.37E-2</c:v>
                      </c:pt>
                      <c:pt idx="1471">
                        <c:v>1.371E-2</c:v>
                      </c:pt>
                      <c:pt idx="1472">
                        <c:v>1.372E-2</c:v>
                      </c:pt>
                      <c:pt idx="1473">
                        <c:v>1.3729999999999999E-2</c:v>
                      </c:pt>
                      <c:pt idx="1474">
                        <c:v>1.374E-2</c:v>
                      </c:pt>
                      <c:pt idx="1475">
                        <c:v>1.375E-2</c:v>
                      </c:pt>
                      <c:pt idx="1476">
                        <c:v>1.376E-2</c:v>
                      </c:pt>
                      <c:pt idx="1477">
                        <c:v>1.3769999999999999E-2</c:v>
                      </c:pt>
                      <c:pt idx="1478">
                        <c:v>1.3780000000000001E-2</c:v>
                      </c:pt>
                      <c:pt idx="1479">
                        <c:v>1.379E-2</c:v>
                      </c:pt>
                      <c:pt idx="1480">
                        <c:v>1.38E-2</c:v>
                      </c:pt>
                      <c:pt idx="1481">
                        <c:v>1.3809999999999999E-2</c:v>
                      </c:pt>
                      <c:pt idx="1482">
                        <c:v>1.3820000000000001E-2</c:v>
                      </c:pt>
                      <c:pt idx="1483">
                        <c:v>1.383E-2</c:v>
                      </c:pt>
                      <c:pt idx="1484">
                        <c:v>1.384E-2</c:v>
                      </c:pt>
                      <c:pt idx="1485">
                        <c:v>1.3849999999999999E-2</c:v>
                      </c:pt>
                      <c:pt idx="1486">
                        <c:v>1.3860000000000001E-2</c:v>
                      </c:pt>
                      <c:pt idx="1487">
                        <c:v>1.387E-2</c:v>
                      </c:pt>
                      <c:pt idx="1488">
                        <c:v>1.388E-2</c:v>
                      </c:pt>
                      <c:pt idx="1489">
                        <c:v>1.389E-2</c:v>
                      </c:pt>
                      <c:pt idx="1490">
                        <c:v>1.3899999999999999E-2</c:v>
                      </c:pt>
                      <c:pt idx="1491">
                        <c:v>1.391E-2</c:v>
                      </c:pt>
                      <c:pt idx="1492">
                        <c:v>1.392E-2</c:v>
                      </c:pt>
                      <c:pt idx="1493">
                        <c:v>1.393E-2</c:v>
                      </c:pt>
                      <c:pt idx="1494">
                        <c:v>1.3939999999999999E-2</c:v>
                      </c:pt>
                      <c:pt idx="1495">
                        <c:v>1.3950000000000001E-2</c:v>
                      </c:pt>
                      <c:pt idx="1496">
                        <c:v>1.396E-2</c:v>
                      </c:pt>
                      <c:pt idx="1497">
                        <c:v>1.397E-2</c:v>
                      </c:pt>
                      <c:pt idx="1498">
                        <c:v>1.3979999999999999E-2</c:v>
                      </c:pt>
                      <c:pt idx="1499">
                        <c:v>1.3990000000000001E-2</c:v>
                      </c:pt>
                      <c:pt idx="1500">
                        <c:v>1.4E-2</c:v>
                      </c:pt>
                      <c:pt idx="1501">
                        <c:v>1.401E-2</c:v>
                      </c:pt>
                      <c:pt idx="1502">
                        <c:v>1.4019999999999999E-2</c:v>
                      </c:pt>
                      <c:pt idx="1503">
                        <c:v>1.4030000000000001E-2</c:v>
                      </c:pt>
                      <c:pt idx="1504">
                        <c:v>1.404E-2</c:v>
                      </c:pt>
                      <c:pt idx="1505">
                        <c:v>1.405E-2</c:v>
                      </c:pt>
                      <c:pt idx="1506">
                        <c:v>1.406E-2</c:v>
                      </c:pt>
                      <c:pt idx="1507">
                        <c:v>1.4069999999999999E-2</c:v>
                      </c:pt>
                      <c:pt idx="1508">
                        <c:v>1.4080000000000001E-2</c:v>
                      </c:pt>
                      <c:pt idx="1509">
                        <c:v>1.409E-2</c:v>
                      </c:pt>
                      <c:pt idx="1510">
                        <c:v>1.41E-2</c:v>
                      </c:pt>
                      <c:pt idx="1511">
                        <c:v>1.4109999999999999E-2</c:v>
                      </c:pt>
                      <c:pt idx="1512">
                        <c:v>1.4120000000000001E-2</c:v>
                      </c:pt>
                      <c:pt idx="1513">
                        <c:v>1.413E-2</c:v>
                      </c:pt>
                      <c:pt idx="1514">
                        <c:v>1.414E-2</c:v>
                      </c:pt>
                      <c:pt idx="1515">
                        <c:v>1.4149999999999999E-2</c:v>
                      </c:pt>
                      <c:pt idx="1516">
                        <c:v>1.4160000000000001E-2</c:v>
                      </c:pt>
                      <c:pt idx="1517">
                        <c:v>1.417E-2</c:v>
                      </c:pt>
                      <c:pt idx="1518">
                        <c:v>1.418E-2</c:v>
                      </c:pt>
                      <c:pt idx="1519">
                        <c:v>1.4189999999999999E-2</c:v>
                      </c:pt>
                      <c:pt idx="1520">
                        <c:v>1.4200000000000001E-2</c:v>
                      </c:pt>
                      <c:pt idx="1521">
                        <c:v>1.421E-2</c:v>
                      </c:pt>
                      <c:pt idx="1522">
                        <c:v>1.422E-2</c:v>
                      </c:pt>
                      <c:pt idx="1523">
                        <c:v>1.423E-2</c:v>
                      </c:pt>
                      <c:pt idx="1524">
                        <c:v>1.4239999999999999E-2</c:v>
                      </c:pt>
                      <c:pt idx="1525">
                        <c:v>1.4250000000000001E-2</c:v>
                      </c:pt>
                      <c:pt idx="1526">
                        <c:v>1.426E-2</c:v>
                      </c:pt>
                      <c:pt idx="1527">
                        <c:v>1.427E-2</c:v>
                      </c:pt>
                      <c:pt idx="1528">
                        <c:v>1.4279999999999999E-2</c:v>
                      </c:pt>
                      <c:pt idx="1529">
                        <c:v>1.4290000000000001E-2</c:v>
                      </c:pt>
                      <c:pt idx="1530">
                        <c:v>1.43E-2</c:v>
                      </c:pt>
                      <c:pt idx="1531">
                        <c:v>1.431E-2</c:v>
                      </c:pt>
                      <c:pt idx="1532">
                        <c:v>1.4319999999999999E-2</c:v>
                      </c:pt>
                      <c:pt idx="1533">
                        <c:v>1.4330000000000001E-2</c:v>
                      </c:pt>
                      <c:pt idx="1534">
                        <c:v>1.434E-2</c:v>
                      </c:pt>
                      <c:pt idx="1535">
                        <c:v>1.435E-2</c:v>
                      </c:pt>
                      <c:pt idx="1536">
                        <c:v>1.436E-2</c:v>
                      </c:pt>
                      <c:pt idx="1537">
                        <c:v>1.4370000000000001E-2</c:v>
                      </c:pt>
                      <c:pt idx="1538">
                        <c:v>1.438E-2</c:v>
                      </c:pt>
                      <c:pt idx="1539">
                        <c:v>1.439E-2</c:v>
                      </c:pt>
                      <c:pt idx="1540">
                        <c:v>1.44E-2</c:v>
                      </c:pt>
                      <c:pt idx="1541">
                        <c:v>1.4409999999999999E-2</c:v>
                      </c:pt>
                      <c:pt idx="1542">
                        <c:v>1.4420000000000001E-2</c:v>
                      </c:pt>
                      <c:pt idx="1543">
                        <c:v>1.443E-2</c:v>
                      </c:pt>
                      <c:pt idx="1544">
                        <c:v>1.444E-2</c:v>
                      </c:pt>
                      <c:pt idx="1545">
                        <c:v>1.4449999999999999E-2</c:v>
                      </c:pt>
                      <c:pt idx="1546">
                        <c:v>1.4460000000000001E-2</c:v>
                      </c:pt>
                      <c:pt idx="1547">
                        <c:v>1.447E-2</c:v>
                      </c:pt>
                      <c:pt idx="1548">
                        <c:v>1.448E-2</c:v>
                      </c:pt>
                      <c:pt idx="1549">
                        <c:v>1.4489999999999999E-2</c:v>
                      </c:pt>
                      <c:pt idx="1550">
                        <c:v>1.4500000000000001E-2</c:v>
                      </c:pt>
                      <c:pt idx="1551">
                        <c:v>1.451E-2</c:v>
                      </c:pt>
                      <c:pt idx="1552">
                        <c:v>1.452E-2</c:v>
                      </c:pt>
                      <c:pt idx="1553">
                        <c:v>1.453E-2</c:v>
                      </c:pt>
                      <c:pt idx="1554">
                        <c:v>1.4540000000000001E-2</c:v>
                      </c:pt>
                      <c:pt idx="1555">
                        <c:v>1.455E-2</c:v>
                      </c:pt>
                      <c:pt idx="1556">
                        <c:v>1.456E-2</c:v>
                      </c:pt>
                      <c:pt idx="1557">
                        <c:v>1.457E-2</c:v>
                      </c:pt>
                      <c:pt idx="1558">
                        <c:v>1.4579999999999999E-2</c:v>
                      </c:pt>
                      <c:pt idx="1559">
                        <c:v>1.4590000000000001E-2</c:v>
                      </c:pt>
                      <c:pt idx="1560">
                        <c:v>1.46E-2</c:v>
                      </c:pt>
                      <c:pt idx="1561">
                        <c:v>1.461E-2</c:v>
                      </c:pt>
                      <c:pt idx="1562">
                        <c:v>1.4619999999999999E-2</c:v>
                      </c:pt>
                      <c:pt idx="1563">
                        <c:v>1.4630000000000001E-2</c:v>
                      </c:pt>
                      <c:pt idx="1564">
                        <c:v>1.464E-2</c:v>
                      </c:pt>
                      <c:pt idx="1565">
                        <c:v>1.465E-2</c:v>
                      </c:pt>
                      <c:pt idx="1566">
                        <c:v>1.4659999999999999E-2</c:v>
                      </c:pt>
                      <c:pt idx="1567">
                        <c:v>1.4670000000000001E-2</c:v>
                      </c:pt>
                      <c:pt idx="1568">
                        <c:v>1.468E-2</c:v>
                      </c:pt>
                      <c:pt idx="1569">
                        <c:v>1.469E-2</c:v>
                      </c:pt>
                      <c:pt idx="1570">
                        <c:v>1.47E-2</c:v>
                      </c:pt>
                      <c:pt idx="1571">
                        <c:v>1.4710000000000001E-2</c:v>
                      </c:pt>
                      <c:pt idx="1572">
                        <c:v>1.472E-2</c:v>
                      </c:pt>
                      <c:pt idx="1573">
                        <c:v>1.473E-2</c:v>
                      </c:pt>
                      <c:pt idx="1574">
                        <c:v>1.474E-2</c:v>
                      </c:pt>
                      <c:pt idx="1575">
                        <c:v>1.4749999999999999E-2</c:v>
                      </c:pt>
                      <c:pt idx="1576">
                        <c:v>1.4760000000000001E-2</c:v>
                      </c:pt>
                      <c:pt idx="1577">
                        <c:v>1.477E-2</c:v>
                      </c:pt>
                      <c:pt idx="1578">
                        <c:v>1.478E-2</c:v>
                      </c:pt>
                      <c:pt idx="1579">
                        <c:v>1.4789999999999999E-2</c:v>
                      </c:pt>
                      <c:pt idx="1580">
                        <c:v>1.4800000000000001E-2</c:v>
                      </c:pt>
                      <c:pt idx="1581">
                        <c:v>1.481E-2</c:v>
                      </c:pt>
                      <c:pt idx="1582">
                        <c:v>1.482E-2</c:v>
                      </c:pt>
                      <c:pt idx="1583">
                        <c:v>1.4829999999999999E-2</c:v>
                      </c:pt>
                      <c:pt idx="1584">
                        <c:v>1.4840000000000001E-2</c:v>
                      </c:pt>
                      <c:pt idx="1585">
                        <c:v>1.485E-2</c:v>
                      </c:pt>
                      <c:pt idx="1586">
                        <c:v>1.486E-2</c:v>
                      </c:pt>
                      <c:pt idx="1587">
                        <c:v>1.487E-2</c:v>
                      </c:pt>
                      <c:pt idx="1588">
                        <c:v>1.4880000000000001E-2</c:v>
                      </c:pt>
                      <c:pt idx="1589">
                        <c:v>1.489E-2</c:v>
                      </c:pt>
                      <c:pt idx="1590">
                        <c:v>1.49E-2</c:v>
                      </c:pt>
                      <c:pt idx="1591">
                        <c:v>1.491E-2</c:v>
                      </c:pt>
                      <c:pt idx="1592">
                        <c:v>1.4919999999999999E-2</c:v>
                      </c:pt>
                      <c:pt idx="1593">
                        <c:v>1.4930000000000001E-2</c:v>
                      </c:pt>
                      <c:pt idx="1594">
                        <c:v>1.494E-2</c:v>
                      </c:pt>
                      <c:pt idx="1595">
                        <c:v>1.495E-2</c:v>
                      </c:pt>
                      <c:pt idx="1596">
                        <c:v>1.4959999999999999E-2</c:v>
                      </c:pt>
                      <c:pt idx="1597">
                        <c:v>1.4970000000000001E-2</c:v>
                      </c:pt>
                      <c:pt idx="1598">
                        <c:v>1.498E-2</c:v>
                      </c:pt>
                      <c:pt idx="1599">
                        <c:v>1.499E-2</c:v>
                      </c:pt>
                      <c:pt idx="1600">
                        <c:v>1.4999999999999999E-2</c:v>
                      </c:pt>
                      <c:pt idx="1601">
                        <c:v>1.5010000000000001E-2</c:v>
                      </c:pt>
                      <c:pt idx="1602">
                        <c:v>1.502E-2</c:v>
                      </c:pt>
                      <c:pt idx="1603">
                        <c:v>1.503E-2</c:v>
                      </c:pt>
                      <c:pt idx="1604">
                        <c:v>1.504E-2</c:v>
                      </c:pt>
                      <c:pt idx="1605">
                        <c:v>1.5049999999999999E-2</c:v>
                      </c:pt>
                      <c:pt idx="1606">
                        <c:v>1.506E-2</c:v>
                      </c:pt>
                      <c:pt idx="1607">
                        <c:v>1.507E-2</c:v>
                      </c:pt>
                      <c:pt idx="1608">
                        <c:v>1.508E-2</c:v>
                      </c:pt>
                      <c:pt idx="1609">
                        <c:v>1.5089999999999999E-2</c:v>
                      </c:pt>
                      <c:pt idx="1610">
                        <c:v>1.5100000000000001E-2</c:v>
                      </c:pt>
                      <c:pt idx="1611">
                        <c:v>1.511E-2</c:v>
                      </c:pt>
                      <c:pt idx="1612">
                        <c:v>1.512E-2</c:v>
                      </c:pt>
                      <c:pt idx="1613">
                        <c:v>1.5129999999999999E-2</c:v>
                      </c:pt>
                      <c:pt idx="1614">
                        <c:v>1.5140000000000001E-2</c:v>
                      </c:pt>
                      <c:pt idx="1615">
                        <c:v>1.515E-2</c:v>
                      </c:pt>
                      <c:pt idx="1616">
                        <c:v>1.516E-2</c:v>
                      </c:pt>
                      <c:pt idx="1617">
                        <c:v>1.5169999999999999E-2</c:v>
                      </c:pt>
                      <c:pt idx="1618">
                        <c:v>1.5180000000000001E-2</c:v>
                      </c:pt>
                      <c:pt idx="1619">
                        <c:v>1.519E-2</c:v>
                      </c:pt>
                      <c:pt idx="1620">
                        <c:v>1.52E-2</c:v>
                      </c:pt>
                      <c:pt idx="1621">
                        <c:v>1.521E-2</c:v>
                      </c:pt>
                      <c:pt idx="1622">
                        <c:v>1.5219999999999999E-2</c:v>
                      </c:pt>
                      <c:pt idx="1623">
                        <c:v>1.523E-2</c:v>
                      </c:pt>
                      <c:pt idx="1624">
                        <c:v>1.524E-2</c:v>
                      </c:pt>
                      <c:pt idx="1625">
                        <c:v>1.525E-2</c:v>
                      </c:pt>
                      <c:pt idx="1626">
                        <c:v>1.5259999999999999E-2</c:v>
                      </c:pt>
                      <c:pt idx="1627">
                        <c:v>1.5270000000000001E-2</c:v>
                      </c:pt>
                      <c:pt idx="1628">
                        <c:v>1.528E-2</c:v>
                      </c:pt>
                      <c:pt idx="1629">
                        <c:v>1.529E-2</c:v>
                      </c:pt>
                      <c:pt idx="1630">
                        <c:v>1.5299999999999999E-2</c:v>
                      </c:pt>
                      <c:pt idx="1631">
                        <c:v>1.5310000000000001E-2</c:v>
                      </c:pt>
                      <c:pt idx="1632">
                        <c:v>1.532E-2</c:v>
                      </c:pt>
                      <c:pt idx="1633">
                        <c:v>1.533E-2</c:v>
                      </c:pt>
                      <c:pt idx="1634">
                        <c:v>1.5339999999999999E-2</c:v>
                      </c:pt>
                      <c:pt idx="1635">
                        <c:v>1.5350000000000001E-2</c:v>
                      </c:pt>
                      <c:pt idx="1636">
                        <c:v>1.536E-2</c:v>
                      </c:pt>
                      <c:pt idx="1637">
                        <c:v>1.537E-2</c:v>
                      </c:pt>
                      <c:pt idx="1638">
                        <c:v>1.538E-2</c:v>
                      </c:pt>
                      <c:pt idx="1639">
                        <c:v>1.5389999999999999E-2</c:v>
                      </c:pt>
                      <c:pt idx="1640">
                        <c:v>1.54E-2</c:v>
                      </c:pt>
                      <c:pt idx="1641">
                        <c:v>1.541E-2</c:v>
                      </c:pt>
                      <c:pt idx="1642">
                        <c:v>1.542E-2</c:v>
                      </c:pt>
                      <c:pt idx="1643">
                        <c:v>1.5429999999999999E-2</c:v>
                      </c:pt>
                      <c:pt idx="1644">
                        <c:v>1.5440000000000001E-2</c:v>
                      </c:pt>
                      <c:pt idx="1645">
                        <c:v>1.545E-2</c:v>
                      </c:pt>
                      <c:pt idx="1646">
                        <c:v>1.546E-2</c:v>
                      </c:pt>
                      <c:pt idx="1647">
                        <c:v>1.5469999999999999E-2</c:v>
                      </c:pt>
                      <c:pt idx="1648">
                        <c:v>1.5480000000000001E-2</c:v>
                      </c:pt>
                      <c:pt idx="1649">
                        <c:v>1.549E-2</c:v>
                      </c:pt>
                      <c:pt idx="1650">
                        <c:v>1.55E-2</c:v>
                      </c:pt>
                      <c:pt idx="1651">
                        <c:v>1.5509999999999999E-2</c:v>
                      </c:pt>
                      <c:pt idx="1652">
                        <c:v>1.5520000000000001E-2</c:v>
                      </c:pt>
                      <c:pt idx="1653">
                        <c:v>1.553E-2</c:v>
                      </c:pt>
                      <c:pt idx="1654">
                        <c:v>1.554E-2</c:v>
                      </c:pt>
                      <c:pt idx="1655">
                        <c:v>1.555E-2</c:v>
                      </c:pt>
                      <c:pt idx="1656">
                        <c:v>1.5559999999999999E-2</c:v>
                      </c:pt>
                      <c:pt idx="1657">
                        <c:v>1.5570000000000001E-2</c:v>
                      </c:pt>
                      <c:pt idx="1658">
                        <c:v>1.558E-2</c:v>
                      </c:pt>
                      <c:pt idx="1659">
                        <c:v>1.559E-2</c:v>
                      </c:pt>
                      <c:pt idx="1660">
                        <c:v>1.5599999999999999E-2</c:v>
                      </c:pt>
                      <c:pt idx="1661">
                        <c:v>1.5610000000000001E-2</c:v>
                      </c:pt>
                      <c:pt idx="1662">
                        <c:v>1.562E-2</c:v>
                      </c:pt>
                      <c:pt idx="1663">
                        <c:v>1.5630000000000002E-2</c:v>
                      </c:pt>
                      <c:pt idx="1664">
                        <c:v>1.5640000000000001E-2</c:v>
                      </c:pt>
                      <c:pt idx="1665">
                        <c:v>1.5650000000000001E-2</c:v>
                      </c:pt>
                      <c:pt idx="1666">
                        <c:v>1.566E-2</c:v>
                      </c:pt>
                      <c:pt idx="1667">
                        <c:v>1.567E-2</c:v>
                      </c:pt>
                      <c:pt idx="1668">
                        <c:v>1.5679999999999999E-2</c:v>
                      </c:pt>
                      <c:pt idx="1669">
                        <c:v>1.5689999999999999E-2</c:v>
                      </c:pt>
                      <c:pt idx="1670">
                        <c:v>1.5699999999999999E-2</c:v>
                      </c:pt>
                      <c:pt idx="1671">
                        <c:v>1.5709999999999998E-2</c:v>
                      </c:pt>
                      <c:pt idx="1672">
                        <c:v>1.5720000000000001E-2</c:v>
                      </c:pt>
                      <c:pt idx="1673">
                        <c:v>1.5730000000000001E-2</c:v>
                      </c:pt>
                      <c:pt idx="1674">
                        <c:v>1.5740000000000001E-2</c:v>
                      </c:pt>
                      <c:pt idx="1675">
                        <c:v>1.575E-2</c:v>
                      </c:pt>
                      <c:pt idx="1676">
                        <c:v>1.576E-2</c:v>
                      </c:pt>
                      <c:pt idx="1677">
                        <c:v>1.5769999999999999E-2</c:v>
                      </c:pt>
                      <c:pt idx="1678">
                        <c:v>1.5779999999999999E-2</c:v>
                      </c:pt>
                      <c:pt idx="1679">
                        <c:v>1.5789999999999998E-2</c:v>
                      </c:pt>
                      <c:pt idx="1680">
                        <c:v>1.5800000000000002E-2</c:v>
                      </c:pt>
                      <c:pt idx="1681">
                        <c:v>1.5810000000000001E-2</c:v>
                      </c:pt>
                      <c:pt idx="1682">
                        <c:v>1.5820000000000001E-2</c:v>
                      </c:pt>
                      <c:pt idx="1683">
                        <c:v>1.583E-2</c:v>
                      </c:pt>
                      <c:pt idx="1684">
                        <c:v>1.584E-2</c:v>
                      </c:pt>
                      <c:pt idx="1685">
                        <c:v>1.585E-2</c:v>
                      </c:pt>
                      <c:pt idx="1686">
                        <c:v>1.5859999999999999E-2</c:v>
                      </c:pt>
                      <c:pt idx="1687">
                        <c:v>1.5869999999999999E-2</c:v>
                      </c:pt>
                      <c:pt idx="1688">
                        <c:v>1.5879999999999998E-2</c:v>
                      </c:pt>
                      <c:pt idx="1689">
                        <c:v>1.5890000000000001E-2</c:v>
                      </c:pt>
                      <c:pt idx="1690">
                        <c:v>1.5900000000000001E-2</c:v>
                      </c:pt>
                      <c:pt idx="1691">
                        <c:v>1.5910000000000001E-2</c:v>
                      </c:pt>
                      <c:pt idx="1692">
                        <c:v>1.592E-2</c:v>
                      </c:pt>
                      <c:pt idx="1693">
                        <c:v>1.593E-2</c:v>
                      </c:pt>
                      <c:pt idx="1694">
                        <c:v>1.5939999999999999E-2</c:v>
                      </c:pt>
                      <c:pt idx="1695">
                        <c:v>1.5949999999999999E-2</c:v>
                      </c:pt>
                      <c:pt idx="1696">
                        <c:v>1.5959999999999998E-2</c:v>
                      </c:pt>
                      <c:pt idx="1697">
                        <c:v>1.5970000000000002E-2</c:v>
                      </c:pt>
                      <c:pt idx="1698">
                        <c:v>1.5980000000000001E-2</c:v>
                      </c:pt>
                      <c:pt idx="1699">
                        <c:v>1.5990000000000001E-2</c:v>
                      </c:pt>
                      <c:pt idx="1700">
                        <c:v>1.6E-2</c:v>
                      </c:pt>
                      <c:pt idx="1701">
                        <c:v>1.601E-2</c:v>
                      </c:pt>
                      <c:pt idx="1702">
                        <c:v>1.602E-2</c:v>
                      </c:pt>
                      <c:pt idx="1703">
                        <c:v>1.6029999999999999E-2</c:v>
                      </c:pt>
                      <c:pt idx="1704">
                        <c:v>1.6039999999999999E-2</c:v>
                      </c:pt>
                      <c:pt idx="1705">
                        <c:v>1.6049999999999998E-2</c:v>
                      </c:pt>
                      <c:pt idx="1706">
                        <c:v>1.6060000000000001E-2</c:v>
                      </c:pt>
                      <c:pt idx="1707">
                        <c:v>1.6070000000000001E-2</c:v>
                      </c:pt>
                      <c:pt idx="1708">
                        <c:v>1.6080000000000001E-2</c:v>
                      </c:pt>
                      <c:pt idx="1709">
                        <c:v>1.609E-2</c:v>
                      </c:pt>
                      <c:pt idx="1710">
                        <c:v>1.61E-2</c:v>
                      </c:pt>
                      <c:pt idx="1711">
                        <c:v>1.6109999999999999E-2</c:v>
                      </c:pt>
                      <c:pt idx="1712">
                        <c:v>1.6119999999999999E-2</c:v>
                      </c:pt>
                      <c:pt idx="1713">
                        <c:v>1.6129999999999999E-2</c:v>
                      </c:pt>
                      <c:pt idx="1714">
                        <c:v>1.6140000000000002E-2</c:v>
                      </c:pt>
                      <c:pt idx="1715">
                        <c:v>1.6150000000000001E-2</c:v>
                      </c:pt>
                      <c:pt idx="1716">
                        <c:v>1.6160000000000001E-2</c:v>
                      </c:pt>
                      <c:pt idx="1717">
                        <c:v>1.617E-2</c:v>
                      </c:pt>
                      <c:pt idx="1718">
                        <c:v>1.618E-2</c:v>
                      </c:pt>
                      <c:pt idx="1719">
                        <c:v>1.619E-2</c:v>
                      </c:pt>
                      <c:pt idx="1720">
                        <c:v>1.6199999999999999E-2</c:v>
                      </c:pt>
                      <c:pt idx="1721">
                        <c:v>1.6209999999999999E-2</c:v>
                      </c:pt>
                      <c:pt idx="1722">
                        <c:v>1.6219999999999998E-2</c:v>
                      </c:pt>
                      <c:pt idx="1723">
                        <c:v>1.6230000000000001E-2</c:v>
                      </c:pt>
                      <c:pt idx="1724">
                        <c:v>1.6240000000000001E-2</c:v>
                      </c:pt>
                      <c:pt idx="1725">
                        <c:v>1.6250000000000001E-2</c:v>
                      </c:pt>
                      <c:pt idx="1726">
                        <c:v>1.626E-2</c:v>
                      </c:pt>
                      <c:pt idx="1727">
                        <c:v>1.627E-2</c:v>
                      </c:pt>
                      <c:pt idx="1728">
                        <c:v>1.6279999999999999E-2</c:v>
                      </c:pt>
                      <c:pt idx="1729">
                        <c:v>1.6289999999999999E-2</c:v>
                      </c:pt>
                      <c:pt idx="1730">
                        <c:v>1.6299999999999999E-2</c:v>
                      </c:pt>
                      <c:pt idx="1731">
                        <c:v>1.6310000000000002E-2</c:v>
                      </c:pt>
                      <c:pt idx="1732">
                        <c:v>1.6320000000000001E-2</c:v>
                      </c:pt>
                      <c:pt idx="1733">
                        <c:v>1.6330000000000001E-2</c:v>
                      </c:pt>
                      <c:pt idx="1734">
                        <c:v>1.634E-2</c:v>
                      </c:pt>
                      <c:pt idx="1735">
                        <c:v>1.635E-2</c:v>
                      </c:pt>
                      <c:pt idx="1736">
                        <c:v>1.636E-2</c:v>
                      </c:pt>
                      <c:pt idx="1737">
                        <c:v>1.6369999999999999E-2</c:v>
                      </c:pt>
                      <c:pt idx="1738">
                        <c:v>1.6379999999999999E-2</c:v>
                      </c:pt>
                      <c:pt idx="1739">
                        <c:v>1.6389999999999998E-2</c:v>
                      </c:pt>
                      <c:pt idx="1740">
                        <c:v>1.6400000000000001E-2</c:v>
                      </c:pt>
                      <c:pt idx="1741">
                        <c:v>1.6410000000000001E-2</c:v>
                      </c:pt>
                      <c:pt idx="1742">
                        <c:v>1.6420000000000001E-2</c:v>
                      </c:pt>
                      <c:pt idx="1743">
                        <c:v>1.643E-2</c:v>
                      </c:pt>
                      <c:pt idx="1744">
                        <c:v>1.644E-2</c:v>
                      </c:pt>
                      <c:pt idx="1745">
                        <c:v>1.6449999999999999E-2</c:v>
                      </c:pt>
                      <c:pt idx="1746">
                        <c:v>1.6459999999999999E-2</c:v>
                      </c:pt>
                      <c:pt idx="1747">
                        <c:v>1.6469999999999999E-2</c:v>
                      </c:pt>
                      <c:pt idx="1748">
                        <c:v>1.6480000000000002E-2</c:v>
                      </c:pt>
                      <c:pt idx="1749">
                        <c:v>1.6490000000000001E-2</c:v>
                      </c:pt>
                      <c:pt idx="1750">
                        <c:v>1.6500000000000001E-2</c:v>
                      </c:pt>
                      <c:pt idx="1751">
                        <c:v>1.651E-2</c:v>
                      </c:pt>
                      <c:pt idx="1752">
                        <c:v>1.652E-2</c:v>
                      </c:pt>
                      <c:pt idx="1753">
                        <c:v>1.653E-2</c:v>
                      </c:pt>
                      <c:pt idx="1754">
                        <c:v>1.6539999999999999E-2</c:v>
                      </c:pt>
                      <c:pt idx="1755">
                        <c:v>1.6549999999999999E-2</c:v>
                      </c:pt>
                      <c:pt idx="1756">
                        <c:v>1.6559999999999998E-2</c:v>
                      </c:pt>
                      <c:pt idx="1757">
                        <c:v>1.6570000000000001E-2</c:v>
                      </c:pt>
                      <c:pt idx="1758">
                        <c:v>1.6580000000000001E-2</c:v>
                      </c:pt>
                      <c:pt idx="1759">
                        <c:v>1.6590000000000001E-2</c:v>
                      </c:pt>
                      <c:pt idx="1760">
                        <c:v>1.66E-2</c:v>
                      </c:pt>
                      <c:pt idx="1761">
                        <c:v>1.661E-2</c:v>
                      </c:pt>
                      <c:pt idx="1762">
                        <c:v>1.6619999999999999E-2</c:v>
                      </c:pt>
                      <c:pt idx="1763">
                        <c:v>1.6629999999999999E-2</c:v>
                      </c:pt>
                      <c:pt idx="1764">
                        <c:v>1.6639999999999999E-2</c:v>
                      </c:pt>
                      <c:pt idx="1765">
                        <c:v>1.6650000000000002E-2</c:v>
                      </c:pt>
                      <c:pt idx="1766">
                        <c:v>1.6660000000000001E-2</c:v>
                      </c:pt>
                      <c:pt idx="1767">
                        <c:v>1.6670000000000001E-2</c:v>
                      </c:pt>
                      <c:pt idx="1768">
                        <c:v>1.668E-2</c:v>
                      </c:pt>
                      <c:pt idx="1769">
                        <c:v>1.669E-2</c:v>
                      </c:pt>
                      <c:pt idx="1770">
                        <c:v>1.67E-2</c:v>
                      </c:pt>
                      <c:pt idx="1771">
                        <c:v>1.6709999999999999E-2</c:v>
                      </c:pt>
                      <c:pt idx="1772">
                        <c:v>1.6719999999999999E-2</c:v>
                      </c:pt>
                      <c:pt idx="1773">
                        <c:v>1.6729999999999998E-2</c:v>
                      </c:pt>
                      <c:pt idx="1774">
                        <c:v>1.6740000000000001E-2</c:v>
                      </c:pt>
                      <c:pt idx="1775">
                        <c:v>1.6750000000000001E-2</c:v>
                      </c:pt>
                      <c:pt idx="1776">
                        <c:v>1.6760000000000001E-2</c:v>
                      </c:pt>
                      <c:pt idx="1777">
                        <c:v>1.677E-2</c:v>
                      </c:pt>
                      <c:pt idx="1778">
                        <c:v>1.678E-2</c:v>
                      </c:pt>
                      <c:pt idx="1779">
                        <c:v>1.6789999999999999E-2</c:v>
                      </c:pt>
                      <c:pt idx="1780">
                        <c:v>1.6799999999999999E-2</c:v>
                      </c:pt>
                      <c:pt idx="1781">
                        <c:v>1.6809999999999999E-2</c:v>
                      </c:pt>
                      <c:pt idx="1782">
                        <c:v>1.6820000000000002E-2</c:v>
                      </c:pt>
                      <c:pt idx="1783">
                        <c:v>1.6830000000000001E-2</c:v>
                      </c:pt>
                      <c:pt idx="1784">
                        <c:v>1.6840000000000001E-2</c:v>
                      </c:pt>
                      <c:pt idx="1785">
                        <c:v>1.685E-2</c:v>
                      </c:pt>
                      <c:pt idx="1786">
                        <c:v>1.686E-2</c:v>
                      </c:pt>
                      <c:pt idx="1787">
                        <c:v>1.687E-2</c:v>
                      </c:pt>
                      <c:pt idx="1788">
                        <c:v>1.6879999999999999E-2</c:v>
                      </c:pt>
                      <c:pt idx="1789">
                        <c:v>1.6889999999999999E-2</c:v>
                      </c:pt>
                      <c:pt idx="1790">
                        <c:v>1.6899999999999998E-2</c:v>
                      </c:pt>
                      <c:pt idx="1791">
                        <c:v>1.6910000000000001E-2</c:v>
                      </c:pt>
                      <c:pt idx="1792">
                        <c:v>1.6920000000000001E-2</c:v>
                      </c:pt>
                      <c:pt idx="1793">
                        <c:v>1.6930000000000001E-2</c:v>
                      </c:pt>
                      <c:pt idx="1794">
                        <c:v>1.694E-2</c:v>
                      </c:pt>
                      <c:pt idx="1795">
                        <c:v>1.695E-2</c:v>
                      </c:pt>
                      <c:pt idx="1796">
                        <c:v>1.6959999999999999E-2</c:v>
                      </c:pt>
                      <c:pt idx="1797">
                        <c:v>1.6969999999999999E-2</c:v>
                      </c:pt>
                      <c:pt idx="1798">
                        <c:v>1.6979999999999999E-2</c:v>
                      </c:pt>
                      <c:pt idx="1799">
                        <c:v>1.6990000000000002E-2</c:v>
                      </c:pt>
                      <c:pt idx="1800">
                        <c:v>1.7000000000000001E-2</c:v>
                      </c:pt>
                      <c:pt idx="1801">
                        <c:v>1.7010000000000001E-2</c:v>
                      </c:pt>
                      <c:pt idx="1802">
                        <c:v>1.702E-2</c:v>
                      </c:pt>
                      <c:pt idx="1803">
                        <c:v>1.703E-2</c:v>
                      </c:pt>
                      <c:pt idx="1804">
                        <c:v>1.704E-2</c:v>
                      </c:pt>
                      <c:pt idx="1805">
                        <c:v>1.7049999999999999E-2</c:v>
                      </c:pt>
                      <c:pt idx="1806">
                        <c:v>1.7059999999999999E-2</c:v>
                      </c:pt>
                      <c:pt idx="1807">
                        <c:v>1.7069999999999998E-2</c:v>
                      </c:pt>
                      <c:pt idx="1808">
                        <c:v>1.7080000000000001E-2</c:v>
                      </c:pt>
                      <c:pt idx="1809">
                        <c:v>1.7090000000000001E-2</c:v>
                      </c:pt>
                      <c:pt idx="1810">
                        <c:v>1.7100000000000001E-2</c:v>
                      </c:pt>
                      <c:pt idx="1811">
                        <c:v>1.711E-2</c:v>
                      </c:pt>
                      <c:pt idx="1812">
                        <c:v>1.712E-2</c:v>
                      </c:pt>
                      <c:pt idx="1813">
                        <c:v>1.7129999999999999E-2</c:v>
                      </c:pt>
                      <c:pt idx="1814">
                        <c:v>1.7139999999999999E-2</c:v>
                      </c:pt>
                      <c:pt idx="1815">
                        <c:v>1.7149999999999999E-2</c:v>
                      </c:pt>
                      <c:pt idx="1816">
                        <c:v>1.7160000000000002E-2</c:v>
                      </c:pt>
                      <c:pt idx="1817">
                        <c:v>1.7170000000000001E-2</c:v>
                      </c:pt>
                      <c:pt idx="1818">
                        <c:v>1.7180000000000001E-2</c:v>
                      </c:pt>
                      <c:pt idx="1819">
                        <c:v>1.719E-2</c:v>
                      </c:pt>
                      <c:pt idx="1820">
                        <c:v>1.72E-2</c:v>
                      </c:pt>
                      <c:pt idx="1821">
                        <c:v>1.721E-2</c:v>
                      </c:pt>
                      <c:pt idx="1822">
                        <c:v>1.7219999999999999E-2</c:v>
                      </c:pt>
                      <c:pt idx="1823">
                        <c:v>1.7229999999999999E-2</c:v>
                      </c:pt>
                      <c:pt idx="1824">
                        <c:v>1.7239999999999998E-2</c:v>
                      </c:pt>
                      <c:pt idx="1825">
                        <c:v>1.7250000000000001E-2</c:v>
                      </c:pt>
                      <c:pt idx="1826">
                        <c:v>1.7260000000000001E-2</c:v>
                      </c:pt>
                      <c:pt idx="1827">
                        <c:v>1.7270000000000001E-2</c:v>
                      </c:pt>
                      <c:pt idx="1828">
                        <c:v>1.728E-2</c:v>
                      </c:pt>
                      <c:pt idx="1829">
                        <c:v>1.729E-2</c:v>
                      </c:pt>
                      <c:pt idx="1830">
                        <c:v>1.7299999999999999E-2</c:v>
                      </c:pt>
                      <c:pt idx="1831">
                        <c:v>1.7309999999999999E-2</c:v>
                      </c:pt>
                      <c:pt idx="1832">
                        <c:v>1.7319999999999999E-2</c:v>
                      </c:pt>
                      <c:pt idx="1833">
                        <c:v>1.7330000000000002E-2</c:v>
                      </c:pt>
                      <c:pt idx="1834">
                        <c:v>1.7340000000000001E-2</c:v>
                      </c:pt>
                      <c:pt idx="1835">
                        <c:v>1.7350000000000001E-2</c:v>
                      </c:pt>
                      <c:pt idx="1836">
                        <c:v>1.736E-2</c:v>
                      </c:pt>
                      <c:pt idx="1837">
                        <c:v>1.737E-2</c:v>
                      </c:pt>
                      <c:pt idx="1838">
                        <c:v>1.738E-2</c:v>
                      </c:pt>
                      <c:pt idx="1839">
                        <c:v>1.7389999999999999E-2</c:v>
                      </c:pt>
                      <c:pt idx="1840">
                        <c:v>1.7399999999999999E-2</c:v>
                      </c:pt>
                      <c:pt idx="1841">
                        <c:v>1.7409999999999998E-2</c:v>
                      </c:pt>
                      <c:pt idx="1842">
                        <c:v>1.7420000000000001E-2</c:v>
                      </c:pt>
                      <c:pt idx="1843">
                        <c:v>1.7430000000000001E-2</c:v>
                      </c:pt>
                      <c:pt idx="1844">
                        <c:v>1.7440000000000001E-2</c:v>
                      </c:pt>
                      <c:pt idx="1845">
                        <c:v>1.745E-2</c:v>
                      </c:pt>
                      <c:pt idx="1846">
                        <c:v>1.746E-2</c:v>
                      </c:pt>
                      <c:pt idx="1847">
                        <c:v>1.7469999999999999E-2</c:v>
                      </c:pt>
                      <c:pt idx="1848">
                        <c:v>1.7479999999999999E-2</c:v>
                      </c:pt>
                      <c:pt idx="1849">
                        <c:v>1.7489999999999999E-2</c:v>
                      </c:pt>
                      <c:pt idx="1850">
                        <c:v>1.7500000000000002E-2</c:v>
                      </c:pt>
                      <c:pt idx="1851">
                        <c:v>1.7510000000000001E-2</c:v>
                      </c:pt>
                      <c:pt idx="1852">
                        <c:v>1.7520000000000101E-2</c:v>
                      </c:pt>
                      <c:pt idx="1853">
                        <c:v>1.753E-2</c:v>
                      </c:pt>
                      <c:pt idx="1854">
                        <c:v>1.754E-2</c:v>
                      </c:pt>
                      <c:pt idx="1855">
                        <c:v>1.755E-2</c:v>
                      </c:pt>
                      <c:pt idx="1856">
                        <c:v>1.7559999999999999E-2</c:v>
                      </c:pt>
                      <c:pt idx="1857">
                        <c:v>1.7569999999999999E-2</c:v>
                      </c:pt>
                      <c:pt idx="1858">
                        <c:v>1.7579999999999998E-2</c:v>
                      </c:pt>
                      <c:pt idx="1859">
                        <c:v>1.7590000000000001E-2</c:v>
                      </c:pt>
                      <c:pt idx="1860">
                        <c:v>1.7600000000000001E-2</c:v>
                      </c:pt>
                      <c:pt idx="1861">
                        <c:v>1.7610000000000101E-2</c:v>
                      </c:pt>
                      <c:pt idx="1862">
                        <c:v>1.762E-2</c:v>
                      </c:pt>
                      <c:pt idx="1863">
                        <c:v>1.763E-2</c:v>
                      </c:pt>
                      <c:pt idx="1864">
                        <c:v>1.7639999999999999E-2</c:v>
                      </c:pt>
                      <c:pt idx="1865">
                        <c:v>1.7649999999999999E-2</c:v>
                      </c:pt>
                      <c:pt idx="1866">
                        <c:v>1.7659999999999999E-2</c:v>
                      </c:pt>
                      <c:pt idx="1867">
                        <c:v>1.7670000000000002E-2</c:v>
                      </c:pt>
                      <c:pt idx="1868">
                        <c:v>1.7680000000000098E-2</c:v>
                      </c:pt>
                      <c:pt idx="1869">
                        <c:v>1.7690000000000101E-2</c:v>
                      </c:pt>
                      <c:pt idx="1870">
                        <c:v>1.77E-2</c:v>
                      </c:pt>
                      <c:pt idx="1871">
                        <c:v>1.771E-2</c:v>
                      </c:pt>
                      <c:pt idx="1872">
                        <c:v>1.772E-2</c:v>
                      </c:pt>
                      <c:pt idx="1873">
                        <c:v>1.7729999999999999E-2</c:v>
                      </c:pt>
                      <c:pt idx="1874">
                        <c:v>1.7739999999999999E-2</c:v>
                      </c:pt>
                      <c:pt idx="1875">
                        <c:v>1.7749999999999998E-2</c:v>
                      </c:pt>
                      <c:pt idx="1876">
                        <c:v>1.7760000000000001E-2</c:v>
                      </c:pt>
                      <c:pt idx="1877">
                        <c:v>1.7770000000000102E-2</c:v>
                      </c:pt>
                      <c:pt idx="1878">
                        <c:v>1.7780000000000101E-2</c:v>
                      </c:pt>
                      <c:pt idx="1879">
                        <c:v>1.779E-2</c:v>
                      </c:pt>
                      <c:pt idx="1880">
                        <c:v>1.78E-2</c:v>
                      </c:pt>
                      <c:pt idx="1881">
                        <c:v>1.7809999999999999E-2</c:v>
                      </c:pt>
                      <c:pt idx="1882">
                        <c:v>1.7819999999999999E-2</c:v>
                      </c:pt>
                      <c:pt idx="1883">
                        <c:v>1.7829999999999999E-2</c:v>
                      </c:pt>
                      <c:pt idx="1884">
                        <c:v>1.7840000000000099E-2</c:v>
                      </c:pt>
                      <c:pt idx="1885">
                        <c:v>1.7850000000000098E-2</c:v>
                      </c:pt>
                      <c:pt idx="1886">
                        <c:v>1.7860000000000101E-2</c:v>
                      </c:pt>
                      <c:pt idx="1887">
                        <c:v>1.787E-2</c:v>
                      </c:pt>
                      <c:pt idx="1888">
                        <c:v>1.788E-2</c:v>
                      </c:pt>
                      <c:pt idx="1889">
                        <c:v>1.789E-2</c:v>
                      </c:pt>
                      <c:pt idx="1890">
                        <c:v>1.7899999999999999E-2</c:v>
                      </c:pt>
                      <c:pt idx="1891">
                        <c:v>1.7909999999999999E-2</c:v>
                      </c:pt>
                      <c:pt idx="1892">
                        <c:v>1.7919999999999998E-2</c:v>
                      </c:pt>
                      <c:pt idx="1893">
                        <c:v>1.7930000000000099E-2</c:v>
                      </c:pt>
                      <c:pt idx="1894">
                        <c:v>1.7940000000000102E-2</c:v>
                      </c:pt>
                      <c:pt idx="1895">
                        <c:v>1.7950000000000101E-2</c:v>
                      </c:pt>
                      <c:pt idx="1896">
                        <c:v>1.796E-2</c:v>
                      </c:pt>
                      <c:pt idx="1897">
                        <c:v>1.797E-2</c:v>
                      </c:pt>
                      <c:pt idx="1898">
                        <c:v>1.7979999999999999E-2</c:v>
                      </c:pt>
                      <c:pt idx="1899">
                        <c:v>1.7989999999999999E-2</c:v>
                      </c:pt>
                      <c:pt idx="1900">
                        <c:v>1.8000000000000099E-2</c:v>
                      </c:pt>
                      <c:pt idx="1901">
                        <c:v>1.8010000000000099E-2</c:v>
                      </c:pt>
                      <c:pt idx="1902">
                        <c:v>1.8020000000000098E-2</c:v>
                      </c:pt>
                      <c:pt idx="1903">
                        <c:v>1.8030000000000102E-2</c:v>
                      </c:pt>
                      <c:pt idx="1904">
                        <c:v>1.804E-2</c:v>
                      </c:pt>
                      <c:pt idx="1905">
                        <c:v>1.805E-2</c:v>
                      </c:pt>
                      <c:pt idx="1906">
                        <c:v>1.806E-2</c:v>
                      </c:pt>
                      <c:pt idx="1907">
                        <c:v>1.8069999999999999E-2</c:v>
                      </c:pt>
                      <c:pt idx="1908">
                        <c:v>1.8079999999999999E-2</c:v>
                      </c:pt>
                      <c:pt idx="1909">
                        <c:v>1.8090000000000099E-2</c:v>
                      </c:pt>
                      <c:pt idx="1910">
                        <c:v>1.8100000000000099E-2</c:v>
                      </c:pt>
                      <c:pt idx="1911">
                        <c:v>1.8110000000000102E-2</c:v>
                      </c:pt>
                      <c:pt idx="1912">
                        <c:v>1.8120000000000101E-2</c:v>
                      </c:pt>
                      <c:pt idx="1913">
                        <c:v>1.813E-2</c:v>
                      </c:pt>
                      <c:pt idx="1914">
                        <c:v>1.814E-2</c:v>
                      </c:pt>
                      <c:pt idx="1915">
                        <c:v>1.8149999999999999E-2</c:v>
                      </c:pt>
                      <c:pt idx="1916">
                        <c:v>1.81600000000001E-2</c:v>
                      </c:pt>
                      <c:pt idx="1917">
                        <c:v>1.8170000000000099E-2</c:v>
                      </c:pt>
                      <c:pt idx="1918">
                        <c:v>1.8180000000000099E-2</c:v>
                      </c:pt>
                      <c:pt idx="1919">
                        <c:v>1.8190000000000098E-2</c:v>
                      </c:pt>
                      <c:pt idx="1920">
                        <c:v>1.8200000000000102E-2</c:v>
                      </c:pt>
                      <c:pt idx="1921">
                        <c:v>1.821E-2</c:v>
                      </c:pt>
                      <c:pt idx="1922">
                        <c:v>1.822E-2</c:v>
                      </c:pt>
                      <c:pt idx="1923">
                        <c:v>1.823E-2</c:v>
                      </c:pt>
                      <c:pt idx="1924">
                        <c:v>1.8239999999999999E-2</c:v>
                      </c:pt>
                      <c:pt idx="1925">
                        <c:v>1.8250000000000099E-2</c:v>
                      </c:pt>
                      <c:pt idx="1926">
                        <c:v>1.8260000000000099E-2</c:v>
                      </c:pt>
                      <c:pt idx="1927">
                        <c:v>1.8270000000000099E-2</c:v>
                      </c:pt>
                      <c:pt idx="1928">
                        <c:v>1.8280000000000102E-2</c:v>
                      </c:pt>
                      <c:pt idx="1929">
                        <c:v>1.8290000000000101E-2</c:v>
                      </c:pt>
                      <c:pt idx="1930">
                        <c:v>1.83E-2</c:v>
                      </c:pt>
                      <c:pt idx="1931">
                        <c:v>1.831E-2</c:v>
                      </c:pt>
                      <c:pt idx="1932">
                        <c:v>1.83200000000001E-2</c:v>
                      </c:pt>
                      <c:pt idx="1933">
                        <c:v>1.83300000000001E-2</c:v>
                      </c:pt>
                      <c:pt idx="1934">
                        <c:v>1.8340000000000099E-2</c:v>
                      </c:pt>
                      <c:pt idx="1935">
                        <c:v>1.8350000000000099E-2</c:v>
                      </c:pt>
                      <c:pt idx="1936">
                        <c:v>1.8360000000000098E-2</c:v>
                      </c:pt>
                      <c:pt idx="1937">
                        <c:v>1.8370000000000102E-2</c:v>
                      </c:pt>
                      <c:pt idx="1938">
                        <c:v>1.8380000000000001E-2</c:v>
                      </c:pt>
                      <c:pt idx="1939">
                        <c:v>1.839E-2</c:v>
                      </c:pt>
                      <c:pt idx="1940">
                        <c:v>1.84E-2</c:v>
                      </c:pt>
                      <c:pt idx="1941">
                        <c:v>1.84100000000001E-2</c:v>
                      </c:pt>
                      <c:pt idx="1942">
                        <c:v>1.8420000000000099E-2</c:v>
                      </c:pt>
                      <c:pt idx="1943">
                        <c:v>1.8430000000000099E-2</c:v>
                      </c:pt>
                      <c:pt idx="1944">
                        <c:v>1.8440000000000099E-2</c:v>
                      </c:pt>
                      <c:pt idx="1945">
                        <c:v>1.8450000000000098E-2</c:v>
                      </c:pt>
                      <c:pt idx="1946">
                        <c:v>1.8460000000000101E-2</c:v>
                      </c:pt>
                      <c:pt idx="1947">
                        <c:v>1.847E-2</c:v>
                      </c:pt>
                      <c:pt idx="1948">
                        <c:v>1.8480000000000101E-2</c:v>
                      </c:pt>
                      <c:pt idx="1949">
                        <c:v>1.84900000000001E-2</c:v>
                      </c:pt>
                      <c:pt idx="1950">
                        <c:v>1.85000000000001E-2</c:v>
                      </c:pt>
                      <c:pt idx="1951">
                        <c:v>1.8510000000000099E-2</c:v>
                      </c:pt>
                      <c:pt idx="1952">
                        <c:v>1.8520000000000099E-2</c:v>
                      </c:pt>
                      <c:pt idx="1953">
                        <c:v>1.8530000000000098E-2</c:v>
                      </c:pt>
                      <c:pt idx="1954">
                        <c:v>1.8540000000000102E-2</c:v>
                      </c:pt>
                      <c:pt idx="1955">
                        <c:v>1.8550000000000001E-2</c:v>
                      </c:pt>
                      <c:pt idx="1956">
                        <c:v>1.856E-2</c:v>
                      </c:pt>
                      <c:pt idx="1957">
                        <c:v>1.85700000000001E-2</c:v>
                      </c:pt>
                      <c:pt idx="1958">
                        <c:v>1.85800000000001E-2</c:v>
                      </c:pt>
                      <c:pt idx="1959">
                        <c:v>1.85900000000001E-2</c:v>
                      </c:pt>
                      <c:pt idx="1960">
                        <c:v>1.8600000000000099E-2</c:v>
                      </c:pt>
                      <c:pt idx="1961">
                        <c:v>1.8610000000000099E-2</c:v>
                      </c:pt>
                      <c:pt idx="1962">
                        <c:v>1.8620000000000098E-2</c:v>
                      </c:pt>
                      <c:pt idx="1963">
                        <c:v>1.8630000000000101E-2</c:v>
                      </c:pt>
                      <c:pt idx="1964">
                        <c:v>1.8640000000000101E-2</c:v>
                      </c:pt>
                      <c:pt idx="1965">
                        <c:v>1.8650000000000101E-2</c:v>
                      </c:pt>
                      <c:pt idx="1966">
                        <c:v>1.86600000000001E-2</c:v>
                      </c:pt>
                      <c:pt idx="1967">
                        <c:v>1.86700000000001E-2</c:v>
                      </c:pt>
                      <c:pt idx="1968">
                        <c:v>1.8680000000000099E-2</c:v>
                      </c:pt>
                      <c:pt idx="1969">
                        <c:v>1.8690000000000099E-2</c:v>
                      </c:pt>
                      <c:pt idx="1970">
                        <c:v>1.8700000000000098E-2</c:v>
                      </c:pt>
                      <c:pt idx="1971">
                        <c:v>1.8710000000000102E-2</c:v>
                      </c:pt>
                      <c:pt idx="1972">
                        <c:v>1.8720000000000001E-2</c:v>
                      </c:pt>
                      <c:pt idx="1973">
                        <c:v>1.8730000000000101E-2</c:v>
                      </c:pt>
                      <c:pt idx="1974">
                        <c:v>1.87400000000001E-2</c:v>
                      </c:pt>
                      <c:pt idx="1975">
                        <c:v>1.87500000000001E-2</c:v>
                      </c:pt>
                      <c:pt idx="1976">
                        <c:v>1.87600000000001E-2</c:v>
                      </c:pt>
                      <c:pt idx="1977">
                        <c:v>1.8770000000000099E-2</c:v>
                      </c:pt>
                      <c:pt idx="1978">
                        <c:v>1.8780000000000099E-2</c:v>
                      </c:pt>
                      <c:pt idx="1979">
                        <c:v>1.8790000000000098E-2</c:v>
                      </c:pt>
                      <c:pt idx="1980">
                        <c:v>1.8800000000000101E-2</c:v>
                      </c:pt>
                      <c:pt idx="1981">
                        <c:v>1.8810000000000101E-2</c:v>
                      </c:pt>
                      <c:pt idx="1982">
                        <c:v>1.8820000000000101E-2</c:v>
                      </c:pt>
                      <c:pt idx="1983">
                        <c:v>1.88300000000001E-2</c:v>
                      </c:pt>
                      <c:pt idx="1984">
                        <c:v>1.88400000000001E-2</c:v>
                      </c:pt>
                      <c:pt idx="1985">
                        <c:v>1.8850000000000099E-2</c:v>
                      </c:pt>
                      <c:pt idx="1986">
                        <c:v>1.8860000000000099E-2</c:v>
                      </c:pt>
                      <c:pt idx="1987">
                        <c:v>1.8870000000000099E-2</c:v>
                      </c:pt>
                      <c:pt idx="1988">
                        <c:v>1.8880000000000102E-2</c:v>
                      </c:pt>
                      <c:pt idx="1989">
                        <c:v>1.8890000000000101E-2</c:v>
                      </c:pt>
                      <c:pt idx="1990">
                        <c:v>1.8900000000000101E-2</c:v>
                      </c:pt>
                      <c:pt idx="1991">
                        <c:v>1.89100000000001E-2</c:v>
                      </c:pt>
                      <c:pt idx="1992">
                        <c:v>1.89200000000001E-2</c:v>
                      </c:pt>
                      <c:pt idx="1993">
                        <c:v>1.89300000000001E-2</c:v>
                      </c:pt>
                      <c:pt idx="1994">
                        <c:v>1.8940000000000099E-2</c:v>
                      </c:pt>
                      <c:pt idx="1995">
                        <c:v>1.8950000000000099E-2</c:v>
                      </c:pt>
                      <c:pt idx="1996">
                        <c:v>1.8960000000000098E-2</c:v>
                      </c:pt>
                      <c:pt idx="1997">
                        <c:v>1.8970000000000101E-2</c:v>
                      </c:pt>
                      <c:pt idx="1998">
                        <c:v>1.8980000000000101E-2</c:v>
                      </c:pt>
                      <c:pt idx="1999">
                        <c:v>1.8990000000000101E-2</c:v>
                      </c:pt>
                      <c:pt idx="2000">
                        <c:v>1.90000000000001E-2</c:v>
                      </c:pt>
                      <c:pt idx="2001">
                        <c:v>1.90100000000001E-2</c:v>
                      </c:pt>
                      <c:pt idx="2002">
                        <c:v>1.9020000000000099E-2</c:v>
                      </c:pt>
                      <c:pt idx="2003">
                        <c:v>1.9030000000000099E-2</c:v>
                      </c:pt>
                      <c:pt idx="2004">
                        <c:v>1.9040000000000099E-2</c:v>
                      </c:pt>
                      <c:pt idx="2005">
                        <c:v>1.9050000000000102E-2</c:v>
                      </c:pt>
                      <c:pt idx="2006">
                        <c:v>1.9060000000000101E-2</c:v>
                      </c:pt>
                      <c:pt idx="2007">
                        <c:v>1.9070000000000101E-2</c:v>
                      </c:pt>
                      <c:pt idx="2008">
                        <c:v>1.90800000000001E-2</c:v>
                      </c:pt>
                      <c:pt idx="2009">
                        <c:v>1.90900000000001E-2</c:v>
                      </c:pt>
                      <c:pt idx="2010">
                        <c:v>1.91000000000001E-2</c:v>
                      </c:pt>
                      <c:pt idx="2011">
                        <c:v>1.9110000000000099E-2</c:v>
                      </c:pt>
                      <c:pt idx="2012">
                        <c:v>1.9120000000000099E-2</c:v>
                      </c:pt>
                      <c:pt idx="2013">
                        <c:v>1.9130000000000098E-2</c:v>
                      </c:pt>
                      <c:pt idx="2014">
                        <c:v>1.9140000000000101E-2</c:v>
                      </c:pt>
                      <c:pt idx="2015">
                        <c:v>1.9150000000000101E-2</c:v>
                      </c:pt>
                      <c:pt idx="2016">
                        <c:v>1.9160000000000101E-2</c:v>
                      </c:pt>
                      <c:pt idx="2017">
                        <c:v>1.91700000000001E-2</c:v>
                      </c:pt>
                      <c:pt idx="2018">
                        <c:v>1.91800000000001E-2</c:v>
                      </c:pt>
                      <c:pt idx="2019">
                        <c:v>1.9190000000000099E-2</c:v>
                      </c:pt>
                      <c:pt idx="2020">
                        <c:v>1.9200000000000099E-2</c:v>
                      </c:pt>
                      <c:pt idx="2021">
                        <c:v>1.9210000000000099E-2</c:v>
                      </c:pt>
                      <c:pt idx="2022">
                        <c:v>1.9220000000000102E-2</c:v>
                      </c:pt>
                      <c:pt idx="2023">
                        <c:v>1.9230000000000101E-2</c:v>
                      </c:pt>
                      <c:pt idx="2024">
                        <c:v>1.9240000000000101E-2</c:v>
                      </c:pt>
                      <c:pt idx="2025">
                        <c:v>1.92500000000001E-2</c:v>
                      </c:pt>
                      <c:pt idx="2026">
                        <c:v>1.92600000000001E-2</c:v>
                      </c:pt>
                      <c:pt idx="2027">
                        <c:v>1.92700000000001E-2</c:v>
                      </c:pt>
                      <c:pt idx="2028">
                        <c:v>1.9280000000000099E-2</c:v>
                      </c:pt>
                      <c:pt idx="2029">
                        <c:v>1.9290000000000099E-2</c:v>
                      </c:pt>
                      <c:pt idx="2030">
                        <c:v>1.9300000000000098E-2</c:v>
                      </c:pt>
                      <c:pt idx="2031">
                        <c:v>1.9310000000000101E-2</c:v>
                      </c:pt>
                      <c:pt idx="2032">
                        <c:v>1.9320000000000101E-2</c:v>
                      </c:pt>
                      <c:pt idx="2033">
                        <c:v>1.9330000000000101E-2</c:v>
                      </c:pt>
                      <c:pt idx="2034">
                        <c:v>1.93400000000001E-2</c:v>
                      </c:pt>
                      <c:pt idx="2035">
                        <c:v>1.93500000000001E-2</c:v>
                      </c:pt>
                      <c:pt idx="2036">
                        <c:v>1.9360000000000099E-2</c:v>
                      </c:pt>
                      <c:pt idx="2037">
                        <c:v>1.9370000000000099E-2</c:v>
                      </c:pt>
                      <c:pt idx="2038">
                        <c:v>1.9380000000000099E-2</c:v>
                      </c:pt>
                      <c:pt idx="2039">
                        <c:v>1.9390000000000102E-2</c:v>
                      </c:pt>
                      <c:pt idx="2040">
                        <c:v>1.9400000000000101E-2</c:v>
                      </c:pt>
                      <c:pt idx="2041">
                        <c:v>1.9410000000000101E-2</c:v>
                      </c:pt>
                      <c:pt idx="2042">
                        <c:v>1.94200000000001E-2</c:v>
                      </c:pt>
                      <c:pt idx="2043">
                        <c:v>1.94300000000001E-2</c:v>
                      </c:pt>
                      <c:pt idx="2044">
                        <c:v>1.94400000000001E-2</c:v>
                      </c:pt>
                      <c:pt idx="2045">
                        <c:v>1.9450000000000099E-2</c:v>
                      </c:pt>
                      <c:pt idx="2046">
                        <c:v>1.9460000000000099E-2</c:v>
                      </c:pt>
                      <c:pt idx="2047">
                        <c:v>1.9470000000000098E-2</c:v>
                      </c:pt>
                      <c:pt idx="2048">
                        <c:v>1.9480000000000101E-2</c:v>
                      </c:pt>
                      <c:pt idx="2049">
                        <c:v>1.9490000000000101E-2</c:v>
                      </c:pt>
                      <c:pt idx="2050">
                        <c:v>1.9500000000000101E-2</c:v>
                      </c:pt>
                      <c:pt idx="2051">
                        <c:v>1.95100000000001E-2</c:v>
                      </c:pt>
                      <c:pt idx="2052">
                        <c:v>1.95200000000001E-2</c:v>
                      </c:pt>
                      <c:pt idx="2053">
                        <c:v>1.9530000000000099E-2</c:v>
                      </c:pt>
                      <c:pt idx="2054">
                        <c:v>1.9540000000000099E-2</c:v>
                      </c:pt>
                      <c:pt idx="2055">
                        <c:v>1.9550000000000099E-2</c:v>
                      </c:pt>
                      <c:pt idx="2056">
                        <c:v>1.9560000000000102E-2</c:v>
                      </c:pt>
                      <c:pt idx="2057">
                        <c:v>1.9570000000000101E-2</c:v>
                      </c:pt>
                      <c:pt idx="2058">
                        <c:v>1.9580000000000101E-2</c:v>
                      </c:pt>
                      <c:pt idx="2059">
                        <c:v>1.95900000000001E-2</c:v>
                      </c:pt>
                      <c:pt idx="2060">
                        <c:v>1.96000000000001E-2</c:v>
                      </c:pt>
                      <c:pt idx="2061">
                        <c:v>1.96100000000001E-2</c:v>
                      </c:pt>
                      <c:pt idx="2062">
                        <c:v>1.9620000000000099E-2</c:v>
                      </c:pt>
                      <c:pt idx="2063">
                        <c:v>1.9630000000000099E-2</c:v>
                      </c:pt>
                      <c:pt idx="2064">
                        <c:v>1.9640000000000098E-2</c:v>
                      </c:pt>
                      <c:pt idx="2065">
                        <c:v>1.9650000000000101E-2</c:v>
                      </c:pt>
                      <c:pt idx="2066">
                        <c:v>1.9660000000000101E-2</c:v>
                      </c:pt>
                      <c:pt idx="2067">
                        <c:v>1.9670000000000101E-2</c:v>
                      </c:pt>
                      <c:pt idx="2068">
                        <c:v>1.96800000000001E-2</c:v>
                      </c:pt>
                      <c:pt idx="2069">
                        <c:v>1.96900000000001E-2</c:v>
                      </c:pt>
                      <c:pt idx="2070">
                        <c:v>1.9700000000000099E-2</c:v>
                      </c:pt>
                      <c:pt idx="2071">
                        <c:v>1.9710000000000099E-2</c:v>
                      </c:pt>
                      <c:pt idx="2072">
                        <c:v>1.9720000000000099E-2</c:v>
                      </c:pt>
                      <c:pt idx="2073">
                        <c:v>1.9730000000000102E-2</c:v>
                      </c:pt>
                      <c:pt idx="2074">
                        <c:v>1.9740000000000101E-2</c:v>
                      </c:pt>
                      <c:pt idx="2075">
                        <c:v>1.9750000000000101E-2</c:v>
                      </c:pt>
                      <c:pt idx="2076">
                        <c:v>1.97600000000001E-2</c:v>
                      </c:pt>
                      <c:pt idx="2077">
                        <c:v>1.97700000000001E-2</c:v>
                      </c:pt>
                      <c:pt idx="2078">
                        <c:v>1.97800000000001E-2</c:v>
                      </c:pt>
                      <c:pt idx="2079">
                        <c:v>1.9790000000000099E-2</c:v>
                      </c:pt>
                      <c:pt idx="2080">
                        <c:v>1.9800000000000099E-2</c:v>
                      </c:pt>
                      <c:pt idx="2081">
                        <c:v>1.9810000000000098E-2</c:v>
                      </c:pt>
                      <c:pt idx="2082">
                        <c:v>1.9820000000000101E-2</c:v>
                      </c:pt>
                      <c:pt idx="2083">
                        <c:v>1.9830000000000101E-2</c:v>
                      </c:pt>
                      <c:pt idx="2084">
                        <c:v>1.9840000000000101E-2</c:v>
                      </c:pt>
                      <c:pt idx="2085">
                        <c:v>1.98500000000001E-2</c:v>
                      </c:pt>
                      <c:pt idx="2086">
                        <c:v>1.98600000000001E-2</c:v>
                      </c:pt>
                      <c:pt idx="2087">
                        <c:v>1.9870000000000099E-2</c:v>
                      </c:pt>
                      <c:pt idx="2088">
                        <c:v>1.9880000000000099E-2</c:v>
                      </c:pt>
                      <c:pt idx="2089">
                        <c:v>1.9890000000000099E-2</c:v>
                      </c:pt>
                      <c:pt idx="2090">
                        <c:v>1.9900000000000102E-2</c:v>
                      </c:pt>
                      <c:pt idx="2091">
                        <c:v>1.9910000000000101E-2</c:v>
                      </c:pt>
                      <c:pt idx="2092">
                        <c:v>1.9920000000000101E-2</c:v>
                      </c:pt>
                      <c:pt idx="2093">
                        <c:v>1.99300000000001E-2</c:v>
                      </c:pt>
                      <c:pt idx="2094">
                        <c:v>1.99400000000001E-2</c:v>
                      </c:pt>
                      <c:pt idx="2095">
                        <c:v>1.99500000000001E-2</c:v>
                      </c:pt>
                      <c:pt idx="2096">
                        <c:v>1.9960000000000099E-2</c:v>
                      </c:pt>
                      <c:pt idx="2097">
                        <c:v>1.9970000000000099E-2</c:v>
                      </c:pt>
                      <c:pt idx="2098">
                        <c:v>1.9980000000000098E-2</c:v>
                      </c:pt>
                      <c:pt idx="2099">
                        <c:v>1.9990000000000101E-2</c:v>
                      </c:pt>
                      <c:pt idx="2100">
                        <c:v>2.0000000000000101E-2</c:v>
                      </c:pt>
                      <c:pt idx="2101">
                        <c:v>2.0010000000000101E-2</c:v>
                      </c:pt>
                      <c:pt idx="2102">
                        <c:v>2.00200000000001E-2</c:v>
                      </c:pt>
                      <c:pt idx="2103">
                        <c:v>2.00300000000001E-2</c:v>
                      </c:pt>
                      <c:pt idx="2104">
                        <c:v>2.0040000000000099E-2</c:v>
                      </c:pt>
                      <c:pt idx="2105">
                        <c:v>2.0050000000000099E-2</c:v>
                      </c:pt>
                      <c:pt idx="2106">
                        <c:v>2.0060000000000099E-2</c:v>
                      </c:pt>
                      <c:pt idx="2107">
                        <c:v>2.0070000000000102E-2</c:v>
                      </c:pt>
                      <c:pt idx="2108">
                        <c:v>2.0080000000000101E-2</c:v>
                      </c:pt>
                      <c:pt idx="2109">
                        <c:v>2.0090000000000101E-2</c:v>
                      </c:pt>
                      <c:pt idx="2110">
                        <c:v>2.01000000000001E-2</c:v>
                      </c:pt>
                      <c:pt idx="2111">
                        <c:v>2.01100000000001E-2</c:v>
                      </c:pt>
                      <c:pt idx="2112">
                        <c:v>2.01200000000001E-2</c:v>
                      </c:pt>
                      <c:pt idx="2113">
                        <c:v>2.0130000000000099E-2</c:v>
                      </c:pt>
                      <c:pt idx="2114">
                        <c:v>2.0140000000000099E-2</c:v>
                      </c:pt>
                      <c:pt idx="2115">
                        <c:v>2.0150000000000098E-2</c:v>
                      </c:pt>
                      <c:pt idx="2116">
                        <c:v>2.0160000000000101E-2</c:v>
                      </c:pt>
                      <c:pt idx="2117">
                        <c:v>2.0170000000000101E-2</c:v>
                      </c:pt>
                      <c:pt idx="2118">
                        <c:v>2.0180000000000101E-2</c:v>
                      </c:pt>
                      <c:pt idx="2119">
                        <c:v>2.01900000000001E-2</c:v>
                      </c:pt>
                      <c:pt idx="2120">
                        <c:v>2.02000000000001E-2</c:v>
                      </c:pt>
                      <c:pt idx="2121">
                        <c:v>2.0210000000000099E-2</c:v>
                      </c:pt>
                      <c:pt idx="2122">
                        <c:v>2.0220000000000099E-2</c:v>
                      </c:pt>
                      <c:pt idx="2123">
                        <c:v>2.0230000000000099E-2</c:v>
                      </c:pt>
                      <c:pt idx="2124">
                        <c:v>2.0240000000000102E-2</c:v>
                      </c:pt>
                      <c:pt idx="2125">
                        <c:v>2.0250000000000101E-2</c:v>
                      </c:pt>
                      <c:pt idx="2126">
                        <c:v>2.0260000000000101E-2</c:v>
                      </c:pt>
                      <c:pt idx="2127">
                        <c:v>2.02700000000001E-2</c:v>
                      </c:pt>
                      <c:pt idx="2128">
                        <c:v>2.02800000000001E-2</c:v>
                      </c:pt>
                      <c:pt idx="2129">
                        <c:v>2.02900000000001E-2</c:v>
                      </c:pt>
                      <c:pt idx="2130">
                        <c:v>2.0300000000000099E-2</c:v>
                      </c:pt>
                      <c:pt idx="2131">
                        <c:v>2.0310000000000099E-2</c:v>
                      </c:pt>
                      <c:pt idx="2132">
                        <c:v>2.0320000000000098E-2</c:v>
                      </c:pt>
                      <c:pt idx="2133">
                        <c:v>2.0330000000000101E-2</c:v>
                      </c:pt>
                      <c:pt idx="2134">
                        <c:v>2.0340000000000101E-2</c:v>
                      </c:pt>
                      <c:pt idx="2135">
                        <c:v>2.0350000000000101E-2</c:v>
                      </c:pt>
                      <c:pt idx="2136">
                        <c:v>2.03600000000001E-2</c:v>
                      </c:pt>
                      <c:pt idx="2137">
                        <c:v>2.03700000000001E-2</c:v>
                      </c:pt>
                      <c:pt idx="2138">
                        <c:v>2.0380000000000099E-2</c:v>
                      </c:pt>
                      <c:pt idx="2139">
                        <c:v>2.0390000000000099E-2</c:v>
                      </c:pt>
                      <c:pt idx="2140">
                        <c:v>2.0400000000000099E-2</c:v>
                      </c:pt>
                      <c:pt idx="2141">
                        <c:v>2.0410000000000102E-2</c:v>
                      </c:pt>
                      <c:pt idx="2142">
                        <c:v>2.0420000000000101E-2</c:v>
                      </c:pt>
                      <c:pt idx="2143">
                        <c:v>2.0430000000000101E-2</c:v>
                      </c:pt>
                      <c:pt idx="2144">
                        <c:v>2.04400000000001E-2</c:v>
                      </c:pt>
                      <c:pt idx="2145">
                        <c:v>2.04500000000001E-2</c:v>
                      </c:pt>
                      <c:pt idx="2146">
                        <c:v>2.04600000000001E-2</c:v>
                      </c:pt>
                      <c:pt idx="2147">
                        <c:v>2.0470000000000099E-2</c:v>
                      </c:pt>
                      <c:pt idx="2148">
                        <c:v>2.0480000000000099E-2</c:v>
                      </c:pt>
                      <c:pt idx="2149">
                        <c:v>2.0490000000000098E-2</c:v>
                      </c:pt>
                      <c:pt idx="2150">
                        <c:v>2.0500000000000101E-2</c:v>
                      </c:pt>
                      <c:pt idx="2151">
                        <c:v>2.0510000000000101E-2</c:v>
                      </c:pt>
                      <c:pt idx="2152">
                        <c:v>2.0520000000000101E-2</c:v>
                      </c:pt>
                      <c:pt idx="2153">
                        <c:v>2.05300000000001E-2</c:v>
                      </c:pt>
                      <c:pt idx="2154">
                        <c:v>2.05400000000001E-2</c:v>
                      </c:pt>
                      <c:pt idx="2155">
                        <c:v>2.0550000000000099E-2</c:v>
                      </c:pt>
                      <c:pt idx="2156">
                        <c:v>2.0560000000000099E-2</c:v>
                      </c:pt>
                      <c:pt idx="2157">
                        <c:v>2.0570000000000099E-2</c:v>
                      </c:pt>
                      <c:pt idx="2158">
                        <c:v>2.0580000000000102E-2</c:v>
                      </c:pt>
                      <c:pt idx="2159">
                        <c:v>2.0590000000000101E-2</c:v>
                      </c:pt>
                      <c:pt idx="2160">
                        <c:v>2.0600000000000101E-2</c:v>
                      </c:pt>
                      <c:pt idx="2161">
                        <c:v>2.06100000000001E-2</c:v>
                      </c:pt>
                      <c:pt idx="2162">
                        <c:v>2.06200000000001E-2</c:v>
                      </c:pt>
                      <c:pt idx="2163">
                        <c:v>2.06300000000001E-2</c:v>
                      </c:pt>
                      <c:pt idx="2164">
                        <c:v>2.0640000000000099E-2</c:v>
                      </c:pt>
                      <c:pt idx="2165">
                        <c:v>2.0650000000000099E-2</c:v>
                      </c:pt>
                      <c:pt idx="2166">
                        <c:v>2.0660000000000098E-2</c:v>
                      </c:pt>
                      <c:pt idx="2167">
                        <c:v>2.0670000000000101E-2</c:v>
                      </c:pt>
                      <c:pt idx="2168">
                        <c:v>2.0680000000000101E-2</c:v>
                      </c:pt>
                      <c:pt idx="2169">
                        <c:v>2.0690000000000101E-2</c:v>
                      </c:pt>
                      <c:pt idx="2170">
                        <c:v>2.07000000000001E-2</c:v>
                      </c:pt>
                      <c:pt idx="2171">
                        <c:v>2.07100000000001E-2</c:v>
                      </c:pt>
                      <c:pt idx="2172">
                        <c:v>2.0720000000000099E-2</c:v>
                      </c:pt>
                      <c:pt idx="2173">
                        <c:v>2.0730000000000099E-2</c:v>
                      </c:pt>
                      <c:pt idx="2174">
                        <c:v>2.0740000000000099E-2</c:v>
                      </c:pt>
                      <c:pt idx="2175">
                        <c:v>2.0750000000000102E-2</c:v>
                      </c:pt>
                      <c:pt idx="2176">
                        <c:v>2.0760000000000101E-2</c:v>
                      </c:pt>
                      <c:pt idx="2177">
                        <c:v>2.0770000000000101E-2</c:v>
                      </c:pt>
                      <c:pt idx="2178">
                        <c:v>2.07800000000001E-2</c:v>
                      </c:pt>
                      <c:pt idx="2179">
                        <c:v>2.07900000000001E-2</c:v>
                      </c:pt>
                      <c:pt idx="2180">
                        <c:v>2.08000000000001E-2</c:v>
                      </c:pt>
                      <c:pt idx="2181">
                        <c:v>2.0810000000000099E-2</c:v>
                      </c:pt>
                      <c:pt idx="2182">
                        <c:v>2.0820000000000099E-2</c:v>
                      </c:pt>
                      <c:pt idx="2183">
                        <c:v>2.0830000000000098E-2</c:v>
                      </c:pt>
                      <c:pt idx="2184">
                        <c:v>2.0840000000000101E-2</c:v>
                      </c:pt>
                      <c:pt idx="2185">
                        <c:v>2.0850000000000101E-2</c:v>
                      </c:pt>
                      <c:pt idx="2186">
                        <c:v>2.0860000000000101E-2</c:v>
                      </c:pt>
                      <c:pt idx="2187">
                        <c:v>2.08700000000001E-2</c:v>
                      </c:pt>
                      <c:pt idx="2188">
                        <c:v>2.08800000000001E-2</c:v>
                      </c:pt>
                      <c:pt idx="2189">
                        <c:v>2.0890000000000099E-2</c:v>
                      </c:pt>
                      <c:pt idx="2190">
                        <c:v>2.0900000000000099E-2</c:v>
                      </c:pt>
                      <c:pt idx="2191">
                        <c:v>2.0910000000000099E-2</c:v>
                      </c:pt>
                      <c:pt idx="2192">
                        <c:v>2.0920000000000102E-2</c:v>
                      </c:pt>
                      <c:pt idx="2193">
                        <c:v>2.0930000000000101E-2</c:v>
                      </c:pt>
                      <c:pt idx="2194">
                        <c:v>2.0940000000000101E-2</c:v>
                      </c:pt>
                      <c:pt idx="2195">
                        <c:v>2.09500000000001E-2</c:v>
                      </c:pt>
                      <c:pt idx="2196">
                        <c:v>2.09600000000001E-2</c:v>
                      </c:pt>
                      <c:pt idx="2197">
                        <c:v>2.09700000000001E-2</c:v>
                      </c:pt>
                      <c:pt idx="2198">
                        <c:v>2.0980000000000099E-2</c:v>
                      </c:pt>
                      <c:pt idx="2199">
                        <c:v>2.0990000000000099E-2</c:v>
                      </c:pt>
                      <c:pt idx="2200">
                        <c:v>2.1000000000000098E-2</c:v>
                      </c:pt>
                      <c:pt idx="2201">
                        <c:v>2.1010000000000102E-2</c:v>
                      </c:pt>
                      <c:pt idx="2202">
                        <c:v>2.1020000000000101E-2</c:v>
                      </c:pt>
                      <c:pt idx="2203">
                        <c:v>2.1030000000000101E-2</c:v>
                      </c:pt>
                      <c:pt idx="2204">
                        <c:v>2.10400000000001E-2</c:v>
                      </c:pt>
                      <c:pt idx="2205">
                        <c:v>2.10500000000001E-2</c:v>
                      </c:pt>
                      <c:pt idx="2206">
                        <c:v>2.1060000000000099E-2</c:v>
                      </c:pt>
                      <c:pt idx="2207">
                        <c:v>2.1070000000000099E-2</c:v>
                      </c:pt>
                      <c:pt idx="2208">
                        <c:v>2.1080000000000099E-2</c:v>
                      </c:pt>
                      <c:pt idx="2209">
                        <c:v>2.1090000000000102E-2</c:v>
                      </c:pt>
                      <c:pt idx="2210">
                        <c:v>2.1100000000000101E-2</c:v>
                      </c:pt>
                      <c:pt idx="2211">
                        <c:v>2.1110000000000101E-2</c:v>
                      </c:pt>
                      <c:pt idx="2212">
                        <c:v>2.11200000000001E-2</c:v>
                      </c:pt>
                      <c:pt idx="2213">
                        <c:v>2.11300000000001E-2</c:v>
                      </c:pt>
                      <c:pt idx="2214">
                        <c:v>2.11400000000001E-2</c:v>
                      </c:pt>
                      <c:pt idx="2215">
                        <c:v>2.1150000000000099E-2</c:v>
                      </c:pt>
                      <c:pt idx="2216">
                        <c:v>2.1160000000000099E-2</c:v>
                      </c:pt>
                      <c:pt idx="2217">
                        <c:v>2.1170000000000098E-2</c:v>
                      </c:pt>
                      <c:pt idx="2218">
                        <c:v>2.1180000000000102E-2</c:v>
                      </c:pt>
                      <c:pt idx="2219">
                        <c:v>2.1190000000000101E-2</c:v>
                      </c:pt>
                      <c:pt idx="2220">
                        <c:v>2.1200000000000101E-2</c:v>
                      </c:pt>
                      <c:pt idx="2221">
                        <c:v>2.12100000000001E-2</c:v>
                      </c:pt>
                      <c:pt idx="2222">
                        <c:v>2.12200000000001E-2</c:v>
                      </c:pt>
                      <c:pt idx="2223">
                        <c:v>2.1230000000000099E-2</c:v>
                      </c:pt>
                      <c:pt idx="2224">
                        <c:v>2.1240000000000099E-2</c:v>
                      </c:pt>
                      <c:pt idx="2225">
                        <c:v>2.1250000000000099E-2</c:v>
                      </c:pt>
                      <c:pt idx="2226">
                        <c:v>2.1260000000000102E-2</c:v>
                      </c:pt>
                      <c:pt idx="2227">
                        <c:v>2.1270000000000101E-2</c:v>
                      </c:pt>
                      <c:pt idx="2228">
                        <c:v>2.1280000000000101E-2</c:v>
                      </c:pt>
                      <c:pt idx="2229">
                        <c:v>2.1290000000000101E-2</c:v>
                      </c:pt>
                      <c:pt idx="2230">
                        <c:v>2.13000000000001E-2</c:v>
                      </c:pt>
                      <c:pt idx="2231">
                        <c:v>2.13100000000001E-2</c:v>
                      </c:pt>
                      <c:pt idx="2232">
                        <c:v>2.1320000000000099E-2</c:v>
                      </c:pt>
                      <c:pt idx="2233">
                        <c:v>2.1330000000000099E-2</c:v>
                      </c:pt>
                      <c:pt idx="2234">
                        <c:v>2.1340000000000098E-2</c:v>
                      </c:pt>
                      <c:pt idx="2235">
                        <c:v>2.1350000000000102E-2</c:v>
                      </c:pt>
                      <c:pt idx="2236">
                        <c:v>2.1360000000000101E-2</c:v>
                      </c:pt>
                      <c:pt idx="2237">
                        <c:v>2.1370000000000101E-2</c:v>
                      </c:pt>
                      <c:pt idx="2238">
                        <c:v>2.13800000000001E-2</c:v>
                      </c:pt>
                      <c:pt idx="2239">
                        <c:v>2.13900000000001E-2</c:v>
                      </c:pt>
                      <c:pt idx="2240">
                        <c:v>2.1400000000000099E-2</c:v>
                      </c:pt>
                      <c:pt idx="2241">
                        <c:v>2.1410000000000099E-2</c:v>
                      </c:pt>
                      <c:pt idx="2242">
                        <c:v>2.1420000000000099E-2</c:v>
                      </c:pt>
                      <c:pt idx="2243">
                        <c:v>2.1430000000000098E-2</c:v>
                      </c:pt>
                      <c:pt idx="2244">
                        <c:v>2.1440000000000101E-2</c:v>
                      </c:pt>
                      <c:pt idx="2245">
                        <c:v>2.1450000000000101E-2</c:v>
                      </c:pt>
                      <c:pt idx="2246">
                        <c:v>2.1460000000000101E-2</c:v>
                      </c:pt>
                      <c:pt idx="2247">
                        <c:v>2.14700000000001E-2</c:v>
                      </c:pt>
                      <c:pt idx="2248">
                        <c:v>2.14800000000001E-2</c:v>
                      </c:pt>
                      <c:pt idx="2249">
                        <c:v>2.1490000000000099E-2</c:v>
                      </c:pt>
                      <c:pt idx="2250">
                        <c:v>2.1500000000000099E-2</c:v>
                      </c:pt>
                      <c:pt idx="2251">
                        <c:v>2.1510000000000098E-2</c:v>
                      </c:pt>
                      <c:pt idx="2252">
                        <c:v>2.1520000000000102E-2</c:v>
                      </c:pt>
                      <c:pt idx="2253">
                        <c:v>2.1530000000000101E-2</c:v>
                      </c:pt>
                      <c:pt idx="2254">
                        <c:v>2.1540000000000101E-2</c:v>
                      </c:pt>
                      <c:pt idx="2255">
                        <c:v>2.15500000000001E-2</c:v>
                      </c:pt>
                      <c:pt idx="2256">
                        <c:v>2.15600000000001E-2</c:v>
                      </c:pt>
                      <c:pt idx="2257">
                        <c:v>2.15700000000001E-2</c:v>
                      </c:pt>
                      <c:pt idx="2258">
                        <c:v>2.1580000000000099E-2</c:v>
                      </c:pt>
                      <c:pt idx="2259">
                        <c:v>2.1590000000000099E-2</c:v>
                      </c:pt>
                      <c:pt idx="2260">
                        <c:v>2.1600000000000098E-2</c:v>
                      </c:pt>
                      <c:pt idx="2261">
                        <c:v>2.1610000000000101E-2</c:v>
                      </c:pt>
                      <c:pt idx="2262">
                        <c:v>2.1620000000000101E-2</c:v>
                      </c:pt>
                      <c:pt idx="2263">
                        <c:v>2.1630000000000101E-2</c:v>
                      </c:pt>
                      <c:pt idx="2264">
                        <c:v>2.16400000000001E-2</c:v>
                      </c:pt>
                      <c:pt idx="2265">
                        <c:v>2.16500000000001E-2</c:v>
                      </c:pt>
                      <c:pt idx="2266">
                        <c:v>2.1660000000000099E-2</c:v>
                      </c:pt>
                      <c:pt idx="2267">
                        <c:v>2.1670000000000099E-2</c:v>
                      </c:pt>
                      <c:pt idx="2268">
                        <c:v>2.1680000000000098E-2</c:v>
                      </c:pt>
                      <c:pt idx="2269">
                        <c:v>2.1690000000000102E-2</c:v>
                      </c:pt>
                      <c:pt idx="2270">
                        <c:v>2.1700000000000101E-2</c:v>
                      </c:pt>
                      <c:pt idx="2271">
                        <c:v>2.1710000000000101E-2</c:v>
                      </c:pt>
                      <c:pt idx="2272">
                        <c:v>2.17200000000001E-2</c:v>
                      </c:pt>
                      <c:pt idx="2273">
                        <c:v>2.17300000000001E-2</c:v>
                      </c:pt>
                      <c:pt idx="2274">
                        <c:v>2.17400000000001E-2</c:v>
                      </c:pt>
                      <c:pt idx="2275">
                        <c:v>2.1750000000000099E-2</c:v>
                      </c:pt>
                      <c:pt idx="2276">
                        <c:v>2.1760000000000099E-2</c:v>
                      </c:pt>
                      <c:pt idx="2277">
                        <c:v>2.1770000000000098E-2</c:v>
                      </c:pt>
                      <c:pt idx="2278">
                        <c:v>2.1780000000000101E-2</c:v>
                      </c:pt>
                      <c:pt idx="2279">
                        <c:v>2.1790000000000101E-2</c:v>
                      </c:pt>
                      <c:pt idx="2280">
                        <c:v>2.1800000000000101E-2</c:v>
                      </c:pt>
                      <c:pt idx="2281">
                        <c:v>2.18100000000001E-2</c:v>
                      </c:pt>
                      <c:pt idx="2282">
                        <c:v>2.18200000000001E-2</c:v>
                      </c:pt>
                      <c:pt idx="2283">
                        <c:v>2.1830000000000099E-2</c:v>
                      </c:pt>
                      <c:pt idx="2284">
                        <c:v>2.1840000000000099E-2</c:v>
                      </c:pt>
                      <c:pt idx="2285">
                        <c:v>2.1850000000000099E-2</c:v>
                      </c:pt>
                      <c:pt idx="2286">
                        <c:v>2.1860000000000102E-2</c:v>
                      </c:pt>
                      <c:pt idx="2287">
                        <c:v>2.1870000000000101E-2</c:v>
                      </c:pt>
                      <c:pt idx="2288">
                        <c:v>2.1880000000000101E-2</c:v>
                      </c:pt>
                      <c:pt idx="2289">
                        <c:v>2.18900000000001E-2</c:v>
                      </c:pt>
                      <c:pt idx="2290">
                        <c:v>2.19000000000001E-2</c:v>
                      </c:pt>
                      <c:pt idx="2291">
                        <c:v>2.19100000000001E-2</c:v>
                      </c:pt>
                      <c:pt idx="2292">
                        <c:v>2.1920000000000099E-2</c:v>
                      </c:pt>
                      <c:pt idx="2293">
                        <c:v>2.1930000000000099E-2</c:v>
                      </c:pt>
                      <c:pt idx="2294">
                        <c:v>2.1940000000000098E-2</c:v>
                      </c:pt>
                      <c:pt idx="2295">
                        <c:v>2.1950000000000101E-2</c:v>
                      </c:pt>
                      <c:pt idx="2296">
                        <c:v>2.1960000000000101E-2</c:v>
                      </c:pt>
                      <c:pt idx="2297">
                        <c:v>2.1970000000000101E-2</c:v>
                      </c:pt>
                      <c:pt idx="2298">
                        <c:v>2.19800000000001E-2</c:v>
                      </c:pt>
                      <c:pt idx="2299">
                        <c:v>2.19900000000001E-2</c:v>
                      </c:pt>
                      <c:pt idx="2300">
                        <c:v>2.2000000000000099E-2</c:v>
                      </c:pt>
                      <c:pt idx="2301">
                        <c:v>2.2010000000000099E-2</c:v>
                      </c:pt>
                      <c:pt idx="2302">
                        <c:v>2.2020000000000099E-2</c:v>
                      </c:pt>
                      <c:pt idx="2303">
                        <c:v>2.2030000000000102E-2</c:v>
                      </c:pt>
                      <c:pt idx="2304">
                        <c:v>2.2040000000000101E-2</c:v>
                      </c:pt>
                      <c:pt idx="2305">
                        <c:v>2.2050000000000101E-2</c:v>
                      </c:pt>
                      <c:pt idx="2306">
                        <c:v>2.20600000000001E-2</c:v>
                      </c:pt>
                      <c:pt idx="2307">
                        <c:v>2.20700000000001E-2</c:v>
                      </c:pt>
                      <c:pt idx="2308">
                        <c:v>2.20800000000001E-2</c:v>
                      </c:pt>
                      <c:pt idx="2309">
                        <c:v>2.2090000000000099E-2</c:v>
                      </c:pt>
                      <c:pt idx="2310">
                        <c:v>2.2100000000000099E-2</c:v>
                      </c:pt>
                      <c:pt idx="2311">
                        <c:v>2.2110000000000098E-2</c:v>
                      </c:pt>
                      <c:pt idx="2312">
                        <c:v>2.2120000000000101E-2</c:v>
                      </c:pt>
                      <c:pt idx="2313">
                        <c:v>2.2130000000000101E-2</c:v>
                      </c:pt>
                      <c:pt idx="2314">
                        <c:v>2.2140000000000101E-2</c:v>
                      </c:pt>
                      <c:pt idx="2315">
                        <c:v>2.21500000000001E-2</c:v>
                      </c:pt>
                      <c:pt idx="2316">
                        <c:v>2.21600000000001E-2</c:v>
                      </c:pt>
                      <c:pt idx="2317">
                        <c:v>2.2170000000000099E-2</c:v>
                      </c:pt>
                      <c:pt idx="2318">
                        <c:v>2.2180000000000099E-2</c:v>
                      </c:pt>
                      <c:pt idx="2319">
                        <c:v>2.2190000000000099E-2</c:v>
                      </c:pt>
                      <c:pt idx="2320">
                        <c:v>2.2200000000000102E-2</c:v>
                      </c:pt>
                      <c:pt idx="2321">
                        <c:v>2.2210000000000101E-2</c:v>
                      </c:pt>
                      <c:pt idx="2322">
                        <c:v>2.2220000000000101E-2</c:v>
                      </c:pt>
                      <c:pt idx="2323">
                        <c:v>2.22300000000001E-2</c:v>
                      </c:pt>
                      <c:pt idx="2324">
                        <c:v>2.22400000000001E-2</c:v>
                      </c:pt>
                      <c:pt idx="2325">
                        <c:v>2.22500000000001E-2</c:v>
                      </c:pt>
                      <c:pt idx="2326">
                        <c:v>2.2260000000000099E-2</c:v>
                      </c:pt>
                      <c:pt idx="2327">
                        <c:v>2.2270000000000099E-2</c:v>
                      </c:pt>
                      <c:pt idx="2328">
                        <c:v>2.2280000000000098E-2</c:v>
                      </c:pt>
                      <c:pt idx="2329">
                        <c:v>2.2290000000000101E-2</c:v>
                      </c:pt>
                      <c:pt idx="2330">
                        <c:v>2.2300000000000101E-2</c:v>
                      </c:pt>
                      <c:pt idx="2331">
                        <c:v>2.2310000000000101E-2</c:v>
                      </c:pt>
                      <c:pt idx="2332">
                        <c:v>2.23200000000001E-2</c:v>
                      </c:pt>
                      <c:pt idx="2333">
                        <c:v>2.23300000000001E-2</c:v>
                      </c:pt>
                      <c:pt idx="2334">
                        <c:v>2.2340000000000099E-2</c:v>
                      </c:pt>
                      <c:pt idx="2335">
                        <c:v>2.2350000000000099E-2</c:v>
                      </c:pt>
                      <c:pt idx="2336">
                        <c:v>2.2360000000000099E-2</c:v>
                      </c:pt>
                      <c:pt idx="2337">
                        <c:v>2.2370000000000102E-2</c:v>
                      </c:pt>
                      <c:pt idx="2338">
                        <c:v>2.2380000000000101E-2</c:v>
                      </c:pt>
                      <c:pt idx="2339">
                        <c:v>2.2390000000000101E-2</c:v>
                      </c:pt>
                      <c:pt idx="2340">
                        <c:v>2.24000000000001E-2</c:v>
                      </c:pt>
                      <c:pt idx="2341">
                        <c:v>2.24100000000001E-2</c:v>
                      </c:pt>
                      <c:pt idx="2342">
                        <c:v>2.24200000000001E-2</c:v>
                      </c:pt>
                      <c:pt idx="2343">
                        <c:v>2.2430000000000099E-2</c:v>
                      </c:pt>
                      <c:pt idx="2344">
                        <c:v>2.2440000000000099E-2</c:v>
                      </c:pt>
                      <c:pt idx="2345">
                        <c:v>2.2450000000000098E-2</c:v>
                      </c:pt>
                      <c:pt idx="2346">
                        <c:v>2.2460000000000101E-2</c:v>
                      </c:pt>
                      <c:pt idx="2347">
                        <c:v>2.2470000000000101E-2</c:v>
                      </c:pt>
                      <c:pt idx="2348">
                        <c:v>2.2480000000000101E-2</c:v>
                      </c:pt>
                      <c:pt idx="2349">
                        <c:v>2.24900000000001E-2</c:v>
                      </c:pt>
                      <c:pt idx="2350">
                        <c:v>2.25000000000001E-2</c:v>
                      </c:pt>
                      <c:pt idx="2351">
                        <c:v>2.2510000000000099E-2</c:v>
                      </c:pt>
                      <c:pt idx="2352">
                        <c:v>2.2520000000000099E-2</c:v>
                      </c:pt>
                      <c:pt idx="2353">
                        <c:v>2.2530000000000099E-2</c:v>
                      </c:pt>
                      <c:pt idx="2354">
                        <c:v>2.2540000000000102E-2</c:v>
                      </c:pt>
                      <c:pt idx="2355">
                        <c:v>2.2550000000000101E-2</c:v>
                      </c:pt>
                      <c:pt idx="2356">
                        <c:v>2.2560000000000101E-2</c:v>
                      </c:pt>
                      <c:pt idx="2357">
                        <c:v>2.25700000000001E-2</c:v>
                      </c:pt>
                      <c:pt idx="2358">
                        <c:v>2.25800000000001E-2</c:v>
                      </c:pt>
                      <c:pt idx="2359">
                        <c:v>2.25900000000001E-2</c:v>
                      </c:pt>
                      <c:pt idx="2360">
                        <c:v>2.2600000000000099E-2</c:v>
                      </c:pt>
                      <c:pt idx="2361">
                        <c:v>2.2610000000000099E-2</c:v>
                      </c:pt>
                      <c:pt idx="2362">
                        <c:v>2.2620000000000098E-2</c:v>
                      </c:pt>
                      <c:pt idx="2363">
                        <c:v>2.2630000000000101E-2</c:v>
                      </c:pt>
                      <c:pt idx="2364">
                        <c:v>2.2640000000000101E-2</c:v>
                      </c:pt>
                      <c:pt idx="2365">
                        <c:v>2.2650000000000101E-2</c:v>
                      </c:pt>
                      <c:pt idx="2366">
                        <c:v>2.26600000000001E-2</c:v>
                      </c:pt>
                      <c:pt idx="2367">
                        <c:v>2.26700000000001E-2</c:v>
                      </c:pt>
                      <c:pt idx="2368">
                        <c:v>2.2680000000000099E-2</c:v>
                      </c:pt>
                      <c:pt idx="2369">
                        <c:v>2.2690000000000099E-2</c:v>
                      </c:pt>
                      <c:pt idx="2370">
                        <c:v>2.2700000000000099E-2</c:v>
                      </c:pt>
                      <c:pt idx="2371">
                        <c:v>2.2710000000000102E-2</c:v>
                      </c:pt>
                      <c:pt idx="2372">
                        <c:v>2.2720000000000101E-2</c:v>
                      </c:pt>
                      <c:pt idx="2373">
                        <c:v>2.2730000000000101E-2</c:v>
                      </c:pt>
                      <c:pt idx="2374">
                        <c:v>2.27400000000001E-2</c:v>
                      </c:pt>
                      <c:pt idx="2375">
                        <c:v>2.27500000000001E-2</c:v>
                      </c:pt>
                      <c:pt idx="2376">
                        <c:v>2.27600000000001E-2</c:v>
                      </c:pt>
                      <c:pt idx="2377">
                        <c:v>2.2770000000000099E-2</c:v>
                      </c:pt>
                      <c:pt idx="2378">
                        <c:v>2.2780000000000099E-2</c:v>
                      </c:pt>
                      <c:pt idx="2379">
                        <c:v>2.2790000000000098E-2</c:v>
                      </c:pt>
                      <c:pt idx="2380">
                        <c:v>2.2800000000000101E-2</c:v>
                      </c:pt>
                      <c:pt idx="2381">
                        <c:v>2.2810000000000101E-2</c:v>
                      </c:pt>
                      <c:pt idx="2382">
                        <c:v>2.2820000000000101E-2</c:v>
                      </c:pt>
                      <c:pt idx="2383">
                        <c:v>2.28300000000001E-2</c:v>
                      </c:pt>
                      <c:pt idx="2384">
                        <c:v>2.28400000000001E-2</c:v>
                      </c:pt>
                      <c:pt idx="2385">
                        <c:v>2.2850000000000099E-2</c:v>
                      </c:pt>
                      <c:pt idx="2386">
                        <c:v>2.2860000000000099E-2</c:v>
                      </c:pt>
                      <c:pt idx="2387">
                        <c:v>2.2870000000000099E-2</c:v>
                      </c:pt>
                      <c:pt idx="2388">
                        <c:v>2.2880000000000102E-2</c:v>
                      </c:pt>
                      <c:pt idx="2389">
                        <c:v>2.2890000000000101E-2</c:v>
                      </c:pt>
                      <c:pt idx="2390">
                        <c:v>2.2900000000000101E-2</c:v>
                      </c:pt>
                      <c:pt idx="2391">
                        <c:v>2.29100000000001E-2</c:v>
                      </c:pt>
                      <c:pt idx="2392">
                        <c:v>2.29200000000001E-2</c:v>
                      </c:pt>
                      <c:pt idx="2393">
                        <c:v>2.29300000000001E-2</c:v>
                      </c:pt>
                      <c:pt idx="2394">
                        <c:v>2.2940000000000099E-2</c:v>
                      </c:pt>
                      <c:pt idx="2395">
                        <c:v>2.2950000000000099E-2</c:v>
                      </c:pt>
                      <c:pt idx="2396">
                        <c:v>2.2960000000000098E-2</c:v>
                      </c:pt>
                      <c:pt idx="2397">
                        <c:v>2.2970000000000101E-2</c:v>
                      </c:pt>
                      <c:pt idx="2398">
                        <c:v>2.2980000000000101E-2</c:v>
                      </c:pt>
                      <c:pt idx="2399">
                        <c:v>2.2990000000000101E-2</c:v>
                      </c:pt>
                      <c:pt idx="2400">
                        <c:v>2.30000000000001E-2</c:v>
                      </c:pt>
                      <c:pt idx="2401">
                        <c:v>2.30100000000001E-2</c:v>
                      </c:pt>
                      <c:pt idx="2402">
                        <c:v>2.3020000000000099E-2</c:v>
                      </c:pt>
                      <c:pt idx="2403">
                        <c:v>2.3030000000000099E-2</c:v>
                      </c:pt>
                      <c:pt idx="2404">
                        <c:v>2.3040000000000099E-2</c:v>
                      </c:pt>
                      <c:pt idx="2405">
                        <c:v>2.3050000000000102E-2</c:v>
                      </c:pt>
                      <c:pt idx="2406">
                        <c:v>2.3060000000000101E-2</c:v>
                      </c:pt>
                      <c:pt idx="2407">
                        <c:v>2.3070000000000101E-2</c:v>
                      </c:pt>
                      <c:pt idx="2408">
                        <c:v>2.30800000000001E-2</c:v>
                      </c:pt>
                      <c:pt idx="2409">
                        <c:v>2.30900000000001E-2</c:v>
                      </c:pt>
                      <c:pt idx="2410">
                        <c:v>2.31000000000001E-2</c:v>
                      </c:pt>
                      <c:pt idx="2411">
                        <c:v>2.3110000000000099E-2</c:v>
                      </c:pt>
                      <c:pt idx="2412">
                        <c:v>2.3120000000000099E-2</c:v>
                      </c:pt>
                      <c:pt idx="2413">
                        <c:v>2.3130000000000098E-2</c:v>
                      </c:pt>
                      <c:pt idx="2414">
                        <c:v>2.3140000000000101E-2</c:v>
                      </c:pt>
                      <c:pt idx="2415">
                        <c:v>2.3150000000000101E-2</c:v>
                      </c:pt>
                      <c:pt idx="2416">
                        <c:v>2.3160000000000101E-2</c:v>
                      </c:pt>
                      <c:pt idx="2417">
                        <c:v>2.31700000000001E-2</c:v>
                      </c:pt>
                      <c:pt idx="2418">
                        <c:v>2.31800000000001E-2</c:v>
                      </c:pt>
                      <c:pt idx="2419">
                        <c:v>2.3190000000000099E-2</c:v>
                      </c:pt>
                      <c:pt idx="2420">
                        <c:v>2.3200000000000099E-2</c:v>
                      </c:pt>
                      <c:pt idx="2421">
                        <c:v>2.3210000000000099E-2</c:v>
                      </c:pt>
                      <c:pt idx="2422">
                        <c:v>2.3220000000000102E-2</c:v>
                      </c:pt>
                      <c:pt idx="2423">
                        <c:v>2.3230000000000101E-2</c:v>
                      </c:pt>
                      <c:pt idx="2424">
                        <c:v>2.3240000000000101E-2</c:v>
                      </c:pt>
                      <c:pt idx="2425">
                        <c:v>2.32500000000001E-2</c:v>
                      </c:pt>
                      <c:pt idx="2426">
                        <c:v>2.32600000000001E-2</c:v>
                      </c:pt>
                      <c:pt idx="2427">
                        <c:v>2.32700000000001E-2</c:v>
                      </c:pt>
                      <c:pt idx="2428">
                        <c:v>2.3280000000000099E-2</c:v>
                      </c:pt>
                      <c:pt idx="2429">
                        <c:v>2.3290000000000099E-2</c:v>
                      </c:pt>
                      <c:pt idx="2430">
                        <c:v>2.3300000000000098E-2</c:v>
                      </c:pt>
                      <c:pt idx="2431">
                        <c:v>2.3310000000000101E-2</c:v>
                      </c:pt>
                      <c:pt idx="2432">
                        <c:v>2.3320000000000101E-2</c:v>
                      </c:pt>
                      <c:pt idx="2433">
                        <c:v>2.3330000000000101E-2</c:v>
                      </c:pt>
                      <c:pt idx="2434">
                        <c:v>2.33400000000001E-2</c:v>
                      </c:pt>
                      <c:pt idx="2435">
                        <c:v>2.33500000000001E-2</c:v>
                      </c:pt>
                      <c:pt idx="2436">
                        <c:v>2.3360000000000099E-2</c:v>
                      </c:pt>
                      <c:pt idx="2437">
                        <c:v>2.3370000000000099E-2</c:v>
                      </c:pt>
                      <c:pt idx="2438">
                        <c:v>2.3380000000000099E-2</c:v>
                      </c:pt>
                      <c:pt idx="2439">
                        <c:v>2.3390000000000102E-2</c:v>
                      </c:pt>
                      <c:pt idx="2440">
                        <c:v>2.3400000000000101E-2</c:v>
                      </c:pt>
                      <c:pt idx="2441">
                        <c:v>2.3410000000000101E-2</c:v>
                      </c:pt>
                      <c:pt idx="2442">
                        <c:v>2.34200000000001E-2</c:v>
                      </c:pt>
                      <c:pt idx="2443">
                        <c:v>2.34300000000001E-2</c:v>
                      </c:pt>
                      <c:pt idx="2444">
                        <c:v>2.34400000000001E-2</c:v>
                      </c:pt>
                      <c:pt idx="2445">
                        <c:v>2.3450000000000099E-2</c:v>
                      </c:pt>
                      <c:pt idx="2446">
                        <c:v>2.3460000000000099E-2</c:v>
                      </c:pt>
                      <c:pt idx="2447">
                        <c:v>2.3470000000000098E-2</c:v>
                      </c:pt>
                      <c:pt idx="2448">
                        <c:v>2.3480000000000101E-2</c:v>
                      </c:pt>
                      <c:pt idx="2449">
                        <c:v>2.3490000000000101E-2</c:v>
                      </c:pt>
                      <c:pt idx="2450">
                        <c:v>2.3500000000000101E-2</c:v>
                      </c:pt>
                      <c:pt idx="2451">
                        <c:v>2.35100000000001E-2</c:v>
                      </c:pt>
                      <c:pt idx="2452">
                        <c:v>2.35200000000001E-2</c:v>
                      </c:pt>
                      <c:pt idx="2453">
                        <c:v>2.3530000000000099E-2</c:v>
                      </c:pt>
                      <c:pt idx="2454">
                        <c:v>2.3540000000000099E-2</c:v>
                      </c:pt>
                      <c:pt idx="2455">
                        <c:v>2.3550000000000099E-2</c:v>
                      </c:pt>
                      <c:pt idx="2456">
                        <c:v>2.3560000000000102E-2</c:v>
                      </c:pt>
                      <c:pt idx="2457">
                        <c:v>2.3570000000000101E-2</c:v>
                      </c:pt>
                      <c:pt idx="2458">
                        <c:v>2.3580000000000101E-2</c:v>
                      </c:pt>
                      <c:pt idx="2459">
                        <c:v>2.35900000000001E-2</c:v>
                      </c:pt>
                      <c:pt idx="2460">
                        <c:v>2.36000000000001E-2</c:v>
                      </c:pt>
                      <c:pt idx="2461">
                        <c:v>2.36100000000001E-2</c:v>
                      </c:pt>
                      <c:pt idx="2462">
                        <c:v>2.3620000000000099E-2</c:v>
                      </c:pt>
                      <c:pt idx="2463">
                        <c:v>2.3630000000000099E-2</c:v>
                      </c:pt>
                      <c:pt idx="2464">
                        <c:v>2.3640000000000098E-2</c:v>
                      </c:pt>
                      <c:pt idx="2465">
                        <c:v>2.3650000000000101E-2</c:v>
                      </c:pt>
                      <c:pt idx="2466">
                        <c:v>2.3660000000000101E-2</c:v>
                      </c:pt>
                      <c:pt idx="2467">
                        <c:v>2.3670000000000101E-2</c:v>
                      </c:pt>
                      <c:pt idx="2468">
                        <c:v>2.36800000000001E-2</c:v>
                      </c:pt>
                      <c:pt idx="2469">
                        <c:v>2.36900000000001E-2</c:v>
                      </c:pt>
                      <c:pt idx="2470">
                        <c:v>2.3700000000000099E-2</c:v>
                      </c:pt>
                      <c:pt idx="2471">
                        <c:v>2.3710000000000099E-2</c:v>
                      </c:pt>
                      <c:pt idx="2472">
                        <c:v>2.3720000000000099E-2</c:v>
                      </c:pt>
                      <c:pt idx="2473">
                        <c:v>2.3730000000000102E-2</c:v>
                      </c:pt>
                      <c:pt idx="2474">
                        <c:v>2.3740000000000101E-2</c:v>
                      </c:pt>
                      <c:pt idx="2475">
                        <c:v>2.3750000000000101E-2</c:v>
                      </c:pt>
                      <c:pt idx="2476">
                        <c:v>2.37600000000001E-2</c:v>
                      </c:pt>
                      <c:pt idx="2477">
                        <c:v>2.37700000000001E-2</c:v>
                      </c:pt>
                      <c:pt idx="2478">
                        <c:v>2.37800000000001E-2</c:v>
                      </c:pt>
                      <c:pt idx="2479">
                        <c:v>2.3790000000000099E-2</c:v>
                      </c:pt>
                      <c:pt idx="2480">
                        <c:v>2.3800000000000099E-2</c:v>
                      </c:pt>
                      <c:pt idx="2481">
                        <c:v>2.3810000000000098E-2</c:v>
                      </c:pt>
                      <c:pt idx="2482">
                        <c:v>2.3820000000000102E-2</c:v>
                      </c:pt>
                      <c:pt idx="2483">
                        <c:v>2.3830000000000101E-2</c:v>
                      </c:pt>
                      <c:pt idx="2484">
                        <c:v>2.3840000000000101E-2</c:v>
                      </c:pt>
                      <c:pt idx="2485">
                        <c:v>2.38500000000001E-2</c:v>
                      </c:pt>
                      <c:pt idx="2486">
                        <c:v>2.38600000000001E-2</c:v>
                      </c:pt>
                      <c:pt idx="2487">
                        <c:v>2.3870000000000099E-2</c:v>
                      </c:pt>
                      <c:pt idx="2488">
                        <c:v>2.3880000000000099E-2</c:v>
                      </c:pt>
                      <c:pt idx="2489">
                        <c:v>2.3890000000000099E-2</c:v>
                      </c:pt>
                      <c:pt idx="2490">
                        <c:v>2.3900000000000102E-2</c:v>
                      </c:pt>
                      <c:pt idx="2491">
                        <c:v>2.3910000000000101E-2</c:v>
                      </c:pt>
                      <c:pt idx="2492">
                        <c:v>2.3920000000000101E-2</c:v>
                      </c:pt>
                      <c:pt idx="2493">
                        <c:v>2.39300000000001E-2</c:v>
                      </c:pt>
                      <c:pt idx="2494">
                        <c:v>2.39400000000001E-2</c:v>
                      </c:pt>
                      <c:pt idx="2495">
                        <c:v>2.39500000000001E-2</c:v>
                      </c:pt>
                      <c:pt idx="2496">
                        <c:v>2.3960000000000099E-2</c:v>
                      </c:pt>
                      <c:pt idx="2497">
                        <c:v>2.3970000000000099E-2</c:v>
                      </c:pt>
                      <c:pt idx="2498">
                        <c:v>2.3980000000000098E-2</c:v>
                      </c:pt>
                      <c:pt idx="2499">
                        <c:v>2.3990000000000102E-2</c:v>
                      </c:pt>
                      <c:pt idx="2500">
                        <c:v>2.4000000000000101E-2</c:v>
                      </c:pt>
                      <c:pt idx="2501">
                        <c:v>2.4010000000000101E-2</c:v>
                      </c:pt>
                      <c:pt idx="2502">
                        <c:v>2.40200000000001E-2</c:v>
                      </c:pt>
                      <c:pt idx="2503">
                        <c:v>2.40300000000001E-2</c:v>
                      </c:pt>
                      <c:pt idx="2504">
                        <c:v>2.4040000000000099E-2</c:v>
                      </c:pt>
                      <c:pt idx="2505">
                        <c:v>2.4050000000000099E-2</c:v>
                      </c:pt>
                      <c:pt idx="2506">
                        <c:v>2.4060000000000099E-2</c:v>
                      </c:pt>
                      <c:pt idx="2507">
                        <c:v>2.4070000000000102E-2</c:v>
                      </c:pt>
                      <c:pt idx="2508">
                        <c:v>2.4080000000000101E-2</c:v>
                      </c:pt>
                      <c:pt idx="2509">
                        <c:v>2.4090000000000101E-2</c:v>
                      </c:pt>
                      <c:pt idx="2510">
                        <c:v>2.4100000000000101E-2</c:v>
                      </c:pt>
                      <c:pt idx="2511">
                        <c:v>2.41100000000001E-2</c:v>
                      </c:pt>
                      <c:pt idx="2512">
                        <c:v>2.41200000000001E-2</c:v>
                      </c:pt>
                      <c:pt idx="2513">
                        <c:v>2.4130000000000099E-2</c:v>
                      </c:pt>
                      <c:pt idx="2514">
                        <c:v>2.4140000000000099E-2</c:v>
                      </c:pt>
                      <c:pt idx="2515">
                        <c:v>2.4150000000000098E-2</c:v>
                      </c:pt>
                      <c:pt idx="2516">
                        <c:v>2.4160000000000102E-2</c:v>
                      </c:pt>
                      <c:pt idx="2517">
                        <c:v>2.4170000000000101E-2</c:v>
                      </c:pt>
                      <c:pt idx="2518">
                        <c:v>2.4180000000000101E-2</c:v>
                      </c:pt>
                      <c:pt idx="2519">
                        <c:v>2.41900000000001E-2</c:v>
                      </c:pt>
                      <c:pt idx="2520">
                        <c:v>2.42000000000001E-2</c:v>
                      </c:pt>
                      <c:pt idx="2521">
                        <c:v>2.4210000000000099E-2</c:v>
                      </c:pt>
                      <c:pt idx="2522">
                        <c:v>2.4220000000000099E-2</c:v>
                      </c:pt>
                      <c:pt idx="2523">
                        <c:v>2.4230000000000099E-2</c:v>
                      </c:pt>
                      <c:pt idx="2524">
                        <c:v>2.4240000000000098E-2</c:v>
                      </c:pt>
                      <c:pt idx="2525">
                        <c:v>2.4250000000000101E-2</c:v>
                      </c:pt>
                      <c:pt idx="2526">
                        <c:v>2.4260000000000101E-2</c:v>
                      </c:pt>
                      <c:pt idx="2527">
                        <c:v>2.4270000000000101E-2</c:v>
                      </c:pt>
                      <c:pt idx="2528">
                        <c:v>2.42800000000001E-2</c:v>
                      </c:pt>
                      <c:pt idx="2529">
                        <c:v>2.42900000000001E-2</c:v>
                      </c:pt>
                      <c:pt idx="2530">
                        <c:v>2.4300000000000099E-2</c:v>
                      </c:pt>
                      <c:pt idx="2531">
                        <c:v>2.4310000000000099E-2</c:v>
                      </c:pt>
                      <c:pt idx="2532">
                        <c:v>2.4320000000000098E-2</c:v>
                      </c:pt>
                      <c:pt idx="2533">
                        <c:v>2.4330000000000102E-2</c:v>
                      </c:pt>
                      <c:pt idx="2534">
                        <c:v>2.4340000000000101E-2</c:v>
                      </c:pt>
                      <c:pt idx="2535">
                        <c:v>2.4350000000000101E-2</c:v>
                      </c:pt>
                      <c:pt idx="2536">
                        <c:v>2.43600000000001E-2</c:v>
                      </c:pt>
                      <c:pt idx="2537">
                        <c:v>2.43700000000001E-2</c:v>
                      </c:pt>
                      <c:pt idx="2538">
                        <c:v>2.43800000000001E-2</c:v>
                      </c:pt>
                      <c:pt idx="2539">
                        <c:v>2.4390000000000099E-2</c:v>
                      </c:pt>
                      <c:pt idx="2540">
                        <c:v>2.4400000000000099E-2</c:v>
                      </c:pt>
                      <c:pt idx="2541">
                        <c:v>2.4410000000000098E-2</c:v>
                      </c:pt>
                      <c:pt idx="2542">
                        <c:v>2.4420000000000101E-2</c:v>
                      </c:pt>
                      <c:pt idx="2543">
                        <c:v>2.4430000000000101E-2</c:v>
                      </c:pt>
                      <c:pt idx="2544">
                        <c:v>2.4440000000000101E-2</c:v>
                      </c:pt>
                      <c:pt idx="2545">
                        <c:v>2.44500000000001E-2</c:v>
                      </c:pt>
                      <c:pt idx="2546">
                        <c:v>2.44600000000001E-2</c:v>
                      </c:pt>
                      <c:pt idx="2547">
                        <c:v>2.4470000000000099E-2</c:v>
                      </c:pt>
                      <c:pt idx="2548">
                        <c:v>2.4480000000000099E-2</c:v>
                      </c:pt>
                      <c:pt idx="2549">
                        <c:v>2.4490000000000098E-2</c:v>
                      </c:pt>
                      <c:pt idx="2550">
                        <c:v>2.4500000000000102E-2</c:v>
                      </c:pt>
                      <c:pt idx="2551">
                        <c:v>2.4510000000000101E-2</c:v>
                      </c:pt>
                      <c:pt idx="2552">
                        <c:v>2.4520000000000101E-2</c:v>
                      </c:pt>
                      <c:pt idx="2553">
                        <c:v>2.45300000000001E-2</c:v>
                      </c:pt>
                      <c:pt idx="2554">
                        <c:v>2.45400000000001E-2</c:v>
                      </c:pt>
                      <c:pt idx="2555">
                        <c:v>2.45500000000001E-2</c:v>
                      </c:pt>
                      <c:pt idx="2556">
                        <c:v>2.4560000000000099E-2</c:v>
                      </c:pt>
                      <c:pt idx="2557">
                        <c:v>2.4570000000000099E-2</c:v>
                      </c:pt>
                      <c:pt idx="2558">
                        <c:v>2.4580000000000098E-2</c:v>
                      </c:pt>
                      <c:pt idx="2559">
                        <c:v>2.4590000000000101E-2</c:v>
                      </c:pt>
                      <c:pt idx="2560">
                        <c:v>2.4600000000000101E-2</c:v>
                      </c:pt>
                      <c:pt idx="2561">
                        <c:v>2.4610000000000101E-2</c:v>
                      </c:pt>
                      <c:pt idx="2562">
                        <c:v>2.46200000000001E-2</c:v>
                      </c:pt>
                      <c:pt idx="2563">
                        <c:v>2.46300000000001E-2</c:v>
                      </c:pt>
                      <c:pt idx="2564">
                        <c:v>2.4640000000000099E-2</c:v>
                      </c:pt>
                      <c:pt idx="2565">
                        <c:v>2.4650000000000099E-2</c:v>
                      </c:pt>
                      <c:pt idx="2566">
                        <c:v>2.4660000000000099E-2</c:v>
                      </c:pt>
                      <c:pt idx="2567">
                        <c:v>2.4670000000000102E-2</c:v>
                      </c:pt>
                      <c:pt idx="2568">
                        <c:v>2.4680000000000101E-2</c:v>
                      </c:pt>
                      <c:pt idx="2569">
                        <c:v>2.4690000000000101E-2</c:v>
                      </c:pt>
                      <c:pt idx="2570">
                        <c:v>2.47000000000001E-2</c:v>
                      </c:pt>
                      <c:pt idx="2571">
                        <c:v>2.47100000000001E-2</c:v>
                      </c:pt>
                      <c:pt idx="2572">
                        <c:v>2.47200000000001E-2</c:v>
                      </c:pt>
                      <c:pt idx="2573">
                        <c:v>2.4730000000000099E-2</c:v>
                      </c:pt>
                      <c:pt idx="2574">
                        <c:v>2.4740000000000099E-2</c:v>
                      </c:pt>
                      <c:pt idx="2575">
                        <c:v>2.4750000000000098E-2</c:v>
                      </c:pt>
                      <c:pt idx="2576">
                        <c:v>2.4760000000000101E-2</c:v>
                      </c:pt>
                      <c:pt idx="2577">
                        <c:v>2.4770000000000101E-2</c:v>
                      </c:pt>
                      <c:pt idx="2578">
                        <c:v>2.4780000000000101E-2</c:v>
                      </c:pt>
                      <c:pt idx="2579">
                        <c:v>2.47900000000001E-2</c:v>
                      </c:pt>
                      <c:pt idx="2580">
                        <c:v>2.48000000000001E-2</c:v>
                      </c:pt>
                      <c:pt idx="2581">
                        <c:v>2.4810000000000099E-2</c:v>
                      </c:pt>
                      <c:pt idx="2582">
                        <c:v>2.4820000000000099E-2</c:v>
                      </c:pt>
                      <c:pt idx="2583">
                        <c:v>2.4830000000000099E-2</c:v>
                      </c:pt>
                      <c:pt idx="2584">
                        <c:v>2.4840000000000102E-2</c:v>
                      </c:pt>
                      <c:pt idx="2585">
                        <c:v>2.4850000000000101E-2</c:v>
                      </c:pt>
                      <c:pt idx="2586">
                        <c:v>2.4860000000000101E-2</c:v>
                      </c:pt>
                      <c:pt idx="2587">
                        <c:v>2.48700000000001E-2</c:v>
                      </c:pt>
                      <c:pt idx="2588">
                        <c:v>2.48800000000001E-2</c:v>
                      </c:pt>
                      <c:pt idx="2589">
                        <c:v>2.48900000000001E-2</c:v>
                      </c:pt>
                      <c:pt idx="2590">
                        <c:v>2.4900000000000099E-2</c:v>
                      </c:pt>
                      <c:pt idx="2591">
                        <c:v>2.4910000000000099E-2</c:v>
                      </c:pt>
                      <c:pt idx="2592">
                        <c:v>2.4920000000000098E-2</c:v>
                      </c:pt>
                      <c:pt idx="2593">
                        <c:v>2.4930000000000101E-2</c:v>
                      </c:pt>
                      <c:pt idx="2594">
                        <c:v>2.4940000000000101E-2</c:v>
                      </c:pt>
                      <c:pt idx="2595">
                        <c:v>2.4950000000000101E-2</c:v>
                      </c:pt>
                      <c:pt idx="2596">
                        <c:v>2.49600000000001E-2</c:v>
                      </c:pt>
                      <c:pt idx="2597">
                        <c:v>2.49700000000001E-2</c:v>
                      </c:pt>
                      <c:pt idx="2598">
                        <c:v>2.4980000000000099E-2</c:v>
                      </c:pt>
                      <c:pt idx="2599">
                        <c:v>2.4990000000000099E-2</c:v>
                      </c:pt>
                      <c:pt idx="2600">
                        <c:v>2.5000000000000099E-2</c:v>
                      </c:pt>
                      <c:pt idx="2601">
                        <c:v>2.5010000000000102E-2</c:v>
                      </c:pt>
                      <c:pt idx="2602">
                        <c:v>2.5020000000000101E-2</c:v>
                      </c:pt>
                      <c:pt idx="2603">
                        <c:v>2.5030000000000101E-2</c:v>
                      </c:pt>
                      <c:pt idx="2604">
                        <c:v>2.50400000000001E-2</c:v>
                      </c:pt>
                      <c:pt idx="2605">
                        <c:v>2.50500000000001E-2</c:v>
                      </c:pt>
                      <c:pt idx="2606">
                        <c:v>2.50600000000001E-2</c:v>
                      </c:pt>
                      <c:pt idx="2607">
                        <c:v>2.5070000000000099E-2</c:v>
                      </c:pt>
                      <c:pt idx="2608">
                        <c:v>2.5080000000000099E-2</c:v>
                      </c:pt>
                      <c:pt idx="2609">
                        <c:v>2.5090000000000098E-2</c:v>
                      </c:pt>
                      <c:pt idx="2610">
                        <c:v>2.5100000000000101E-2</c:v>
                      </c:pt>
                      <c:pt idx="2611">
                        <c:v>2.5110000000000101E-2</c:v>
                      </c:pt>
                      <c:pt idx="2612">
                        <c:v>2.5120000000000101E-2</c:v>
                      </c:pt>
                      <c:pt idx="2613">
                        <c:v>2.51300000000001E-2</c:v>
                      </c:pt>
                      <c:pt idx="2614">
                        <c:v>2.51400000000001E-2</c:v>
                      </c:pt>
                      <c:pt idx="2615">
                        <c:v>2.5150000000000099E-2</c:v>
                      </c:pt>
                      <c:pt idx="2616">
                        <c:v>2.5160000000000099E-2</c:v>
                      </c:pt>
                      <c:pt idx="2617">
                        <c:v>2.5170000000000099E-2</c:v>
                      </c:pt>
                      <c:pt idx="2618">
                        <c:v>2.5180000000000102E-2</c:v>
                      </c:pt>
                      <c:pt idx="2619">
                        <c:v>2.5190000000000101E-2</c:v>
                      </c:pt>
                      <c:pt idx="2620">
                        <c:v>2.5200000000000101E-2</c:v>
                      </c:pt>
                      <c:pt idx="2621">
                        <c:v>2.52100000000001E-2</c:v>
                      </c:pt>
                      <c:pt idx="2622">
                        <c:v>2.52200000000001E-2</c:v>
                      </c:pt>
                      <c:pt idx="2623">
                        <c:v>2.52300000000001E-2</c:v>
                      </c:pt>
                      <c:pt idx="2624">
                        <c:v>2.5240000000000099E-2</c:v>
                      </c:pt>
                      <c:pt idx="2625">
                        <c:v>2.5250000000000099E-2</c:v>
                      </c:pt>
                      <c:pt idx="2626">
                        <c:v>2.5260000000000098E-2</c:v>
                      </c:pt>
                      <c:pt idx="2627">
                        <c:v>2.5270000000000101E-2</c:v>
                      </c:pt>
                      <c:pt idx="2628">
                        <c:v>2.5280000000000101E-2</c:v>
                      </c:pt>
                      <c:pt idx="2629">
                        <c:v>2.5290000000000101E-2</c:v>
                      </c:pt>
                      <c:pt idx="2630">
                        <c:v>2.53000000000001E-2</c:v>
                      </c:pt>
                      <c:pt idx="2631">
                        <c:v>2.53100000000001E-2</c:v>
                      </c:pt>
                      <c:pt idx="2632">
                        <c:v>2.5320000000000099E-2</c:v>
                      </c:pt>
                      <c:pt idx="2633">
                        <c:v>2.5330000000000099E-2</c:v>
                      </c:pt>
                      <c:pt idx="2634">
                        <c:v>2.5340000000000099E-2</c:v>
                      </c:pt>
                      <c:pt idx="2635">
                        <c:v>2.5350000000000102E-2</c:v>
                      </c:pt>
                      <c:pt idx="2636">
                        <c:v>2.5360000000000101E-2</c:v>
                      </c:pt>
                      <c:pt idx="2637">
                        <c:v>2.5370000000000101E-2</c:v>
                      </c:pt>
                      <c:pt idx="2638">
                        <c:v>2.53800000000001E-2</c:v>
                      </c:pt>
                      <c:pt idx="2639">
                        <c:v>2.53900000000001E-2</c:v>
                      </c:pt>
                      <c:pt idx="2640">
                        <c:v>2.54000000000001E-2</c:v>
                      </c:pt>
                      <c:pt idx="2641">
                        <c:v>2.5410000000000099E-2</c:v>
                      </c:pt>
                      <c:pt idx="2642">
                        <c:v>2.5420000000000099E-2</c:v>
                      </c:pt>
                      <c:pt idx="2643">
                        <c:v>2.5430000000000098E-2</c:v>
                      </c:pt>
                      <c:pt idx="2644">
                        <c:v>2.5440000000000101E-2</c:v>
                      </c:pt>
                      <c:pt idx="2645">
                        <c:v>2.5450000000000101E-2</c:v>
                      </c:pt>
                      <c:pt idx="2646">
                        <c:v>2.5460000000000101E-2</c:v>
                      </c:pt>
                      <c:pt idx="2647">
                        <c:v>2.54700000000001E-2</c:v>
                      </c:pt>
                      <c:pt idx="2648">
                        <c:v>2.54800000000001E-2</c:v>
                      </c:pt>
                      <c:pt idx="2649">
                        <c:v>2.5490000000000099E-2</c:v>
                      </c:pt>
                      <c:pt idx="2650">
                        <c:v>2.5500000000000099E-2</c:v>
                      </c:pt>
                      <c:pt idx="2651">
                        <c:v>2.5510000000000099E-2</c:v>
                      </c:pt>
                      <c:pt idx="2652">
                        <c:v>2.5520000000000102E-2</c:v>
                      </c:pt>
                      <c:pt idx="2653">
                        <c:v>2.5530000000000101E-2</c:v>
                      </c:pt>
                      <c:pt idx="2654">
                        <c:v>2.5540000000000101E-2</c:v>
                      </c:pt>
                      <c:pt idx="2655">
                        <c:v>2.55500000000001E-2</c:v>
                      </c:pt>
                      <c:pt idx="2656">
                        <c:v>2.55600000000001E-2</c:v>
                      </c:pt>
                      <c:pt idx="2657">
                        <c:v>2.55700000000001E-2</c:v>
                      </c:pt>
                      <c:pt idx="2658">
                        <c:v>2.5580000000000099E-2</c:v>
                      </c:pt>
                      <c:pt idx="2659">
                        <c:v>2.5590000000000099E-2</c:v>
                      </c:pt>
                      <c:pt idx="2660">
                        <c:v>2.5600000000000098E-2</c:v>
                      </c:pt>
                      <c:pt idx="2661">
                        <c:v>2.5610000000000101E-2</c:v>
                      </c:pt>
                      <c:pt idx="2662">
                        <c:v>2.5620000000000101E-2</c:v>
                      </c:pt>
                      <c:pt idx="2663">
                        <c:v>2.5630000000000101E-2</c:v>
                      </c:pt>
                      <c:pt idx="2664">
                        <c:v>2.56400000000001E-2</c:v>
                      </c:pt>
                      <c:pt idx="2665">
                        <c:v>2.56500000000001E-2</c:v>
                      </c:pt>
                      <c:pt idx="2666">
                        <c:v>2.5660000000000099E-2</c:v>
                      </c:pt>
                      <c:pt idx="2667">
                        <c:v>2.5670000000000099E-2</c:v>
                      </c:pt>
                      <c:pt idx="2668">
                        <c:v>2.5680000000000099E-2</c:v>
                      </c:pt>
                      <c:pt idx="2669">
                        <c:v>2.5690000000000102E-2</c:v>
                      </c:pt>
                      <c:pt idx="2670">
                        <c:v>2.5700000000000101E-2</c:v>
                      </c:pt>
                      <c:pt idx="2671">
                        <c:v>2.5710000000000101E-2</c:v>
                      </c:pt>
                      <c:pt idx="2672">
                        <c:v>2.57200000000001E-2</c:v>
                      </c:pt>
                      <c:pt idx="2673">
                        <c:v>2.57300000000001E-2</c:v>
                      </c:pt>
                      <c:pt idx="2674">
                        <c:v>2.57400000000001E-2</c:v>
                      </c:pt>
                      <c:pt idx="2675">
                        <c:v>2.5750000000000099E-2</c:v>
                      </c:pt>
                      <c:pt idx="2676">
                        <c:v>2.5760000000000099E-2</c:v>
                      </c:pt>
                      <c:pt idx="2677">
                        <c:v>2.5770000000000098E-2</c:v>
                      </c:pt>
                      <c:pt idx="2678">
                        <c:v>2.5780000000000101E-2</c:v>
                      </c:pt>
                      <c:pt idx="2679">
                        <c:v>2.5790000000000101E-2</c:v>
                      </c:pt>
                      <c:pt idx="2680">
                        <c:v>2.5800000000000101E-2</c:v>
                      </c:pt>
                      <c:pt idx="2681">
                        <c:v>2.58100000000001E-2</c:v>
                      </c:pt>
                      <c:pt idx="2682">
                        <c:v>2.58200000000001E-2</c:v>
                      </c:pt>
                      <c:pt idx="2683">
                        <c:v>2.5830000000000099E-2</c:v>
                      </c:pt>
                      <c:pt idx="2684">
                        <c:v>2.5840000000000099E-2</c:v>
                      </c:pt>
                      <c:pt idx="2685">
                        <c:v>2.5850000000000099E-2</c:v>
                      </c:pt>
                      <c:pt idx="2686">
                        <c:v>2.5860000000000102E-2</c:v>
                      </c:pt>
                      <c:pt idx="2687">
                        <c:v>2.5870000000000101E-2</c:v>
                      </c:pt>
                      <c:pt idx="2688">
                        <c:v>2.5880000000000101E-2</c:v>
                      </c:pt>
                      <c:pt idx="2689">
                        <c:v>2.58900000000001E-2</c:v>
                      </c:pt>
                      <c:pt idx="2690">
                        <c:v>2.59000000000001E-2</c:v>
                      </c:pt>
                      <c:pt idx="2691">
                        <c:v>2.59100000000001E-2</c:v>
                      </c:pt>
                      <c:pt idx="2692">
                        <c:v>2.5920000000000099E-2</c:v>
                      </c:pt>
                      <c:pt idx="2693">
                        <c:v>2.5930000000000099E-2</c:v>
                      </c:pt>
                      <c:pt idx="2694">
                        <c:v>2.5940000000000098E-2</c:v>
                      </c:pt>
                      <c:pt idx="2695">
                        <c:v>2.5950000000000101E-2</c:v>
                      </c:pt>
                      <c:pt idx="2696">
                        <c:v>2.5960000000000101E-2</c:v>
                      </c:pt>
                      <c:pt idx="2697">
                        <c:v>2.5970000000000101E-2</c:v>
                      </c:pt>
                      <c:pt idx="2698">
                        <c:v>2.59800000000001E-2</c:v>
                      </c:pt>
                      <c:pt idx="2699">
                        <c:v>2.59900000000001E-2</c:v>
                      </c:pt>
                      <c:pt idx="2700">
                        <c:v>2.6000000000000099E-2</c:v>
                      </c:pt>
                      <c:pt idx="2701">
                        <c:v>2.6010000000000099E-2</c:v>
                      </c:pt>
                      <c:pt idx="2702">
                        <c:v>2.6020000000000099E-2</c:v>
                      </c:pt>
                      <c:pt idx="2703">
                        <c:v>2.6030000000000102E-2</c:v>
                      </c:pt>
                      <c:pt idx="2704">
                        <c:v>2.6040000000000101E-2</c:v>
                      </c:pt>
                      <c:pt idx="2705">
                        <c:v>2.6050000000000101E-2</c:v>
                      </c:pt>
                      <c:pt idx="2706">
                        <c:v>2.60600000000001E-2</c:v>
                      </c:pt>
                      <c:pt idx="2707">
                        <c:v>2.60700000000001E-2</c:v>
                      </c:pt>
                      <c:pt idx="2708">
                        <c:v>2.60800000000001E-2</c:v>
                      </c:pt>
                      <c:pt idx="2709">
                        <c:v>2.6090000000000099E-2</c:v>
                      </c:pt>
                      <c:pt idx="2710">
                        <c:v>2.6100000000000099E-2</c:v>
                      </c:pt>
                      <c:pt idx="2711">
                        <c:v>2.6110000000000098E-2</c:v>
                      </c:pt>
                      <c:pt idx="2712">
                        <c:v>2.6120000000000101E-2</c:v>
                      </c:pt>
                      <c:pt idx="2713">
                        <c:v>2.6130000000000101E-2</c:v>
                      </c:pt>
                      <c:pt idx="2714">
                        <c:v>2.6140000000000101E-2</c:v>
                      </c:pt>
                      <c:pt idx="2715">
                        <c:v>2.61500000000001E-2</c:v>
                      </c:pt>
                      <c:pt idx="2716">
                        <c:v>2.61600000000001E-2</c:v>
                      </c:pt>
                      <c:pt idx="2717">
                        <c:v>2.6170000000000099E-2</c:v>
                      </c:pt>
                      <c:pt idx="2718">
                        <c:v>2.6180000000000099E-2</c:v>
                      </c:pt>
                      <c:pt idx="2719">
                        <c:v>2.6190000000000099E-2</c:v>
                      </c:pt>
                      <c:pt idx="2720">
                        <c:v>2.6200000000000102E-2</c:v>
                      </c:pt>
                      <c:pt idx="2721">
                        <c:v>2.6210000000000101E-2</c:v>
                      </c:pt>
                      <c:pt idx="2722">
                        <c:v>2.6220000000000101E-2</c:v>
                      </c:pt>
                      <c:pt idx="2723">
                        <c:v>2.62300000000001E-2</c:v>
                      </c:pt>
                      <c:pt idx="2724">
                        <c:v>2.62400000000001E-2</c:v>
                      </c:pt>
                      <c:pt idx="2725">
                        <c:v>2.62500000000001E-2</c:v>
                      </c:pt>
                      <c:pt idx="2726">
                        <c:v>2.6260000000000099E-2</c:v>
                      </c:pt>
                      <c:pt idx="2727">
                        <c:v>2.6270000000000099E-2</c:v>
                      </c:pt>
                      <c:pt idx="2728">
                        <c:v>2.6280000000000098E-2</c:v>
                      </c:pt>
                      <c:pt idx="2729">
                        <c:v>2.6290000000000101E-2</c:v>
                      </c:pt>
                      <c:pt idx="2730">
                        <c:v>2.6300000000000101E-2</c:v>
                      </c:pt>
                      <c:pt idx="2731">
                        <c:v>2.6310000000000101E-2</c:v>
                      </c:pt>
                      <c:pt idx="2732">
                        <c:v>2.63200000000001E-2</c:v>
                      </c:pt>
                      <c:pt idx="2733">
                        <c:v>2.63300000000001E-2</c:v>
                      </c:pt>
                      <c:pt idx="2734">
                        <c:v>2.6340000000000099E-2</c:v>
                      </c:pt>
                      <c:pt idx="2735">
                        <c:v>2.6350000000000099E-2</c:v>
                      </c:pt>
                      <c:pt idx="2736">
                        <c:v>2.6360000000000099E-2</c:v>
                      </c:pt>
                      <c:pt idx="2737">
                        <c:v>2.6370000000000102E-2</c:v>
                      </c:pt>
                      <c:pt idx="2738">
                        <c:v>2.6380000000000101E-2</c:v>
                      </c:pt>
                      <c:pt idx="2739">
                        <c:v>2.6390000000000101E-2</c:v>
                      </c:pt>
                      <c:pt idx="2740">
                        <c:v>2.64000000000001E-2</c:v>
                      </c:pt>
                      <c:pt idx="2741">
                        <c:v>2.64100000000001E-2</c:v>
                      </c:pt>
                      <c:pt idx="2742">
                        <c:v>2.64200000000001E-2</c:v>
                      </c:pt>
                      <c:pt idx="2743">
                        <c:v>2.6430000000000099E-2</c:v>
                      </c:pt>
                      <c:pt idx="2744">
                        <c:v>2.6440000000000099E-2</c:v>
                      </c:pt>
                      <c:pt idx="2745">
                        <c:v>2.6450000000000098E-2</c:v>
                      </c:pt>
                      <c:pt idx="2746">
                        <c:v>2.6460000000000101E-2</c:v>
                      </c:pt>
                      <c:pt idx="2747">
                        <c:v>2.6470000000000101E-2</c:v>
                      </c:pt>
                      <c:pt idx="2748">
                        <c:v>2.6480000000000101E-2</c:v>
                      </c:pt>
                      <c:pt idx="2749">
                        <c:v>2.64900000000001E-2</c:v>
                      </c:pt>
                      <c:pt idx="2750">
                        <c:v>2.65000000000001E-2</c:v>
                      </c:pt>
                      <c:pt idx="2751">
                        <c:v>2.6510000000000099E-2</c:v>
                      </c:pt>
                      <c:pt idx="2752">
                        <c:v>2.6520000000000099E-2</c:v>
                      </c:pt>
                      <c:pt idx="2753">
                        <c:v>2.6530000000000099E-2</c:v>
                      </c:pt>
                      <c:pt idx="2754">
                        <c:v>2.6540000000000102E-2</c:v>
                      </c:pt>
                      <c:pt idx="2755">
                        <c:v>2.6550000000000101E-2</c:v>
                      </c:pt>
                      <c:pt idx="2756">
                        <c:v>2.6560000000000101E-2</c:v>
                      </c:pt>
                      <c:pt idx="2757">
                        <c:v>2.65700000000001E-2</c:v>
                      </c:pt>
                      <c:pt idx="2758">
                        <c:v>2.65800000000001E-2</c:v>
                      </c:pt>
                      <c:pt idx="2759">
                        <c:v>2.65900000000001E-2</c:v>
                      </c:pt>
                      <c:pt idx="2760">
                        <c:v>2.6600000000000099E-2</c:v>
                      </c:pt>
                      <c:pt idx="2761">
                        <c:v>2.6610000000000099E-2</c:v>
                      </c:pt>
                      <c:pt idx="2762">
                        <c:v>2.6620000000000098E-2</c:v>
                      </c:pt>
                      <c:pt idx="2763">
                        <c:v>2.6630000000000102E-2</c:v>
                      </c:pt>
                      <c:pt idx="2764">
                        <c:v>2.6640000000000101E-2</c:v>
                      </c:pt>
                      <c:pt idx="2765">
                        <c:v>2.6650000000000101E-2</c:v>
                      </c:pt>
                      <c:pt idx="2766">
                        <c:v>2.66600000000001E-2</c:v>
                      </c:pt>
                      <c:pt idx="2767">
                        <c:v>2.66700000000001E-2</c:v>
                      </c:pt>
                      <c:pt idx="2768">
                        <c:v>2.6680000000000099E-2</c:v>
                      </c:pt>
                      <c:pt idx="2769">
                        <c:v>2.6690000000000099E-2</c:v>
                      </c:pt>
                      <c:pt idx="2770">
                        <c:v>2.6700000000000099E-2</c:v>
                      </c:pt>
                      <c:pt idx="2771">
                        <c:v>2.6710000000000102E-2</c:v>
                      </c:pt>
                      <c:pt idx="2772">
                        <c:v>2.6720000000000101E-2</c:v>
                      </c:pt>
                      <c:pt idx="2773">
                        <c:v>2.6730000000000101E-2</c:v>
                      </c:pt>
                      <c:pt idx="2774">
                        <c:v>2.67400000000001E-2</c:v>
                      </c:pt>
                      <c:pt idx="2775">
                        <c:v>2.67500000000001E-2</c:v>
                      </c:pt>
                      <c:pt idx="2776">
                        <c:v>2.67600000000001E-2</c:v>
                      </c:pt>
                      <c:pt idx="2777">
                        <c:v>2.6770000000000099E-2</c:v>
                      </c:pt>
                      <c:pt idx="2778">
                        <c:v>2.6780000000000099E-2</c:v>
                      </c:pt>
                      <c:pt idx="2779">
                        <c:v>2.6790000000000098E-2</c:v>
                      </c:pt>
                      <c:pt idx="2780">
                        <c:v>2.6800000000000102E-2</c:v>
                      </c:pt>
                      <c:pt idx="2781">
                        <c:v>2.6810000000000101E-2</c:v>
                      </c:pt>
                      <c:pt idx="2782">
                        <c:v>2.6820000000000101E-2</c:v>
                      </c:pt>
                      <c:pt idx="2783">
                        <c:v>2.68300000000001E-2</c:v>
                      </c:pt>
                      <c:pt idx="2784">
                        <c:v>2.68400000000001E-2</c:v>
                      </c:pt>
                      <c:pt idx="2785">
                        <c:v>2.6850000000000099E-2</c:v>
                      </c:pt>
                      <c:pt idx="2786">
                        <c:v>2.6860000000000099E-2</c:v>
                      </c:pt>
                      <c:pt idx="2787">
                        <c:v>2.6870000000000099E-2</c:v>
                      </c:pt>
                      <c:pt idx="2788">
                        <c:v>2.6880000000000102E-2</c:v>
                      </c:pt>
                      <c:pt idx="2789">
                        <c:v>2.6890000000000101E-2</c:v>
                      </c:pt>
                      <c:pt idx="2790">
                        <c:v>2.6900000000000101E-2</c:v>
                      </c:pt>
                      <c:pt idx="2791">
                        <c:v>2.6910000000000101E-2</c:v>
                      </c:pt>
                      <c:pt idx="2792">
                        <c:v>2.69200000000001E-2</c:v>
                      </c:pt>
                      <c:pt idx="2793">
                        <c:v>2.69300000000001E-2</c:v>
                      </c:pt>
                      <c:pt idx="2794">
                        <c:v>2.6940000000000099E-2</c:v>
                      </c:pt>
                      <c:pt idx="2795">
                        <c:v>2.6950000000000099E-2</c:v>
                      </c:pt>
                      <c:pt idx="2796">
                        <c:v>2.6960000000000098E-2</c:v>
                      </c:pt>
                      <c:pt idx="2797">
                        <c:v>2.6970000000000102E-2</c:v>
                      </c:pt>
                      <c:pt idx="2798">
                        <c:v>2.6980000000000101E-2</c:v>
                      </c:pt>
                      <c:pt idx="2799">
                        <c:v>2.6990000000000101E-2</c:v>
                      </c:pt>
                      <c:pt idx="2800">
                        <c:v>2.70000000000001E-2</c:v>
                      </c:pt>
                      <c:pt idx="2801">
                        <c:v>2.70100000000001E-2</c:v>
                      </c:pt>
                      <c:pt idx="2802">
                        <c:v>2.7020000000000099E-2</c:v>
                      </c:pt>
                      <c:pt idx="2803">
                        <c:v>2.7030000000000099E-2</c:v>
                      </c:pt>
                      <c:pt idx="2804">
                        <c:v>2.7040000000000099E-2</c:v>
                      </c:pt>
                      <c:pt idx="2805">
                        <c:v>2.7050000000000098E-2</c:v>
                      </c:pt>
                      <c:pt idx="2806">
                        <c:v>2.7060000000000101E-2</c:v>
                      </c:pt>
                      <c:pt idx="2807">
                        <c:v>2.7070000000000101E-2</c:v>
                      </c:pt>
                      <c:pt idx="2808">
                        <c:v>2.7080000000000101E-2</c:v>
                      </c:pt>
                      <c:pt idx="2809">
                        <c:v>2.70900000000001E-2</c:v>
                      </c:pt>
                      <c:pt idx="2810">
                        <c:v>2.71000000000001E-2</c:v>
                      </c:pt>
                      <c:pt idx="2811">
                        <c:v>2.7110000000000099E-2</c:v>
                      </c:pt>
                      <c:pt idx="2812">
                        <c:v>2.7120000000000099E-2</c:v>
                      </c:pt>
                      <c:pt idx="2813">
                        <c:v>2.7130000000000098E-2</c:v>
                      </c:pt>
                      <c:pt idx="2814">
                        <c:v>2.7140000000000102E-2</c:v>
                      </c:pt>
                      <c:pt idx="2815">
                        <c:v>2.7150000000000101E-2</c:v>
                      </c:pt>
                      <c:pt idx="2816">
                        <c:v>2.7160000000000101E-2</c:v>
                      </c:pt>
                      <c:pt idx="2817">
                        <c:v>2.71700000000001E-2</c:v>
                      </c:pt>
                      <c:pt idx="2818">
                        <c:v>2.71800000000001E-2</c:v>
                      </c:pt>
                      <c:pt idx="2819">
                        <c:v>2.71900000000001E-2</c:v>
                      </c:pt>
                      <c:pt idx="2820">
                        <c:v>2.7200000000000099E-2</c:v>
                      </c:pt>
                      <c:pt idx="2821">
                        <c:v>2.7210000000000099E-2</c:v>
                      </c:pt>
                      <c:pt idx="2822">
                        <c:v>2.7220000000000098E-2</c:v>
                      </c:pt>
                      <c:pt idx="2823">
                        <c:v>2.7230000000000101E-2</c:v>
                      </c:pt>
                      <c:pt idx="2824">
                        <c:v>2.7240000000000101E-2</c:v>
                      </c:pt>
                      <c:pt idx="2825">
                        <c:v>2.7250000000000101E-2</c:v>
                      </c:pt>
                      <c:pt idx="2826">
                        <c:v>2.72600000000001E-2</c:v>
                      </c:pt>
                      <c:pt idx="2827">
                        <c:v>2.72700000000001E-2</c:v>
                      </c:pt>
                      <c:pt idx="2828">
                        <c:v>2.7280000000000099E-2</c:v>
                      </c:pt>
                      <c:pt idx="2829">
                        <c:v>2.7290000000000099E-2</c:v>
                      </c:pt>
                      <c:pt idx="2830">
                        <c:v>2.7300000000000098E-2</c:v>
                      </c:pt>
                      <c:pt idx="2831">
                        <c:v>2.7310000000000102E-2</c:v>
                      </c:pt>
                      <c:pt idx="2832">
                        <c:v>2.7320000000000101E-2</c:v>
                      </c:pt>
                      <c:pt idx="2833">
                        <c:v>2.7330000000000101E-2</c:v>
                      </c:pt>
                      <c:pt idx="2834">
                        <c:v>2.73400000000001E-2</c:v>
                      </c:pt>
                      <c:pt idx="2835">
                        <c:v>2.73500000000001E-2</c:v>
                      </c:pt>
                      <c:pt idx="2836">
                        <c:v>2.73600000000001E-2</c:v>
                      </c:pt>
                      <c:pt idx="2837">
                        <c:v>2.7370000000000099E-2</c:v>
                      </c:pt>
                      <c:pt idx="2838">
                        <c:v>2.7380000000000099E-2</c:v>
                      </c:pt>
                      <c:pt idx="2839">
                        <c:v>2.7390000000000098E-2</c:v>
                      </c:pt>
                      <c:pt idx="2840">
                        <c:v>2.7400000000000101E-2</c:v>
                      </c:pt>
                      <c:pt idx="2841">
                        <c:v>2.7410000000000101E-2</c:v>
                      </c:pt>
                      <c:pt idx="2842">
                        <c:v>2.7420000000000101E-2</c:v>
                      </c:pt>
                      <c:pt idx="2843">
                        <c:v>2.74300000000001E-2</c:v>
                      </c:pt>
                      <c:pt idx="2844">
                        <c:v>2.74400000000001E-2</c:v>
                      </c:pt>
                      <c:pt idx="2845">
                        <c:v>2.7450000000000099E-2</c:v>
                      </c:pt>
                      <c:pt idx="2846">
                        <c:v>2.7460000000000099E-2</c:v>
                      </c:pt>
                      <c:pt idx="2847">
                        <c:v>2.7470000000000099E-2</c:v>
                      </c:pt>
                      <c:pt idx="2848">
                        <c:v>2.7480000000000102E-2</c:v>
                      </c:pt>
                      <c:pt idx="2849">
                        <c:v>2.7490000000000101E-2</c:v>
                      </c:pt>
                      <c:pt idx="2850">
                        <c:v>2.7500000000000101E-2</c:v>
                      </c:pt>
                      <c:pt idx="2851">
                        <c:v>2.75100000000001E-2</c:v>
                      </c:pt>
                      <c:pt idx="2852">
                        <c:v>2.75200000000001E-2</c:v>
                      </c:pt>
                      <c:pt idx="2853">
                        <c:v>2.75300000000001E-2</c:v>
                      </c:pt>
                      <c:pt idx="2854">
                        <c:v>2.7540000000000099E-2</c:v>
                      </c:pt>
                      <c:pt idx="2855">
                        <c:v>2.7550000000000099E-2</c:v>
                      </c:pt>
                      <c:pt idx="2856">
                        <c:v>2.7560000000000098E-2</c:v>
                      </c:pt>
                      <c:pt idx="2857">
                        <c:v>2.7570000000000101E-2</c:v>
                      </c:pt>
                      <c:pt idx="2858">
                        <c:v>2.7580000000000101E-2</c:v>
                      </c:pt>
                      <c:pt idx="2859">
                        <c:v>2.7590000000000101E-2</c:v>
                      </c:pt>
                      <c:pt idx="2860">
                        <c:v>2.76000000000001E-2</c:v>
                      </c:pt>
                      <c:pt idx="2861">
                        <c:v>2.76100000000001E-2</c:v>
                      </c:pt>
                      <c:pt idx="2862">
                        <c:v>2.7620000000000099E-2</c:v>
                      </c:pt>
                      <c:pt idx="2863">
                        <c:v>2.7630000000000099E-2</c:v>
                      </c:pt>
                      <c:pt idx="2864">
                        <c:v>2.7640000000000099E-2</c:v>
                      </c:pt>
                      <c:pt idx="2865">
                        <c:v>2.7650000000000102E-2</c:v>
                      </c:pt>
                      <c:pt idx="2866">
                        <c:v>2.7660000000000101E-2</c:v>
                      </c:pt>
                      <c:pt idx="2867">
                        <c:v>2.7670000000000101E-2</c:v>
                      </c:pt>
                      <c:pt idx="2868">
                        <c:v>2.76800000000001E-2</c:v>
                      </c:pt>
                      <c:pt idx="2869">
                        <c:v>2.76900000000001E-2</c:v>
                      </c:pt>
                      <c:pt idx="2870">
                        <c:v>2.77000000000001E-2</c:v>
                      </c:pt>
                      <c:pt idx="2871">
                        <c:v>2.7710000000000099E-2</c:v>
                      </c:pt>
                      <c:pt idx="2872">
                        <c:v>2.7720000000000099E-2</c:v>
                      </c:pt>
                      <c:pt idx="2873">
                        <c:v>2.7730000000000098E-2</c:v>
                      </c:pt>
                      <c:pt idx="2874">
                        <c:v>2.7740000000000101E-2</c:v>
                      </c:pt>
                      <c:pt idx="2875">
                        <c:v>2.7750000000000101E-2</c:v>
                      </c:pt>
                      <c:pt idx="2876">
                        <c:v>2.7760000000000101E-2</c:v>
                      </c:pt>
                      <c:pt idx="2877">
                        <c:v>2.77700000000001E-2</c:v>
                      </c:pt>
                      <c:pt idx="2878">
                        <c:v>2.77800000000001E-2</c:v>
                      </c:pt>
                      <c:pt idx="2879">
                        <c:v>2.7790000000000099E-2</c:v>
                      </c:pt>
                      <c:pt idx="2880">
                        <c:v>2.7800000000000099E-2</c:v>
                      </c:pt>
                      <c:pt idx="2881">
                        <c:v>2.7810000000000099E-2</c:v>
                      </c:pt>
                      <c:pt idx="2882">
                        <c:v>2.7820000000000102E-2</c:v>
                      </c:pt>
                      <c:pt idx="2883">
                        <c:v>2.7830000000000101E-2</c:v>
                      </c:pt>
                      <c:pt idx="2884">
                        <c:v>2.7840000000000101E-2</c:v>
                      </c:pt>
                      <c:pt idx="2885">
                        <c:v>2.78500000000001E-2</c:v>
                      </c:pt>
                      <c:pt idx="2886">
                        <c:v>2.78600000000001E-2</c:v>
                      </c:pt>
                      <c:pt idx="2887">
                        <c:v>2.78700000000001E-2</c:v>
                      </c:pt>
                      <c:pt idx="2888">
                        <c:v>2.7880000000000099E-2</c:v>
                      </c:pt>
                      <c:pt idx="2889">
                        <c:v>2.7890000000000099E-2</c:v>
                      </c:pt>
                      <c:pt idx="2890">
                        <c:v>2.7900000000000098E-2</c:v>
                      </c:pt>
                      <c:pt idx="2891">
                        <c:v>2.7910000000000101E-2</c:v>
                      </c:pt>
                      <c:pt idx="2892">
                        <c:v>2.7920000000000101E-2</c:v>
                      </c:pt>
                      <c:pt idx="2893">
                        <c:v>2.7930000000000101E-2</c:v>
                      </c:pt>
                      <c:pt idx="2894">
                        <c:v>2.79400000000001E-2</c:v>
                      </c:pt>
                      <c:pt idx="2895">
                        <c:v>2.79500000000001E-2</c:v>
                      </c:pt>
                      <c:pt idx="2896">
                        <c:v>2.7960000000000099E-2</c:v>
                      </c:pt>
                      <c:pt idx="2897">
                        <c:v>2.7970000000000099E-2</c:v>
                      </c:pt>
                      <c:pt idx="2898">
                        <c:v>2.7980000000000099E-2</c:v>
                      </c:pt>
                      <c:pt idx="2899">
                        <c:v>2.7990000000000102E-2</c:v>
                      </c:pt>
                      <c:pt idx="2900">
                        <c:v>2.8000000000000101E-2</c:v>
                      </c:pt>
                      <c:pt idx="2901">
                        <c:v>2.8010000000000101E-2</c:v>
                      </c:pt>
                      <c:pt idx="2902">
                        <c:v>2.80200000000001E-2</c:v>
                      </c:pt>
                      <c:pt idx="2903">
                        <c:v>2.80300000000001E-2</c:v>
                      </c:pt>
                      <c:pt idx="2904">
                        <c:v>2.80400000000001E-2</c:v>
                      </c:pt>
                      <c:pt idx="2905">
                        <c:v>2.8050000000000099E-2</c:v>
                      </c:pt>
                      <c:pt idx="2906">
                        <c:v>2.8060000000000099E-2</c:v>
                      </c:pt>
                      <c:pt idx="2907">
                        <c:v>2.8070000000000098E-2</c:v>
                      </c:pt>
                      <c:pt idx="2908">
                        <c:v>2.8080000000000101E-2</c:v>
                      </c:pt>
                      <c:pt idx="2909">
                        <c:v>2.8090000000000101E-2</c:v>
                      </c:pt>
                      <c:pt idx="2910">
                        <c:v>2.8100000000000101E-2</c:v>
                      </c:pt>
                      <c:pt idx="2911">
                        <c:v>2.81100000000001E-2</c:v>
                      </c:pt>
                      <c:pt idx="2912">
                        <c:v>2.81200000000001E-2</c:v>
                      </c:pt>
                      <c:pt idx="2913">
                        <c:v>2.8130000000000099E-2</c:v>
                      </c:pt>
                      <c:pt idx="2914">
                        <c:v>2.8140000000000099E-2</c:v>
                      </c:pt>
                      <c:pt idx="2915">
                        <c:v>2.8150000000000099E-2</c:v>
                      </c:pt>
                      <c:pt idx="2916">
                        <c:v>2.8160000000000102E-2</c:v>
                      </c:pt>
                      <c:pt idx="2917">
                        <c:v>2.8170000000000101E-2</c:v>
                      </c:pt>
                      <c:pt idx="2918">
                        <c:v>2.8180000000000101E-2</c:v>
                      </c:pt>
                      <c:pt idx="2919">
                        <c:v>2.81900000000001E-2</c:v>
                      </c:pt>
                      <c:pt idx="2920">
                        <c:v>2.82000000000001E-2</c:v>
                      </c:pt>
                      <c:pt idx="2921">
                        <c:v>2.82100000000001E-2</c:v>
                      </c:pt>
                      <c:pt idx="2922">
                        <c:v>2.8220000000000099E-2</c:v>
                      </c:pt>
                      <c:pt idx="2923">
                        <c:v>2.8230000000000099E-2</c:v>
                      </c:pt>
                      <c:pt idx="2924">
                        <c:v>2.8240000000000098E-2</c:v>
                      </c:pt>
                      <c:pt idx="2925">
                        <c:v>2.8250000000000101E-2</c:v>
                      </c:pt>
                      <c:pt idx="2926">
                        <c:v>2.8260000000000101E-2</c:v>
                      </c:pt>
                      <c:pt idx="2927">
                        <c:v>2.8270000000000101E-2</c:v>
                      </c:pt>
                      <c:pt idx="2928">
                        <c:v>2.82800000000001E-2</c:v>
                      </c:pt>
                      <c:pt idx="2929">
                        <c:v>2.82900000000001E-2</c:v>
                      </c:pt>
                      <c:pt idx="2930">
                        <c:v>2.8300000000000099E-2</c:v>
                      </c:pt>
                      <c:pt idx="2931">
                        <c:v>2.8310000000000099E-2</c:v>
                      </c:pt>
                      <c:pt idx="2932">
                        <c:v>2.8320000000000099E-2</c:v>
                      </c:pt>
                      <c:pt idx="2933">
                        <c:v>2.8330000000000102E-2</c:v>
                      </c:pt>
                      <c:pt idx="2934">
                        <c:v>2.8340000000000101E-2</c:v>
                      </c:pt>
                      <c:pt idx="2935">
                        <c:v>2.8350000000000101E-2</c:v>
                      </c:pt>
                      <c:pt idx="2936">
                        <c:v>2.83600000000001E-2</c:v>
                      </c:pt>
                      <c:pt idx="2937">
                        <c:v>2.83700000000001E-2</c:v>
                      </c:pt>
                      <c:pt idx="2938">
                        <c:v>2.83800000000001E-2</c:v>
                      </c:pt>
                      <c:pt idx="2939">
                        <c:v>2.8390000000000099E-2</c:v>
                      </c:pt>
                      <c:pt idx="2940">
                        <c:v>2.8400000000000099E-2</c:v>
                      </c:pt>
                      <c:pt idx="2941">
                        <c:v>2.8410000000000098E-2</c:v>
                      </c:pt>
                      <c:pt idx="2942">
                        <c:v>2.8420000000000101E-2</c:v>
                      </c:pt>
                      <c:pt idx="2943">
                        <c:v>2.8430000000000101E-2</c:v>
                      </c:pt>
                      <c:pt idx="2944">
                        <c:v>2.8440000000000101E-2</c:v>
                      </c:pt>
                      <c:pt idx="2945">
                        <c:v>2.84500000000001E-2</c:v>
                      </c:pt>
                      <c:pt idx="2946">
                        <c:v>2.84600000000001E-2</c:v>
                      </c:pt>
                      <c:pt idx="2947">
                        <c:v>2.8470000000000099E-2</c:v>
                      </c:pt>
                      <c:pt idx="2948">
                        <c:v>2.8480000000000099E-2</c:v>
                      </c:pt>
                      <c:pt idx="2949">
                        <c:v>2.8490000000000099E-2</c:v>
                      </c:pt>
                      <c:pt idx="2950">
                        <c:v>2.8500000000000102E-2</c:v>
                      </c:pt>
                      <c:pt idx="2951">
                        <c:v>2.8510000000000101E-2</c:v>
                      </c:pt>
                      <c:pt idx="2952">
                        <c:v>2.8520000000000101E-2</c:v>
                      </c:pt>
                      <c:pt idx="2953">
                        <c:v>2.85300000000001E-2</c:v>
                      </c:pt>
                      <c:pt idx="2954">
                        <c:v>2.85400000000001E-2</c:v>
                      </c:pt>
                      <c:pt idx="2955">
                        <c:v>2.85500000000001E-2</c:v>
                      </c:pt>
                      <c:pt idx="2956">
                        <c:v>2.8560000000000099E-2</c:v>
                      </c:pt>
                      <c:pt idx="2957">
                        <c:v>2.8570000000000099E-2</c:v>
                      </c:pt>
                      <c:pt idx="2958">
                        <c:v>2.8580000000000098E-2</c:v>
                      </c:pt>
                      <c:pt idx="2959">
                        <c:v>2.8590000000000101E-2</c:v>
                      </c:pt>
                      <c:pt idx="2960">
                        <c:v>2.8600000000000101E-2</c:v>
                      </c:pt>
                      <c:pt idx="2961">
                        <c:v>2.8610000000000101E-2</c:v>
                      </c:pt>
                      <c:pt idx="2962">
                        <c:v>2.86200000000001E-2</c:v>
                      </c:pt>
                      <c:pt idx="2963">
                        <c:v>2.86300000000001E-2</c:v>
                      </c:pt>
                      <c:pt idx="2964">
                        <c:v>2.8640000000000099E-2</c:v>
                      </c:pt>
                      <c:pt idx="2965">
                        <c:v>2.8650000000000099E-2</c:v>
                      </c:pt>
                      <c:pt idx="2966">
                        <c:v>2.8660000000000099E-2</c:v>
                      </c:pt>
                      <c:pt idx="2967">
                        <c:v>2.8670000000000102E-2</c:v>
                      </c:pt>
                      <c:pt idx="2968">
                        <c:v>2.8680000000000101E-2</c:v>
                      </c:pt>
                      <c:pt idx="2969">
                        <c:v>2.8690000000000101E-2</c:v>
                      </c:pt>
                      <c:pt idx="2970">
                        <c:v>2.87000000000001E-2</c:v>
                      </c:pt>
                      <c:pt idx="2971">
                        <c:v>2.87100000000001E-2</c:v>
                      </c:pt>
                      <c:pt idx="2972">
                        <c:v>2.87200000000001E-2</c:v>
                      </c:pt>
                      <c:pt idx="2973">
                        <c:v>2.8730000000000099E-2</c:v>
                      </c:pt>
                      <c:pt idx="2974">
                        <c:v>2.8740000000000099E-2</c:v>
                      </c:pt>
                      <c:pt idx="2975">
                        <c:v>2.8750000000000098E-2</c:v>
                      </c:pt>
                      <c:pt idx="2976">
                        <c:v>2.8760000000000101E-2</c:v>
                      </c:pt>
                      <c:pt idx="2977">
                        <c:v>2.8770000000000101E-2</c:v>
                      </c:pt>
                      <c:pt idx="2978">
                        <c:v>2.8780000000000101E-2</c:v>
                      </c:pt>
                      <c:pt idx="2979">
                        <c:v>2.87900000000001E-2</c:v>
                      </c:pt>
                      <c:pt idx="2980">
                        <c:v>2.88000000000001E-2</c:v>
                      </c:pt>
                      <c:pt idx="2981">
                        <c:v>2.8810000000000099E-2</c:v>
                      </c:pt>
                      <c:pt idx="2982">
                        <c:v>2.8820000000000099E-2</c:v>
                      </c:pt>
                      <c:pt idx="2983">
                        <c:v>2.8830000000000099E-2</c:v>
                      </c:pt>
                      <c:pt idx="2984">
                        <c:v>2.8840000000000102E-2</c:v>
                      </c:pt>
                      <c:pt idx="2985">
                        <c:v>2.8850000000000101E-2</c:v>
                      </c:pt>
                      <c:pt idx="2986">
                        <c:v>2.8860000000000101E-2</c:v>
                      </c:pt>
                      <c:pt idx="2987">
                        <c:v>2.88700000000001E-2</c:v>
                      </c:pt>
                      <c:pt idx="2988">
                        <c:v>2.88800000000001E-2</c:v>
                      </c:pt>
                      <c:pt idx="2989">
                        <c:v>2.88900000000001E-2</c:v>
                      </c:pt>
                      <c:pt idx="2990">
                        <c:v>2.8900000000000099E-2</c:v>
                      </c:pt>
                      <c:pt idx="2991">
                        <c:v>2.8910000000000099E-2</c:v>
                      </c:pt>
                      <c:pt idx="2992">
                        <c:v>2.8920000000000098E-2</c:v>
                      </c:pt>
                      <c:pt idx="2993">
                        <c:v>2.8930000000000101E-2</c:v>
                      </c:pt>
                      <c:pt idx="2994">
                        <c:v>2.8940000000000101E-2</c:v>
                      </c:pt>
                      <c:pt idx="2995">
                        <c:v>2.8950000000000101E-2</c:v>
                      </c:pt>
                      <c:pt idx="2996">
                        <c:v>2.89600000000001E-2</c:v>
                      </c:pt>
                      <c:pt idx="2997">
                        <c:v>2.89700000000001E-2</c:v>
                      </c:pt>
                      <c:pt idx="2998">
                        <c:v>2.8980000000000099E-2</c:v>
                      </c:pt>
                      <c:pt idx="2999">
                        <c:v>2.8990000000000099E-2</c:v>
                      </c:pt>
                      <c:pt idx="3000">
                        <c:v>2.9000000000000099E-2</c:v>
                      </c:pt>
                      <c:pt idx="3001">
                        <c:v>2.9010000000000102E-2</c:v>
                      </c:pt>
                      <c:pt idx="3002">
                        <c:v>2.9020000000000101E-2</c:v>
                      </c:pt>
                      <c:pt idx="3003">
                        <c:v>2.9030000000000101E-2</c:v>
                      </c:pt>
                      <c:pt idx="3004">
                        <c:v>2.90400000000001E-2</c:v>
                      </c:pt>
                      <c:pt idx="3005">
                        <c:v>2.90500000000001E-2</c:v>
                      </c:pt>
                      <c:pt idx="3006">
                        <c:v>2.90600000000001E-2</c:v>
                      </c:pt>
                      <c:pt idx="3007">
                        <c:v>2.9070000000000099E-2</c:v>
                      </c:pt>
                      <c:pt idx="3008">
                        <c:v>2.9080000000000099E-2</c:v>
                      </c:pt>
                      <c:pt idx="3009">
                        <c:v>2.9090000000000098E-2</c:v>
                      </c:pt>
                      <c:pt idx="3010">
                        <c:v>2.9100000000000101E-2</c:v>
                      </c:pt>
                      <c:pt idx="3011">
                        <c:v>2.9110000000000101E-2</c:v>
                      </c:pt>
                      <c:pt idx="3012">
                        <c:v>2.9120000000000101E-2</c:v>
                      </c:pt>
                      <c:pt idx="3013">
                        <c:v>2.91300000000001E-2</c:v>
                      </c:pt>
                      <c:pt idx="3014">
                        <c:v>2.91400000000001E-2</c:v>
                      </c:pt>
                      <c:pt idx="3015">
                        <c:v>2.9150000000000099E-2</c:v>
                      </c:pt>
                      <c:pt idx="3016">
                        <c:v>2.9160000000000099E-2</c:v>
                      </c:pt>
                      <c:pt idx="3017">
                        <c:v>2.9170000000000099E-2</c:v>
                      </c:pt>
                      <c:pt idx="3018">
                        <c:v>2.9180000000000102E-2</c:v>
                      </c:pt>
                      <c:pt idx="3019">
                        <c:v>2.9190000000000101E-2</c:v>
                      </c:pt>
                      <c:pt idx="3020">
                        <c:v>2.9200000000000101E-2</c:v>
                      </c:pt>
                      <c:pt idx="3021">
                        <c:v>2.92100000000001E-2</c:v>
                      </c:pt>
                      <c:pt idx="3022">
                        <c:v>2.92200000000001E-2</c:v>
                      </c:pt>
                      <c:pt idx="3023">
                        <c:v>2.92300000000001E-2</c:v>
                      </c:pt>
                      <c:pt idx="3024">
                        <c:v>2.9240000000000099E-2</c:v>
                      </c:pt>
                      <c:pt idx="3025">
                        <c:v>2.9250000000000099E-2</c:v>
                      </c:pt>
                      <c:pt idx="3026">
                        <c:v>2.9260000000000098E-2</c:v>
                      </c:pt>
                      <c:pt idx="3027">
                        <c:v>2.9270000000000101E-2</c:v>
                      </c:pt>
                      <c:pt idx="3028">
                        <c:v>2.9280000000000101E-2</c:v>
                      </c:pt>
                      <c:pt idx="3029">
                        <c:v>2.9290000000000101E-2</c:v>
                      </c:pt>
                      <c:pt idx="3030">
                        <c:v>2.93000000000001E-2</c:v>
                      </c:pt>
                      <c:pt idx="3031">
                        <c:v>2.93100000000001E-2</c:v>
                      </c:pt>
                      <c:pt idx="3032">
                        <c:v>2.9320000000000099E-2</c:v>
                      </c:pt>
                      <c:pt idx="3033">
                        <c:v>2.9330000000000099E-2</c:v>
                      </c:pt>
                      <c:pt idx="3034">
                        <c:v>2.9340000000000099E-2</c:v>
                      </c:pt>
                      <c:pt idx="3035">
                        <c:v>2.9350000000000102E-2</c:v>
                      </c:pt>
                      <c:pt idx="3036">
                        <c:v>2.9360000000000101E-2</c:v>
                      </c:pt>
                      <c:pt idx="3037">
                        <c:v>2.9370000000000101E-2</c:v>
                      </c:pt>
                      <c:pt idx="3038">
                        <c:v>2.93800000000001E-2</c:v>
                      </c:pt>
                      <c:pt idx="3039">
                        <c:v>2.93900000000001E-2</c:v>
                      </c:pt>
                      <c:pt idx="3040">
                        <c:v>2.94000000000001E-2</c:v>
                      </c:pt>
                      <c:pt idx="3041">
                        <c:v>2.9410000000000099E-2</c:v>
                      </c:pt>
                      <c:pt idx="3042">
                        <c:v>2.9420000000000099E-2</c:v>
                      </c:pt>
                      <c:pt idx="3043">
                        <c:v>2.9430000000000098E-2</c:v>
                      </c:pt>
                      <c:pt idx="3044">
                        <c:v>2.9440000000000102E-2</c:v>
                      </c:pt>
                      <c:pt idx="3045">
                        <c:v>2.9450000000000101E-2</c:v>
                      </c:pt>
                      <c:pt idx="3046">
                        <c:v>2.9460000000000101E-2</c:v>
                      </c:pt>
                      <c:pt idx="3047">
                        <c:v>2.94700000000001E-2</c:v>
                      </c:pt>
                      <c:pt idx="3048">
                        <c:v>2.94800000000001E-2</c:v>
                      </c:pt>
                      <c:pt idx="3049">
                        <c:v>2.9490000000000099E-2</c:v>
                      </c:pt>
                      <c:pt idx="3050">
                        <c:v>2.9500000000000099E-2</c:v>
                      </c:pt>
                      <c:pt idx="3051">
                        <c:v>2.9510000000000099E-2</c:v>
                      </c:pt>
                      <c:pt idx="3052">
                        <c:v>2.9520000000000102E-2</c:v>
                      </c:pt>
                      <c:pt idx="3053">
                        <c:v>2.9530000000000101E-2</c:v>
                      </c:pt>
                      <c:pt idx="3054">
                        <c:v>2.9540000000000101E-2</c:v>
                      </c:pt>
                      <c:pt idx="3055">
                        <c:v>2.95500000000001E-2</c:v>
                      </c:pt>
                      <c:pt idx="3056">
                        <c:v>2.95600000000001E-2</c:v>
                      </c:pt>
                      <c:pt idx="3057">
                        <c:v>2.95700000000001E-2</c:v>
                      </c:pt>
                      <c:pt idx="3058">
                        <c:v>2.9580000000000099E-2</c:v>
                      </c:pt>
                      <c:pt idx="3059">
                        <c:v>2.9590000000000099E-2</c:v>
                      </c:pt>
                      <c:pt idx="3060">
                        <c:v>2.9600000000000098E-2</c:v>
                      </c:pt>
                      <c:pt idx="3061">
                        <c:v>2.9610000000000102E-2</c:v>
                      </c:pt>
                      <c:pt idx="3062">
                        <c:v>2.9620000000000101E-2</c:v>
                      </c:pt>
                      <c:pt idx="3063">
                        <c:v>2.9630000000000101E-2</c:v>
                      </c:pt>
                      <c:pt idx="3064">
                        <c:v>2.96400000000001E-2</c:v>
                      </c:pt>
                      <c:pt idx="3065">
                        <c:v>2.96500000000001E-2</c:v>
                      </c:pt>
                      <c:pt idx="3066">
                        <c:v>2.9660000000000099E-2</c:v>
                      </c:pt>
                      <c:pt idx="3067">
                        <c:v>2.9670000000000099E-2</c:v>
                      </c:pt>
                      <c:pt idx="3068">
                        <c:v>2.9680000000000099E-2</c:v>
                      </c:pt>
                      <c:pt idx="3069">
                        <c:v>2.9690000000000102E-2</c:v>
                      </c:pt>
                      <c:pt idx="3070">
                        <c:v>2.9700000000000101E-2</c:v>
                      </c:pt>
                      <c:pt idx="3071">
                        <c:v>2.9710000000000101E-2</c:v>
                      </c:pt>
                      <c:pt idx="3072">
                        <c:v>2.9720000000000101E-2</c:v>
                      </c:pt>
                      <c:pt idx="3073">
                        <c:v>2.97300000000001E-2</c:v>
                      </c:pt>
                      <c:pt idx="3074">
                        <c:v>2.97400000000001E-2</c:v>
                      </c:pt>
                      <c:pt idx="3075">
                        <c:v>2.9750000000000099E-2</c:v>
                      </c:pt>
                      <c:pt idx="3076">
                        <c:v>2.9760000000000099E-2</c:v>
                      </c:pt>
                      <c:pt idx="3077">
                        <c:v>2.9770000000000098E-2</c:v>
                      </c:pt>
                      <c:pt idx="3078">
                        <c:v>2.9780000000000102E-2</c:v>
                      </c:pt>
                      <c:pt idx="3079">
                        <c:v>2.9790000000000101E-2</c:v>
                      </c:pt>
                      <c:pt idx="3080">
                        <c:v>2.9800000000000101E-2</c:v>
                      </c:pt>
                      <c:pt idx="3081">
                        <c:v>2.98100000000001E-2</c:v>
                      </c:pt>
                      <c:pt idx="3082">
                        <c:v>2.98200000000001E-2</c:v>
                      </c:pt>
                      <c:pt idx="3083">
                        <c:v>2.9830000000000099E-2</c:v>
                      </c:pt>
                      <c:pt idx="3084">
                        <c:v>2.9840000000000099E-2</c:v>
                      </c:pt>
                      <c:pt idx="3085">
                        <c:v>2.9850000000000099E-2</c:v>
                      </c:pt>
                      <c:pt idx="3086">
                        <c:v>2.9860000000000098E-2</c:v>
                      </c:pt>
                      <c:pt idx="3087">
                        <c:v>2.9870000000000101E-2</c:v>
                      </c:pt>
                      <c:pt idx="3088">
                        <c:v>2.9880000000000101E-2</c:v>
                      </c:pt>
                      <c:pt idx="3089">
                        <c:v>2.9890000000000101E-2</c:v>
                      </c:pt>
                      <c:pt idx="3090">
                        <c:v>2.99000000000001E-2</c:v>
                      </c:pt>
                      <c:pt idx="3091">
                        <c:v>2.99100000000001E-2</c:v>
                      </c:pt>
                      <c:pt idx="3092">
                        <c:v>2.9920000000000099E-2</c:v>
                      </c:pt>
                      <c:pt idx="3093">
                        <c:v>2.9930000000000099E-2</c:v>
                      </c:pt>
                      <c:pt idx="3094">
                        <c:v>2.9940000000000098E-2</c:v>
                      </c:pt>
                      <c:pt idx="3095">
                        <c:v>2.9950000000000102E-2</c:v>
                      </c:pt>
                      <c:pt idx="3096">
                        <c:v>2.9960000000000101E-2</c:v>
                      </c:pt>
                      <c:pt idx="3097">
                        <c:v>2.9970000000000101E-2</c:v>
                      </c:pt>
                      <c:pt idx="3098">
                        <c:v>2.99800000000001E-2</c:v>
                      </c:pt>
                      <c:pt idx="3099">
                        <c:v>2.99900000000001E-2</c:v>
                      </c:pt>
                      <c:pt idx="3100">
                        <c:v>3.00000000000001E-2</c:v>
                      </c:pt>
                      <c:pt idx="3101">
                        <c:v>3.0010000000000099E-2</c:v>
                      </c:pt>
                      <c:pt idx="3102">
                        <c:v>3.0020000000000099E-2</c:v>
                      </c:pt>
                      <c:pt idx="3103">
                        <c:v>3.0030000000000098E-2</c:v>
                      </c:pt>
                      <c:pt idx="3104">
                        <c:v>3.0040000000000101E-2</c:v>
                      </c:pt>
                      <c:pt idx="3105">
                        <c:v>3.0050000000000101E-2</c:v>
                      </c:pt>
                      <c:pt idx="3106">
                        <c:v>3.0060000000000101E-2</c:v>
                      </c:pt>
                      <c:pt idx="3107">
                        <c:v>3.00700000000001E-2</c:v>
                      </c:pt>
                      <c:pt idx="3108">
                        <c:v>3.00800000000001E-2</c:v>
                      </c:pt>
                      <c:pt idx="3109">
                        <c:v>3.0090000000000099E-2</c:v>
                      </c:pt>
                      <c:pt idx="3110">
                        <c:v>3.0100000000000099E-2</c:v>
                      </c:pt>
                      <c:pt idx="3111">
                        <c:v>3.0110000000000098E-2</c:v>
                      </c:pt>
                      <c:pt idx="3112">
                        <c:v>3.0120000000000102E-2</c:v>
                      </c:pt>
                      <c:pt idx="3113">
                        <c:v>3.0130000000000101E-2</c:v>
                      </c:pt>
                      <c:pt idx="3114">
                        <c:v>3.0140000000000101E-2</c:v>
                      </c:pt>
                      <c:pt idx="3115">
                        <c:v>3.01500000000001E-2</c:v>
                      </c:pt>
                      <c:pt idx="3116">
                        <c:v>3.01600000000001E-2</c:v>
                      </c:pt>
                      <c:pt idx="3117">
                        <c:v>3.01700000000001E-2</c:v>
                      </c:pt>
                      <c:pt idx="3118">
                        <c:v>3.0180000000000099E-2</c:v>
                      </c:pt>
                      <c:pt idx="3119">
                        <c:v>3.0190000000000099E-2</c:v>
                      </c:pt>
                      <c:pt idx="3120">
                        <c:v>3.0200000000000098E-2</c:v>
                      </c:pt>
                      <c:pt idx="3121">
                        <c:v>3.0210000000000101E-2</c:v>
                      </c:pt>
                      <c:pt idx="3122">
                        <c:v>3.0220000000000101E-2</c:v>
                      </c:pt>
                      <c:pt idx="3123">
                        <c:v>3.0230000000000101E-2</c:v>
                      </c:pt>
                      <c:pt idx="3124">
                        <c:v>3.02400000000001E-2</c:v>
                      </c:pt>
                      <c:pt idx="3125">
                        <c:v>3.02500000000001E-2</c:v>
                      </c:pt>
                      <c:pt idx="3126">
                        <c:v>3.0260000000000099E-2</c:v>
                      </c:pt>
                      <c:pt idx="3127">
                        <c:v>3.0270000000000099E-2</c:v>
                      </c:pt>
                      <c:pt idx="3128">
                        <c:v>3.0280000000000099E-2</c:v>
                      </c:pt>
                      <c:pt idx="3129">
                        <c:v>3.0290000000000102E-2</c:v>
                      </c:pt>
                      <c:pt idx="3130">
                        <c:v>3.0300000000000101E-2</c:v>
                      </c:pt>
                      <c:pt idx="3131">
                        <c:v>3.0310000000000101E-2</c:v>
                      </c:pt>
                      <c:pt idx="3132">
                        <c:v>3.03200000000001E-2</c:v>
                      </c:pt>
                      <c:pt idx="3133">
                        <c:v>3.03300000000001E-2</c:v>
                      </c:pt>
                      <c:pt idx="3134">
                        <c:v>3.03400000000001E-2</c:v>
                      </c:pt>
                      <c:pt idx="3135">
                        <c:v>3.0350000000000099E-2</c:v>
                      </c:pt>
                      <c:pt idx="3136">
                        <c:v>3.0360000000000099E-2</c:v>
                      </c:pt>
                      <c:pt idx="3137">
                        <c:v>3.0370000000000098E-2</c:v>
                      </c:pt>
                      <c:pt idx="3138">
                        <c:v>3.0380000000000101E-2</c:v>
                      </c:pt>
                      <c:pt idx="3139">
                        <c:v>3.0390000000000101E-2</c:v>
                      </c:pt>
                      <c:pt idx="3140">
                        <c:v>3.0400000000000101E-2</c:v>
                      </c:pt>
                      <c:pt idx="3141">
                        <c:v>3.04100000000001E-2</c:v>
                      </c:pt>
                      <c:pt idx="3142">
                        <c:v>3.04200000000001E-2</c:v>
                      </c:pt>
                      <c:pt idx="3143">
                        <c:v>3.0430000000000099E-2</c:v>
                      </c:pt>
                      <c:pt idx="3144">
                        <c:v>3.0440000000000099E-2</c:v>
                      </c:pt>
                      <c:pt idx="3145">
                        <c:v>3.0450000000000099E-2</c:v>
                      </c:pt>
                      <c:pt idx="3146">
                        <c:v>3.0460000000000102E-2</c:v>
                      </c:pt>
                      <c:pt idx="3147">
                        <c:v>3.0470000000000101E-2</c:v>
                      </c:pt>
                      <c:pt idx="3148">
                        <c:v>3.0480000000000101E-2</c:v>
                      </c:pt>
                      <c:pt idx="3149">
                        <c:v>3.04900000000001E-2</c:v>
                      </c:pt>
                      <c:pt idx="3150">
                        <c:v>3.05000000000001E-2</c:v>
                      </c:pt>
                      <c:pt idx="3151">
                        <c:v>3.05100000000001E-2</c:v>
                      </c:pt>
                      <c:pt idx="3152">
                        <c:v>3.0520000000000099E-2</c:v>
                      </c:pt>
                      <c:pt idx="3153">
                        <c:v>3.0530000000000099E-2</c:v>
                      </c:pt>
                      <c:pt idx="3154">
                        <c:v>3.0540000000000098E-2</c:v>
                      </c:pt>
                      <c:pt idx="3155">
                        <c:v>3.0550000000000101E-2</c:v>
                      </c:pt>
                      <c:pt idx="3156">
                        <c:v>3.0560000000000101E-2</c:v>
                      </c:pt>
                      <c:pt idx="3157">
                        <c:v>3.0570000000000101E-2</c:v>
                      </c:pt>
                      <c:pt idx="3158">
                        <c:v>3.05800000000001E-2</c:v>
                      </c:pt>
                      <c:pt idx="3159">
                        <c:v>3.05900000000001E-2</c:v>
                      </c:pt>
                      <c:pt idx="3160">
                        <c:v>3.0600000000000099E-2</c:v>
                      </c:pt>
                      <c:pt idx="3161">
                        <c:v>3.0610000000000099E-2</c:v>
                      </c:pt>
                      <c:pt idx="3162">
                        <c:v>3.0620000000000099E-2</c:v>
                      </c:pt>
                      <c:pt idx="3163">
                        <c:v>3.0630000000000102E-2</c:v>
                      </c:pt>
                      <c:pt idx="3164">
                        <c:v>3.0640000000000101E-2</c:v>
                      </c:pt>
                      <c:pt idx="3165">
                        <c:v>3.0650000000000101E-2</c:v>
                      </c:pt>
                      <c:pt idx="3166">
                        <c:v>3.06600000000001E-2</c:v>
                      </c:pt>
                      <c:pt idx="3167">
                        <c:v>3.06700000000001E-2</c:v>
                      </c:pt>
                      <c:pt idx="3168">
                        <c:v>3.06800000000001E-2</c:v>
                      </c:pt>
                      <c:pt idx="3169">
                        <c:v>3.0690000000000099E-2</c:v>
                      </c:pt>
                      <c:pt idx="3170">
                        <c:v>3.0700000000000099E-2</c:v>
                      </c:pt>
                      <c:pt idx="3171">
                        <c:v>3.0710000000000098E-2</c:v>
                      </c:pt>
                      <c:pt idx="3172">
                        <c:v>3.0720000000000101E-2</c:v>
                      </c:pt>
                      <c:pt idx="3173">
                        <c:v>3.0730000000000101E-2</c:v>
                      </c:pt>
                      <c:pt idx="3174">
                        <c:v>3.0740000000000101E-2</c:v>
                      </c:pt>
                      <c:pt idx="3175">
                        <c:v>3.07500000000001E-2</c:v>
                      </c:pt>
                      <c:pt idx="3176">
                        <c:v>3.07600000000001E-2</c:v>
                      </c:pt>
                      <c:pt idx="3177">
                        <c:v>3.0770000000000099E-2</c:v>
                      </c:pt>
                      <c:pt idx="3178">
                        <c:v>3.0780000000000099E-2</c:v>
                      </c:pt>
                      <c:pt idx="3179">
                        <c:v>3.0790000000000099E-2</c:v>
                      </c:pt>
                      <c:pt idx="3180">
                        <c:v>3.0800000000000102E-2</c:v>
                      </c:pt>
                      <c:pt idx="3181">
                        <c:v>3.0810000000000101E-2</c:v>
                      </c:pt>
                      <c:pt idx="3182">
                        <c:v>3.0820000000000101E-2</c:v>
                      </c:pt>
                      <c:pt idx="3183">
                        <c:v>3.08300000000001E-2</c:v>
                      </c:pt>
                      <c:pt idx="3184">
                        <c:v>3.08400000000001E-2</c:v>
                      </c:pt>
                      <c:pt idx="3185">
                        <c:v>3.08500000000001E-2</c:v>
                      </c:pt>
                      <c:pt idx="3186">
                        <c:v>3.0860000000000099E-2</c:v>
                      </c:pt>
                      <c:pt idx="3187">
                        <c:v>3.0870000000000099E-2</c:v>
                      </c:pt>
                      <c:pt idx="3188">
                        <c:v>3.0880000000000098E-2</c:v>
                      </c:pt>
                      <c:pt idx="3189">
                        <c:v>3.0890000000000101E-2</c:v>
                      </c:pt>
                      <c:pt idx="3190">
                        <c:v>3.0900000000000101E-2</c:v>
                      </c:pt>
                      <c:pt idx="3191">
                        <c:v>3.0910000000000101E-2</c:v>
                      </c:pt>
                      <c:pt idx="3192">
                        <c:v>3.09200000000001E-2</c:v>
                      </c:pt>
                      <c:pt idx="3193">
                        <c:v>3.09300000000001E-2</c:v>
                      </c:pt>
                      <c:pt idx="3194">
                        <c:v>3.0940000000000099E-2</c:v>
                      </c:pt>
                      <c:pt idx="3195">
                        <c:v>3.0950000000000099E-2</c:v>
                      </c:pt>
                      <c:pt idx="3196">
                        <c:v>3.0960000000000099E-2</c:v>
                      </c:pt>
                      <c:pt idx="3197">
                        <c:v>3.0970000000000102E-2</c:v>
                      </c:pt>
                      <c:pt idx="3198">
                        <c:v>3.0980000000000101E-2</c:v>
                      </c:pt>
                      <c:pt idx="3199">
                        <c:v>3.0990000000000101E-2</c:v>
                      </c:pt>
                      <c:pt idx="3200">
                        <c:v>3.10000000000001E-2</c:v>
                      </c:pt>
                      <c:pt idx="3201">
                        <c:v>3.10100000000001E-2</c:v>
                      </c:pt>
                      <c:pt idx="3202">
                        <c:v>3.10200000000001E-2</c:v>
                      </c:pt>
                      <c:pt idx="3203">
                        <c:v>3.1030000000000099E-2</c:v>
                      </c:pt>
                      <c:pt idx="3204">
                        <c:v>3.1040000000000099E-2</c:v>
                      </c:pt>
                      <c:pt idx="3205">
                        <c:v>3.1050000000000098E-2</c:v>
                      </c:pt>
                      <c:pt idx="3206">
                        <c:v>3.1060000000000101E-2</c:v>
                      </c:pt>
                      <c:pt idx="3207">
                        <c:v>3.1070000000000101E-2</c:v>
                      </c:pt>
                      <c:pt idx="3208">
                        <c:v>3.1080000000000101E-2</c:v>
                      </c:pt>
                      <c:pt idx="3209">
                        <c:v>3.10900000000001E-2</c:v>
                      </c:pt>
                      <c:pt idx="3210">
                        <c:v>3.11000000000001E-2</c:v>
                      </c:pt>
                      <c:pt idx="3211">
                        <c:v>3.1110000000000099E-2</c:v>
                      </c:pt>
                      <c:pt idx="3212">
                        <c:v>3.1120000000000099E-2</c:v>
                      </c:pt>
                      <c:pt idx="3213">
                        <c:v>3.1130000000000099E-2</c:v>
                      </c:pt>
                      <c:pt idx="3214">
                        <c:v>3.1140000000000102E-2</c:v>
                      </c:pt>
                      <c:pt idx="3215">
                        <c:v>3.1150000000000101E-2</c:v>
                      </c:pt>
                      <c:pt idx="3216">
                        <c:v>3.1160000000000101E-2</c:v>
                      </c:pt>
                      <c:pt idx="3217">
                        <c:v>3.11700000000001E-2</c:v>
                      </c:pt>
                      <c:pt idx="3218">
                        <c:v>3.11800000000001E-2</c:v>
                      </c:pt>
                      <c:pt idx="3219">
                        <c:v>3.11900000000001E-2</c:v>
                      </c:pt>
                      <c:pt idx="3220">
                        <c:v>3.1200000000000099E-2</c:v>
                      </c:pt>
                      <c:pt idx="3221">
                        <c:v>3.1210000000000099E-2</c:v>
                      </c:pt>
                      <c:pt idx="3222">
                        <c:v>3.1220000000000098E-2</c:v>
                      </c:pt>
                      <c:pt idx="3223">
                        <c:v>3.1230000000000101E-2</c:v>
                      </c:pt>
                      <c:pt idx="3224">
                        <c:v>3.1240000000000101E-2</c:v>
                      </c:pt>
                      <c:pt idx="3225">
                        <c:v>3.1250000000000097E-2</c:v>
                      </c:pt>
                      <c:pt idx="3226">
                        <c:v>3.12600000000001E-2</c:v>
                      </c:pt>
                      <c:pt idx="3227">
                        <c:v>3.1270000000000103E-2</c:v>
                      </c:pt>
                      <c:pt idx="3228">
                        <c:v>3.1280000000000099E-2</c:v>
                      </c:pt>
                      <c:pt idx="3229">
                        <c:v>3.1290000000000102E-2</c:v>
                      </c:pt>
                      <c:pt idx="3230">
                        <c:v>3.1300000000000099E-2</c:v>
                      </c:pt>
                      <c:pt idx="3231">
                        <c:v>3.1310000000000102E-2</c:v>
                      </c:pt>
                      <c:pt idx="3232">
                        <c:v>3.1320000000000098E-2</c:v>
                      </c:pt>
                      <c:pt idx="3233">
                        <c:v>3.1330000000000101E-2</c:v>
                      </c:pt>
                      <c:pt idx="3234">
                        <c:v>3.1340000000000097E-2</c:v>
                      </c:pt>
                      <c:pt idx="3235">
                        <c:v>3.13500000000001E-2</c:v>
                      </c:pt>
                      <c:pt idx="3236">
                        <c:v>3.1360000000000103E-2</c:v>
                      </c:pt>
                      <c:pt idx="3237">
                        <c:v>3.1370000000000099E-2</c:v>
                      </c:pt>
                      <c:pt idx="3238">
                        <c:v>3.1380000000000102E-2</c:v>
                      </c:pt>
                      <c:pt idx="3239">
                        <c:v>3.1390000000000098E-2</c:v>
                      </c:pt>
                      <c:pt idx="3240">
                        <c:v>3.1400000000000101E-2</c:v>
                      </c:pt>
                      <c:pt idx="3241">
                        <c:v>3.1410000000000098E-2</c:v>
                      </c:pt>
                      <c:pt idx="3242">
                        <c:v>3.1420000000000101E-2</c:v>
                      </c:pt>
                      <c:pt idx="3243">
                        <c:v>3.1430000000000097E-2</c:v>
                      </c:pt>
                      <c:pt idx="3244">
                        <c:v>3.14400000000001E-2</c:v>
                      </c:pt>
                      <c:pt idx="3245">
                        <c:v>3.1450000000000103E-2</c:v>
                      </c:pt>
                      <c:pt idx="3246">
                        <c:v>3.1460000000000099E-2</c:v>
                      </c:pt>
                      <c:pt idx="3247">
                        <c:v>3.1470000000000102E-2</c:v>
                      </c:pt>
                      <c:pt idx="3248">
                        <c:v>3.1480000000000098E-2</c:v>
                      </c:pt>
                      <c:pt idx="3249">
                        <c:v>3.1490000000000101E-2</c:v>
                      </c:pt>
                      <c:pt idx="3250">
                        <c:v>3.1500000000000097E-2</c:v>
                      </c:pt>
                      <c:pt idx="3251">
                        <c:v>3.15100000000001E-2</c:v>
                      </c:pt>
                      <c:pt idx="3252">
                        <c:v>3.1520000000000097E-2</c:v>
                      </c:pt>
                      <c:pt idx="3253">
                        <c:v>3.15300000000001E-2</c:v>
                      </c:pt>
                      <c:pt idx="3254">
                        <c:v>3.1540000000000103E-2</c:v>
                      </c:pt>
                      <c:pt idx="3255">
                        <c:v>3.1550000000000099E-2</c:v>
                      </c:pt>
                      <c:pt idx="3256">
                        <c:v>3.1560000000000102E-2</c:v>
                      </c:pt>
                      <c:pt idx="3257">
                        <c:v>3.1570000000000098E-2</c:v>
                      </c:pt>
                      <c:pt idx="3258">
                        <c:v>3.1580000000000101E-2</c:v>
                      </c:pt>
                      <c:pt idx="3259">
                        <c:v>3.1590000000000097E-2</c:v>
                      </c:pt>
                      <c:pt idx="3260">
                        <c:v>3.16000000000001E-2</c:v>
                      </c:pt>
                      <c:pt idx="3261">
                        <c:v>3.1610000000000103E-2</c:v>
                      </c:pt>
                      <c:pt idx="3262">
                        <c:v>3.1620000000000099E-2</c:v>
                      </c:pt>
                      <c:pt idx="3263">
                        <c:v>3.1630000000000102E-2</c:v>
                      </c:pt>
                      <c:pt idx="3264">
                        <c:v>3.1640000000000099E-2</c:v>
                      </c:pt>
                      <c:pt idx="3265">
                        <c:v>3.1650000000000102E-2</c:v>
                      </c:pt>
                      <c:pt idx="3266">
                        <c:v>3.1660000000000098E-2</c:v>
                      </c:pt>
                      <c:pt idx="3267">
                        <c:v>3.1670000000000101E-2</c:v>
                      </c:pt>
                      <c:pt idx="3268">
                        <c:v>3.1680000000000097E-2</c:v>
                      </c:pt>
                      <c:pt idx="3269">
                        <c:v>3.16900000000001E-2</c:v>
                      </c:pt>
                      <c:pt idx="3270">
                        <c:v>3.1700000000000103E-2</c:v>
                      </c:pt>
                      <c:pt idx="3271">
                        <c:v>3.1710000000000099E-2</c:v>
                      </c:pt>
                      <c:pt idx="3272">
                        <c:v>3.1720000000000102E-2</c:v>
                      </c:pt>
                      <c:pt idx="3273">
                        <c:v>3.1730000000000098E-2</c:v>
                      </c:pt>
                      <c:pt idx="3274">
                        <c:v>3.1740000000000101E-2</c:v>
                      </c:pt>
                      <c:pt idx="3275">
                        <c:v>3.1750000000000098E-2</c:v>
                      </c:pt>
                      <c:pt idx="3276">
                        <c:v>3.1760000000000101E-2</c:v>
                      </c:pt>
                      <c:pt idx="3277">
                        <c:v>3.1770000000000097E-2</c:v>
                      </c:pt>
                      <c:pt idx="3278">
                        <c:v>3.17800000000001E-2</c:v>
                      </c:pt>
                      <c:pt idx="3279">
                        <c:v>3.1790000000000103E-2</c:v>
                      </c:pt>
                      <c:pt idx="3280">
                        <c:v>3.1800000000000099E-2</c:v>
                      </c:pt>
                      <c:pt idx="3281">
                        <c:v>3.1810000000000102E-2</c:v>
                      </c:pt>
                      <c:pt idx="3282">
                        <c:v>3.1820000000000098E-2</c:v>
                      </c:pt>
                      <c:pt idx="3283">
                        <c:v>3.1830000000000101E-2</c:v>
                      </c:pt>
                      <c:pt idx="3284">
                        <c:v>3.1840000000000097E-2</c:v>
                      </c:pt>
                      <c:pt idx="3285">
                        <c:v>3.18500000000001E-2</c:v>
                      </c:pt>
                      <c:pt idx="3286">
                        <c:v>3.1860000000000097E-2</c:v>
                      </c:pt>
                      <c:pt idx="3287">
                        <c:v>3.18700000000001E-2</c:v>
                      </c:pt>
                      <c:pt idx="3288">
                        <c:v>3.1880000000000103E-2</c:v>
                      </c:pt>
                      <c:pt idx="3289">
                        <c:v>3.1890000000000099E-2</c:v>
                      </c:pt>
                      <c:pt idx="3290">
                        <c:v>3.1900000000000102E-2</c:v>
                      </c:pt>
                      <c:pt idx="3291">
                        <c:v>3.1910000000000098E-2</c:v>
                      </c:pt>
                      <c:pt idx="3292">
                        <c:v>3.1920000000000101E-2</c:v>
                      </c:pt>
                      <c:pt idx="3293">
                        <c:v>3.1930000000000097E-2</c:v>
                      </c:pt>
                      <c:pt idx="3294">
                        <c:v>3.19400000000001E-2</c:v>
                      </c:pt>
                      <c:pt idx="3295">
                        <c:v>3.1950000000000103E-2</c:v>
                      </c:pt>
                      <c:pt idx="3296">
                        <c:v>3.1960000000000099E-2</c:v>
                      </c:pt>
                      <c:pt idx="3297">
                        <c:v>3.1970000000000103E-2</c:v>
                      </c:pt>
                      <c:pt idx="3298">
                        <c:v>3.1980000000000099E-2</c:v>
                      </c:pt>
                      <c:pt idx="3299">
                        <c:v>3.1990000000000102E-2</c:v>
                      </c:pt>
                      <c:pt idx="3300">
                        <c:v>3.2000000000000098E-2</c:v>
                      </c:pt>
                      <c:pt idx="3301">
                        <c:v>3.2010000000000101E-2</c:v>
                      </c:pt>
                      <c:pt idx="3302">
                        <c:v>3.2020000000000097E-2</c:v>
                      </c:pt>
                      <c:pt idx="3303">
                        <c:v>3.20300000000001E-2</c:v>
                      </c:pt>
                      <c:pt idx="3304">
                        <c:v>3.2040000000000103E-2</c:v>
                      </c:pt>
                      <c:pt idx="3305">
                        <c:v>3.2050000000000099E-2</c:v>
                      </c:pt>
                      <c:pt idx="3306">
                        <c:v>3.2060000000000102E-2</c:v>
                      </c:pt>
                      <c:pt idx="3307">
                        <c:v>3.2070000000000098E-2</c:v>
                      </c:pt>
                      <c:pt idx="3308">
                        <c:v>3.2080000000000101E-2</c:v>
                      </c:pt>
                      <c:pt idx="3309">
                        <c:v>3.2090000000000098E-2</c:v>
                      </c:pt>
                      <c:pt idx="3310">
                        <c:v>3.2100000000000101E-2</c:v>
                      </c:pt>
                      <c:pt idx="3311">
                        <c:v>3.2110000000000097E-2</c:v>
                      </c:pt>
                      <c:pt idx="3312">
                        <c:v>3.21200000000001E-2</c:v>
                      </c:pt>
                      <c:pt idx="3313">
                        <c:v>3.2130000000000103E-2</c:v>
                      </c:pt>
                      <c:pt idx="3314">
                        <c:v>3.2140000000000099E-2</c:v>
                      </c:pt>
                      <c:pt idx="3315">
                        <c:v>3.2150000000000102E-2</c:v>
                      </c:pt>
                      <c:pt idx="3316">
                        <c:v>3.2160000000000098E-2</c:v>
                      </c:pt>
                      <c:pt idx="3317">
                        <c:v>3.2170000000000101E-2</c:v>
                      </c:pt>
                      <c:pt idx="3318">
                        <c:v>3.2180000000000097E-2</c:v>
                      </c:pt>
                      <c:pt idx="3319">
                        <c:v>3.21900000000001E-2</c:v>
                      </c:pt>
                      <c:pt idx="3320">
                        <c:v>3.2200000000000097E-2</c:v>
                      </c:pt>
                      <c:pt idx="3321">
                        <c:v>3.22100000000001E-2</c:v>
                      </c:pt>
                      <c:pt idx="3322">
                        <c:v>3.2220000000000103E-2</c:v>
                      </c:pt>
                      <c:pt idx="3323">
                        <c:v>3.2230000000000099E-2</c:v>
                      </c:pt>
                      <c:pt idx="3324">
                        <c:v>3.2240000000000102E-2</c:v>
                      </c:pt>
                      <c:pt idx="3325">
                        <c:v>3.2250000000000098E-2</c:v>
                      </c:pt>
                      <c:pt idx="3326">
                        <c:v>3.2260000000000101E-2</c:v>
                      </c:pt>
                      <c:pt idx="3327">
                        <c:v>3.2270000000000097E-2</c:v>
                      </c:pt>
                      <c:pt idx="3328">
                        <c:v>3.22800000000001E-2</c:v>
                      </c:pt>
                      <c:pt idx="3329">
                        <c:v>3.2290000000000103E-2</c:v>
                      </c:pt>
                      <c:pt idx="3330">
                        <c:v>3.2300000000000099E-2</c:v>
                      </c:pt>
                      <c:pt idx="3331">
                        <c:v>3.2310000000000103E-2</c:v>
                      </c:pt>
                      <c:pt idx="3332">
                        <c:v>3.2320000000000099E-2</c:v>
                      </c:pt>
                      <c:pt idx="3333">
                        <c:v>3.2330000000000102E-2</c:v>
                      </c:pt>
                      <c:pt idx="3334">
                        <c:v>3.2340000000000098E-2</c:v>
                      </c:pt>
                      <c:pt idx="3335">
                        <c:v>3.2350000000000101E-2</c:v>
                      </c:pt>
                      <c:pt idx="3336">
                        <c:v>3.2360000000000097E-2</c:v>
                      </c:pt>
                      <c:pt idx="3337">
                        <c:v>3.23700000000001E-2</c:v>
                      </c:pt>
                      <c:pt idx="3338">
                        <c:v>3.2380000000000103E-2</c:v>
                      </c:pt>
                      <c:pt idx="3339">
                        <c:v>3.2390000000000099E-2</c:v>
                      </c:pt>
                      <c:pt idx="3340">
                        <c:v>3.2400000000000102E-2</c:v>
                      </c:pt>
                      <c:pt idx="3341">
                        <c:v>3.2410000000000098E-2</c:v>
                      </c:pt>
                      <c:pt idx="3342">
                        <c:v>3.2420000000000102E-2</c:v>
                      </c:pt>
                      <c:pt idx="3343">
                        <c:v>3.2430000000000098E-2</c:v>
                      </c:pt>
                      <c:pt idx="3344">
                        <c:v>3.2440000000000101E-2</c:v>
                      </c:pt>
                      <c:pt idx="3345">
                        <c:v>3.2450000000000097E-2</c:v>
                      </c:pt>
                      <c:pt idx="3346">
                        <c:v>3.24600000000001E-2</c:v>
                      </c:pt>
                      <c:pt idx="3347">
                        <c:v>3.2470000000000103E-2</c:v>
                      </c:pt>
                      <c:pt idx="3348">
                        <c:v>3.2480000000000099E-2</c:v>
                      </c:pt>
                      <c:pt idx="3349">
                        <c:v>3.2490000000000102E-2</c:v>
                      </c:pt>
                      <c:pt idx="3350">
                        <c:v>3.2500000000000098E-2</c:v>
                      </c:pt>
                      <c:pt idx="3351">
                        <c:v>3.2510000000000101E-2</c:v>
                      </c:pt>
                      <c:pt idx="3352">
                        <c:v>3.2520000000000097E-2</c:v>
                      </c:pt>
                      <c:pt idx="3353">
                        <c:v>3.2530000000000101E-2</c:v>
                      </c:pt>
                      <c:pt idx="3354">
                        <c:v>3.2540000000000097E-2</c:v>
                      </c:pt>
                      <c:pt idx="3355">
                        <c:v>3.25500000000001E-2</c:v>
                      </c:pt>
                      <c:pt idx="3356">
                        <c:v>3.2560000000000103E-2</c:v>
                      </c:pt>
                      <c:pt idx="3357">
                        <c:v>3.2570000000000099E-2</c:v>
                      </c:pt>
                      <c:pt idx="3358">
                        <c:v>3.2580000000000102E-2</c:v>
                      </c:pt>
                      <c:pt idx="3359">
                        <c:v>3.2590000000000098E-2</c:v>
                      </c:pt>
                      <c:pt idx="3360">
                        <c:v>3.2600000000000101E-2</c:v>
                      </c:pt>
                      <c:pt idx="3361">
                        <c:v>3.2610000000000097E-2</c:v>
                      </c:pt>
                      <c:pt idx="3362">
                        <c:v>3.26200000000001E-2</c:v>
                      </c:pt>
                      <c:pt idx="3363">
                        <c:v>3.2630000000000103E-2</c:v>
                      </c:pt>
                      <c:pt idx="3364">
                        <c:v>3.2640000000000099E-2</c:v>
                      </c:pt>
                      <c:pt idx="3365">
                        <c:v>3.2650000000000103E-2</c:v>
                      </c:pt>
                      <c:pt idx="3366">
                        <c:v>3.2660000000000099E-2</c:v>
                      </c:pt>
                      <c:pt idx="3367">
                        <c:v>3.2670000000000102E-2</c:v>
                      </c:pt>
                      <c:pt idx="3368">
                        <c:v>3.2680000000000098E-2</c:v>
                      </c:pt>
                      <c:pt idx="3369">
                        <c:v>3.2690000000000101E-2</c:v>
                      </c:pt>
                      <c:pt idx="3370">
                        <c:v>3.2700000000000097E-2</c:v>
                      </c:pt>
                      <c:pt idx="3371">
                        <c:v>3.27100000000001E-2</c:v>
                      </c:pt>
                      <c:pt idx="3372">
                        <c:v>3.2720000000000103E-2</c:v>
                      </c:pt>
                      <c:pt idx="3373">
                        <c:v>3.2730000000000099E-2</c:v>
                      </c:pt>
                      <c:pt idx="3374">
                        <c:v>3.2740000000000102E-2</c:v>
                      </c:pt>
                      <c:pt idx="3375">
                        <c:v>3.2750000000000098E-2</c:v>
                      </c:pt>
                      <c:pt idx="3376">
                        <c:v>3.2760000000000102E-2</c:v>
                      </c:pt>
                      <c:pt idx="3377">
                        <c:v>3.2770000000000098E-2</c:v>
                      </c:pt>
                      <c:pt idx="3378">
                        <c:v>3.2780000000000101E-2</c:v>
                      </c:pt>
                      <c:pt idx="3379">
                        <c:v>3.2790000000000097E-2</c:v>
                      </c:pt>
                      <c:pt idx="3380">
                        <c:v>3.28000000000001E-2</c:v>
                      </c:pt>
                      <c:pt idx="3381">
                        <c:v>3.2810000000000103E-2</c:v>
                      </c:pt>
                      <c:pt idx="3382">
                        <c:v>3.2820000000000099E-2</c:v>
                      </c:pt>
                      <c:pt idx="3383">
                        <c:v>3.2830000000000102E-2</c:v>
                      </c:pt>
                      <c:pt idx="3384">
                        <c:v>3.2840000000000098E-2</c:v>
                      </c:pt>
                      <c:pt idx="3385">
                        <c:v>3.2850000000000101E-2</c:v>
                      </c:pt>
                      <c:pt idx="3386">
                        <c:v>3.2860000000000097E-2</c:v>
                      </c:pt>
                      <c:pt idx="3387">
                        <c:v>3.2870000000000101E-2</c:v>
                      </c:pt>
                      <c:pt idx="3388">
                        <c:v>3.2880000000000097E-2</c:v>
                      </c:pt>
                      <c:pt idx="3389">
                        <c:v>3.28900000000001E-2</c:v>
                      </c:pt>
                      <c:pt idx="3390">
                        <c:v>3.2900000000000103E-2</c:v>
                      </c:pt>
                      <c:pt idx="3391">
                        <c:v>3.2910000000000099E-2</c:v>
                      </c:pt>
                      <c:pt idx="3392">
                        <c:v>3.2920000000000102E-2</c:v>
                      </c:pt>
                      <c:pt idx="3393">
                        <c:v>3.2930000000000098E-2</c:v>
                      </c:pt>
                      <c:pt idx="3394">
                        <c:v>3.2940000000000101E-2</c:v>
                      </c:pt>
                      <c:pt idx="3395">
                        <c:v>3.2950000000000097E-2</c:v>
                      </c:pt>
                      <c:pt idx="3396">
                        <c:v>3.29600000000001E-2</c:v>
                      </c:pt>
                      <c:pt idx="3397">
                        <c:v>3.2970000000000103E-2</c:v>
                      </c:pt>
                      <c:pt idx="3398">
                        <c:v>3.29800000000001E-2</c:v>
                      </c:pt>
                      <c:pt idx="3399">
                        <c:v>3.2990000000000103E-2</c:v>
                      </c:pt>
                      <c:pt idx="3400">
                        <c:v>3.3000000000000099E-2</c:v>
                      </c:pt>
                      <c:pt idx="3401">
                        <c:v>3.3010000000000102E-2</c:v>
                      </c:pt>
                      <c:pt idx="3402">
                        <c:v>3.3020000000000098E-2</c:v>
                      </c:pt>
                      <c:pt idx="3403">
                        <c:v>3.3030000000000101E-2</c:v>
                      </c:pt>
                      <c:pt idx="3404">
                        <c:v>3.3040000000000097E-2</c:v>
                      </c:pt>
                      <c:pt idx="3405">
                        <c:v>3.30500000000001E-2</c:v>
                      </c:pt>
                      <c:pt idx="3406">
                        <c:v>3.3060000000000103E-2</c:v>
                      </c:pt>
                      <c:pt idx="3407">
                        <c:v>3.3070000000000099E-2</c:v>
                      </c:pt>
                      <c:pt idx="3408">
                        <c:v>3.3080000000000102E-2</c:v>
                      </c:pt>
                      <c:pt idx="3409">
                        <c:v>3.3090000000000099E-2</c:v>
                      </c:pt>
                      <c:pt idx="3410">
                        <c:v>3.3100000000000102E-2</c:v>
                      </c:pt>
                      <c:pt idx="3411">
                        <c:v>3.3110000000000098E-2</c:v>
                      </c:pt>
                      <c:pt idx="3412">
                        <c:v>3.3120000000000101E-2</c:v>
                      </c:pt>
                      <c:pt idx="3413">
                        <c:v>3.3130000000000097E-2</c:v>
                      </c:pt>
                      <c:pt idx="3414">
                        <c:v>3.31400000000001E-2</c:v>
                      </c:pt>
                      <c:pt idx="3415">
                        <c:v>3.3150000000000103E-2</c:v>
                      </c:pt>
                      <c:pt idx="3416">
                        <c:v>3.3160000000000099E-2</c:v>
                      </c:pt>
                      <c:pt idx="3417">
                        <c:v>3.3170000000000102E-2</c:v>
                      </c:pt>
                      <c:pt idx="3418">
                        <c:v>3.3180000000000098E-2</c:v>
                      </c:pt>
                      <c:pt idx="3419">
                        <c:v>3.3190000000000101E-2</c:v>
                      </c:pt>
                      <c:pt idx="3420">
                        <c:v>3.3200000000000097E-2</c:v>
                      </c:pt>
                      <c:pt idx="3421">
                        <c:v>3.3210000000000101E-2</c:v>
                      </c:pt>
                      <c:pt idx="3422">
                        <c:v>3.3220000000000097E-2</c:v>
                      </c:pt>
                      <c:pt idx="3423">
                        <c:v>3.32300000000001E-2</c:v>
                      </c:pt>
                      <c:pt idx="3424">
                        <c:v>3.3240000000000103E-2</c:v>
                      </c:pt>
                      <c:pt idx="3425">
                        <c:v>3.3250000000000099E-2</c:v>
                      </c:pt>
                      <c:pt idx="3426">
                        <c:v>3.3260000000000102E-2</c:v>
                      </c:pt>
                      <c:pt idx="3427">
                        <c:v>3.3270000000000098E-2</c:v>
                      </c:pt>
                      <c:pt idx="3428">
                        <c:v>3.3280000000000101E-2</c:v>
                      </c:pt>
                      <c:pt idx="3429">
                        <c:v>3.3290000000000097E-2</c:v>
                      </c:pt>
                      <c:pt idx="3430">
                        <c:v>3.33000000000001E-2</c:v>
                      </c:pt>
                      <c:pt idx="3431">
                        <c:v>3.3310000000000103E-2</c:v>
                      </c:pt>
                      <c:pt idx="3432">
                        <c:v>3.33200000000001E-2</c:v>
                      </c:pt>
                      <c:pt idx="3433">
                        <c:v>3.3330000000000103E-2</c:v>
                      </c:pt>
                      <c:pt idx="3434">
                        <c:v>3.3340000000000099E-2</c:v>
                      </c:pt>
                      <c:pt idx="3435">
                        <c:v>3.3350000000000102E-2</c:v>
                      </c:pt>
                      <c:pt idx="3436">
                        <c:v>3.3360000000000098E-2</c:v>
                      </c:pt>
                      <c:pt idx="3437">
                        <c:v>3.3370000000000101E-2</c:v>
                      </c:pt>
                      <c:pt idx="3438">
                        <c:v>3.3380000000000097E-2</c:v>
                      </c:pt>
                      <c:pt idx="3439">
                        <c:v>3.33900000000001E-2</c:v>
                      </c:pt>
                      <c:pt idx="3440">
                        <c:v>3.3400000000000103E-2</c:v>
                      </c:pt>
                      <c:pt idx="3441">
                        <c:v>3.3410000000000099E-2</c:v>
                      </c:pt>
                      <c:pt idx="3442">
                        <c:v>3.3420000000000102E-2</c:v>
                      </c:pt>
                      <c:pt idx="3443">
                        <c:v>3.3430000000000099E-2</c:v>
                      </c:pt>
                      <c:pt idx="3444">
                        <c:v>3.3440000000000102E-2</c:v>
                      </c:pt>
                      <c:pt idx="3445">
                        <c:v>3.3450000000000098E-2</c:v>
                      </c:pt>
                      <c:pt idx="3446">
                        <c:v>3.3460000000000101E-2</c:v>
                      </c:pt>
                      <c:pt idx="3447">
                        <c:v>3.3470000000000097E-2</c:v>
                      </c:pt>
                      <c:pt idx="3448">
                        <c:v>3.34800000000001E-2</c:v>
                      </c:pt>
                      <c:pt idx="3449">
                        <c:v>3.3490000000000103E-2</c:v>
                      </c:pt>
                      <c:pt idx="3450">
                        <c:v>3.3500000000000099E-2</c:v>
                      </c:pt>
                      <c:pt idx="3451">
                        <c:v>3.3510000000000102E-2</c:v>
                      </c:pt>
                      <c:pt idx="3452">
                        <c:v>3.3520000000000098E-2</c:v>
                      </c:pt>
                      <c:pt idx="3453">
                        <c:v>3.3530000000000101E-2</c:v>
                      </c:pt>
                      <c:pt idx="3454">
                        <c:v>3.3540000000000098E-2</c:v>
                      </c:pt>
                      <c:pt idx="3455">
                        <c:v>3.3550000000000101E-2</c:v>
                      </c:pt>
                      <c:pt idx="3456">
                        <c:v>3.3560000000000097E-2</c:v>
                      </c:pt>
                      <c:pt idx="3457">
                        <c:v>3.35700000000001E-2</c:v>
                      </c:pt>
                      <c:pt idx="3458">
                        <c:v>3.3580000000000103E-2</c:v>
                      </c:pt>
                      <c:pt idx="3459">
                        <c:v>3.3590000000000099E-2</c:v>
                      </c:pt>
                      <c:pt idx="3460">
                        <c:v>3.3600000000000102E-2</c:v>
                      </c:pt>
                      <c:pt idx="3461">
                        <c:v>3.3610000000000098E-2</c:v>
                      </c:pt>
                      <c:pt idx="3462">
                        <c:v>3.3620000000000101E-2</c:v>
                      </c:pt>
                      <c:pt idx="3463">
                        <c:v>3.3630000000000097E-2</c:v>
                      </c:pt>
                      <c:pt idx="3464">
                        <c:v>3.36400000000001E-2</c:v>
                      </c:pt>
                      <c:pt idx="3465">
                        <c:v>3.3650000000000103E-2</c:v>
                      </c:pt>
                      <c:pt idx="3466">
                        <c:v>3.36600000000001E-2</c:v>
                      </c:pt>
                      <c:pt idx="3467">
                        <c:v>3.3670000000000103E-2</c:v>
                      </c:pt>
                      <c:pt idx="3468">
                        <c:v>3.3680000000000099E-2</c:v>
                      </c:pt>
                      <c:pt idx="3469">
                        <c:v>3.3690000000000102E-2</c:v>
                      </c:pt>
                      <c:pt idx="3470">
                        <c:v>3.3700000000000098E-2</c:v>
                      </c:pt>
                      <c:pt idx="3471">
                        <c:v>3.3710000000000101E-2</c:v>
                      </c:pt>
                      <c:pt idx="3472">
                        <c:v>3.3720000000000097E-2</c:v>
                      </c:pt>
                      <c:pt idx="3473">
                        <c:v>3.37300000000001E-2</c:v>
                      </c:pt>
                      <c:pt idx="3474">
                        <c:v>3.3740000000000103E-2</c:v>
                      </c:pt>
                      <c:pt idx="3475">
                        <c:v>3.3750000000000099E-2</c:v>
                      </c:pt>
                      <c:pt idx="3476">
                        <c:v>3.3760000000000102E-2</c:v>
                      </c:pt>
                      <c:pt idx="3477">
                        <c:v>3.3770000000000099E-2</c:v>
                      </c:pt>
                      <c:pt idx="3478">
                        <c:v>3.3780000000000102E-2</c:v>
                      </c:pt>
                      <c:pt idx="3479">
                        <c:v>3.3790000000000098E-2</c:v>
                      </c:pt>
                      <c:pt idx="3480">
                        <c:v>3.3800000000000101E-2</c:v>
                      </c:pt>
                      <c:pt idx="3481">
                        <c:v>3.3810000000000097E-2</c:v>
                      </c:pt>
                      <c:pt idx="3482">
                        <c:v>3.38200000000001E-2</c:v>
                      </c:pt>
                      <c:pt idx="3483">
                        <c:v>3.3830000000000103E-2</c:v>
                      </c:pt>
                      <c:pt idx="3484">
                        <c:v>3.3840000000000099E-2</c:v>
                      </c:pt>
                      <c:pt idx="3485">
                        <c:v>3.3850000000000102E-2</c:v>
                      </c:pt>
                      <c:pt idx="3486">
                        <c:v>3.3860000000000098E-2</c:v>
                      </c:pt>
                      <c:pt idx="3487">
                        <c:v>3.3870000000000101E-2</c:v>
                      </c:pt>
                      <c:pt idx="3488">
                        <c:v>3.3880000000000098E-2</c:v>
                      </c:pt>
                      <c:pt idx="3489">
                        <c:v>3.3890000000000101E-2</c:v>
                      </c:pt>
                      <c:pt idx="3490">
                        <c:v>3.3900000000000097E-2</c:v>
                      </c:pt>
                      <c:pt idx="3491">
                        <c:v>3.39100000000001E-2</c:v>
                      </c:pt>
                      <c:pt idx="3492">
                        <c:v>3.3920000000000103E-2</c:v>
                      </c:pt>
                      <c:pt idx="3493">
                        <c:v>3.3930000000000099E-2</c:v>
                      </c:pt>
                      <c:pt idx="3494">
                        <c:v>3.3940000000000102E-2</c:v>
                      </c:pt>
                      <c:pt idx="3495">
                        <c:v>3.3950000000000098E-2</c:v>
                      </c:pt>
                      <c:pt idx="3496">
                        <c:v>3.3960000000000101E-2</c:v>
                      </c:pt>
                      <c:pt idx="3497">
                        <c:v>3.3970000000000097E-2</c:v>
                      </c:pt>
                      <c:pt idx="3498">
                        <c:v>3.39800000000001E-2</c:v>
                      </c:pt>
                      <c:pt idx="3499">
                        <c:v>3.3990000000000103E-2</c:v>
                      </c:pt>
                      <c:pt idx="3500">
                        <c:v>3.40000000000001E-2</c:v>
                      </c:pt>
                      <c:pt idx="3501">
                        <c:v>3.4010000000000103E-2</c:v>
                      </c:pt>
                      <c:pt idx="3502">
                        <c:v>3.4020000000000099E-2</c:v>
                      </c:pt>
                      <c:pt idx="3503">
                        <c:v>3.4030000000000102E-2</c:v>
                      </c:pt>
                      <c:pt idx="3504">
                        <c:v>3.4040000000000098E-2</c:v>
                      </c:pt>
                      <c:pt idx="3505">
                        <c:v>3.4050000000000101E-2</c:v>
                      </c:pt>
                      <c:pt idx="3506">
                        <c:v>3.4060000000000097E-2</c:v>
                      </c:pt>
                      <c:pt idx="3507">
                        <c:v>3.40700000000001E-2</c:v>
                      </c:pt>
                      <c:pt idx="3508">
                        <c:v>3.4080000000000103E-2</c:v>
                      </c:pt>
                      <c:pt idx="3509">
                        <c:v>3.4090000000000099E-2</c:v>
                      </c:pt>
                      <c:pt idx="3510">
                        <c:v>3.4100000000000102E-2</c:v>
                      </c:pt>
                      <c:pt idx="3511">
                        <c:v>3.4110000000000099E-2</c:v>
                      </c:pt>
                      <c:pt idx="3512">
                        <c:v>3.4120000000000102E-2</c:v>
                      </c:pt>
                      <c:pt idx="3513">
                        <c:v>3.4130000000000098E-2</c:v>
                      </c:pt>
                      <c:pt idx="3514">
                        <c:v>3.4140000000000101E-2</c:v>
                      </c:pt>
                      <c:pt idx="3515">
                        <c:v>3.4150000000000097E-2</c:v>
                      </c:pt>
                      <c:pt idx="3516">
                        <c:v>3.41600000000001E-2</c:v>
                      </c:pt>
                      <c:pt idx="3517">
                        <c:v>3.4170000000000103E-2</c:v>
                      </c:pt>
                      <c:pt idx="3518">
                        <c:v>3.4180000000000099E-2</c:v>
                      </c:pt>
                      <c:pt idx="3519">
                        <c:v>3.4190000000000102E-2</c:v>
                      </c:pt>
                      <c:pt idx="3520">
                        <c:v>3.4200000000000098E-2</c:v>
                      </c:pt>
                      <c:pt idx="3521">
                        <c:v>3.4210000000000101E-2</c:v>
                      </c:pt>
                      <c:pt idx="3522">
                        <c:v>3.4220000000000098E-2</c:v>
                      </c:pt>
                      <c:pt idx="3523">
                        <c:v>3.4230000000000101E-2</c:v>
                      </c:pt>
                      <c:pt idx="3524">
                        <c:v>3.4240000000000097E-2</c:v>
                      </c:pt>
                      <c:pt idx="3525">
                        <c:v>3.42500000000001E-2</c:v>
                      </c:pt>
                      <c:pt idx="3526">
                        <c:v>3.4260000000000103E-2</c:v>
                      </c:pt>
                      <c:pt idx="3527">
                        <c:v>3.4270000000000099E-2</c:v>
                      </c:pt>
                      <c:pt idx="3528">
                        <c:v>3.4280000000000102E-2</c:v>
                      </c:pt>
                      <c:pt idx="3529">
                        <c:v>3.4290000000000098E-2</c:v>
                      </c:pt>
                      <c:pt idx="3530">
                        <c:v>3.4300000000000101E-2</c:v>
                      </c:pt>
                      <c:pt idx="3531">
                        <c:v>3.4310000000000097E-2</c:v>
                      </c:pt>
                      <c:pt idx="3532">
                        <c:v>3.43200000000001E-2</c:v>
                      </c:pt>
                      <c:pt idx="3533">
                        <c:v>3.4330000000000097E-2</c:v>
                      </c:pt>
                      <c:pt idx="3534">
                        <c:v>3.43400000000001E-2</c:v>
                      </c:pt>
                      <c:pt idx="3535">
                        <c:v>3.4350000000000103E-2</c:v>
                      </c:pt>
                      <c:pt idx="3536">
                        <c:v>3.4360000000000099E-2</c:v>
                      </c:pt>
                      <c:pt idx="3537">
                        <c:v>3.4370000000000102E-2</c:v>
                      </c:pt>
                      <c:pt idx="3538">
                        <c:v>3.4380000000000098E-2</c:v>
                      </c:pt>
                      <c:pt idx="3539">
                        <c:v>3.4390000000000101E-2</c:v>
                      </c:pt>
                      <c:pt idx="3540">
                        <c:v>3.4400000000000097E-2</c:v>
                      </c:pt>
                      <c:pt idx="3541">
                        <c:v>3.44100000000001E-2</c:v>
                      </c:pt>
                      <c:pt idx="3542">
                        <c:v>3.4420000000000103E-2</c:v>
                      </c:pt>
                      <c:pt idx="3543">
                        <c:v>3.4430000000000099E-2</c:v>
                      </c:pt>
                      <c:pt idx="3544">
                        <c:v>3.4440000000000102E-2</c:v>
                      </c:pt>
                      <c:pt idx="3545">
                        <c:v>3.4450000000000099E-2</c:v>
                      </c:pt>
                      <c:pt idx="3546">
                        <c:v>3.4460000000000102E-2</c:v>
                      </c:pt>
                      <c:pt idx="3547">
                        <c:v>3.4470000000000098E-2</c:v>
                      </c:pt>
                      <c:pt idx="3548">
                        <c:v>3.4480000000000101E-2</c:v>
                      </c:pt>
                      <c:pt idx="3549">
                        <c:v>3.4490000000000097E-2</c:v>
                      </c:pt>
                      <c:pt idx="3550">
                        <c:v>3.45000000000001E-2</c:v>
                      </c:pt>
                      <c:pt idx="3551">
                        <c:v>3.4510000000000103E-2</c:v>
                      </c:pt>
                      <c:pt idx="3552">
                        <c:v>3.4520000000000099E-2</c:v>
                      </c:pt>
                      <c:pt idx="3553">
                        <c:v>3.4530000000000102E-2</c:v>
                      </c:pt>
                      <c:pt idx="3554">
                        <c:v>3.4540000000000098E-2</c:v>
                      </c:pt>
                      <c:pt idx="3555">
                        <c:v>3.4550000000000101E-2</c:v>
                      </c:pt>
                      <c:pt idx="3556">
                        <c:v>3.4560000000000098E-2</c:v>
                      </c:pt>
                      <c:pt idx="3557">
                        <c:v>3.4570000000000101E-2</c:v>
                      </c:pt>
                      <c:pt idx="3558">
                        <c:v>3.4580000000000097E-2</c:v>
                      </c:pt>
                      <c:pt idx="3559">
                        <c:v>3.45900000000001E-2</c:v>
                      </c:pt>
                      <c:pt idx="3560">
                        <c:v>3.4600000000000103E-2</c:v>
                      </c:pt>
                      <c:pt idx="3561">
                        <c:v>3.4610000000000099E-2</c:v>
                      </c:pt>
                      <c:pt idx="3562">
                        <c:v>3.4620000000000102E-2</c:v>
                      </c:pt>
                      <c:pt idx="3563">
                        <c:v>3.4630000000000098E-2</c:v>
                      </c:pt>
                      <c:pt idx="3564">
                        <c:v>3.4640000000000101E-2</c:v>
                      </c:pt>
                      <c:pt idx="3565">
                        <c:v>3.4650000000000097E-2</c:v>
                      </c:pt>
                      <c:pt idx="3566">
                        <c:v>3.46600000000001E-2</c:v>
                      </c:pt>
                      <c:pt idx="3567">
                        <c:v>3.4670000000000097E-2</c:v>
                      </c:pt>
                      <c:pt idx="3568">
                        <c:v>3.46800000000001E-2</c:v>
                      </c:pt>
                      <c:pt idx="3569">
                        <c:v>3.4690000000000103E-2</c:v>
                      </c:pt>
                      <c:pt idx="3570">
                        <c:v>3.4700000000000099E-2</c:v>
                      </c:pt>
                      <c:pt idx="3571">
                        <c:v>3.4710000000000102E-2</c:v>
                      </c:pt>
                      <c:pt idx="3572">
                        <c:v>3.4720000000000098E-2</c:v>
                      </c:pt>
                      <c:pt idx="3573">
                        <c:v>3.4730000000000101E-2</c:v>
                      </c:pt>
                      <c:pt idx="3574">
                        <c:v>3.4740000000000097E-2</c:v>
                      </c:pt>
                      <c:pt idx="3575">
                        <c:v>3.47500000000001E-2</c:v>
                      </c:pt>
                      <c:pt idx="3576">
                        <c:v>3.4760000000000103E-2</c:v>
                      </c:pt>
                      <c:pt idx="3577">
                        <c:v>3.4770000000000099E-2</c:v>
                      </c:pt>
                      <c:pt idx="3578">
                        <c:v>3.4780000000000103E-2</c:v>
                      </c:pt>
                      <c:pt idx="3579">
                        <c:v>3.4790000000000099E-2</c:v>
                      </c:pt>
                      <c:pt idx="3580">
                        <c:v>3.4800000000000102E-2</c:v>
                      </c:pt>
                      <c:pt idx="3581">
                        <c:v>3.4810000000000098E-2</c:v>
                      </c:pt>
                      <c:pt idx="3582">
                        <c:v>3.4820000000000101E-2</c:v>
                      </c:pt>
                      <c:pt idx="3583">
                        <c:v>3.4830000000000097E-2</c:v>
                      </c:pt>
                      <c:pt idx="3584">
                        <c:v>3.48400000000001E-2</c:v>
                      </c:pt>
                      <c:pt idx="3585">
                        <c:v>3.4850000000000103E-2</c:v>
                      </c:pt>
                      <c:pt idx="3586">
                        <c:v>3.4860000000000099E-2</c:v>
                      </c:pt>
                      <c:pt idx="3587">
                        <c:v>3.4870000000000102E-2</c:v>
                      </c:pt>
                      <c:pt idx="3588">
                        <c:v>3.4880000000000098E-2</c:v>
                      </c:pt>
                      <c:pt idx="3589">
                        <c:v>3.4890000000000101E-2</c:v>
                      </c:pt>
                      <c:pt idx="3590">
                        <c:v>3.4900000000000098E-2</c:v>
                      </c:pt>
                      <c:pt idx="3591">
                        <c:v>3.4910000000000101E-2</c:v>
                      </c:pt>
                      <c:pt idx="3592">
                        <c:v>3.4920000000000097E-2</c:v>
                      </c:pt>
                      <c:pt idx="3593">
                        <c:v>3.49300000000001E-2</c:v>
                      </c:pt>
                      <c:pt idx="3594">
                        <c:v>3.4940000000000103E-2</c:v>
                      </c:pt>
                      <c:pt idx="3595">
                        <c:v>3.4950000000000099E-2</c:v>
                      </c:pt>
                      <c:pt idx="3596">
                        <c:v>3.4960000000000102E-2</c:v>
                      </c:pt>
                      <c:pt idx="3597">
                        <c:v>3.4970000000000098E-2</c:v>
                      </c:pt>
                      <c:pt idx="3598">
                        <c:v>3.4980000000000101E-2</c:v>
                      </c:pt>
                      <c:pt idx="3599">
                        <c:v>3.4990000000000097E-2</c:v>
                      </c:pt>
                      <c:pt idx="3600">
                        <c:v>3.50000000000001E-2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'400MeV'!$R$2:$R$3602</c15:sqref>
                        </c15:formulaRef>
                      </c:ext>
                    </c:extLst>
                    <c:numCache>
                      <c:formatCode>General</c:formatCode>
                      <c:ptCount val="3601"/>
                      <c:pt idx="0">
                        <c:v>15.287603705164964</c:v>
                      </c:pt>
                      <c:pt idx="1">
                        <c:v>15.134403328592033</c:v>
                      </c:pt>
                      <c:pt idx="2">
                        <c:v>14.98118950869296</c:v>
                      </c:pt>
                      <c:pt idx="3">
                        <c:v>14.827962381560969</c:v>
                      </c:pt>
                      <c:pt idx="4">
                        <c:v>14.674722083235501</c:v>
                      </c:pt>
                      <c:pt idx="5">
                        <c:v>14.521468749891918</c:v>
                      </c:pt>
                      <c:pt idx="6">
                        <c:v>14.368202517651973</c:v>
                      </c:pt>
                      <c:pt idx="7">
                        <c:v>14.214923522691892</c:v>
                      </c:pt>
                      <c:pt idx="8">
                        <c:v>14.061631901049301</c:v>
                      </c:pt>
                      <c:pt idx="9">
                        <c:v>13.908327788956889</c:v>
                      </c:pt>
                      <c:pt idx="10">
                        <c:v>13.75501132267207</c:v>
                      </c:pt>
                      <c:pt idx="11">
                        <c:v>13.601682638234371</c:v>
                      </c:pt>
                      <c:pt idx="12">
                        <c:v>13.448341871957323</c:v>
                      </c:pt>
                      <c:pt idx="13">
                        <c:v>13.294989159934149</c:v>
                      </c:pt>
                      <c:pt idx="14">
                        <c:v>13.141624638506737</c:v>
                      </c:pt>
                      <c:pt idx="15">
                        <c:v>12.988248443796065</c:v>
                      </c:pt>
                      <c:pt idx="16">
                        <c:v>12.834860712143334</c:v>
                      </c:pt>
                      <c:pt idx="17">
                        <c:v>12.681461579669602</c:v>
                      </c:pt>
                      <c:pt idx="18">
                        <c:v>12.52805118277184</c:v>
                      </c:pt>
                      <c:pt idx="19">
                        <c:v>12.374629657625409</c:v>
                      </c:pt>
                      <c:pt idx="20">
                        <c:v>12.22119714051721</c:v>
                      </c:pt>
                      <c:pt idx="21">
                        <c:v>12.06775376778827</c:v>
                      </c:pt>
                      <c:pt idx="22">
                        <c:v>11.914299675697473</c:v>
                      </c:pt>
                      <c:pt idx="23">
                        <c:v>11.760835000558522</c:v>
                      </c:pt>
                      <c:pt idx="24">
                        <c:v>11.607359878657887</c:v>
                      </c:pt>
                      <c:pt idx="25">
                        <c:v>11.453874446364086</c:v>
                      </c:pt>
                      <c:pt idx="26">
                        <c:v>11.300378840073789</c:v>
                      </c:pt>
                      <c:pt idx="27">
                        <c:v>11.146873195963177</c:v>
                      </c:pt>
                      <c:pt idx="28">
                        <c:v>10.993357650538378</c:v>
                      </c:pt>
                      <c:pt idx="29">
                        <c:v>10.839832340086208</c:v>
                      </c:pt>
                      <c:pt idx="30">
                        <c:v>10.686297401002465</c:v>
                      </c:pt>
                      <c:pt idx="31">
                        <c:v>10.53275296965645</c:v>
                      </c:pt>
                      <c:pt idx="32">
                        <c:v>10.379199182444308</c:v>
                      </c:pt>
                      <c:pt idx="33">
                        <c:v>10.225636175789859</c:v>
                      </c:pt>
                      <c:pt idx="34">
                        <c:v>10.072064086007105</c:v>
                      </c:pt>
                      <c:pt idx="35">
                        <c:v>9.9184830496298879</c:v>
                      </c:pt>
                      <c:pt idx="36">
                        <c:v>9.7648932029721287</c:v>
                      </c:pt>
                      <c:pt idx="37">
                        <c:v>9.6112946825401249</c:v>
                      </c:pt>
                      <c:pt idx="38">
                        <c:v>9.4576876247028778</c:v>
                      </c:pt>
                      <c:pt idx="39">
                        <c:v>9.3040721659666872</c:v>
                      </c:pt>
                      <c:pt idx="40">
                        <c:v>9.1504484427555415</c:v>
                      </c:pt>
                      <c:pt idx="41">
                        <c:v>8.9968165915208385</c:v>
                      </c:pt>
                      <c:pt idx="42">
                        <c:v>8.8431767487415112</c:v>
                      </c:pt>
                      <c:pt idx="43">
                        <c:v>8.6895290508689609</c:v>
                      </c:pt>
                      <c:pt idx="44">
                        <c:v>8.5358736344095725</c:v>
                      </c:pt>
                      <c:pt idx="45">
                        <c:v>8.3822106358149391</c:v>
                      </c:pt>
                      <c:pt idx="46">
                        <c:v>8.228540191646351</c:v>
                      </c:pt>
                      <c:pt idx="47">
                        <c:v>8.0748624383278429</c:v>
                      </c:pt>
                      <c:pt idx="48">
                        <c:v>7.9211775123932737</c:v>
                      </c:pt>
                      <c:pt idx="49">
                        <c:v>7.7674855503767226</c:v>
                      </c:pt>
                      <c:pt idx="50">
                        <c:v>7.6137866887570391</c:v>
                      </c:pt>
                      <c:pt idx="51">
                        <c:v>7.4600810640958404</c:v>
                      </c:pt>
                      <c:pt idx="52">
                        <c:v>7.3063688129269435</c:v>
                      </c:pt>
                      <c:pt idx="53">
                        <c:v>7.1526500717568888</c:v>
                      </c:pt>
                      <c:pt idx="54">
                        <c:v>6.9989249771196897</c:v>
                      </c:pt>
                      <c:pt idx="55">
                        <c:v>6.8451936656317365</c:v>
                      </c:pt>
                      <c:pt idx="56">
                        <c:v>6.6914562737721379</c:v>
                      </c:pt>
                      <c:pt idx="57">
                        <c:v>6.5377129381573518</c:v>
                      </c:pt>
                      <c:pt idx="58">
                        <c:v>6.3839637952938082</c:v>
                      </c:pt>
                      <c:pt idx="59">
                        <c:v>6.2302089817705539</c:v>
                      </c:pt>
                      <c:pt idx="60">
                        <c:v>6.0764486342316504</c:v>
                      </c:pt>
                      <c:pt idx="61">
                        <c:v>5.9226828891560421</c:v>
                      </c:pt>
                      <c:pt idx="62">
                        <c:v>5.7689118831877364</c:v>
                      </c:pt>
                      <c:pt idx="63">
                        <c:v>5.6151357528883068</c:v>
                      </c:pt>
                      <c:pt idx="64">
                        <c:v>5.461354634874219</c:v>
                      </c:pt>
                      <c:pt idx="65">
                        <c:v>5.3075686657345535</c:v>
                      </c:pt>
                      <c:pt idx="66">
                        <c:v>5.1537779820858214</c:v>
                      </c:pt>
                      <c:pt idx="67">
                        <c:v>4.9999827204894807</c:v>
                      </c:pt>
                      <c:pt idx="68">
                        <c:v>4.8461830176171912</c:v>
                      </c:pt>
                      <c:pt idx="69">
                        <c:v>4.692379010030379</c:v>
                      </c:pt>
                      <c:pt idx="70">
                        <c:v>4.5385708343731483</c:v>
                      </c:pt>
                      <c:pt idx="71">
                        <c:v>4.3847586272620251</c:v>
                      </c:pt>
                      <c:pt idx="72">
                        <c:v>4.2309425253410637</c:v>
                      </c:pt>
                      <c:pt idx="73">
                        <c:v>4.0771226652268124</c:v>
                      </c:pt>
                      <c:pt idx="74">
                        <c:v>3.9232991835082833</c:v>
                      </c:pt>
                      <c:pt idx="75">
                        <c:v>3.7694722169121033</c:v>
                      </c:pt>
                      <c:pt idx="76">
                        <c:v>3.615641902027293</c:v>
                      </c:pt>
                      <c:pt idx="77">
                        <c:v>3.4618083754703854</c:v>
                      </c:pt>
                      <c:pt idx="78">
                        <c:v>3.3079717739404892</c:v>
                      </c:pt>
                      <c:pt idx="79">
                        <c:v>3.1541322339991003</c:v>
                      </c:pt>
                      <c:pt idx="80">
                        <c:v>3.0002898924278836</c:v>
                      </c:pt>
                      <c:pt idx="81">
                        <c:v>2.846444885788336</c:v>
                      </c:pt>
                      <c:pt idx="82">
                        <c:v>2.6925973506970005</c:v>
                      </c:pt>
                      <c:pt idx="83">
                        <c:v>2.5387474239355416</c:v>
                      </c:pt>
                      <c:pt idx="84">
                        <c:v>2.3848952420654568</c:v>
                      </c:pt>
                      <c:pt idx="85">
                        <c:v>2.2310409417583243</c:v>
                      </c:pt>
                      <c:pt idx="86">
                        <c:v>2.0771846597407757</c:v>
                      </c:pt>
                      <c:pt idx="87">
                        <c:v>1.9233265326293443</c:v>
                      </c:pt>
                      <c:pt idx="88">
                        <c:v>1.7694666970405808</c:v>
                      </c:pt>
                      <c:pt idx="89">
                        <c:v>1.6156052897836555</c:v>
                      </c:pt>
                      <c:pt idx="90">
                        <c:v>1.4617424473650291</c:v>
                      </c:pt>
                      <c:pt idx="91">
                        <c:v>1.3078783065663877</c:v>
                      </c:pt>
                      <c:pt idx="92">
                        <c:v>1.1540130040317693</c:v>
                      </c:pt>
                      <c:pt idx="93">
                        <c:v>1.0001466764052418</c:v>
                      </c:pt>
                      <c:pt idx="94">
                        <c:v>0.84627946041342683</c:v>
                      </c:pt>
                      <c:pt idx="95">
                        <c:v>0.69241149267287272</c:v>
                      </c:pt>
                      <c:pt idx="96">
                        <c:v>0.53854290991020115</c:v>
                      </c:pt>
                      <c:pt idx="97">
                        <c:v>0.38467384879698352</c:v>
                      </c:pt>
                      <c:pt idx="98">
                        <c:v>0.23080444592224555</c:v>
                      </c:pt>
                      <c:pt idx="99">
                        <c:v>7.6934838095192706E-2</c:v>
                      </c:pt>
                      <c:pt idx="100">
                        <c:v>-7.6934838095192706E-2</c:v>
                      </c:pt>
                      <c:pt idx="101">
                        <c:v>-0.23080444592224555</c:v>
                      </c:pt>
                      <c:pt idx="102">
                        <c:v>-0.38467384879698352</c:v>
                      </c:pt>
                      <c:pt idx="103">
                        <c:v>-0.53854290991020115</c:v>
                      </c:pt>
                      <c:pt idx="104">
                        <c:v>-0.69241149267287272</c:v>
                      </c:pt>
                      <c:pt idx="105">
                        <c:v>-0.84627946041342683</c:v>
                      </c:pt>
                      <c:pt idx="106">
                        <c:v>-1.0001466764052418</c:v>
                      </c:pt>
                      <c:pt idx="107">
                        <c:v>-1.1540130040317693</c:v>
                      </c:pt>
                      <c:pt idx="108">
                        <c:v>-1.3078783065663877</c:v>
                      </c:pt>
                      <c:pt idx="109">
                        <c:v>-1.4617424473650291</c:v>
                      </c:pt>
                      <c:pt idx="110">
                        <c:v>-1.6156052897836555</c:v>
                      </c:pt>
                      <c:pt idx="111">
                        <c:v>-1.7694666970405808</c:v>
                      </c:pt>
                      <c:pt idx="112">
                        <c:v>-1.9233265326293443</c:v>
                      </c:pt>
                      <c:pt idx="113">
                        <c:v>-2.0771846597407757</c:v>
                      </c:pt>
                      <c:pt idx="114">
                        <c:v>-2.2310409417583243</c:v>
                      </c:pt>
                      <c:pt idx="115">
                        <c:v>-2.3848952420654568</c:v>
                      </c:pt>
                      <c:pt idx="116">
                        <c:v>-2.5387474239355416</c:v>
                      </c:pt>
                      <c:pt idx="117">
                        <c:v>-2.6925973506970005</c:v>
                      </c:pt>
                      <c:pt idx="118">
                        <c:v>-2.846444885788336</c:v>
                      </c:pt>
                      <c:pt idx="119">
                        <c:v>-3.0002898924278836</c:v>
                      </c:pt>
                      <c:pt idx="120">
                        <c:v>-3.1541322339991003</c:v>
                      </c:pt>
                      <c:pt idx="121">
                        <c:v>-3.3079717739404892</c:v>
                      </c:pt>
                      <c:pt idx="122">
                        <c:v>-3.4618083754703854</c:v>
                      </c:pt>
                      <c:pt idx="123">
                        <c:v>-3.615641902027293</c:v>
                      </c:pt>
                      <c:pt idx="124">
                        <c:v>-3.7694722169121033</c:v>
                      </c:pt>
                      <c:pt idx="125">
                        <c:v>-3.9232991835358058</c:v>
                      </c:pt>
                      <c:pt idx="126">
                        <c:v>-4.0771226651992896</c:v>
                      </c:pt>
                      <c:pt idx="127">
                        <c:v>-4.2309425253410637</c:v>
                      </c:pt>
                      <c:pt idx="128">
                        <c:v>-4.3847586272620251</c:v>
                      </c:pt>
                      <c:pt idx="129">
                        <c:v>-4.5385708343731483</c:v>
                      </c:pt>
                      <c:pt idx="130">
                        <c:v>-4.692379010030379</c:v>
                      </c:pt>
                      <c:pt idx="131">
                        <c:v>-4.8461830176171912</c:v>
                      </c:pt>
                      <c:pt idx="132">
                        <c:v>-4.9999827204894807</c:v>
                      </c:pt>
                      <c:pt idx="133">
                        <c:v>-5.1537779820858214</c:v>
                      </c:pt>
                      <c:pt idx="134">
                        <c:v>-5.3075686657345535</c:v>
                      </c:pt>
                      <c:pt idx="135">
                        <c:v>-5.461354634874219</c:v>
                      </c:pt>
                      <c:pt idx="136">
                        <c:v>-5.6151357529158341</c:v>
                      </c:pt>
                      <c:pt idx="137">
                        <c:v>-5.7689118831602091</c:v>
                      </c:pt>
                      <c:pt idx="138">
                        <c:v>-5.9226828891560421</c:v>
                      </c:pt>
                      <c:pt idx="139">
                        <c:v>-6.0764486342316504</c:v>
                      </c:pt>
                      <c:pt idx="140">
                        <c:v>-6.2302089817705539</c:v>
                      </c:pt>
                      <c:pt idx="141">
                        <c:v>-6.3839637952938082</c:v>
                      </c:pt>
                      <c:pt idx="142">
                        <c:v>-6.5377129381573518</c:v>
                      </c:pt>
                      <c:pt idx="143">
                        <c:v>-6.6914562737721379</c:v>
                      </c:pt>
                      <c:pt idx="144">
                        <c:v>-6.8451936656317365</c:v>
                      </c:pt>
                      <c:pt idx="145">
                        <c:v>-6.9989249771196897</c:v>
                      </c:pt>
                      <c:pt idx="146">
                        <c:v>-7.1526500717568888</c:v>
                      </c:pt>
                      <c:pt idx="147">
                        <c:v>-7.3063688129269435</c:v>
                      </c:pt>
                      <c:pt idx="148">
                        <c:v>-7.4600810640958404</c:v>
                      </c:pt>
                      <c:pt idx="149">
                        <c:v>-7.6137866887570391</c:v>
                      </c:pt>
                      <c:pt idx="150">
                        <c:v>-7.7674855503767226</c:v>
                      </c:pt>
                      <c:pt idx="151">
                        <c:v>-7.9211775124207904</c:v>
                      </c:pt>
                      <c:pt idx="152">
                        <c:v>-8.0748624383003254</c:v>
                      </c:pt>
                      <c:pt idx="153">
                        <c:v>-8.228540191646351</c:v>
                      </c:pt>
                      <c:pt idx="154">
                        <c:v>-8.3822106358149391</c:v>
                      </c:pt>
                      <c:pt idx="155">
                        <c:v>-8.5358736344095725</c:v>
                      </c:pt>
                      <c:pt idx="156">
                        <c:v>-8.6895290508689609</c:v>
                      </c:pt>
                      <c:pt idx="157">
                        <c:v>-8.8431767487415112</c:v>
                      </c:pt>
                      <c:pt idx="158">
                        <c:v>-8.9968165915208385</c:v>
                      </c:pt>
                      <c:pt idx="159">
                        <c:v>-9.1504484427555415</c:v>
                      </c:pt>
                      <c:pt idx="160">
                        <c:v>-9.3040721659666872</c:v>
                      </c:pt>
                      <c:pt idx="161">
                        <c:v>-9.4576876247028778</c:v>
                      </c:pt>
                      <c:pt idx="162">
                        <c:v>-9.6112946825401249</c:v>
                      </c:pt>
                      <c:pt idx="163">
                        <c:v>-9.7648932029996232</c:v>
                      </c:pt>
                      <c:pt idx="164">
                        <c:v>-9.9184830496023935</c:v>
                      </c:pt>
                      <c:pt idx="165">
                        <c:v>-10.072064086007105</c:v>
                      </c:pt>
                      <c:pt idx="166">
                        <c:v>-10.225636175789859</c:v>
                      </c:pt>
                      <c:pt idx="167">
                        <c:v>-10.379199182444308</c:v>
                      </c:pt>
                      <c:pt idx="168">
                        <c:v>-10.53275296965645</c:v>
                      </c:pt>
                      <c:pt idx="169">
                        <c:v>-10.686297401002465</c:v>
                      </c:pt>
                      <c:pt idx="170">
                        <c:v>-10.839832340086208</c:v>
                      </c:pt>
                      <c:pt idx="171">
                        <c:v>-10.993357650538378</c:v>
                      </c:pt>
                      <c:pt idx="172">
                        <c:v>-11.146873195963177</c:v>
                      </c:pt>
                      <c:pt idx="173">
                        <c:v>-11.300378840073789</c:v>
                      </c:pt>
                      <c:pt idx="174">
                        <c:v>-11.453874446391669</c:v>
                      </c:pt>
                      <c:pt idx="175">
                        <c:v>-11.6073598786578</c:v>
                      </c:pt>
                      <c:pt idx="176">
                        <c:v>-11.760835000531026</c:v>
                      </c:pt>
                      <c:pt idx="177">
                        <c:v>-11.914299675697473</c:v>
                      </c:pt>
                      <c:pt idx="178">
                        <c:v>-12.06775376778827</c:v>
                      </c:pt>
                      <c:pt idx="179">
                        <c:v>-12.22119714051721</c:v>
                      </c:pt>
                      <c:pt idx="180">
                        <c:v>-12.374629657625409</c:v>
                      </c:pt>
                      <c:pt idx="181">
                        <c:v>-12.52805118277184</c:v>
                      </c:pt>
                      <c:pt idx="182">
                        <c:v>-12.681461579697183</c:v>
                      </c:pt>
                      <c:pt idx="183">
                        <c:v>-12.83486071211575</c:v>
                      </c:pt>
                      <c:pt idx="184">
                        <c:v>-12.988248443796065</c:v>
                      </c:pt>
                      <c:pt idx="185">
                        <c:v>-13.141624638506737</c:v>
                      </c:pt>
                      <c:pt idx="186">
                        <c:v>-13.294989159934149</c:v>
                      </c:pt>
                      <c:pt idx="187">
                        <c:v>-13.448341871957323</c:v>
                      </c:pt>
                      <c:pt idx="188">
                        <c:v>-13.601682638234371</c:v>
                      </c:pt>
                      <c:pt idx="189">
                        <c:v>-13.75501132267207</c:v>
                      </c:pt>
                      <c:pt idx="190">
                        <c:v>-13.908327788984472</c:v>
                      </c:pt>
                      <c:pt idx="191">
                        <c:v>-14.061631901049301</c:v>
                      </c:pt>
                      <c:pt idx="192">
                        <c:v>-14.214923522664311</c:v>
                      </c:pt>
                      <c:pt idx="193">
                        <c:v>-14.368202517651973</c:v>
                      </c:pt>
                      <c:pt idx="194">
                        <c:v>-14.521468749891918</c:v>
                      </c:pt>
                      <c:pt idx="195">
                        <c:v>-14.674722083262997</c:v>
                      </c:pt>
                      <c:pt idx="196">
                        <c:v>-14.827962381533474</c:v>
                      </c:pt>
                      <c:pt idx="197">
                        <c:v>-14.98118950869296</c:v>
                      </c:pt>
                      <c:pt idx="198">
                        <c:v>-15.134403328619527</c:v>
                      </c:pt>
                      <c:pt idx="199">
                        <c:v>-15.287603705137469</c:v>
                      </c:pt>
                      <c:pt idx="200">
                        <c:v>-15.440790502263285</c:v>
                      </c:pt>
                      <c:pt idx="201">
                        <c:v>-15.593963583903063</c:v>
                      </c:pt>
                      <c:pt idx="202">
                        <c:v>-15.747122813908417</c:v>
                      </c:pt>
                      <c:pt idx="203">
                        <c:v>-15.900268056378076</c:v>
                      </c:pt>
                      <c:pt idx="204">
                        <c:v>-16.05339917516331</c:v>
                      </c:pt>
                      <c:pt idx="205">
                        <c:v>-16.206516034308891</c:v>
                      </c:pt>
                      <c:pt idx="206">
                        <c:v>-16.359618497802444</c:v>
                      </c:pt>
                      <c:pt idx="207">
                        <c:v>-16.512706429606602</c:v>
                      </c:pt>
                      <c:pt idx="208">
                        <c:v>-16.665779693737086</c:v>
                      </c:pt>
                      <c:pt idx="209">
                        <c:v>-16.818838154293232</c:v>
                      </c:pt>
                      <c:pt idx="210">
                        <c:v>-16.97188167523629</c:v>
                      </c:pt>
                      <c:pt idx="211">
                        <c:v>-17.124910120692828</c:v>
                      </c:pt>
                      <c:pt idx="212">
                        <c:v>-17.277923354707021</c:v>
                      </c:pt>
                      <c:pt idx="213">
                        <c:v>-17.430921241349921</c:v>
                      </c:pt>
                      <c:pt idx="214">
                        <c:v>-17.583903644693628</c:v>
                      </c:pt>
                      <c:pt idx="215">
                        <c:v>-17.736870428919186</c:v>
                      </c:pt>
                      <c:pt idx="216">
                        <c:v>-17.889821458125752</c:v>
                      </c:pt>
                      <c:pt idx="217">
                        <c:v>-18.042756596440416</c:v>
                      </c:pt>
                      <c:pt idx="218">
                        <c:v>-18.1956757079613</c:v>
                      </c:pt>
                      <c:pt idx="219">
                        <c:v>-18.348578656980294</c:v>
                      </c:pt>
                      <c:pt idx="220">
                        <c:v>-18.501465307569838</c:v>
                      </c:pt>
                      <c:pt idx="221">
                        <c:v>-18.654335523992682</c:v>
                      </c:pt>
                      <c:pt idx="222">
                        <c:v>-18.807189170403845</c:v>
                      </c:pt>
                      <c:pt idx="223">
                        <c:v>-18.960026111094692</c:v>
                      </c:pt>
                      <c:pt idx="224">
                        <c:v>-19.112846210246961</c:v>
                      </c:pt>
                      <c:pt idx="225">
                        <c:v>-19.265649332179077</c:v>
                      </c:pt>
                      <c:pt idx="226">
                        <c:v>-19.418435341046237</c:v>
                      </c:pt>
                      <c:pt idx="227">
                        <c:v>-19.571204101277541</c:v>
                      </c:pt>
                      <c:pt idx="228">
                        <c:v>-19.72395547708075</c:v>
                      </c:pt>
                      <c:pt idx="229">
                        <c:v>-19.876689332804645</c:v>
                      </c:pt>
                      <c:pt idx="230">
                        <c:v>-20.029405532766447</c:v>
                      </c:pt>
                      <c:pt idx="231">
                        <c:v>-20.182103941342003</c:v>
                      </c:pt>
                      <c:pt idx="232">
                        <c:v>-20.334784422849395</c:v>
                      </c:pt>
                      <c:pt idx="233">
                        <c:v>-20.487446841691014</c:v>
                      </c:pt>
                      <c:pt idx="234">
                        <c:v>-20.640091062295443</c:v>
                      </c:pt>
                      <c:pt idx="235">
                        <c:v>-20.792716948983198</c:v>
                      </c:pt>
                      <c:pt idx="236">
                        <c:v>-20.945324366319383</c:v>
                      </c:pt>
                      <c:pt idx="237">
                        <c:v>-21.097913178624513</c:v>
                      </c:pt>
                      <c:pt idx="238">
                        <c:v>-21.250483250409914</c:v>
                      </c:pt>
                      <c:pt idx="239">
                        <c:v>-21.40303444616038</c:v>
                      </c:pt>
                      <c:pt idx="240">
                        <c:v>-21.555566630359483</c:v>
                      </c:pt>
                      <c:pt idx="241">
                        <c:v>-21.70807966751925</c:v>
                      </c:pt>
                      <c:pt idx="242">
                        <c:v>-21.8605734221243</c:v>
                      </c:pt>
                      <c:pt idx="243">
                        <c:v>-22.013047758824392</c:v>
                      </c:pt>
                      <c:pt idx="244">
                        <c:v>-22.165502542075345</c:v>
                      </c:pt>
                      <c:pt idx="245">
                        <c:v>-22.317937636527965</c:v>
                      </c:pt>
                      <c:pt idx="246">
                        <c:v>-22.470352906747355</c:v>
                      </c:pt>
                      <c:pt idx="247">
                        <c:v>-22.622748217330024</c:v>
                      </c:pt>
                      <c:pt idx="248">
                        <c:v>-22.775123432950195</c:v>
                      </c:pt>
                      <c:pt idx="249">
                        <c:v>-22.927478418232823</c:v>
                      </c:pt>
                      <c:pt idx="250">
                        <c:v>-23.079813037880925</c:v>
                      </c:pt>
                      <c:pt idx="251">
                        <c:v>-23.232127156515638</c:v>
                      </c:pt>
                      <c:pt idx="252">
                        <c:v>-23.384420638925679</c:v>
                      </c:pt>
                      <c:pt idx="253">
                        <c:v>-23.536693349758899</c:v>
                      </c:pt>
                      <c:pt idx="254">
                        <c:v>-23.688945153776604</c:v>
                      </c:pt>
                      <c:pt idx="255">
                        <c:v>-23.841175915763692</c:v>
                      </c:pt>
                      <c:pt idx="256">
                        <c:v>-23.99338550050922</c:v>
                      </c:pt>
                      <c:pt idx="257">
                        <c:v>-24.145573772716904</c:v>
                      </c:pt>
                      <c:pt idx="258">
                        <c:v>-24.297740597338521</c:v>
                      </c:pt>
                      <c:pt idx="259">
                        <c:v>-24.449885839134335</c:v>
                      </c:pt>
                      <c:pt idx="260">
                        <c:v>-24.602009362973199</c:v>
                      </c:pt>
                      <c:pt idx="261">
                        <c:v>-24.754111033670199</c:v>
                      </c:pt>
                      <c:pt idx="262">
                        <c:v>-24.906190716232622</c:v>
                      </c:pt>
                      <c:pt idx="263">
                        <c:v>-25.058248275474856</c:v>
                      </c:pt>
                      <c:pt idx="264">
                        <c:v>-25.210283576403839</c:v>
                      </c:pt>
                      <c:pt idx="265">
                        <c:v>-25.36229648391723</c:v>
                      </c:pt>
                      <c:pt idx="266">
                        <c:v>-25.514286863021969</c:v>
                      </c:pt>
                      <c:pt idx="267">
                        <c:v>-25.666254578670525</c:v>
                      </c:pt>
                      <c:pt idx="268">
                        <c:v>-25.818199495897598</c:v>
                      </c:pt>
                      <c:pt idx="269">
                        <c:v>-25.970121479791661</c:v>
                      </c:pt>
                      <c:pt idx="270">
                        <c:v>-26.122020395307267</c:v>
                      </c:pt>
                      <c:pt idx="271">
                        <c:v>-26.273896107560297</c:v>
                      </c:pt>
                      <c:pt idx="272">
                        <c:v>-26.425748481668023</c:v>
                      </c:pt>
                      <c:pt idx="273">
                        <c:v>-26.577577382748057</c:v>
                      </c:pt>
                      <c:pt idx="274">
                        <c:v>-26.729382675835449</c:v>
                      </c:pt>
                      <c:pt idx="275">
                        <c:v>-26.881164226267085</c:v>
                      </c:pt>
                      <c:pt idx="276">
                        <c:v>-27.032921899022842</c:v>
                      </c:pt>
                      <c:pt idx="277">
                        <c:v>-27.184655559495116</c:v>
                      </c:pt>
                      <c:pt idx="278">
                        <c:v>-27.336365072719303</c:v>
                      </c:pt>
                      <c:pt idx="279">
                        <c:v>-27.4880503040871</c:v>
                      </c:pt>
                      <c:pt idx="280">
                        <c:v>-27.63971111877164</c:v>
                      </c:pt>
                      <c:pt idx="281">
                        <c:v>-27.791347382055683</c:v>
                      </c:pt>
                      <c:pt idx="282">
                        <c:v>-27.942958959356609</c:v>
                      </c:pt>
                      <c:pt idx="283">
                        <c:v>-28.094545715850668</c:v>
                      </c:pt>
                      <c:pt idx="284">
                        <c:v>-28.246107517009357</c:v>
                      </c:pt>
                      <c:pt idx="285">
                        <c:v>-28.397644228146664</c:v>
                      </c:pt>
                      <c:pt idx="286">
                        <c:v>-28.549155714650482</c:v>
                      </c:pt>
                      <c:pt idx="287">
                        <c:v>-28.700641841971489</c:v>
                      </c:pt>
                      <c:pt idx="288">
                        <c:v>-28.852102475528451</c:v>
                      </c:pt>
                      <c:pt idx="289">
                        <c:v>-29.003537480798769</c:v>
                      </c:pt>
                      <c:pt idx="290">
                        <c:v>-29.154946723280656</c:v>
                      </c:pt>
                      <c:pt idx="291">
                        <c:v>-29.306330068425837</c:v>
                      </c:pt>
                      <c:pt idx="292">
                        <c:v>-29.457687381845286</c:v>
                      </c:pt>
                      <c:pt idx="293">
                        <c:v>-29.609018529012928</c:v>
                      </c:pt>
                      <c:pt idx="294">
                        <c:v>-29.760323375544946</c:v>
                      </c:pt>
                      <c:pt idx="295">
                        <c:v>-29.911601787078325</c:v>
                      </c:pt>
                      <c:pt idx="296">
                        <c:v>-30.062853629169574</c:v>
                      </c:pt>
                      <c:pt idx="297">
                        <c:v>-30.214078767520565</c:v>
                      </c:pt>
                      <c:pt idx="298">
                        <c:v>-30.365277067790835</c:v>
                      </c:pt>
                      <c:pt idx="299">
                        <c:v>-30.516448395626753</c:v>
                      </c:pt>
                      <c:pt idx="300">
                        <c:v>-30.667592616802349</c:v>
                      </c:pt>
                      <c:pt idx="301">
                        <c:v>-30.818709597124624</c:v>
                      </c:pt>
                      <c:pt idx="302">
                        <c:v>-30.969799202151812</c:v>
                      </c:pt>
                      <c:pt idx="303">
                        <c:v>-31.120861297935505</c:v>
                      </c:pt>
                      <c:pt idx="304">
                        <c:v>-31.271895750115821</c:v>
                      </c:pt>
                      <c:pt idx="305">
                        <c:v>-31.42290242458337</c:v>
                      </c:pt>
                      <c:pt idx="306">
                        <c:v>-31.573881187194754</c:v>
                      </c:pt>
                      <c:pt idx="307">
                        <c:v>-31.724831903896796</c:v>
                      </c:pt>
                      <c:pt idx="308">
                        <c:v>-31.875754440518346</c:v>
                      </c:pt>
                      <c:pt idx="309">
                        <c:v>-32.026648663088103</c:v>
                      </c:pt>
                      <c:pt idx="310">
                        <c:v>-32.177514437492505</c:v>
                      </c:pt>
                      <c:pt idx="311">
                        <c:v>-32.328351629756085</c:v>
                      </c:pt>
                      <c:pt idx="312">
                        <c:v>-32.479160105935989</c:v>
                      </c:pt>
                      <c:pt idx="313">
                        <c:v>-32.629939731997069</c:v>
                      </c:pt>
                      <c:pt idx="314">
                        <c:v>-32.780690374052675</c:v>
                      </c:pt>
                      <c:pt idx="315">
                        <c:v>-32.931411898206441</c:v>
                      </c:pt>
                      <c:pt idx="316">
                        <c:v>-33.082104170568947</c:v>
                      </c:pt>
                      <c:pt idx="317">
                        <c:v>-33.232767057248672</c:v>
                      </c:pt>
                      <c:pt idx="318">
                        <c:v>-33.383400424462359</c:v>
                      </c:pt>
                      <c:pt idx="319">
                        <c:v>-33.534004138374009</c:v>
                      </c:pt>
                      <c:pt idx="320">
                        <c:v>-33.684578065255877</c:v>
                      </c:pt>
                      <c:pt idx="321">
                        <c:v>-33.835122071354526</c:v>
                      </c:pt>
                      <c:pt idx="322">
                        <c:v>-33.985636022860334</c:v>
                      </c:pt>
                      <c:pt idx="323">
                        <c:v>-34.136119786128816</c:v>
                      </c:pt>
                      <c:pt idx="324">
                        <c:v>-34.286573227544636</c:v>
                      </c:pt>
                      <c:pt idx="325">
                        <c:v>-34.436996213434156</c:v>
                      </c:pt>
                      <c:pt idx="326">
                        <c:v>-34.587388610126524</c:v>
                      </c:pt>
                      <c:pt idx="327">
                        <c:v>-34.737750284087596</c:v>
                      </c:pt>
                      <c:pt idx="328">
                        <c:v>-34.888081101755446</c:v>
                      </c:pt>
                      <c:pt idx="329">
                        <c:v>-35.038380929568874</c:v>
                      </c:pt>
                      <c:pt idx="330">
                        <c:v>-35.188649634049213</c:v>
                      </c:pt>
                      <c:pt idx="331">
                        <c:v>-35.338887081688</c:v>
                      </c:pt>
                      <c:pt idx="332">
                        <c:v>-35.489093139063478</c:v>
                      </c:pt>
                      <c:pt idx="333">
                        <c:v>-35.639267672776803</c:v>
                      </c:pt>
                      <c:pt idx="334">
                        <c:v>-35.789410549377784</c:v>
                      </c:pt>
                      <c:pt idx="335">
                        <c:v>-35.939521635498792</c:v>
                      </c:pt>
                      <c:pt idx="336">
                        <c:v>-36.089600797849229</c:v>
                      </c:pt>
                      <c:pt idx="337">
                        <c:v>-36.239647903093392</c:v>
                      </c:pt>
                      <c:pt idx="338">
                        <c:v>-36.389662817939978</c:v>
                      </c:pt>
                      <c:pt idx="339">
                        <c:v>-36.539645409158076</c:v>
                      </c:pt>
                      <c:pt idx="340">
                        <c:v>-36.68959554349177</c:v>
                      </c:pt>
                      <c:pt idx="341">
                        <c:v>-36.839513087789932</c:v>
                      </c:pt>
                      <c:pt idx="342">
                        <c:v>-36.989397908877145</c:v>
                      </c:pt>
                      <c:pt idx="343">
                        <c:v>-37.139249873547463</c:v>
                      </c:pt>
                      <c:pt idx="344">
                        <c:v>-37.289068848792709</c:v>
                      </c:pt>
                      <c:pt idx="345">
                        <c:v>-37.438854701489497</c:v>
                      </c:pt>
                      <c:pt idx="346">
                        <c:v>-37.588607298544986</c:v>
                      </c:pt>
                      <c:pt idx="347">
                        <c:v>-37.738326507030791</c:v>
                      </c:pt>
                      <c:pt idx="348">
                        <c:v>-37.888012193878353</c:v>
                      </c:pt>
                      <c:pt idx="349">
                        <c:v>-38.037664226162754</c:v>
                      </c:pt>
                      <c:pt idx="350">
                        <c:v>-38.187282470924366</c:v>
                      </c:pt>
                      <c:pt idx="351">
                        <c:v>-38.336866795345841</c:v>
                      </c:pt>
                      <c:pt idx="352">
                        <c:v>-38.486417066417587</c:v>
                      </c:pt>
                      <c:pt idx="353">
                        <c:v>-38.635933151455468</c:v>
                      </c:pt>
                      <c:pt idx="354">
                        <c:v>-38.78541491750542</c:v>
                      </c:pt>
                      <c:pt idx="355">
                        <c:v>-38.934862231886768</c:v>
                      </c:pt>
                      <c:pt idx="356">
                        <c:v>-39.084274961834886</c:v>
                      </c:pt>
                      <c:pt idx="357">
                        <c:v>-39.233652974586526</c:v>
                      </c:pt>
                      <c:pt idx="358">
                        <c:v>-39.382996137488078</c:v>
                      </c:pt>
                      <c:pt idx="359">
                        <c:v>-39.532304317887316</c:v>
                      </c:pt>
                      <c:pt idx="360">
                        <c:v>-39.681577383156302</c:v>
                      </c:pt>
                      <c:pt idx="361">
                        <c:v>-39.830815200669889</c:v>
                      </c:pt>
                      <c:pt idx="362">
                        <c:v>-39.980017637914614</c:v>
                      </c:pt>
                      <c:pt idx="363">
                        <c:v>-40.129184562341656</c:v>
                      </c:pt>
                      <c:pt idx="364">
                        <c:v>-40.278315841413281</c:v>
                      </c:pt>
                      <c:pt idx="365">
                        <c:v>-40.427411342749963</c:v>
                      </c:pt>
                      <c:pt idx="366">
                        <c:v>-40.576470933803563</c:v>
                      </c:pt>
                      <c:pt idx="367">
                        <c:v>-40.725494482230644</c:v>
                      </c:pt>
                      <c:pt idx="368">
                        <c:v>-40.874481855676656</c:v>
                      </c:pt>
                      <c:pt idx="369">
                        <c:v>-41.023432921760694</c:v>
                      </c:pt>
                      <c:pt idx="370">
                        <c:v>-41.172347548221182</c:v>
                      </c:pt>
                      <c:pt idx="371">
                        <c:v>-41.321225602729271</c:v>
                      </c:pt>
                      <c:pt idx="372">
                        <c:v>-41.470066953074728</c:v>
                      </c:pt>
                      <c:pt idx="373">
                        <c:v>-41.61887146701612</c:v>
                      </c:pt>
                      <c:pt idx="374">
                        <c:v>-41.767639012422336</c:v>
                      </c:pt>
                      <c:pt idx="375">
                        <c:v>-41.916369457137279</c:v>
                      </c:pt>
                      <c:pt idx="376">
                        <c:v>-42.06506266899931</c:v>
                      </c:pt>
                      <c:pt idx="377">
                        <c:v>-42.213718516019568</c:v>
                      </c:pt>
                      <c:pt idx="378">
                        <c:v>-42.362336866037793</c:v>
                      </c:pt>
                      <c:pt idx="379">
                        <c:v>-42.510917587115777</c:v>
                      </c:pt>
                      <c:pt idx="380">
                        <c:v>-42.659460547317394</c:v>
                      </c:pt>
                      <c:pt idx="381">
                        <c:v>-42.80796561459271</c:v>
                      </c:pt>
                      <c:pt idx="382">
                        <c:v>-42.956432657059032</c:v>
                      </c:pt>
                      <c:pt idx="383">
                        <c:v>-43.104861542917618</c:v>
                      </c:pt>
                      <c:pt idx="384">
                        <c:v>-43.253252140230259</c:v>
                      </c:pt>
                      <c:pt idx="385">
                        <c:v>-43.401604317222507</c:v>
                      </c:pt>
                      <c:pt idx="386">
                        <c:v>-43.549917942151126</c:v>
                      </c:pt>
                      <c:pt idx="387">
                        <c:v>-43.698192883186159</c:v>
                      </c:pt>
                      <c:pt idx="388">
                        <c:v>-43.846429008724535</c:v>
                      </c:pt>
                      <c:pt idx="389">
                        <c:v>-43.994626186986956</c:v>
                      </c:pt>
                      <c:pt idx="390">
                        <c:v>-44.142784286424479</c:v>
                      </c:pt>
                      <c:pt idx="391">
                        <c:v>-44.290903175457636</c:v>
                      </c:pt>
                      <c:pt idx="392">
                        <c:v>-44.438982722366788</c:v>
                      </c:pt>
                      <c:pt idx="393">
                        <c:v>-44.587022795740388</c:v>
                      </c:pt>
                      <c:pt idx="394">
                        <c:v>-44.735023264073909</c:v>
                      </c:pt>
                      <c:pt idx="395">
                        <c:v>-44.882983995904453</c:v>
                      </c:pt>
                      <c:pt idx="396">
                        <c:v>-45.030904859705288</c:v>
                      </c:pt>
                      <c:pt idx="397">
                        <c:v>-45.178785724224454</c:v>
                      </c:pt>
                      <c:pt idx="398">
                        <c:v>-45.326626458018488</c:v>
                      </c:pt>
                      <c:pt idx="399">
                        <c:v>-45.474426929786866</c:v>
                      </c:pt>
                      <c:pt idx="400">
                        <c:v>-45.622187008251267</c:v>
                      </c:pt>
                      <c:pt idx="401">
                        <c:v>-45.76990656215834</c:v>
                      </c:pt>
                      <c:pt idx="402">
                        <c:v>-45.91758546025892</c:v>
                      </c:pt>
                      <c:pt idx="403">
                        <c:v>-46.065223571445372</c:v>
                      </c:pt>
                      <c:pt idx="404">
                        <c:v>-46.212820764489344</c:v>
                      </c:pt>
                      <c:pt idx="405">
                        <c:v>-46.360376908392837</c:v>
                      </c:pt>
                      <c:pt idx="406">
                        <c:v>-46.507891871959416</c:v>
                      </c:pt>
                      <c:pt idx="407">
                        <c:v>-46.655365524299327</c:v>
                      </c:pt>
                      <c:pt idx="408">
                        <c:v>-46.802797734268871</c:v>
                      </c:pt>
                      <c:pt idx="409">
                        <c:v>-46.950188371031039</c:v>
                      </c:pt>
                      <c:pt idx="410">
                        <c:v>-47.097537303646128</c:v>
                      </c:pt>
                      <c:pt idx="411">
                        <c:v>-47.244844401099492</c:v>
                      </c:pt>
                      <c:pt idx="412">
                        <c:v>-47.392109532704005</c:v>
                      </c:pt>
                      <c:pt idx="413">
                        <c:v>-47.539332567614331</c:v>
                      </c:pt>
                      <c:pt idx="414">
                        <c:v>-47.686513374971256</c:v>
                      </c:pt>
                      <c:pt idx="415">
                        <c:v>-47.833651824125127</c:v>
                      </c:pt>
                      <c:pt idx="416">
                        <c:v>-47.980747784383269</c:v>
                      </c:pt>
                      <c:pt idx="417">
                        <c:v>-48.127801124983598</c:v>
                      </c:pt>
                      <c:pt idx="418">
                        <c:v>-48.274811715480475</c:v>
                      </c:pt>
                      <c:pt idx="419">
                        <c:v>-48.421779425086847</c:v>
                      </c:pt>
                      <c:pt idx="420">
                        <c:v>-48.568704123357058</c:v>
                      </c:pt>
                      <c:pt idx="421">
                        <c:v>-48.715585679862116</c:v>
                      </c:pt>
                      <c:pt idx="422">
                        <c:v>-48.862423963959287</c:v>
                      </c:pt>
                      <c:pt idx="423">
                        <c:v>-49.009218845388887</c:v>
                      </c:pt>
                      <c:pt idx="424">
                        <c:v>-49.155970193590079</c:v>
                      </c:pt>
                      <c:pt idx="425">
                        <c:v>-49.302677878354515</c:v>
                      </c:pt>
                      <c:pt idx="426">
                        <c:v>-49.449341769323972</c:v>
                      </c:pt>
                      <c:pt idx="427">
                        <c:v>-49.595961736144382</c:v>
                      </c:pt>
                      <c:pt idx="428">
                        <c:v>-49.742537648700399</c:v>
                      </c:pt>
                      <c:pt idx="429">
                        <c:v>-49.889069376704562</c:v>
                      </c:pt>
                      <c:pt idx="430">
                        <c:v>-50.035556790008201</c:v>
                      </c:pt>
                      <c:pt idx="431">
                        <c:v>-50.181999758570903</c:v>
                      </c:pt>
                      <c:pt idx="432">
                        <c:v>-50.328398152192641</c:v>
                      </c:pt>
                      <c:pt idx="433">
                        <c:v>-50.474751840967606</c:v>
                      </c:pt>
                      <c:pt idx="434">
                        <c:v>-50.621060694717997</c:v>
                      </c:pt>
                      <c:pt idx="435">
                        <c:v>-50.767324583687873</c:v>
                      </c:pt>
                      <c:pt idx="436">
                        <c:v>-50.913543377774367</c:v>
                      </c:pt>
                      <c:pt idx="437">
                        <c:v>-51.059716947220167</c:v>
                      </c:pt>
                      <c:pt idx="438">
                        <c:v>-51.205845162120838</c:v>
                      </c:pt>
                      <c:pt idx="439">
                        <c:v>-51.351927892713526</c:v>
                      </c:pt>
                      <c:pt idx="440">
                        <c:v>-51.49796500923398</c:v>
                      </c:pt>
                      <c:pt idx="441">
                        <c:v>-51.643956381892949</c:v>
                      </c:pt>
                      <c:pt idx="442">
                        <c:v>-51.789901881116315</c:v>
                      </c:pt>
                      <c:pt idx="443">
                        <c:v>-51.935801377199496</c:v>
                      </c:pt>
                      <c:pt idx="444">
                        <c:v>-52.081654740536436</c:v>
                      </c:pt>
                      <c:pt idx="445">
                        <c:v>-52.227461841677922</c:v>
                      </c:pt>
                      <c:pt idx="446">
                        <c:v>-52.373222550958218</c:v>
                      </c:pt>
                      <c:pt idx="447">
                        <c:v>-52.518936738979448</c:v>
                      </c:pt>
                      <c:pt idx="448">
                        <c:v>-52.664604276332625</c:v>
                      </c:pt>
                      <c:pt idx="449">
                        <c:v>-52.810225033557415</c:v>
                      </c:pt>
                      <c:pt idx="450">
                        <c:v>-52.955798881412768</c:v>
                      </c:pt>
                      <c:pt idx="451">
                        <c:v>-53.101325690409205</c:v>
                      </c:pt>
                      <c:pt idx="452">
                        <c:v>-53.246805331501328</c:v>
                      </c:pt>
                      <c:pt idx="453">
                        <c:v>-53.392237675278786</c:v>
                      </c:pt>
                      <c:pt idx="454">
                        <c:v>-53.537622592672584</c:v>
                      </c:pt>
                      <c:pt idx="455">
                        <c:v>-53.682959954490236</c:v>
                      </c:pt>
                      <c:pt idx="456">
                        <c:v>-53.828249631687747</c:v>
                      </c:pt>
                      <c:pt idx="457">
                        <c:v>-53.973491495105939</c:v>
                      </c:pt>
                      <c:pt idx="458">
                        <c:v>-54.118685415860398</c:v>
                      </c:pt>
                      <c:pt idx="459">
                        <c:v>-54.2638312648766</c:v>
                      </c:pt>
                      <c:pt idx="460">
                        <c:v>-54.408928913299285</c:v>
                      </c:pt>
                      <c:pt idx="461">
                        <c:v>-54.55397823216218</c:v>
                      </c:pt>
                      <c:pt idx="462">
                        <c:v>-54.698979092721032</c:v>
                      </c:pt>
                      <c:pt idx="463">
                        <c:v>-54.843931366145569</c:v>
                      </c:pt>
                      <c:pt idx="464">
                        <c:v>-54.988834923558322</c:v>
                      </c:pt>
                      <c:pt idx="465">
                        <c:v>-55.133689636452374</c:v>
                      </c:pt>
                      <c:pt idx="466">
                        <c:v>-55.278495376011314</c:v>
                      </c:pt>
                      <c:pt idx="467">
                        <c:v>-55.423252013697685</c:v>
                      </c:pt>
                      <c:pt idx="468">
                        <c:v>-55.567959420800555</c:v>
                      </c:pt>
                      <c:pt idx="469">
                        <c:v>-55.712617468960111</c:v>
                      </c:pt>
                      <c:pt idx="470">
                        <c:v>-55.857226029512589</c:v>
                      </c:pt>
                      <c:pt idx="471">
                        <c:v>-56.001784974153693</c:v>
                      </c:pt>
                      <c:pt idx="472">
                        <c:v>-56.146294174352903</c:v>
                      </c:pt>
                      <c:pt idx="473">
                        <c:v>-56.290753501837813</c:v>
                      </c:pt>
                      <c:pt idx="474">
                        <c:v>-56.435162828225025</c:v>
                      </c:pt>
                      <c:pt idx="475">
                        <c:v>-56.579522025282373</c:v>
                      </c:pt>
                      <c:pt idx="476">
                        <c:v>-56.723830964762463</c:v>
                      </c:pt>
                      <c:pt idx="477">
                        <c:v>-56.868089518503915</c:v>
                      </c:pt>
                      <c:pt idx="478">
                        <c:v>-57.012297558362008</c:v>
                      </c:pt>
                      <c:pt idx="479">
                        <c:v>-57.156454956164275</c:v>
                      </c:pt>
                      <c:pt idx="480">
                        <c:v>-57.30056158400609</c:v>
                      </c:pt>
                      <c:pt idx="481">
                        <c:v>-57.444617313728848</c:v>
                      </c:pt>
                      <c:pt idx="482">
                        <c:v>-57.588622017537553</c:v>
                      </c:pt>
                      <c:pt idx="483">
                        <c:v>-57.73257556734162</c:v>
                      </c:pt>
                      <c:pt idx="484">
                        <c:v>-57.876477835409887</c:v>
                      </c:pt>
                      <c:pt idx="485">
                        <c:v>-58.020328693830777</c:v>
                      </c:pt>
                      <c:pt idx="486">
                        <c:v>-58.164128014873135</c:v>
                      </c:pt>
                      <c:pt idx="487">
                        <c:v>-58.30787567080997</c:v>
                      </c:pt>
                      <c:pt idx="488">
                        <c:v>-58.45157153393648</c:v>
                      </c:pt>
                      <c:pt idx="489">
                        <c:v>-58.595215476618662</c:v>
                      </c:pt>
                      <c:pt idx="490">
                        <c:v>-58.738807371259966</c:v>
                      </c:pt>
                      <c:pt idx="491">
                        <c:v>-58.882347090302709</c:v>
                      </c:pt>
                      <c:pt idx="492">
                        <c:v>-59.025834506259976</c:v>
                      </c:pt>
                      <c:pt idx="493">
                        <c:v>-59.169269491714246</c:v>
                      </c:pt>
                      <c:pt idx="494">
                        <c:v>-59.312651919132811</c:v>
                      </c:pt>
                      <c:pt idx="495">
                        <c:v>-59.455981661302168</c:v>
                      </c:pt>
                      <c:pt idx="496">
                        <c:v>-59.599258590832534</c:v>
                      </c:pt>
                      <c:pt idx="497">
                        <c:v>-59.742482580467374</c:v>
                      </c:pt>
                      <c:pt idx="498">
                        <c:v>-59.885653502991794</c:v>
                      </c:pt>
                      <c:pt idx="499">
                        <c:v>-60.028771231185324</c:v>
                      </c:pt>
                      <c:pt idx="500">
                        <c:v>-60.171835638000985</c:v>
                      </c:pt>
                      <c:pt idx="501">
                        <c:v>-60.314846596326575</c:v>
                      </c:pt>
                      <c:pt idx="502">
                        <c:v>-60.457803979106764</c:v>
                      </c:pt>
                      <c:pt idx="503">
                        <c:v>-60.600707659404222</c:v>
                      </c:pt>
                      <c:pt idx="504">
                        <c:v>-60.743557510194165</c:v>
                      </c:pt>
                      <c:pt idx="505">
                        <c:v>-60.886353404714093</c:v>
                      </c:pt>
                      <c:pt idx="506">
                        <c:v>-61.029095216019734</c:v>
                      </c:pt>
                      <c:pt idx="507">
                        <c:v>-61.17178281737911</c:v>
                      </c:pt>
                      <c:pt idx="508">
                        <c:v>-61.314416082022809</c:v>
                      </c:pt>
                      <c:pt idx="509">
                        <c:v>-61.456994883235524</c:v>
                      </c:pt>
                      <c:pt idx="510">
                        <c:v>-61.599519094412962</c:v>
                      </c:pt>
                      <c:pt idx="511">
                        <c:v>-61.741988588906445</c:v>
                      </c:pt>
                      <c:pt idx="512">
                        <c:v>-61.884403240250457</c:v>
                      </c:pt>
                      <c:pt idx="513">
                        <c:v>-62.026762921796312</c:v>
                      </c:pt>
                      <c:pt idx="514">
                        <c:v>-62.169067507275571</c:v>
                      </c:pt>
                      <c:pt idx="515">
                        <c:v>-62.311316870167218</c:v>
                      </c:pt>
                      <c:pt idx="516">
                        <c:v>-62.453510884097334</c:v>
                      </c:pt>
                      <c:pt idx="517">
                        <c:v>-62.595649422822468</c:v>
                      </c:pt>
                      <c:pt idx="518">
                        <c:v>-62.737732360074176</c:v>
                      </c:pt>
                      <c:pt idx="519">
                        <c:v>-62.879759569639532</c:v>
                      </c:pt>
                      <c:pt idx="520">
                        <c:v>-63.021730925333358</c:v>
                      </c:pt>
                      <c:pt idx="521">
                        <c:v>-63.163646301106489</c:v>
                      </c:pt>
                      <c:pt idx="522">
                        <c:v>-63.305505570826476</c:v>
                      </c:pt>
                      <c:pt idx="523">
                        <c:v>-63.447308608535749</c:v>
                      </c:pt>
                      <c:pt idx="524">
                        <c:v>-63.589055288312821</c:v>
                      </c:pt>
                      <c:pt idx="525">
                        <c:v>-63.730745484111281</c:v>
                      </c:pt>
                      <c:pt idx="526">
                        <c:v>-63.872379070245564</c:v>
                      </c:pt>
                      <c:pt idx="527">
                        <c:v>-64.013955920774734</c:v>
                      </c:pt>
                      <c:pt idx="528">
                        <c:v>-64.155475909985483</c:v>
                      </c:pt>
                      <c:pt idx="529">
                        <c:v>-64.296938912231084</c:v>
                      </c:pt>
                      <c:pt idx="530">
                        <c:v>-64.438344801720504</c:v>
                      </c:pt>
                      <c:pt idx="531">
                        <c:v>-64.579693452984642</c:v>
                      </c:pt>
                      <c:pt idx="532">
                        <c:v>-64.720984740404546</c:v>
                      </c:pt>
                      <c:pt idx="533">
                        <c:v>-64.86221853846952</c:v>
                      </c:pt>
                      <c:pt idx="534">
                        <c:v>-65.003394721721563</c:v>
                      </c:pt>
                      <c:pt idx="535">
                        <c:v>-65.144513164785977</c:v>
                      </c:pt>
                      <c:pt idx="536">
                        <c:v>-65.285573742349101</c:v>
                      </c:pt>
                      <c:pt idx="537">
                        <c:v>-65.426576329027924</c:v>
                      </c:pt>
                      <c:pt idx="538">
                        <c:v>-65.567520799592046</c:v>
                      </c:pt>
                      <c:pt idx="539">
                        <c:v>-65.708407028891571</c:v>
                      </c:pt>
                      <c:pt idx="540">
                        <c:v>-65.849234891765519</c:v>
                      </c:pt>
                      <c:pt idx="541">
                        <c:v>-65.990004263083435</c:v>
                      </c:pt>
                      <c:pt idx="542">
                        <c:v>-66.130715017898012</c:v>
                      </c:pt>
                      <c:pt idx="543">
                        <c:v>-66.271367031042743</c:v>
                      </c:pt>
                      <c:pt idx="544">
                        <c:v>-66.411960177845117</c:v>
                      </c:pt>
                      <c:pt idx="545">
                        <c:v>-66.552494333130255</c:v>
                      </c:pt>
                      <c:pt idx="546">
                        <c:v>-66.692969372289511</c:v>
                      </c:pt>
                      <c:pt idx="547">
                        <c:v>-66.833385170431129</c:v>
                      </c:pt>
                      <c:pt idx="548">
                        <c:v>-66.973741602902038</c:v>
                      </c:pt>
                      <c:pt idx="549">
                        <c:v>-67.114038544954781</c:v>
                      </c:pt>
                      <c:pt idx="550">
                        <c:v>-67.254275871969625</c:v>
                      </c:pt>
                      <c:pt idx="551">
                        <c:v>-67.394453459490578</c:v>
                      </c:pt>
                      <c:pt idx="552">
                        <c:v>-67.534571182856212</c:v>
                      </c:pt>
                      <c:pt idx="553">
                        <c:v>-67.674628917657742</c:v>
                      </c:pt>
                      <c:pt idx="554">
                        <c:v>-67.814626539591799</c:v>
                      </c:pt>
                      <c:pt idx="555">
                        <c:v>-67.954563924135783</c:v>
                      </c:pt>
                      <c:pt idx="556">
                        <c:v>-68.094440947050188</c:v>
                      </c:pt>
                      <c:pt idx="557">
                        <c:v>-68.234257484195425</c:v>
                      </c:pt>
                      <c:pt idx="558">
                        <c:v>-68.374013411265366</c:v>
                      </c:pt>
                      <c:pt idx="559">
                        <c:v>-68.513708603976099</c:v>
                      </c:pt>
                      <c:pt idx="560">
                        <c:v>-68.653342938526649</c:v>
                      </c:pt>
                      <c:pt idx="561">
                        <c:v>-68.79291629083572</c:v>
                      </c:pt>
                      <c:pt idx="562">
                        <c:v>-68.932428536794262</c:v>
                      </c:pt>
                      <c:pt idx="563">
                        <c:v>-69.071879552398684</c:v>
                      </c:pt>
                      <c:pt idx="564">
                        <c:v>-69.211269214083927</c:v>
                      </c:pt>
                      <c:pt idx="565">
                        <c:v>-69.350597397827002</c:v>
                      </c:pt>
                      <c:pt idx="566">
                        <c:v>-69.489863979974032</c:v>
                      </c:pt>
                      <c:pt idx="567">
                        <c:v>-69.629068836543624</c:v>
                      </c:pt>
                      <c:pt idx="568">
                        <c:v>-69.768211844278838</c:v>
                      </c:pt>
                      <c:pt idx="569">
                        <c:v>-69.907292879339821</c:v>
                      </c:pt>
                      <c:pt idx="570">
                        <c:v>-70.046311818339191</c:v>
                      </c:pt>
                      <c:pt idx="571">
                        <c:v>-70.185268537556468</c:v>
                      </c:pt>
                      <c:pt idx="572">
                        <c:v>-70.32416291369303</c:v>
                      </c:pt>
                      <c:pt idx="573">
                        <c:v>-70.462994823575201</c:v>
                      </c:pt>
                      <c:pt idx="574">
                        <c:v>-70.601764143513037</c:v>
                      </c:pt>
                      <c:pt idx="575">
                        <c:v>-70.740470750457746</c:v>
                      </c:pt>
                      <c:pt idx="576">
                        <c:v>-70.87911452111905</c:v>
                      </c:pt>
                      <c:pt idx="577">
                        <c:v>-71.017695332603594</c:v>
                      </c:pt>
                      <c:pt idx="578">
                        <c:v>-71.156213061407399</c:v>
                      </c:pt>
                      <c:pt idx="579">
                        <c:v>-71.294667584720358</c:v>
                      </c:pt>
                      <c:pt idx="580">
                        <c:v>-71.43305877943817</c:v>
                      </c:pt>
                      <c:pt idx="581">
                        <c:v>-71.571386522992213</c:v>
                      </c:pt>
                      <c:pt idx="582">
                        <c:v>-71.70965069199508</c:v>
                      </c:pt>
                      <c:pt idx="583">
                        <c:v>-71.847851163939211</c:v>
                      </c:pt>
                      <c:pt idx="584">
                        <c:v>-71.98598781593401</c:v>
                      </c:pt>
                      <c:pt idx="585">
                        <c:v>-72.124060525524669</c:v>
                      </c:pt>
                      <c:pt idx="586">
                        <c:v>-72.262069169715105</c:v>
                      </c:pt>
                      <c:pt idx="587">
                        <c:v>-72.400013626155996</c:v>
                      </c:pt>
                      <c:pt idx="588">
                        <c:v>-72.537893772228742</c:v>
                      </c:pt>
                      <c:pt idx="589">
                        <c:v>-72.675709485461866</c:v>
                      </c:pt>
                      <c:pt idx="590">
                        <c:v>-72.81346064350879</c:v>
                      </c:pt>
                      <c:pt idx="591">
                        <c:v>-72.951147123884169</c:v>
                      </c:pt>
                      <c:pt idx="592">
                        <c:v>-73.088768804427374</c:v>
                      </c:pt>
                      <c:pt idx="593">
                        <c:v>-73.226325562777973</c:v>
                      </c:pt>
                      <c:pt idx="594">
                        <c:v>-73.363817276819731</c:v>
                      </c:pt>
                      <c:pt idx="595">
                        <c:v>-73.501243824386492</c:v>
                      </c:pt>
                      <c:pt idx="596">
                        <c:v>-73.638605083425901</c:v>
                      </c:pt>
                      <c:pt idx="597">
                        <c:v>-73.775900931921655</c:v>
                      </c:pt>
                      <c:pt idx="598">
                        <c:v>-73.913131247890774</c:v>
                      </c:pt>
                      <c:pt idx="599">
                        <c:v>-74.050295909505735</c:v>
                      </c:pt>
                      <c:pt idx="600">
                        <c:v>-74.187394794880674</c:v>
                      </c:pt>
                      <c:pt idx="601">
                        <c:v>-74.324427782179725</c:v>
                      </c:pt>
                      <c:pt idx="602">
                        <c:v>-74.461394749811276</c:v>
                      </c:pt>
                      <c:pt idx="603">
                        <c:v>-74.598295575989397</c:v>
                      </c:pt>
                      <c:pt idx="604">
                        <c:v>-74.735130139189081</c:v>
                      </c:pt>
                      <c:pt idx="605">
                        <c:v>-74.871898317838131</c:v>
                      </c:pt>
                      <c:pt idx="606">
                        <c:v>-75.008599990436508</c:v>
                      </c:pt>
                      <c:pt idx="607">
                        <c:v>-75.145235035606319</c:v>
                      </c:pt>
                      <c:pt idx="608">
                        <c:v>-75.281803331878052</c:v>
                      </c:pt>
                      <c:pt idx="609">
                        <c:v>-75.418304758090301</c:v>
                      </c:pt>
                      <c:pt idx="610">
                        <c:v>-75.554739192851272</c:v>
                      </c:pt>
                      <c:pt idx="611">
                        <c:v>-75.691106515049512</c:v>
                      </c:pt>
                      <c:pt idx="612">
                        <c:v>-75.827406603551353</c:v>
                      </c:pt>
                      <c:pt idx="613">
                        <c:v>-75.963639337286992</c:v>
                      </c:pt>
                      <c:pt idx="614">
                        <c:v>-76.099804595167186</c:v>
                      </c:pt>
                      <c:pt idx="615">
                        <c:v>-76.235902256349675</c:v>
                      </c:pt>
                      <c:pt idx="616">
                        <c:v>-76.371932199895127</c:v>
                      </c:pt>
                      <c:pt idx="617">
                        <c:v>-76.50789430500015</c:v>
                      </c:pt>
                      <c:pt idx="618">
                        <c:v>-76.64378845085028</c:v>
                      </c:pt>
                      <c:pt idx="619">
                        <c:v>-76.779614516725431</c:v>
                      </c:pt>
                      <c:pt idx="620">
                        <c:v>-76.915372382058138</c:v>
                      </c:pt>
                      <c:pt idx="621">
                        <c:v>-77.051061926203246</c:v>
                      </c:pt>
                      <c:pt idx="622">
                        <c:v>-77.186683028604421</c:v>
                      </c:pt>
                      <c:pt idx="623">
                        <c:v>-77.322235568849649</c:v>
                      </c:pt>
                      <c:pt idx="624">
                        <c:v>-77.457719426510252</c:v>
                      </c:pt>
                      <c:pt idx="625">
                        <c:v>-77.593134481243595</c:v>
                      </c:pt>
                      <c:pt idx="626">
                        <c:v>-77.728480612754268</c:v>
                      </c:pt>
                      <c:pt idx="627">
                        <c:v>-77.863757700841191</c:v>
                      </c:pt>
                      <c:pt idx="628">
                        <c:v>-77.998965625314383</c:v>
                      </c:pt>
                      <c:pt idx="629">
                        <c:v>-78.134104266106007</c:v>
                      </c:pt>
                      <c:pt idx="630">
                        <c:v>-78.269173503153766</c:v>
                      </c:pt>
                      <c:pt idx="631">
                        <c:v>-78.404173216489724</c:v>
                      </c:pt>
                      <c:pt idx="632">
                        <c:v>-78.539103286179298</c:v>
                      </c:pt>
                      <c:pt idx="633">
                        <c:v>-78.673963592368324</c:v>
                      </c:pt>
                      <c:pt idx="634">
                        <c:v>-78.808754015352577</c:v>
                      </c:pt>
                      <c:pt idx="635">
                        <c:v>-78.943474435269607</c:v>
                      </c:pt>
                      <c:pt idx="636">
                        <c:v>-79.07812473253172</c:v>
                      </c:pt>
                      <c:pt idx="637">
                        <c:v>-79.212704787512408</c:v>
                      </c:pt>
                      <c:pt idx="638">
                        <c:v>-79.347214480673941</c:v>
                      </c:pt>
                      <c:pt idx="639">
                        <c:v>-79.481653692534124</c:v>
                      </c:pt>
                      <c:pt idx="640">
                        <c:v>-79.616022303699566</c:v>
                      </c:pt>
                      <c:pt idx="641">
                        <c:v>-79.750320194749136</c:v>
                      </c:pt>
                      <c:pt idx="642">
                        <c:v>-79.884547246478192</c:v>
                      </c:pt>
                      <c:pt idx="643">
                        <c:v>-80.018703339612685</c:v>
                      </c:pt>
                      <c:pt idx="644">
                        <c:v>-80.15278835492856</c:v>
                      </c:pt>
                      <c:pt idx="645">
                        <c:v>-80.286802173462618</c:v>
                      </c:pt>
                      <c:pt idx="646">
                        <c:v>-80.420744675982476</c:v>
                      </c:pt>
                      <c:pt idx="647">
                        <c:v>-80.554615743744222</c:v>
                      </c:pt>
                      <c:pt idx="648">
                        <c:v>-80.688415257657013</c:v>
                      </c:pt>
                      <c:pt idx="649">
                        <c:v>-80.822143098943641</c:v>
                      </c:pt>
                      <c:pt idx="650">
                        <c:v>-80.955799148757492</c:v>
                      </c:pt>
                      <c:pt idx="651">
                        <c:v>-81.089383288507335</c:v>
                      </c:pt>
                      <c:pt idx="652">
                        <c:v>-81.222895399399306</c:v>
                      </c:pt>
                      <c:pt idx="653">
                        <c:v>-81.356335362850473</c:v>
                      </c:pt>
                      <c:pt idx="654">
                        <c:v>-81.489703060425015</c:v>
                      </c:pt>
                      <c:pt idx="655">
                        <c:v>-81.62299837360942</c:v>
                      </c:pt>
                      <c:pt idx="656">
                        <c:v>-81.75622118397618</c:v>
                      </c:pt>
                      <c:pt idx="657">
                        <c:v>-81.889371373208832</c:v>
                      </c:pt>
                      <c:pt idx="658">
                        <c:v>-82.02244882305753</c:v>
                      </c:pt>
                      <c:pt idx="659">
                        <c:v>-82.155453415219668</c:v>
                      </c:pt>
                      <c:pt idx="660">
                        <c:v>-82.288385031728524</c:v>
                      </c:pt>
                      <c:pt idx="661">
                        <c:v>-82.421243554289802</c:v>
                      </c:pt>
                      <c:pt idx="662">
                        <c:v>-82.554028865103319</c:v>
                      </c:pt>
                      <c:pt idx="663">
                        <c:v>-82.686740846024662</c:v>
                      </c:pt>
                      <c:pt idx="664">
                        <c:v>-82.819379379356349</c:v>
                      </c:pt>
                      <c:pt idx="665">
                        <c:v>-82.951944347089963</c:v>
                      </c:pt>
                      <c:pt idx="666">
                        <c:v>-83.08443563165568</c:v>
                      </c:pt>
                      <c:pt idx="667">
                        <c:v>-83.216853115206092</c:v>
                      </c:pt>
                      <c:pt idx="668">
                        <c:v>-83.349196680265734</c:v>
                      </c:pt>
                      <c:pt idx="669">
                        <c:v>-83.481466209150966</c:v>
                      </c:pt>
                      <c:pt idx="670">
                        <c:v>-83.613661584466811</c:v>
                      </c:pt>
                      <c:pt idx="671">
                        <c:v>-83.745782688729449</c:v>
                      </c:pt>
                      <c:pt idx="672">
                        <c:v>-83.877829404596639</c:v>
                      </c:pt>
                      <c:pt idx="673">
                        <c:v>-84.009801614784436</c:v>
                      </c:pt>
                      <c:pt idx="674">
                        <c:v>-84.141699202086571</c:v>
                      </c:pt>
                      <c:pt idx="675">
                        <c:v>-84.273522049271847</c:v>
                      </c:pt>
                      <c:pt idx="676">
                        <c:v>-84.405270039328286</c:v>
                      </c:pt>
                      <c:pt idx="677">
                        <c:v>-84.536943055180103</c:v>
                      </c:pt>
                      <c:pt idx="678">
                        <c:v>-84.66854097988751</c:v>
                      </c:pt>
                      <c:pt idx="679">
                        <c:v>-84.80006369656067</c:v>
                      </c:pt>
                      <c:pt idx="680">
                        <c:v>-84.931511088331959</c:v>
                      </c:pt>
                      <c:pt idx="681">
                        <c:v>-85.062883038483633</c:v>
                      </c:pt>
                      <c:pt idx="682">
                        <c:v>-85.194179430303492</c:v>
                      </c:pt>
                      <c:pt idx="683">
                        <c:v>-85.325400147240316</c:v>
                      </c:pt>
                      <c:pt idx="684">
                        <c:v>-85.45654507255972</c:v>
                      </c:pt>
                      <c:pt idx="685">
                        <c:v>-85.587614089932529</c:v>
                      </c:pt>
                      <c:pt idx="686">
                        <c:v>-85.718607082890799</c:v>
                      </c:pt>
                      <c:pt idx="687">
                        <c:v>-85.849523935060944</c:v>
                      </c:pt>
                      <c:pt idx="688">
                        <c:v>-85.980364530163769</c:v>
                      </c:pt>
                      <c:pt idx="689">
                        <c:v>-86.111128751947817</c:v>
                      </c:pt>
                      <c:pt idx="690">
                        <c:v>-86.241816484289302</c:v>
                      </c:pt>
                      <c:pt idx="691">
                        <c:v>-86.372427611164369</c:v>
                      </c:pt>
                      <c:pt idx="692">
                        <c:v>-86.502962016460344</c:v>
                      </c:pt>
                      <c:pt idx="693">
                        <c:v>-86.633419584170028</c:v>
                      </c:pt>
                      <c:pt idx="694">
                        <c:v>-86.763800198652589</c:v>
                      </c:pt>
                      <c:pt idx="695">
                        <c:v>-86.894103743823109</c:v>
                      </c:pt>
                      <c:pt idx="696">
                        <c:v>-87.024330104168428</c:v>
                      </c:pt>
                      <c:pt idx="697">
                        <c:v>-87.154479163797916</c:v>
                      </c:pt>
                      <c:pt idx="698">
                        <c:v>-87.284550807292803</c:v>
                      </c:pt>
                      <c:pt idx="699">
                        <c:v>-87.41454491896782</c:v>
                      </c:pt>
                      <c:pt idx="700">
                        <c:v>-87.544461383520783</c:v>
                      </c:pt>
                      <c:pt idx="701">
                        <c:v>-87.674300085355256</c:v>
                      </c:pt>
                      <c:pt idx="702">
                        <c:v>-87.804060909296709</c:v>
                      </c:pt>
                      <c:pt idx="703">
                        <c:v>-87.933743739965195</c:v>
                      </c:pt>
                      <c:pt idx="704">
                        <c:v>-88.063348462258375</c:v>
                      </c:pt>
                      <c:pt idx="705">
                        <c:v>-88.192874961040545</c:v>
                      </c:pt>
                      <c:pt idx="706">
                        <c:v>-88.322323121203794</c:v>
                      </c:pt>
                      <c:pt idx="707">
                        <c:v>-88.451692827795625</c:v>
                      </c:pt>
                      <c:pt idx="708">
                        <c:v>-88.580983965946814</c:v>
                      </c:pt>
                      <c:pt idx="709">
                        <c:v>-88.710196420727073</c:v>
                      </c:pt>
                      <c:pt idx="710">
                        <c:v>-88.839330077405961</c:v>
                      </c:pt>
                      <c:pt idx="711">
                        <c:v>-88.968384821308518</c:v>
                      </c:pt>
                      <c:pt idx="712">
                        <c:v>-89.097360537754298</c:v>
                      </c:pt>
                      <c:pt idx="713">
                        <c:v>-89.226257112184896</c:v>
                      </c:pt>
                      <c:pt idx="714">
                        <c:v>-89.355074430075277</c:v>
                      </c:pt>
                      <c:pt idx="715">
                        <c:v>-89.483812377139088</c:v>
                      </c:pt>
                      <c:pt idx="716">
                        <c:v>-89.612470838845709</c:v>
                      </c:pt>
                      <c:pt idx="717">
                        <c:v>-89.741049700986494</c:v>
                      </c:pt>
                      <c:pt idx="718">
                        <c:v>-89.869548849413889</c:v>
                      </c:pt>
                      <c:pt idx="719">
                        <c:v>-89.997968169891465</c:v>
                      </c:pt>
                      <c:pt idx="720">
                        <c:v>-90.126307548360472</c:v>
                      </c:pt>
                      <c:pt idx="721">
                        <c:v>-90.254566870862078</c:v>
                      </c:pt>
                      <c:pt idx="722">
                        <c:v>-90.382746023509583</c:v>
                      </c:pt>
                      <c:pt idx="723">
                        <c:v>-90.510844892299758</c:v>
                      </c:pt>
                      <c:pt idx="724">
                        <c:v>-90.638863363584619</c:v>
                      </c:pt>
                      <c:pt idx="725">
                        <c:v>-90.766801323549629</c:v>
                      </c:pt>
                      <c:pt idx="726">
                        <c:v>-90.894658658685614</c:v>
                      </c:pt>
                      <c:pt idx="727">
                        <c:v>-91.022435255289068</c:v>
                      </c:pt>
                      <c:pt idx="728">
                        <c:v>-91.150130999884112</c:v>
                      </c:pt>
                      <c:pt idx="729">
                        <c:v>-91.277745779116955</c:v>
                      </c:pt>
                      <c:pt idx="730">
                        <c:v>-91.405279479578326</c:v>
                      </c:pt>
                      <c:pt idx="731">
                        <c:v>-91.532731987975509</c:v>
                      </c:pt>
                      <c:pt idx="732">
                        <c:v>-91.660103191099068</c:v>
                      </c:pt>
                      <c:pt idx="733">
                        <c:v>-91.78739297585058</c:v>
                      </c:pt>
                      <c:pt idx="734">
                        <c:v>-91.914601229120535</c:v>
                      </c:pt>
                      <c:pt idx="735">
                        <c:v>-92.041727837921513</c:v>
                      </c:pt>
                      <c:pt idx="736">
                        <c:v>-92.168772689354967</c:v>
                      </c:pt>
                      <c:pt idx="737">
                        <c:v>-92.295735670538946</c:v>
                      </c:pt>
                      <c:pt idx="738">
                        <c:v>-92.422616668752497</c:v>
                      </c:pt>
                      <c:pt idx="739">
                        <c:v>-92.549415571202545</c:v>
                      </c:pt>
                      <c:pt idx="740">
                        <c:v>-92.676132265318003</c:v>
                      </c:pt>
                      <c:pt idx="741">
                        <c:v>-92.802766638555568</c:v>
                      </c:pt>
                      <c:pt idx="742">
                        <c:v>-92.92931857837749</c:v>
                      </c:pt>
                      <c:pt idx="743">
                        <c:v>-93.05578797242363</c:v>
                      </c:pt>
                      <c:pt idx="744">
                        <c:v>-93.182174708306135</c:v>
                      </c:pt>
                      <c:pt idx="745">
                        <c:v>-93.308478673848057</c:v>
                      </c:pt>
                      <c:pt idx="746">
                        <c:v>-93.434699756700368</c:v>
                      </c:pt>
                      <c:pt idx="747">
                        <c:v>-93.560837844908193</c:v>
                      </c:pt>
                      <c:pt idx="748">
                        <c:v>-93.686892826372315</c:v>
                      </c:pt>
                      <c:pt idx="749">
                        <c:v>-93.812864589032372</c:v>
                      </c:pt>
                      <c:pt idx="750">
                        <c:v>-93.938753021161048</c:v>
                      </c:pt>
                      <c:pt idx="751">
                        <c:v>-94.064558010803481</c:v>
                      </c:pt>
                      <c:pt idx="752">
                        <c:v>-94.190279446271219</c:v>
                      </c:pt>
                      <c:pt idx="753">
                        <c:v>-94.315917215836976</c:v>
                      </c:pt>
                      <c:pt idx="754">
                        <c:v>-94.441471208006604</c:v>
                      </c:pt>
                      <c:pt idx="755">
                        <c:v>-94.566941311069456</c:v>
                      </c:pt>
                      <c:pt idx="756">
                        <c:v>-94.69232741384225</c:v>
                      </c:pt>
                      <c:pt idx="757">
                        <c:v>-94.817629404669859</c:v>
                      </c:pt>
                      <c:pt idx="758">
                        <c:v>-94.942847172435606</c:v>
                      </c:pt>
                      <c:pt idx="759">
                        <c:v>-95.067980605872947</c:v>
                      </c:pt>
                      <c:pt idx="760">
                        <c:v>-95.193029593765289</c:v>
                      </c:pt>
                      <c:pt idx="761">
                        <c:v>-95.317994025129181</c:v>
                      </c:pt>
                      <c:pt idx="762">
                        <c:v>-95.442873788920124</c:v>
                      </c:pt>
                      <c:pt idx="763">
                        <c:v>-95.567668774160225</c:v>
                      </c:pt>
                      <c:pt idx="764">
                        <c:v>-95.692378870054768</c:v>
                      </c:pt>
                      <c:pt idx="765">
                        <c:v>-95.81700396590341</c:v>
                      </c:pt>
                      <c:pt idx="766">
                        <c:v>-95.941543950861515</c:v>
                      </c:pt>
                      <c:pt idx="767">
                        <c:v>-96.065998714334185</c:v>
                      </c:pt>
                      <c:pt idx="768">
                        <c:v>-96.19036814588199</c:v>
                      </c:pt>
                      <c:pt idx="769">
                        <c:v>-96.31465213493783</c:v>
                      </c:pt>
                      <c:pt idx="770">
                        <c:v>-96.438850571095571</c:v>
                      </c:pt>
                      <c:pt idx="771">
                        <c:v>-96.562963344060108</c:v>
                      </c:pt>
                      <c:pt idx="772">
                        <c:v>-96.686990343619598</c:v>
                      </c:pt>
                      <c:pt idx="773">
                        <c:v>-96.810931459562198</c:v>
                      </c:pt>
                      <c:pt idx="774">
                        <c:v>-96.934786581825961</c:v>
                      </c:pt>
                      <c:pt idx="775">
                        <c:v>-97.058555600310058</c:v>
                      </c:pt>
                      <c:pt idx="776">
                        <c:v>-97.182238405224538</c:v>
                      </c:pt>
                      <c:pt idx="777">
                        <c:v>-97.305834886601815</c:v>
                      </c:pt>
                      <c:pt idx="778">
                        <c:v>-97.42934493461307</c:v>
                      </c:pt>
                      <c:pt idx="779">
                        <c:v>-97.552768439662643</c:v>
                      </c:pt>
                      <c:pt idx="780">
                        <c:v>-97.676105292110449</c:v>
                      </c:pt>
                      <c:pt idx="781">
                        <c:v>-97.799355382277568</c:v>
                      </c:pt>
                      <c:pt idx="782">
                        <c:v>-97.922518600812566</c:v>
                      </c:pt>
                      <c:pt idx="783">
                        <c:v>-98.045594838253024</c:v>
                      </c:pt>
                      <c:pt idx="784">
                        <c:v>-98.168583985297474</c:v>
                      </c:pt>
                      <c:pt idx="785">
                        <c:v>-98.291485932683329</c:v>
                      </c:pt>
                      <c:pt idx="786">
                        <c:v>-98.41430057127009</c:v>
                      </c:pt>
                      <c:pt idx="787">
                        <c:v>-98.537027791878444</c:v>
                      </c:pt>
                      <c:pt idx="788">
                        <c:v>-98.659667485617717</c:v>
                      </c:pt>
                      <c:pt idx="789">
                        <c:v>-98.782219543486192</c:v>
                      </c:pt>
                      <c:pt idx="790">
                        <c:v>-98.904683856665386</c:v>
                      </c:pt>
                      <c:pt idx="791">
                        <c:v>-99.027060316242412</c:v>
                      </c:pt>
                      <c:pt idx="792">
                        <c:v>-99.149348813709622</c:v>
                      </c:pt>
                      <c:pt idx="793">
                        <c:v>-99.271549240292899</c:v>
                      </c:pt>
                      <c:pt idx="794">
                        <c:v>-99.393661487562341</c:v>
                      </c:pt>
                      <c:pt idx="795">
                        <c:v>-99.515685446893698</c:v>
                      </c:pt>
                      <c:pt idx="796">
                        <c:v>-99.637621010051348</c:v>
                      </c:pt>
                      <c:pt idx="797">
                        <c:v>-99.759468068660865</c:v>
                      </c:pt>
                      <c:pt idx="798">
                        <c:v>-99.881226514481057</c:v>
                      </c:pt>
                      <c:pt idx="799">
                        <c:v>-100.00289623940949</c:v>
                      </c:pt>
                      <c:pt idx="800">
                        <c:v>-100.12447713526051</c:v>
                      </c:pt>
                      <c:pt idx="801">
                        <c:v>-100.24596909417038</c:v>
                      </c:pt>
                      <c:pt idx="802">
                        <c:v>-100.3673720081255</c:v>
                      </c:pt>
                      <c:pt idx="803">
                        <c:v>-100.48868576938429</c:v>
                      </c:pt>
                      <c:pt idx="804">
                        <c:v>-100.60991027003863</c:v>
                      </c:pt>
                      <c:pt idx="805">
                        <c:v>-100.73104540255228</c:v>
                      </c:pt>
                      <c:pt idx="806">
                        <c:v>-100.85209105925584</c:v>
                      </c:pt>
                      <c:pt idx="807">
                        <c:v>-100.97304713265753</c:v>
                      </c:pt>
                      <c:pt idx="808">
                        <c:v>-101.09391351528772</c:v>
                      </c:pt>
                      <c:pt idx="809">
                        <c:v>-101.21469009982674</c:v>
                      </c:pt>
                      <c:pt idx="810">
                        <c:v>-101.33537677894377</c:v>
                      </c:pt>
                      <c:pt idx="811">
                        <c:v>-101.45597344546897</c:v>
                      </c:pt>
                      <c:pt idx="812">
                        <c:v>-101.57647999224916</c:v>
                      </c:pt>
                      <c:pt idx="813">
                        <c:v>-101.69689631231437</c:v>
                      </c:pt>
                      <c:pt idx="814">
                        <c:v>-101.81722229857803</c:v>
                      </c:pt>
                      <c:pt idx="815">
                        <c:v>-101.93745784431995</c:v>
                      </c:pt>
                      <c:pt idx="816">
                        <c:v>-102.05760284259235</c:v>
                      </c:pt>
                      <c:pt idx="817">
                        <c:v>-102.17765718676385</c:v>
                      </c:pt>
                      <c:pt idx="818">
                        <c:v>-102.29762077018088</c:v>
                      </c:pt>
                      <c:pt idx="819">
                        <c:v>-102.41749348621764</c:v>
                      </c:pt>
                      <c:pt idx="820">
                        <c:v>-102.53727522851474</c:v>
                      </c:pt>
                      <c:pt idx="821">
                        <c:v>-102.65696589054073</c:v>
                      </c:pt>
                      <c:pt idx="822">
                        <c:v>-102.77656536613055</c:v>
                      </c:pt>
                      <c:pt idx="823">
                        <c:v>-102.89607354885821</c:v>
                      </c:pt>
                      <c:pt idx="824">
                        <c:v>-103.01549033277512</c:v>
                      </c:pt>
                      <c:pt idx="825">
                        <c:v>-103.1348156116385</c:v>
                      </c:pt>
                      <c:pt idx="826">
                        <c:v>-103.25404927953306</c:v>
                      </c:pt>
                      <c:pt idx="827">
                        <c:v>-103.37319123056575</c:v>
                      </c:pt>
                      <c:pt idx="828">
                        <c:v>-103.4922413588768</c:v>
                      </c:pt>
                      <c:pt idx="829">
                        <c:v>-103.61119955867858</c:v>
                      </c:pt>
                      <c:pt idx="830">
                        <c:v>-103.73006572440002</c:v>
                      </c:pt>
                      <c:pt idx="831">
                        <c:v>-103.84883975039227</c:v>
                      </c:pt>
                      <c:pt idx="832">
                        <c:v>-103.96752153114529</c:v>
                      </c:pt>
                      <c:pt idx="833">
                        <c:v>-104.08611096124898</c:v>
                      </c:pt>
                      <c:pt idx="834">
                        <c:v>-104.20460793540974</c:v>
                      </c:pt>
                      <c:pt idx="835">
                        <c:v>-104.32301234834517</c:v>
                      </c:pt>
                      <c:pt idx="836">
                        <c:v>-104.44132409478945</c:v>
                      </c:pt>
                      <c:pt idx="837">
                        <c:v>-104.55954306980429</c:v>
                      </c:pt>
                      <c:pt idx="838">
                        <c:v>-104.6776691682627</c:v>
                      </c:pt>
                      <c:pt idx="839">
                        <c:v>-104.7957022853374</c:v>
                      </c:pt>
                      <c:pt idx="840">
                        <c:v>-104.91364231609012</c:v>
                      </c:pt>
                      <c:pt idx="841">
                        <c:v>-105.03148915577687</c:v>
                      </c:pt>
                      <c:pt idx="842">
                        <c:v>-105.14924269977575</c:v>
                      </c:pt>
                      <c:pt idx="843">
                        <c:v>-105.26690284343165</c:v>
                      </c:pt>
                      <c:pt idx="844">
                        <c:v>-105.38446948227808</c:v>
                      </c:pt>
                      <c:pt idx="845">
                        <c:v>-105.50194251181532</c:v>
                      </c:pt>
                      <c:pt idx="846">
                        <c:v>-105.61932182776567</c:v>
                      </c:pt>
                      <c:pt idx="847">
                        <c:v>-105.73660732585144</c:v>
                      </c:pt>
                      <c:pt idx="848">
                        <c:v>-105.85379890187818</c:v>
                      </c:pt>
                      <c:pt idx="849">
                        <c:v>-105.97089645171253</c:v>
                      </c:pt>
                      <c:pt idx="850">
                        <c:v>-106.08789987144873</c:v>
                      </c:pt>
                      <c:pt idx="851">
                        <c:v>-106.2048090569978</c:v>
                      </c:pt>
                      <c:pt idx="852">
                        <c:v>-106.32162390468713</c:v>
                      </c:pt>
                      <c:pt idx="853">
                        <c:v>-106.4383443106387</c:v>
                      </c:pt>
                      <c:pt idx="854">
                        <c:v>-106.55497017119652</c:v>
                      </c:pt>
                      <c:pt idx="855">
                        <c:v>-106.67150138277681</c:v>
                      </c:pt>
                      <c:pt idx="856">
                        <c:v>-106.7879378418901</c:v>
                      </c:pt>
                      <c:pt idx="857">
                        <c:v>-106.90427944504142</c:v>
                      </c:pt>
                      <c:pt idx="858">
                        <c:v>-107.02052608901334</c:v>
                      </c:pt>
                      <c:pt idx="859">
                        <c:v>-107.13667767037192</c:v>
                      </c:pt>
                      <c:pt idx="860">
                        <c:v>-107.25273408608292</c:v>
                      </c:pt>
                      <c:pt idx="861">
                        <c:v>-107.36869523305103</c:v>
                      </c:pt>
                      <c:pt idx="862">
                        <c:v>-107.48456100818647</c:v>
                      </c:pt>
                      <c:pt idx="863">
                        <c:v>-107.60033130864932</c:v>
                      </c:pt>
                      <c:pt idx="864">
                        <c:v>-107.71600603154407</c:v>
                      </c:pt>
                      <c:pt idx="865">
                        <c:v>-107.83158507420842</c:v>
                      </c:pt>
                      <c:pt idx="866">
                        <c:v>-107.94706833387457</c:v>
                      </c:pt>
                      <c:pt idx="867">
                        <c:v>-108.06245570803563</c:v>
                      </c:pt>
                      <c:pt idx="868">
                        <c:v>-108.1777470941736</c:v>
                      </c:pt>
                      <c:pt idx="869">
                        <c:v>-108.29294238983711</c:v>
                      </c:pt>
                      <c:pt idx="870">
                        <c:v>-108.40804149276904</c:v>
                      </c:pt>
                      <c:pt idx="871">
                        <c:v>-108.5230443007179</c:v>
                      </c:pt>
                      <c:pt idx="872">
                        <c:v>-108.63795071151537</c:v>
                      </c:pt>
                      <c:pt idx="873">
                        <c:v>-108.75276062309868</c:v>
                      </c:pt>
                      <c:pt idx="874">
                        <c:v>-108.86747393344942</c:v>
                      </c:pt>
                      <c:pt idx="875">
                        <c:v>-108.98209054074347</c:v>
                      </c:pt>
                      <c:pt idx="876">
                        <c:v>-109.09661034308459</c:v>
                      </c:pt>
                      <c:pt idx="877">
                        <c:v>-109.2110332388596</c:v>
                      </c:pt>
                      <c:pt idx="878">
                        <c:v>-109.32535912635542</c:v>
                      </c:pt>
                      <c:pt idx="879">
                        <c:v>-109.43958790400886</c:v>
                      </c:pt>
                      <c:pt idx="880">
                        <c:v>-109.55371947041213</c:v>
                      </c:pt>
                      <c:pt idx="881">
                        <c:v>-109.66775372410753</c:v>
                      </c:pt>
                      <c:pt idx="882">
                        <c:v>-109.78169056387043</c:v>
                      </c:pt>
                      <c:pt idx="883">
                        <c:v>-109.89552988852068</c:v>
                      </c:pt>
                      <c:pt idx="884">
                        <c:v>-110.00927159682816</c:v>
                      </c:pt>
                      <c:pt idx="885">
                        <c:v>-110.1229155878347</c:v>
                      </c:pt>
                      <c:pt idx="886">
                        <c:v>-110.23646176060996</c:v>
                      </c:pt>
                      <c:pt idx="887">
                        <c:v>-110.34991001428462</c:v>
                      </c:pt>
                      <c:pt idx="888">
                        <c:v>-110.4632602479949</c:v>
                      </c:pt>
                      <c:pt idx="889">
                        <c:v>-110.57651236116017</c:v>
                      </c:pt>
                      <c:pt idx="890">
                        <c:v>-110.68966625318865</c:v>
                      </c:pt>
                      <c:pt idx="891">
                        <c:v>-110.80272182356076</c:v>
                      </c:pt>
                      <c:pt idx="892">
                        <c:v>-110.91567897169584</c:v>
                      </c:pt>
                      <c:pt idx="893">
                        <c:v>-111.0285375975517</c:v>
                      </c:pt>
                      <c:pt idx="894">
                        <c:v>-111.1412976005921</c:v>
                      </c:pt>
                      <c:pt idx="895">
                        <c:v>-111.25395888085254</c:v>
                      </c:pt>
                      <c:pt idx="896">
                        <c:v>-111.3665213381687</c:v>
                      </c:pt>
                      <c:pt idx="897">
                        <c:v>-111.47898487259278</c:v>
                      </c:pt>
                      <c:pt idx="898">
                        <c:v>-111.59134938417135</c:v>
                      </c:pt>
                      <c:pt idx="899">
                        <c:v>-111.70361477316203</c:v>
                      </c:pt>
                      <c:pt idx="900">
                        <c:v>-111.81578093980571</c:v>
                      </c:pt>
                      <c:pt idx="901">
                        <c:v>-111.92784778450425</c:v>
                      </c:pt>
                      <c:pt idx="902">
                        <c:v>-112.03981520764849</c:v>
                      </c:pt>
                      <c:pt idx="903">
                        <c:v>-112.15168310987899</c:v>
                      </c:pt>
                      <c:pt idx="904">
                        <c:v>-112.26345139170867</c:v>
                      </c:pt>
                      <c:pt idx="905">
                        <c:v>-112.37511995395576</c:v>
                      </c:pt>
                      <c:pt idx="906">
                        <c:v>-112.48668869737743</c:v>
                      </c:pt>
                      <c:pt idx="907">
                        <c:v>-112.5981575228585</c:v>
                      </c:pt>
                      <c:pt idx="908">
                        <c:v>-112.70952633148922</c:v>
                      </c:pt>
                      <c:pt idx="909">
                        <c:v>-112.82079502421549</c:v>
                      </c:pt>
                      <c:pt idx="910">
                        <c:v>-112.93196350224964</c:v>
                      </c:pt>
                      <c:pt idx="911">
                        <c:v>-113.04303166683182</c:v>
                      </c:pt>
                      <c:pt idx="912">
                        <c:v>-113.1539994193853</c:v>
                      </c:pt>
                      <c:pt idx="913">
                        <c:v>-113.26486666122791</c:v>
                      </c:pt>
                      <c:pt idx="914">
                        <c:v>-113.3756332939606</c:v>
                      </c:pt>
                      <c:pt idx="915">
                        <c:v>-113.48629921911767</c:v>
                      </c:pt>
                      <c:pt idx="916">
                        <c:v>-113.59686433845549</c:v>
                      </c:pt>
                      <c:pt idx="917">
                        <c:v>-113.70732855383591</c:v>
                      </c:pt>
                      <c:pt idx="918">
                        <c:v>-113.8176917669098</c:v>
                      </c:pt>
                      <c:pt idx="919">
                        <c:v>-113.92795387987208</c:v>
                      </c:pt>
                      <c:pt idx="920">
                        <c:v>-114.0381147946956</c:v>
                      </c:pt>
                      <c:pt idx="921">
                        <c:v>-114.14817441354197</c:v>
                      </c:pt>
                      <c:pt idx="922">
                        <c:v>-114.2581326385672</c:v>
                      </c:pt>
                      <c:pt idx="923">
                        <c:v>-114.36798937224378</c:v>
                      </c:pt>
                      <c:pt idx="924">
                        <c:v>-114.47774451687208</c:v>
                      </c:pt>
                      <c:pt idx="925">
                        <c:v>-114.58739797511885</c:v>
                      </c:pt>
                      <c:pt idx="926">
                        <c:v>-114.69694964917898</c:v>
                      </c:pt>
                      <c:pt idx="927">
                        <c:v>-114.80639944227987</c:v>
                      </c:pt>
                      <c:pt idx="928">
                        <c:v>-114.91574725690511</c:v>
                      </c:pt>
                      <c:pt idx="929">
                        <c:v>-115.02499299594903</c:v>
                      </c:pt>
                      <c:pt idx="930">
                        <c:v>-115.13413656242254</c:v>
                      </c:pt>
                      <c:pt idx="931">
                        <c:v>-115.24317785931436</c:v>
                      </c:pt>
                      <c:pt idx="932">
                        <c:v>-115.35211678981304</c:v>
                      </c:pt>
                      <c:pt idx="933">
                        <c:v>-115.46095325726257</c:v>
                      </c:pt>
                      <c:pt idx="934">
                        <c:v>-115.56968716450731</c:v>
                      </c:pt>
                      <c:pt idx="935">
                        <c:v>-115.67831841565733</c:v>
                      </c:pt>
                      <c:pt idx="936">
                        <c:v>-115.78684691377904</c:v>
                      </c:pt>
                      <c:pt idx="937">
                        <c:v>-115.8952725625939</c:v>
                      </c:pt>
                      <c:pt idx="938">
                        <c:v>-116.00359526586777</c:v>
                      </c:pt>
                      <c:pt idx="939">
                        <c:v>-116.11181492697797</c:v>
                      </c:pt>
                      <c:pt idx="940">
                        <c:v>-116.21993145038977</c:v>
                      </c:pt>
                      <c:pt idx="941">
                        <c:v>-116.32794473980245</c:v>
                      </c:pt>
                      <c:pt idx="942">
                        <c:v>-116.43585469903738</c:v>
                      </c:pt>
                      <c:pt idx="943">
                        <c:v>-116.54366123244886</c:v>
                      </c:pt>
                      <c:pt idx="944">
                        <c:v>-116.65136424451327</c:v>
                      </c:pt>
                      <c:pt idx="945">
                        <c:v>-116.75896363920745</c:v>
                      </c:pt>
                      <c:pt idx="946">
                        <c:v>-116.86645932120764</c:v>
                      </c:pt>
                      <c:pt idx="947">
                        <c:v>-116.97385119454617</c:v>
                      </c:pt>
                      <c:pt idx="948">
                        <c:v>-117.0811391645321</c:v>
                      </c:pt>
                      <c:pt idx="949">
                        <c:v>-117.18832313553084</c:v>
                      </c:pt>
                      <c:pt idx="950">
                        <c:v>-117.29540301206319</c:v>
                      </c:pt>
                      <c:pt idx="951">
                        <c:v>-117.40237869930502</c:v>
                      </c:pt>
                      <c:pt idx="952">
                        <c:v>-117.50925010240996</c:v>
                      </c:pt>
                      <c:pt idx="953">
                        <c:v>-117.61601712612089</c:v>
                      </c:pt>
                      <c:pt idx="954">
                        <c:v>-117.72267967585792</c:v>
                      </c:pt>
                      <c:pt idx="955">
                        <c:v>-117.8292376564971</c:v>
                      </c:pt>
                      <c:pt idx="956">
                        <c:v>-117.935690973614</c:v>
                      </c:pt>
                      <c:pt idx="957">
                        <c:v>-118.04203953303949</c:v>
                      </c:pt>
                      <c:pt idx="958">
                        <c:v>-118.14828323953863</c:v>
                      </c:pt>
                      <c:pt idx="959">
                        <c:v>-118.25442199928648</c:v>
                      </c:pt>
                      <c:pt idx="960">
                        <c:v>-118.36045571773644</c:v>
                      </c:pt>
                      <c:pt idx="961">
                        <c:v>-118.46638430100808</c:v>
                      </c:pt>
                      <c:pt idx="962">
                        <c:v>-118.57220765484344</c:v>
                      </c:pt>
                      <c:pt idx="963">
                        <c:v>-118.67792568499569</c:v>
                      </c:pt>
                      <c:pt idx="964">
                        <c:v>-118.78353829777309</c:v>
                      </c:pt>
                      <c:pt idx="965">
                        <c:v>-118.88904539970601</c:v>
                      </c:pt>
                      <c:pt idx="966">
                        <c:v>-118.99444689638105</c:v>
                      </c:pt>
                      <c:pt idx="967">
                        <c:v>-119.09974269468381</c:v>
                      </c:pt>
                      <c:pt idx="968">
                        <c:v>-119.20493270078934</c:v>
                      </c:pt>
                      <c:pt idx="969">
                        <c:v>-119.31001682166097</c:v>
                      </c:pt>
                      <c:pt idx="970">
                        <c:v>-119.41499496367358</c:v>
                      </c:pt>
                      <c:pt idx="971">
                        <c:v>-119.51986703337968</c:v>
                      </c:pt>
                      <c:pt idx="972">
                        <c:v>-119.62463293798686</c:v>
                      </c:pt>
                      <c:pt idx="973">
                        <c:v>-119.72929258428077</c:v>
                      </c:pt>
                      <c:pt idx="974">
                        <c:v>-119.83384587932466</c:v>
                      </c:pt>
                      <c:pt idx="975">
                        <c:v>-119.93829273023725</c:v>
                      </c:pt>
                      <c:pt idx="976">
                        <c:v>-120.04263304423722</c:v>
                      </c:pt>
                      <c:pt idx="977">
                        <c:v>-120.14686672853213</c:v>
                      </c:pt>
                      <c:pt idx="978">
                        <c:v>-120.25099369101787</c:v>
                      </c:pt>
                      <c:pt idx="979">
                        <c:v>-120.35501383844681</c:v>
                      </c:pt>
                      <c:pt idx="980">
                        <c:v>-120.45892707894799</c:v>
                      </c:pt>
                      <c:pt idx="981">
                        <c:v>-120.56273332008426</c:v>
                      </c:pt>
                      <c:pt idx="982">
                        <c:v>-120.66643246967378</c:v>
                      </c:pt>
                      <c:pt idx="983">
                        <c:v>-120.77002443552364</c:v>
                      </c:pt>
                      <c:pt idx="984">
                        <c:v>-120.87350912568516</c:v>
                      </c:pt>
                      <c:pt idx="985">
                        <c:v>-120.97688644810977</c:v>
                      </c:pt>
                      <c:pt idx="986">
                        <c:v>-121.0801563114594</c:v>
                      </c:pt>
                      <c:pt idx="987">
                        <c:v>-121.18331862319697</c:v>
                      </c:pt>
                      <c:pt idx="988">
                        <c:v>-121.28637329231749</c:v>
                      </c:pt>
                      <c:pt idx="989">
                        <c:v>-121.38932022699444</c:v>
                      </c:pt>
                      <c:pt idx="990">
                        <c:v>-121.49215933597856</c:v>
                      </c:pt>
                      <c:pt idx="991">
                        <c:v>-121.59489052770977</c:v>
                      </c:pt>
                      <c:pt idx="992">
                        <c:v>-121.69751371107206</c:v>
                      </c:pt>
                      <c:pt idx="993">
                        <c:v>-121.80002879488282</c:v>
                      </c:pt>
                      <c:pt idx="994">
                        <c:v>-121.90243568808155</c:v>
                      </c:pt>
                      <c:pt idx="995">
                        <c:v>-122.00473429966328</c:v>
                      </c:pt>
                      <c:pt idx="996">
                        <c:v>-122.10692453883398</c:v>
                      </c:pt>
                      <c:pt idx="997">
                        <c:v>-122.20900631471076</c:v>
                      </c:pt>
                      <c:pt idx="998">
                        <c:v>-122.31097953674384</c:v>
                      </c:pt>
                      <c:pt idx="999">
                        <c:v>-122.41284411393937</c:v>
                      </c:pt>
                      <c:pt idx="1000">
                        <c:v>-122.51459995687996</c:v>
                      </c:pt>
                      <c:pt idx="1001">
                        <c:v>-122.61624697407213</c:v>
                      </c:pt>
                      <c:pt idx="1002">
                        <c:v>-122.71778507567664</c:v>
                      </c:pt>
                      <c:pt idx="1003">
                        <c:v>-122.81921417143236</c:v>
                      </c:pt>
                      <c:pt idx="1004">
                        <c:v>-122.92053417127801</c:v>
                      </c:pt>
                      <c:pt idx="1005">
                        <c:v>-123.02174498517448</c:v>
                      </c:pt>
                      <c:pt idx="1006">
                        <c:v>-123.12284652323812</c:v>
                      </c:pt>
                      <c:pt idx="1007">
                        <c:v>-123.22383869565189</c:v>
                      </c:pt>
                      <c:pt idx="1008">
                        <c:v>-123.3247214127986</c:v>
                      </c:pt>
                      <c:pt idx="1009">
                        <c:v>-123.42549458493889</c:v>
                      </c:pt>
                      <c:pt idx="1010">
                        <c:v>-123.52615812263322</c:v>
                      </c:pt>
                      <c:pt idx="1011">
                        <c:v>-123.62671193641982</c:v>
                      </c:pt>
                      <c:pt idx="1012">
                        <c:v>-123.72715593704785</c:v>
                      </c:pt>
                      <c:pt idx="1013">
                        <c:v>-123.82749003523318</c:v>
                      </c:pt>
                      <c:pt idx="1014">
                        <c:v>-123.9277141418582</c:v>
                      </c:pt>
                      <c:pt idx="1015">
                        <c:v>-124.02782816793855</c:v>
                      </c:pt>
                      <c:pt idx="1016">
                        <c:v>-124.12783202453424</c:v>
                      </c:pt>
                      <c:pt idx="1017">
                        <c:v>-124.22772562278305</c:v>
                      </c:pt>
                      <c:pt idx="1018">
                        <c:v>-124.32750887400034</c:v>
                      </c:pt>
                      <c:pt idx="1019">
                        <c:v>-124.4271816894904</c:v>
                      </c:pt>
                      <c:pt idx="1020">
                        <c:v>-124.52674398077956</c:v>
                      </c:pt>
                      <c:pt idx="1021">
                        <c:v>-124.62619565938303</c:v>
                      </c:pt>
                      <c:pt idx="1022">
                        <c:v>-124.72553663702701</c:v>
                      </c:pt>
                      <c:pt idx="1023">
                        <c:v>-124.82476682535992</c:v>
                      </c:pt>
                      <c:pt idx="1024">
                        <c:v>-124.92388613631887</c:v>
                      </c:pt>
                      <c:pt idx="1025">
                        <c:v>-125.0228944818854</c:v>
                      </c:pt>
                      <c:pt idx="1026">
                        <c:v>-125.12179177408544</c:v>
                      </c:pt>
                      <c:pt idx="1027">
                        <c:v>-125.2205779249782</c:v>
                      </c:pt>
                      <c:pt idx="1028">
                        <c:v>-125.31925284697819</c:v>
                      </c:pt>
                      <c:pt idx="1029">
                        <c:v>-125.4178164523445</c:v>
                      </c:pt>
                      <c:pt idx="1030">
                        <c:v>-125.51626865350273</c:v>
                      </c:pt>
                      <c:pt idx="1031">
                        <c:v>-125.61460936304502</c:v>
                      </c:pt>
                      <c:pt idx="1032">
                        <c:v>-125.71283849361902</c:v>
                      </c:pt>
                      <c:pt idx="1033">
                        <c:v>-125.81095595797231</c:v>
                      </c:pt>
                      <c:pt idx="1034">
                        <c:v>-125.90896166895237</c:v>
                      </c:pt>
                      <c:pt idx="1035">
                        <c:v>-126.00685553944001</c:v>
                      </c:pt>
                      <c:pt idx="1036">
                        <c:v>-126.10463748257138</c:v>
                      </c:pt>
                      <c:pt idx="1037">
                        <c:v>-126.20230741144933</c:v>
                      </c:pt>
                      <c:pt idx="1038">
                        <c:v>-126.29986523932101</c:v>
                      </c:pt>
                      <c:pt idx="1039">
                        <c:v>-126.39731087952244</c:v>
                      </c:pt>
                      <c:pt idx="1040">
                        <c:v>-126.49464424551171</c:v>
                      </c:pt>
                      <c:pt idx="1041">
                        <c:v>-126.59186525078024</c:v>
                      </c:pt>
                      <c:pt idx="1042">
                        <c:v>-126.68897380905263</c:v>
                      </c:pt>
                      <c:pt idx="1043">
                        <c:v>-126.78596983404232</c:v>
                      </c:pt>
                      <c:pt idx="1044">
                        <c:v>-126.8828532395072</c:v>
                      </c:pt>
                      <c:pt idx="1045">
                        <c:v>-126.97962393950489</c:v>
                      </c:pt>
                      <c:pt idx="1046">
                        <c:v>-127.07628184804864</c:v>
                      </c:pt>
                      <c:pt idx="1047">
                        <c:v>-127.17282687924046</c:v>
                      </c:pt>
                      <c:pt idx="1048">
                        <c:v>-127.26925894736007</c:v>
                      </c:pt>
                      <c:pt idx="1049">
                        <c:v>-127.36557796672042</c:v>
                      </c:pt>
                      <c:pt idx="1050">
                        <c:v>-127.46178385178996</c:v>
                      </c:pt>
                      <c:pt idx="1051">
                        <c:v>-127.55787651710369</c:v>
                      </c:pt>
                      <c:pt idx="1052">
                        <c:v>-127.65385587729659</c:v>
                      </c:pt>
                      <c:pt idx="1053">
                        <c:v>-127.74972184710353</c:v>
                      </c:pt>
                      <c:pt idx="1054">
                        <c:v>-127.8454743414481</c:v>
                      </c:pt>
                      <c:pt idx="1055">
                        <c:v>-127.9411132751984</c:v>
                      </c:pt>
                      <c:pt idx="1056">
                        <c:v>-128.03663856338909</c:v>
                      </c:pt>
                      <c:pt idx="1057">
                        <c:v>-128.13205012122131</c:v>
                      </c:pt>
                      <c:pt idx="1058">
                        <c:v>-128.22734786391842</c:v>
                      </c:pt>
                      <c:pt idx="1059">
                        <c:v>-128.32253170682594</c:v>
                      </c:pt>
                      <c:pt idx="1060">
                        <c:v>-128.41760156546698</c:v>
                      </c:pt>
                      <c:pt idx="1061">
                        <c:v>-128.51255735525368</c:v>
                      </c:pt>
                      <c:pt idx="1062">
                        <c:v>-128.60739899193118</c:v>
                      </c:pt>
                      <c:pt idx="1063">
                        <c:v>-128.70212639128908</c:v>
                      </c:pt>
                      <c:pt idx="1064">
                        <c:v>-128.79673946912806</c:v>
                      </c:pt>
                      <c:pt idx="1065">
                        <c:v>-128.89123814139313</c:v>
                      </c:pt>
                      <c:pt idx="1066">
                        <c:v>-128.98562232418476</c:v>
                      </c:pt>
                      <c:pt idx="1067">
                        <c:v>-129.07989193360336</c:v>
                      </c:pt>
                      <c:pt idx="1068">
                        <c:v>-129.17404688606027</c:v>
                      </c:pt>
                      <c:pt idx="1069">
                        <c:v>-129.26808709772251</c:v>
                      </c:pt>
                      <c:pt idx="1070">
                        <c:v>-129.36201248520129</c:v>
                      </c:pt>
                      <c:pt idx="1071">
                        <c:v>-129.45582296497449</c:v>
                      </c:pt>
                      <c:pt idx="1072">
                        <c:v>-129.54951845384198</c:v>
                      </c:pt>
                      <c:pt idx="1073">
                        <c:v>-129.64309886839274</c:v>
                      </c:pt>
                      <c:pt idx="1074">
                        <c:v>-129.73656412565981</c:v>
                      </c:pt>
                      <c:pt idx="1075">
                        <c:v>-129.82991414256517</c:v>
                      </c:pt>
                      <c:pt idx="1076">
                        <c:v>-129.92314883618627</c:v>
                      </c:pt>
                      <c:pt idx="1077">
                        <c:v>-130.01626812372268</c:v>
                      </c:pt>
                      <c:pt idx="1078">
                        <c:v>-130.10927192239618</c:v>
                      </c:pt>
                      <c:pt idx="1079">
                        <c:v>-130.20216014968389</c:v>
                      </c:pt>
                      <c:pt idx="1080">
                        <c:v>-130.29493272298518</c:v>
                      </c:pt>
                      <c:pt idx="1081">
                        <c:v>-130.38758956004369</c:v>
                      </c:pt>
                      <c:pt idx="1082">
                        <c:v>-130.48013057839202</c:v>
                      </c:pt>
                      <c:pt idx="1083">
                        <c:v>-130.57255569585146</c:v>
                      </c:pt>
                      <c:pt idx="1084">
                        <c:v>-130.66486483045423</c:v>
                      </c:pt>
                      <c:pt idx="1085">
                        <c:v>-130.75705790011048</c:v>
                      </c:pt>
                      <c:pt idx="1086">
                        <c:v>-130.84913482286353</c:v>
                      </c:pt>
                      <c:pt idx="1087">
                        <c:v>-130.94109551705645</c:v>
                      </c:pt>
                      <c:pt idx="1088">
                        <c:v>-131.03293990093243</c:v>
                      </c:pt>
                      <c:pt idx="1089">
                        <c:v>-131.12466789292341</c:v>
                      </c:pt>
                      <c:pt idx="1090">
                        <c:v>-131.21627941153901</c:v>
                      </c:pt>
                      <c:pt idx="1091">
                        <c:v>-131.30777437538876</c:v>
                      </c:pt>
                      <c:pt idx="1092">
                        <c:v>-131.39915270330425</c:v>
                      </c:pt>
                      <c:pt idx="1093">
                        <c:v>-131.49041431397279</c:v>
                      </c:pt>
                      <c:pt idx="1094">
                        <c:v>-131.58155912642576</c:v>
                      </c:pt>
                      <c:pt idx="1095">
                        <c:v>-131.67258705967242</c:v>
                      </c:pt>
                      <c:pt idx="1096">
                        <c:v>-131.76349803282193</c:v>
                      </c:pt>
                      <c:pt idx="1097">
                        <c:v>-131.85429196521656</c:v>
                      </c:pt>
                      <c:pt idx="1098">
                        <c:v>-131.94496877609873</c:v>
                      </c:pt>
                      <c:pt idx="1099">
                        <c:v>-132.03552838497723</c:v>
                      </c:pt>
                      <c:pt idx="1100">
                        <c:v>-132.12597071139419</c:v>
                      </c:pt>
                      <c:pt idx="1101">
                        <c:v>-132.21629567504721</c:v>
                      </c:pt>
                      <c:pt idx="1102">
                        <c:v>-132.30650319574488</c:v>
                      </c:pt>
                      <c:pt idx="1103">
                        <c:v>-132.39659319316254</c:v>
                      </c:pt>
                      <c:pt idx="1104">
                        <c:v>-132.48656558749738</c:v>
                      </c:pt>
                      <c:pt idx="1105">
                        <c:v>-132.5764202987134</c:v>
                      </c:pt>
                      <c:pt idx="1106">
                        <c:v>-132.66615724703001</c:v>
                      </c:pt>
                      <c:pt idx="1107">
                        <c:v>-132.75577635272205</c:v>
                      </c:pt>
                      <c:pt idx="1108">
                        <c:v>-132.84527753621987</c:v>
                      </c:pt>
                      <c:pt idx="1109">
                        <c:v>-132.93466071794268</c:v>
                      </c:pt>
                      <c:pt idx="1110">
                        <c:v>-133.02392581860943</c:v>
                      </c:pt>
                      <c:pt idx="1111">
                        <c:v>-133.11307275886139</c:v>
                      </c:pt>
                      <c:pt idx="1112">
                        <c:v>-133.20210145947308</c:v>
                      </c:pt>
                      <c:pt idx="1113">
                        <c:v>-133.29101184144096</c:v>
                      </c:pt>
                      <c:pt idx="1114">
                        <c:v>-133.37980382576163</c:v>
                      </c:pt>
                      <c:pt idx="1115">
                        <c:v>-133.46847733356481</c:v>
                      </c:pt>
                      <c:pt idx="1116">
                        <c:v>-133.55703228603576</c:v>
                      </c:pt>
                      <c:pt idx="1117">
                        <c:v>-133.64546860458179</c:v>
                      </c:pt>
                      <c:pt idx="1118">
                        <c:v>-133.73378621066578</c:v>
                      </c:pt>
                      <c:pt idx="1119">
                        <c:v>-133.82198502578379</c:v>
                      </c:pt>
                      <c:pt idx="1120">
                        <c:v>-133.91006497153188</c:v>
                      </c:pt>
                      <c:pt idx="1121">
                        <c:v>-133.99802596981701</c:v>
                      </c:pt>
                      <c:pt idx="1122">
                        <c:v>-134.08586794241282</c:v>
                      </c:pt>
                      <c:pt idx="1123">
                        <c:v>-134.17359081134836</c:v>
                      </c:pt>
                      <c:pt idx="1124">
                        <c:v>-134.26119449865269</c:v>
                      </c:pt>
                      <c:pt idx="1125">
                        <c:v>-134.34867892646582</c:v>
                      </c:pt>
                      <c:pt idx="1126">
                        <c:v>-134.43604401720543</c:v>
                      </c:pt>
                      <c:pt idx="1127">
                        <c:v>-134.52328969320024</c:v>
                      </c:pt>
                      <c:pt idx="1128">
                        <c:v>-134.61041587695675</c:v>
                      </c:pt>
                      <c:pt idx="1129">
                        <c:v>-134.69742249103689</c:v>
                      </c:pt>
                      <c:pt idx="1130">
                        <c:v>-134.78430945824681</c:v>
                      </c:pt>
                      <c:pt idx="1131">
                        <c:v>-134.87107670137053</c:v>
                      </c:pt>
                      <c:pt idx="1132">
                        <c:v>-134.95772414325867</c:v>
                      </c:pt>
                      <c:pt idx="1133">
                        <c:v>-135.04425170710599</c:v>
                      </c:pt>
                      <c:pt idx="1134">
                        <c:v>-135.13065931589628</c:v>
                      </c:pt>
                      <c:pt idx="1135">
                        <c:v>-135.21694689292428</c:v>
                      </c:pt>
                      <c:pt idx="1136">
                        <c:v>-135.30311436167341</c:v>
                      </c:pt>
                      <c:pt idx="1137">
                        <c:v>-135.38916164537173</c:v>
                      </c:pt>
                      <c:pt idx="1138">
                        <c:v>-135.47508866774692</c:v>
                      </c:pt>
                      <c:pt idx="1139">
                        <c:v>-135.56089535246005</c:v>
                      </c:pt>
                      <c:pt idx="1140">
                        <c:v>-135.64658162323883</c:v>
                      </c:pt>
                      <c:pt idx="1141">
                        <c:v>-135.73214740402182</c:v>
                      </c:pt>
                      <c:pt idx="1142">
                        <c:v>-135.81759261872548</c:v>
                      </c:pt>
                      <c:pt idx="1143">
                        <c:v>-135.90291719154379</c:v>
                      </c:pt>
                      <c:pt idx="1144">
                        <c:v>-135.98812104665956</c:v>
                      </c:pt>
                      <c:pt idx="1145">
                        <c:v>-136.07320410837787</c:v>
                      </c:pt>
                      <c:pt idx="1146">
                        <c:v>-136.15816630109245</c:v>
                      </c:pt>
                      <c:pt idx="1147">
                        <c:v>-136.24300754938588</c:v>
                      </c:pt>
                      <c:pt idx="1148">
                        <c:v>-136.32772777787403</c:v>
                      </c:pt>
                      <c:pt idx="1149">
                        <c:v>-136.41232691131708</c:v>
                      </c:pt>
                      <c:pt idx="1150">
                        <c:v>-136.49680487451963</c:v>
                      </c:pt>
                      <c:pt idx="1151">
                        <c:v>-136.58116159249721</c:v>
                      </c:pt>
                      <c:pt idx="1152">
                        <c:v>-136.66539699033197</c:v>
                      </c:pt>
                      <c:pt idx="1153">
                        <c:v>-136.74951099311716</c:v>
                      </c:pt>
                      <c:pt idx="1154">
                        <c:v>-136.83350352622358</c:v>
                      </c:pt>
                      <c:pt idx="1155">
                        <c:v>-136.91737451496653</c:v>
                      </c:pt>
                      <c:pt idx="1156">
                        <c:v>-137.00112388493889</c:v>
                      </c:pt>
                      <c:pt idx="1157">
                        <c:v>-137.08475156174458</c:v>
                      </c:pt>
                      <c:pt idx="1158">
                        <c:v>-137.16825747093208</c:v>
                      </c:pt>
                      <c:pt idx="1159">
                        <c:v>-137.25164153851608</c:v>
                      </c:pt>
                      <c:pt idx="1160">
                        <c:v>-137.33490369037813</c:v>
                      </c:pt>
                      <c:pt idx="1161">
                        <c:v>-137.41804385248855</c:v>
                      </c:pt>
                      <c:pt idx="1162">
                        <c:v>-137.50106195113963</c:v>
                      </c:pt>
                      <c:pt idx="1163">
                        <c:v>-137.58395791242381</c:v>
                      </c:pt>
                      <c:pt idx="1164">
                        <c:v>-137.66673166278886</c:v>
                      </c:pt>
                      <c:pt idx="1165">
                        <c:v>-137.74938312876017</c:v>
                      </c:pt>
                      <c:pt idx="1166">
                        <c:v>-137.83191223681877</c:v>
                      </c:pt>
                      <c:pt idx="1167">
                        <c:v>-137.91431891373438</c:v>
                      </c:pt>
                      <c:pt idx="1168">
                        <c:v>-137.99660308625448</c:v>
                      </c:pt>
                      <c:pt idx="1169">
                        <c:v>-138.0787646813375</c:v>
                      </c:pt>
                      <c:pt idx="1170">
                        <c:v>-138.16080362600846</c:v>
                      </c:pt>
                      <c:pt idx="1171">
                        <c:v>-138.24271984727019</c:v>
                      </c:pt>
                      <c:pt idx="1172">
                        <c:v>-138.32451327253636</c:v>
                      </c:pt>
                      <c:pt idx="1173">
                        <c:v>-138.4061838290429</c:v>
                      </c:pt>
                      <c:pt idx="1174">
                        <c:v>-138.48773144429225</c:v>
                      </c:pt>
                      <c:pt idx="1175">
                        <c:v>-138.56915604583131</c:v>
                      </c:pt>
                      <c:pt idx="1176">
                        <c:v>-138.65045756131786</c:v>
                      </c:pt>
                      <c:pt idx="1177">
                        <c:v>-138.73163591850977</c:v>
                      </c:pt>
                      <c:pt idx="1178">
                        <c:v>-138.81269104538683</c:v>
                      </c:pt>
                      <c:pt idx="1179">
                        <c:v>-138.89362286990669</c:v>
                      </c:pt>
                      <c:pt idx="1180">
                        <c:v>-138.97443132016016</c:v>
                      </c:pt>
                      <c:pt idx="1181">
                        <c:v>-139.05511632434917</c:v>
                      </c:pt>
                      <c:pt idx="1182">
                        <c:v>-139.13567781091984</c:v>
                      </c:pt>
                      <c:pt idx="1183">
                        <c:v>-139.21611570811842</c:v>
                      </c:pt>
                      <c:pt idx="1184">
                        <c:v>-139.29642994472411</c:v>
                      </c:pt>
                      <c:pt idx="1185">
                        <c:v>-139.37662044922749</c:v>
                      </c:pt>
                      <c:pt idx="1186">
                        <c:v>-139.4566871504299</c:v>
                      </c:pt>
                      <c:pt idx="1187">
                        <c:v>-139.5366299772993</c:v>
                      </c:pt>
                      <c:pt idx="1188">
                        <c:v>-139.61644885865931</c:v>
                      </c:pt>
                      <c:pt idx="1189">
                        <c:v>-139.69614372372206</c:v>
                      </c:pt>
                      <c:pt idx="1190">
                        <c:v>-139.77571450177749</c:v>
                      </c:pt>
                      <c:pt idx="1191">
                        <c:v>-139.85516112196004</c:v>
                      </c:pt>
                      <c:pt idx="1192">
                        <c:v>-139.93448351392601</c:v>
                      </c:pt>
                      <c:pt idx="1193">
                        <c:v>-140.01368160687642</c:v>
                      </c:pt>
                      <c:pt idx="1194">
                        <c:v>-140.09275533082288</c:v>
                      </c:pt>
                      <c:pt idx="1195">
                        <c:v>-140.17170461527726</c:v>
                      </c:pt>
                      <c:pt idx="1196">
                        <c:v>-140.25052939031778</c:v>
                      </c:pt>
                      <c:pt idx="1197">
                        <c:v>-140.32922958567838</c:v>
                      </c:pt>
                      <c:pt idx="1198">
                        <c:v>-140.40780513169258</c:v>
                      </c:pt>
                      <c:pt idx="1199">
                        <c:v>-140.48625595842745</c:v>
                      </c:pt>
                      <c:pt idx="1200">
                        <c:v>-140.56458199619425</c:v>
                      </c:pt>
                      <c:pt idx="1201">
                        <c:v>-140.64278317555966</c:v>
                      </c:pt>
                      <c:pt idx="1202">
                        <c:v>-140.72085942685717</c:v>
                      </c:pt>
                      <c:pt idx="1203">
                        <c:v>-140.79881068086439</c:v>
                      </c:pt>
                      <c:pt idx="1204">
                        <c:v>-140.87663686837004</c:v>
                      </c:pt>
                      <c:pt idx="1205">
                        <c:v>-140.95433792007393</c:v>
                      </c:pt>
                      <c:pt idx="1206">
                        <c:v>-141.03191376712007</c:v>
                      </c:pt>
                      <c:pt idx="1207">
                        <c:v>-141.10936434058584</c:v>
                      </c:pt>
                      <c:pt idx="1208">
                        <c:v>-141.18668957161518</c:v>
                      </c:pt>
                      <c:pt idx="1209">
                        <c:v>-141.26388939155186</c:v>
                      </c:pt>
                      <c:pt idx="1210">
                        <c:v>-141.34096373173975</c:v>
                      </c:pt>
                      <c:pt idx="1211">
                        <c:v>-141.41791252383351</c:v>
                      </c:pt>
                      <c:pt idx="1212">
                        <c:v>-141.49473569952107</c:v>
                      </c:pt>
                      <c:pt idx="1213">
                        <c:v>-141.57143319034614</c:v>
                      </c:pt>
                      <c:pt idx="1214">
                        <c:v>-141.64800492839635</c:v>
                      </c:pt>
                      <c:pt idx="1215">
                        <c:v>-141.72445084561502</c:v>
                      </c:pt>
                      <c:pt idx="1216">
                        <c:v>-141.80077087395659</c:v>
                      </c:pt>
                      <c:pt idx="1217">
                        <c:v>-141.87696494579737</c:v>
                      </c:pt>
                      <c:pt idx="1218">
                        <c:v>-141.95303299338045</c:v>
                      </c:pt>
                      <c:pt idx="1219">
                        <c:v>-142.02897494914879</c:v>
                      </c:pt>
                      <c:pt idx="1220">
                        <c:v>-142.10479074566737</c:v>
                      </c:pt>
                      <c:pt idx="1221">
                        <c:v>-142.18048031552354</c:v>
                      </c:pt>
                      <c:pt idx="1222">
                        <c:v>-142.25604359155983</c:v>
                      </c:pt>
                      <c:pt idx="1223">
                        <c:v>-142.33148050659671</c:v>
                      </c:pt>
                      <c:pt idx="1224">
                        <c:v>-142.40679099363217</c:v>
                      </c:pt>
                      <c:pt idx="1225">
                        <c:v>-142.48197498588632</c:v>
                      </c:pt>
                      <c:pt idx="1226">
                        <c:v>-142.5570324164571</c:v>
                      </c:pt>
                      <c:pt idx="1227">
                        <c:v>-142.63196321865345</c:v>
                      </c:pt>
                      <c:pt idx="1228">
                        <c:v>-142.70676732597298</c:v>
                      </c:pt>
                      <c:pt idx="1229">
                        <c:v>-142.78144467201324</c:v>
                      </c:pt>
                      <c:pt idx="1230">
                        <c:v>-142.85599519034963</c:v>
                      </c:pt>
                      <c:pt idx="1231">
                        <c:v>-142.93041881479061</c:v>
                      </c:pt>
                      <c:pt idx="1232">
                        <c:v>-143.00471547924462</c:v>
                      </c:pt>
                      <c:pt idx="1233">
                        <c:v>-143.07888511774223</c:v>
                      </c:pt>
                      <c:pt idx="1234">
                        <c:v>-143.15292766439168</c:v>
                      </c:pt>
                      <c:pt idx="1235">
                        <c:v>-143.22684305329014</c:v>
                      </c:pt>
                      <c:pt idx="1236">
                        <c:v>-143.30063121898993</c:v>
                      </c:pt>
                      <c:pt idx="1237">
                        <c:v>-143.37429209583252</c:v>
                      </c:pt>
                      <c:pt idx="1238">
                        <c:v>-143.44782561841461</c:v>
                      </c:pt>
                      <c:pt idx="1239">
                        <c:v>-143.52123172135521</c:v>
                      </c:pt>
                      <c:pt idx="1240">
                        <c:v>-143.59451033955082</c:v>
                      </c:pt>
                      <c:pt idx="1241">
                        <c:v>-143.66766140780916</c:v>
                      </c:pt>
                      <c:pt idx="1242">
                        <c:v>-143.74068486127101</c:v>
                      </c:pt>
                      <c:pt idx="1243">
                        <c:v>-143.81358063505488</c:v>
                      </c:pt>
                      <c:pt idx="1244">
                        <c:v>-143.88634866427938</c:v>
                      </c:pt>
                      <c:pt idx="1245">
                        <c:v>-143.95898888441837</c:v>
                      </c:pt>
                      <c:pt idx="1246">
                        <c:v>-144.03150123090123</c:v>
                      </c:pt>
                      <c:pt idx="1247">
                        <c:v>-144.10388563931286</c:v>
                      </c:pt>
                      <c:pt idx="1248">
                        <c:v>-144.17614204548232</c:v>
                      </c:pt>
                      <c:pt idx="1249">
                        <c:v>-144.24827038508334</c:v>
                      </c:pt>
                      <c:pt idx="1250">
                        <c:v>-144.32027059408935</c:v>
                      </c:pt>
                      <c:pt idx="1251">
                        <c:v>-144.39214260851816</c:v>
                      </c:pt>
                      <c:pt idx="1252">
                        <c:v>-144.46388636455418</c:v>
                      </c:pt>
                      <c:pt idx="1253">
                        <c:v>-144.53550179849282</c:v>
                      </c:pt>
                      <c:pt idx="1254">
                        <c:v>-144.6069888467072</c:v>
                      </c:pt>
                      <c:pt idx="1255">
                        <c:v>-144.67834744575913</c:v>
                      </c:pt>
                      <c:pt idx="1256">
                        <c:v>-144.74957753208838</c:v>
                      </c:pt>
                      <c:pt idx="1257">
                        <c:v>-144.82067904255658</c:v>
                      </c:pt>
                      <c:pt idx="1258">
                        <c:v>-144.8916519139587</c:v>
                      </c:pt>
                      <c:pt idx="1259">
                        <c:v>-144.96249608336728</c:v>
                      </c:pt>
                      <c:pt idx="1260">
                        <c:v>-145.03321148762183</c:v>
                      </c:pt>
                      <c:pt idx="1261">
                        <c:v>-145.10379806420559</c:v>
                      </c:pt>
                      <c:pt idx="1262">
                        <c:v>-145.17425575015784</c:v>
                      </c:pt>
                      <c:pt idx="1263">
                        <c:v>-145.24458448301746</c:v>
                      </c:pt>
                      <c:pt idx="1264">
                        <c:v>-145.31478420030106</c:v>
                      </c:pt>
                      <c:pt idx="1265">
                        <c:v>-145.38485483965857</c:v>
                      </c:pt>
                      <c:pt idx="1266">
                        <c:v>-145.45479633877309</c:v>
                      </c:pt>
                      <c:pt idx="1267">
                        <c:v>-145.52460863567205</c:v>
                      </c:pt>
                      <c:pt idx="1268">
                        <c:v>-145.59429166823844</c:v>
                      </c:pt>
                      <c:pt idx="1269">
                        <c:v>-145.6638453745218</c:v>
                      </c:pt>
                      <c:pt idx="1270">
                        <c:v>-145.73326969282707</c:v>
                      </c:pt>
                      <c:pt idx="1271">
                        <c:v>-145.80256456147021</c:v>
                      </c:pt>
                      <c:pt idx="1272">
                        <c:v>-145.87172991898933</c:v>
                      </c:pt>
                      <c:pt idx="1273">
                        <c:v>-145.94076570368929</c:v>
                      </c:pt>
                      <c:pt idx="1274">
                        <c:v>-146.00967185455227</c:v>
                      </c:pt>
                      <c:pt idx="1275">
                        <c:v>-146.07844831014958</c:v>
                      </c:pt>
                      <c:pt idx="1276">
                        <c:v>-146.14709500949672</c:v>
                      </c:pt>
                      <c:pt idx="1277">
                        <c:v>-146.21561189159803</c:v>
                      </c:pt>
                      <c:pt idx="1278">
                        <c:v>-146.28399889555774</c:v>
                      </c:pt>
                      <c:pt idx="1279">
                        <c:v>-146.35225596072442</c:v>
                      </c:pt>
                      <c:pt idx="1280">
                        <c:v>-146.42038302637994</c:v>
                      </c:pt>
                      <c:pt idx="1281">
                        <c:v>-146.48838003198381</c:v>
                      </c:pt>
                      <c:pt idx="1282">
                        <c:v>-146.55624691719547</c:v>
                      </c:pt>
                      <c:pt idx="1283">
                        <c:v>-146.62398362175199</c:v>
                      </c:pt>
                      <c:pt idx="1284">
                        <c:v>-146.69159008543485</c:v>
                      </c:pt>
                      <c:pt idx="1285">
                        <c:v>-146.75906624828093</c:v>
                      </c:pt>
                      <c:pt idx="1286">
                        <c:v>-146.82641205017165</c:v>
                      </c:pt>
                      <c:pt idx="1287">
                        <c:v>-146.89362743146583</c:v>
                      </c:pt>
                      <c:pt idx="1288">
                        <c:v>-146.96071233235574</c:v>
                      </c:pt>
                      <c:pt idx="1289">
                        <c:v>-147.02766669331123</c:v>
                      </c:pt>
                      <c:pt idx="1290">
                        <c:v>-147.09449045481324</c:v>
                      </c:pt>
                      <c:pt idx="1291">
                        <c:v>-147.16118355759809</c:v>
                      </c:pt>
                      <c:pt idx="1292">
                        <c:v>-147.22774594218001</c:v>
                      </c:pt>
                      <c:pt idx="1293">
                        <c:v>-147.29417754977268</c:v>
                      </c:pt>
                      <c:pt idx="1294">
                        <c:v>-147.36047832119013</c:v>
                      </c:pt>
                      <c:pt idx="1295">
                        <c:v>-147.42664819746841</c:v>
                      </c:pt>
                      <c:pt idx="1296">
                        <c:v>-147.49268711998775</c:v>
                      </c:pt>
                      <c:pt idx="1297">
                        <c:v>-147.5585950299396</c:v>
                      </c:pt>
                      <c:pt idx="1298">
                        <c:v>-147.6243718689596</c:v>
                      </c:pt>
                      <c:pt idx="1299">
                        <c:v>-147.6900175784279</c:v>
                      </c:pt>
                      <c:pt idx="1300">
                        <c:v>-147.75553210009116</c:v>
                      </c:pt>
                      <c:pt idx="1301">
                        <c:v>-147.82091537588471</c:v>
                      </c:pt>
                      <c:pt idx="1302">
                        <c:v>-147.886167347655</c:v>
                      </c:pt>
                      <c:pt idx="1303">
                        <c:v>-147.95128795725975</c:v>
                      </c:pt>
                      <c:pt idx="1304">
                        <c:v>-148.01627714711162</c:v>
                      </c:pt>
                      <c:pt idx="1305">
                        <c:v>-148.08113485940132</c:v>
                      </c:pt>
                      <c:pt idx="1306">
                        <c:v>-148.14586103648608</c:v>
                      </c:pt>
                      <c:pt idx="1307">
                        <c:v>-148.21045562085632</c:v>
                      </c:pt>
                      <c:pt idx="1308">
                        <c:v>-148.27491855522456</c:v>
                      </c:pt>
                      <c:pt idx="1309">
                        <c:v>-148.33924978219224</c:v>
                      </c:pt>
                      <c:pt idx="1310">
                        <c:v>-148.40344924476057</c:v>
                      </c:pt>
                      <c:pt idx="1311">
                        <c:v>-148.46751688577518</c:v>
                      </c:pt>
                      <c:pt idx="1312">
                        <c:v>-148.53145264848155</c:v>
                      </c:pt>
                      <c:pt idx="1313">
                        <c:v>-148.5952564759252</c:v>
                      </c:pt>
                      <c:pt idx="1314">
                        <c:v>-148.65892831150694</c:v>
                      </c:pt>
                      <c:pt idx="1315">
                        <c:v>-148.72246809876088</c:v>
                      </c:pt>
                      <c:pt idx="1316">
                        <c:v>-148.7858757809768</c:v>
                      </c:pt>
                      <c:pt idx="1317">
                        <c:v>-148.84915130215504</c:v>
                      </c:pt>
                      <c:pt idx="1318">
                        <c:v>-148.91229460578523</c:v>
                      </c:pt>
                      <c:pt idx="1319">
                        <c:v>-148.97530563620086</c:v>
                      </c:pt>
                      <c:pt idx="1320">
                        <c:v>-149.03818433691373</c:v>
                      </c:pt>
                      <c:pt idx="1321">
                        <c:v>-149.1009306524349</c:v>
                      </c:pt>
                      <c:pt idx="1322">
                        <c:v>-149.16354452683132</c:v>
                      </c:pt>
                      <c:pt idx="1323">
                        <c:v>-149.22602590472511</c:v>
                      </c:pt>
                      <c:pt idx="1324">
                        <c:v>-149.28837473031641</c:v>
                      </c:pt>
                      <c:pt idx="1325">
                        <c:v>-149.35059094844937</c:v>
                      </c:pt>
                      <c:pt idx="1326">
                        <c:v>-149.41267450376827</c:v>
                      </c:pt>
                      <c:pt idx="1327">
                        <c:v>-149.47462534113942</c:v>
                      </c:pt>
                      <c:pt idx="1328">
                        <c:v>-149.53644340551796</c:v>
                      </c:pt>
                      <c:pt idx="1329">
                        <c:v>-149.59812864194788</c:v>
                      </c:pt>
                      <c:pt idx="1330">
                        <c:v>-149.65968099580616</c:v>
                      </c:pt>
                      <c:pt idx="1331">
                        <c:v>-149.72110041227003</c:v>
                      </c:pt>
                      <c:pt idx="1332">
                        <c:v>-149.78238683682753</c:v>
                      </c:pt>
                      <c:pt idx="1333">
                        <c:v>-149.8435402150111</c:v>
                      </c:pt>
                      <c:pt idx="1334">
                        <c:v>-149.90456049248644</c:v>
                      </c:pt>
                      <c:pt idx="1335">
                        <c:v>-149.9654476151413</c:v>
                      </c:pt>
                      <c:pt idx="1336">
                        <c:v>-150.02620152884114</c:v>
                      </c:pt>
                      <c:pt idx="1337">
                        <c:v>-150.08682217962919</c:v>
                      </c:pt>
                      <c:pt idx="1338">
                        <c:v>-150.1473095136152</c:v>
                      </c:pt>
                      <c:pt idx="1339">
                        <c:v>-150.20766347706436</c:v>
                      </c:pt>
                      <c:pt idx="1340">
                        <c:v>-150.26788401648616</c:v>
                      </c:pt>
                      <c:pt idx="1341">
                        <c:v>-150.32797107823458</c:v>
                      </c:pt>
                      <c:pt idx="1342">
                        <c:v>-150.38792460906336</c:v>
                      </c:pt>
                      <c:pt idx="1343">
                        <c:v>-150.44774455565957</c:v>
                      </c:pt>
                      <c:pt idx="1344">
                        <c:v>-150.50743086486571</c:v>
                      </c:pt>
                      <c:pt idx="1345">
                        <c:v>-150.56698348370199</c:v>
                      </c:pt>
                      <c:pt idx="1346">
                        <c:v>-150.62640235923297</c:v>
                      </c:pt>
                      <c:pt idx="1347">
                        <c:v>-150.6856874387008</c:v>
                      </c:pt>
                      <c:pt idx="1348">
                        <c:v>-150.74483866952536</c:v>
                      </c:pt>
                      <c:pt idx="1349">
                        <c:v>-150.80385599901547</c:v>
                      </c:pt>
                      <c:pt idx="1350">
                        <c:v>-150.86273937483517</c:v>
                      </c:pt>
                      <c:pt idx="1351">
                        <c:v>-150.9214887446486</c:v>
                      </c:pt>
                      <c:pt idx="1352">
                        <c:v>-150.98010405629745</c:v>
                      </c:pt>
                      <c:pt idx="1353">
                        <c:v>-151.03858525769007</c:v>
                      </c:pt>
                      <c:pt idx="1354">
                        <c:v>-151.09693229697905</c:v>
                      </c:pt>
                      <c:pt idx="1355">
                        <c:v>-151.15514512213934</c:v>
                      </c:pt>
                      <c:pt idx="1356">
                        <c:v>-151.21322368165656</c:v>
                      </c:pt>
                      <c:pt idx="1357">
                        <c:v>-151.27116792381656</c:v>
                      </c:pt>
                      <c:pt idx="1358">
                        <c:v>-151.32897779721597</c:v>
                      </c:pt>
                      <c:pt idx="1359">
                        <c:v>-151.38665325045153</c:v>
                      </c:pt>
                      <c:pt idx="1360">
                        <c:v>-151.44419423236408</c:v>
                      </c:pt>
                      <c:pt idx="1361">
                        <c:v>-151.50160069177241</c:v>
                      </c:pt>
                      <c:pt idx="1362">
                        <c:v>-151.55887257773946</c:v>
                      </c:pt>
                      <c:pt idx="1363">
                        <c:v>-151.6160098393504</c:v>
                      </c:pt>
                      <c:pt idx="1364">
                        <c:v>-151.67301242577923</c:v>
                      </c:pt>
                      <c:pt idx="1365">
                        <c:v>-151.72988028666623</c:v>
                      </c:pt>
                      <c:pt idx="1366">
                        <c:v>-151.78661337122978</c:v>
                      </c:pt>
                      <c:pt idx="1367">
                        <c:v>-151.84321162908796</c:v>
                      </c:pt>
                      <c:pt idx="1368">
                        <c:v>-151.89967501010315</c:v>
                      </c:pt>
                      <c:pt idx="1369">
                        <c:v>-151.95600346407099</c:v>
                      </c:pt>
                      <c:pt idx="1370">
                        <c:v>-152.01219694085387</c:v>
                      </c:pt>
                      <c:pt idx="1371">
                        <c:v>-152.06825539075817</c:v>
                      </c:pt>
                      <c:pt idx="1372">
                        <c:v>-152.12417876373507</c:v>
                      </c:pt>
                      <c:pt idx="1373">
                        <c:v>-152.1799670102908</c:v>
                      </c:pt>
                      <c:pt idx="1374">
                        <c:v>-152.23562008079838</c:v>
                      </c:pt>
                      <c:pt idx="1375">
                        <c:v>-152.2911379258307</c:v>
                      </c:pt>
                      <c:pt idx="1376">
                        <c:v>-152.34652049609386</c:v>
                      </c:pt>
                      <c:pt idx="1377">
                        <c:v>-152.40176774236056</c:v>
                      </c:pt>
                      <c:pt idx="1378">
                        <c:v>-152.45687961558119</c:v>
                      </c:pt>
                      <c:pt idx="1379">
                        <c:v>-152.51185606679485</c:v>
                      </c:pt>
                      <c:pt idx="1380">
                        <c:v>-152.56669704717396</c:v>
                      </c:pt>
                      <c:pt idx="1381">
                        <c:v>-152.6214025079353</c:v>
                      </c:pt>
                      <c:pt idx="1382">
                        <c:v>-152.67597240060658</c:v>
                      </c:pt>
                      <c:pt idx="1383">
                        <c:v>-152.73040667667104</c:v>
                      </c:pt>
                      <c:pt idx="1384">
                        <c:v>-152.78470528772291</c:v>
                      </c:pt>
                      <c:pt idx="1385">
                        <c:v>-152.83886818557855</c:v>
                      </c:pt>
                      <c:pt idx="1386">
                        <c:v>-152.89289532216532</c:v>
                      </c:pt>
                      <c:pt idx="1387">
                        <c:v>-152.94678664943271</c:v>
                      </c:pt>
                      <c:pt idx="1388">
                        <c:v>-153.00054211948577</c:v>
                      </c:pt>
                      <c:pt idx="1389">
                        <c:v>-153.05416168458484</c:v>
                      </c:pt>
                      <c:pt idx="1390">
                        <c:v>-153.10764529723463</c:v>
                      </c:pt>
                      <c:pt idx="1391">
                        <c:v>-153.16099290973995</c:v>
                      </c:pt>
                      <c:pt idx="1392">
                        <c:v>-153.21420447487188</c:v>
                      </c:pt>
                      <c:pt idx="1393">
                        <c:v>-153.2672799451573</c:v>
                      </c:pt>
                      <c:pt idx="1394">
                        <c:v>-153.32021927372261</c:v>
                      </c:pt>
                      <c:pt idx="1395">
                        <c:v>-153.37302241338335</c:v>
                      </c:pt>
                      <c:pt idx="1396">
                        <c:v>-153.42568931726584</c:v>
                      </c:pt>
                      <c:pt idx="1397">
                        <c:v>-153.47821993847433</c:v>
                      </c:pt>
                      <c:pt idx="1398">
                        <c:v>-153.53061423057923</c:v>
                      </c:pt>
                      <c:pt idx="1399">
                        <c:v>-153.58287214681798</c:v>
                      </c:pt>
                      <c:pt idx="1400">
                        <c:v>-153.63499364091646</c:v>
                      </c:pt>
                      <c:pt idx="1401">
                        <c:v>-153.68697866657843</c:v>
                      </c:pt>
                      <c:pt idx="1402">
                        <c:v>-153.73882717750752</c:v>
                      </c:pt>
                      <c:pt idx="1403">
                        <c:v>-153.79053912774054</c:v>
                      </c:pt>
                      <c:pt idx="1404">
                        <c:v>-153.84211447133643</c:v>
                      </c:pt>
                      <c:pt idx="1405">
                        <c:v>-153.89355316246522</c:v>
                      </c:pt>
                      <c:pt idx="1406">
                        <c:v>-153.94485515540788</c:v>
                      </c:pt>
                      <c:pt idx="1407">
                        <c:v>-153.99602040471194</c:v>
                      </c:pt>
                      <c:pt idx="1408">
                        <c:v>-154.04704886472496</c:v>
                      </c:pt>
                      <c:pt idx="1409">
                        <c:v>-154.09794049037194</c:v>
                      </c:pt>
                      <c:pt idx="1410">
                        <c:v>-154.14869523617813</c:v>
                      </c:pt>
                      <c:pt idx="1411">
                        <c:v>-154.19931305724609</c:v>
                      </c:pt>
                      <c:pt idx="1412">
                        <c:v>-154.24979390863402</c:v>
                      </c:pt>
                      <c:pt idx="1413">
                        <c:v>-154.30013774540006</c:v>
                      </c:pt>
                      <c:pt idx="1414">
                        <c:v>-154.35034452280226</c:v>
                      </c:pt>
                      <c:pt idx="1415">
                        <c:v>-154.40041419632067</c:v>
                      </c:pt>
                      <c:pt idx="1416">
                        <c:v>-154.45034672147972</c:v>
                      </c:pt>
                      <c:pt idx="1417">
                        <c:v>-154.50014205391491</c:v>
                      </c:pt>
                      <c:pt idx="1418">
                        <c:v>-154.54980014932838</c:v>
                      </c:pt>
                      <c:pt idx="1419">
                        <c:v>-154.59932096375528</c:v>
                      </c:pt>
                      <c:pt idx="1420">
                        <c:v>-154.64870445305311</c:v>
                      </c:pt>
                      <c:pt idx="1421">
                        <c:v>-154.69795057345692</c:v>
                      </c:pt>
                      <c:pt idx="1422">
                        <c:v>-154.74705928111285</c:v>
                      </c:pt>
                      <c:pt idx="1423">
                        <c:v>-154.79603053254465</c:v>
                      </c:pt>
                      <c:pt idx="1424">
                        <c:v>-154.84486428420928</c:v>
                      </c:pt>
                      <c:pt idx="1425">
                        <c:v>-154.89356049265268</c:v>
                      </c:pt>
                      <c:pt idx="1426">
                        <c:v>-154.94211911473153</c:v>
                      </c:pt>
                      <c:pt idx="1427">
                        <c:v>-154.99054010716938</c:v>
                      </c:pt>
                      <c:pt idx="1428">
                        <c:v>-155.0388234270672</c:v>
                      </c:pt>
                      <c:pt idx="1429">
                        <c:v>-155.08696903150374</c:v>
                      </c:pt>
                      <c:pt idx="1430">
                        <c:v>-155.1349768778465</c:v>
                      </c:pt>
                      <c:pt idx="1431">
                        <c:v>-155.18284692308535</c:v>
                      </c:pt>
                      <c:pt idx="1432">
                        <c:v>-155.23057912514292</c:v>
                      </c:pt>
                      <c:pt idx="1433">
                        <c:v>-155.27817344127558</c:v>
                      </c:pt>
                      <c:pt idx="1434">
                        <c:v>-155.32562982938367</c:v>
                      </c:pt>
                      <c:pt idx="1435">
                        <c:v>-155.37294824734536</c:v>
                      </c:pt>
                      <c:pt idx="1436">
                        <c:v>-155.42012865303877</c:v>
                      </c:pt>
                      <c:pt idx="1437">
                        <c:v>-155.46717100447526</c:v>
                      </c:pt>
                      <c:pt idx="1438">
                        <c:v>-155.51407526011027</c:v>
                      </c:pt>
                      <c:pt idx="1439">
                        <c:v>-155.56084137802182</c:v>
                      </c:pt>
                      <c:pt idx="1440">
                        <c:v>-155.60746931682078</c:v>
                      </c:pt>
                      <c:pt idx="1441">
                        <c:v>-155.6539590350514</c:v>
                      </c:pt>
                      <c:pt idx="1442">
                        <c:v>-155.70031049145783</c:v>
                      </c:pt>
                      <c:pt idx="1443">
                        <c:v>-155.74652364487295</c:v>
                      </c:pt>
                      <c:pt idx="1444">
                        <c:v>-155.79259845412972</c:v>
                      </c:pt>
                      <c:pt idx="1445">
                        <c:v>-155.83853487832755</c:v>
                      </c:pt>
                      <c:pt idx="1446">
                        <c:v>-155.8843328767656</c:v>
                      </c:pt>
                      <c:pt idx="1447">
                        <c:v>-155.92999240880977</c:v>
                      </c:pt>
                      <c:pt idx="1448">
                        <c:v>-155.97551343369264</c:v>
                      </c:pt>
                      <c:pt idx="1449">
                        <c:v>-156.02089591109092</c:v>
                      </c:pt>
                      <c:pt idx="1450">
                        <c:v>-156.06613980077009</c:v>
                      </c:pt>
                      <c:pt idx="1451">
                        <c:v>-156.11124506236251</c:v>
                      </c:pt>
                      <c:pt idx="1452">
                        <c:v>-156.1562116559889</c:v>
                      </c:pt>
                      <c:pt idx="1453">
                        <c:v>-156.20103954157025</c:v>
                      </c:pt>
                      <c:pt idx="1454">
                        <c:v>-156.24572867936058</c:v>
                      </c:pt>
                      <c:pt idx="1455">
                        <c:v>-156.29027902965831</c:v>
                      </c:pt>
                      <c:pt idx="1456">
                        <c:v>-156.33469055289504</c:v>
                      </c:pt>
                      <c:pt idx="1457">
                        <c:v>-156.3789632095025</c:v>
                      </c:pt>
                      <c:pt idx="1458">
                        <c:v>-156.42309696028977</c:v>
                      </c:pt>
                      <c:pt idx="1459">
                        <c:v>-156.46709176608817</c:v>
                      </c:pt>
                      <c:pt idx="1460">
                        <c:v>-156.5109475877735</c:v>
                      </c:pt>
                      <c:pt idx="1461">
                        <c:v>-156.55466438624364</c:v>
                      </c:pt>
                      <c:pt idx="1462">
                        <c:v>-156.59824212286287</c:v>
                      </c:pt>
                      <c:pt idx="1463">
                        <c:v>-156.64168075883998</c:v>
                      </c:pt>
                      <c:pt idx="1464">
                        <c:v>-156.68498025558364</c:v>
                      </c:pt>
                      <c:pt idx="1465">
                        <c:v>-156.72814057465789</c:v>
                      </c:pt>
                      <c:pt idx="1466">
                        <c:v>-156.77116167771564</c:v>
                      </c:pt>
                      <c:pt idx="1467">
                        <c:v>-156.81404352654303</c:v>
                      </c:pt>
                      <c:pt idx="1468">
                        <c:v>-156.85678608312602</c:v>
                      </c:pt>
                      <c:pt idx="1469">
                        <c:v>-156.89938930922852</c:v>
                      </c:pt>
                      <c:pt idx="1470">
                        <c:v>-156.9418531673694</c:v>
                      </c:pt>
                      <c:pt idx="1471">
                        <c:v>-156.98417761960124</c:v>
                      </c:pt>
                      <c:pt idx="1472">
                        <c:v>-157.02636262842071</c:v>
                      </c:pt>
                      <c:pt idx="1473">
                        <c:v>-157.0684081563023</c:v>
                      </c:pt>
                      <c:pt idx="1474">
                        <c:v>-157.11031416589805</c:v>
                      </c:pt>
                      <c:pt idx="1475">
                        <c:v>-157.15208061999328</c:v>
                      </c:pt>
                      <c:pt idx="1476">
                        <c:v>-157.19370748152883</c:v>
                      </c:pt>
                      <c:pt idx="1477">
                        <c:v>-157.23519471360081</c:v>
                      </c:pt>
                      <c:pt idx="1478">
                        <c:v>-157.27654227903898</c:v>
                      </c:pt>
                      <c:pt idx="1479">
                        <c:v>-157.31775014149463</c:v>
                      </c:pt>
                      <c:pt idx="1480">
                        <c:v>-157.35881826419717</c:v>
                      </c:pt>
                      <c:pt idx="1481">
                        <c:v>-157.39974661062027</c:v>
                      </c:pt>
                      <c:pt idx="1482">
                        <c:v>-157.44053514445966</c:v>
                      </c:pt>
                      <c:pt idx="1483">
                        <c:v>-157.48118382954422</c:v>
                      </c:pt>
                      <c:pt idx="1484">
                        <c:v>-157.52169262965853</c:v>
                      </c:pt>
                      <c:pt idx="1485">
                        <c:v>-157.56206150894235</c:v>
                      </c:pt>
                      <c:pt idx="1486">
                        <c:v>-157.60229043133566</c:v>
                      </c:pt>
                      <c:pt idx="1487">
                        <c:v>-157.64237936135572</c:v>
                      </c:pt>
                      <c:pt idx="1488">
                        <c:v>-157.68232826323114</c:v>
                      </c:pt>
                      <c:pt idx="1489">
                        <c:v>-157.7221371015236</c:v>
                      </c:pt>
                      <c:pt idx="1490">
                        <c:v>-157.76180584090582</c:v>
                      </c:pt>
                      <c:pt idx="1491">
                        <c:v>-157.80133444602828</c:v>
                      </c:pt>
                      <c:pt idx="1492">
                        <c:v>-157.84072288187454</c:v>
                      </c:pt>
                      <c:pt idx="1493">
                        <c:v>-157.87997111342821</c:v>
                      </c:pt>
                      <c:pt idx="1494">
                        <c:v>-157.91907910596146</c:v>
                      </c:pt>
                      <c:pt idx="1495">
                        <c:v>-157.95804682443568</c:v>
                      </c:pt>
                      <c:pt idx="1496">
                        <c:v>-157.99687423445619</c:v>
                      </c:pt>
                      <c:pt idx="1497">
                        <c:v>-158.03556130156159</c:v>
                      </c:pt>
                      <c:pt idx="1498">
                        <c:v>-158.07410799126842</c:v>
                      </c:pt>
                      <c:pt idx="1499">
                        <c:v>-158.11251426938176</c:v>
                      </c:pt>
                      <c:pt idx="1500">
                        <c:v>-158.150780101729</c:v>
                      </c:pt>
                      <c:pt idx="1501">
                        <c:v>-158.1889054545149</c:v>
                      </c:pt>
                      <c:pt idx="1502">
                        <c:v>-158.22689029365566</c:v>
                      </c:pt>
                      <c:pt idx="1503">
                        <c:v>-158.26473458551149</c:v>
                      </c:pt>
                      <c:pt idx="1504">
                        <c:v>-158.30243829635381</c:v>
                      </c:pt>
                      <c:pt idx="1505">
                        <c:v>-158.34000139292036</c:v>
                      </c:pt>
                      <c:pt idx="1506">
                        <c:v>-158.3774238417046</c:v>
                      </c:pt>
                      <c:pt idx="1507">
                        <c:v>-158.41470560942204</c:v>
                      </c:pt>
                      <c:pt idx="1508">
                        <c:v>-158.45184666301026</c:v>
                      </c:pt>
                      <c:pt idx="1509">
                        <c:v>-158.4888469694956</c:v>
                      </c:pt>
                      <c:pt idx="1510">
                        <c:v>-158.52570649592667</c:v>
                      </c:pt>
                      <c:pt idx="1511">
                        <c:v>-158.5624252097073</c:v>
                      </c:pt>
                      <c:pt idx="1512">
                        <c:v>-158.59900307810813</c:v>
                      </c:pt>
                      <c:pt idx="1513">
                        <c:v>-158.63544006866624</c:v>
                      </c:pt>
                      <c:pt idx="1514">
                        <c:v>-158.67173614907415</c:v>
                      </c:pt>
                      <c:pt idx="1515">
                        <c:v>-158.70789128693551</c:v>
                      </c:pt>
                      <c:pt idx="1516">
                        <c:v>-158.74390545034254</c:v>
                      </c:pt>
                      <c:pt idx="1517">
                        <c:v>-158.77977860712099</c:v>
                      </c:pt>
                      <c:pt idx="1518">
                        <c:v>-158.81551072554066</c:v>
                      </c:pt>
                      <c:pt idx="1519">
                        <c:v>-158.85110177380477</c:v>
                      </c:pt>
                      <c:pt idx="1520">
                        <c:v>-158.88655172031639</c:v>
                      </c:pt>
                      <c:pt idx="1521">
                        <c:v>-158.92186053343414</c:v>
                      </c:pt>
                      <c:pt idx="1522">
                        <c:v>-158.95702818207178</c:v>
                      </c:pt>
                      <c:pt idx="1523">
                        <c:v>-158.99205463485444</c:v>
                      </c:pt>
                      <c:pt idx="1524">
                        <c:v>-159.0269398606292</c:v>
                      </c:pt>
                      <c:pt idx="1525">
                        <c:v>-159.06168382842088</c:v>
                      </c:pt>
                      <c:pt idx="1526">
                        <c:v>-159.0962865074097</c:v>
                      </c:pt>
                      <c:pt idx="1527">
                        <c:v>-159.13074786688685</c:v>
                      </c:pt>
                      <c:pt idx="1528">
                        <c:v>-159.16506787614358</c:v>
                      </c:pt>
                      <c:pt idx="1529">
                        <c:v>-159.1992465047376</c:v>
                      </c:pt>
                      <c:pt idx="1530">
                        <c:v>-159.23328372233757</c:v>
                      </c:pt>
                      <c:pt idx="1531">
                        <c:v>-159.26717949874546</c:v>
                      </c:pt>
                      <c:pt idx="1532">
                        <c:v>-159.3009338037632</c:v>
                      </c:pt>
                      <c:pt idx="1533">
                        <c:v>-159.33454660734813</c:v>
                      </c:pt>
                      <c:pt idx="1534">
                        <c:v>-159.36801787985732</c:v>
                      </c:pt>
                      <c:pt idx="1535">
                        <c:v>-159.40134759144797</c:v>
                      </c:pt>
                      <c:pt idx="1536">
                        <c:v>-159.43453571243271</c:v>
                      </c:pt>
                      <c:pt idx="1537">
                        <c:v>-159.46758221347943</c:v>
                      </c:pt>
                      <c:pt idx="1538">
                        <c:v>-159.50048706505626</c:v>
                      </c:pt>
                      <c:pt idx="1539">
                        <c:v>-159.5332502381641</c:v>
                      </c:pt>
                      <c:pt idx="1540">
                        <c:v>-159.5658717034265</c:v>
                      </c:pt>
                      <c:pt idx="1541">
                        <c:v>-159.59835143217748</c:v>
                      </c:pt>
                      <c:pt idx="1542">
                        <c:v>-159.63068939537359</c:v>
                      </c:pt>
                      <c:pt idx="1543">
                        <c:v>-159.66288556421569</c:v>
                      </c:pt>
                      <c:pt idx="1544">
                        <c:v>-159.69493991028205</c:v>
                      </c:pt>
                      <c:pt idx="1545">
                        <c:v>-159.72685240503992</c:v>
                      </c:pt>
                      <c:pt idx="1546">
                        <c:v>-159.75862302013419</c:v>
                      </c:pt>
                      <c:pt idx="1547">
                        <c:v>-159.79025172729865</c:v>
                      </c:pt>
                      <c:pt idx="1548">
                        <c:v>-159.82173849855562</c:v>
                      </c:pt>
                      <c:pt idx="1549">
                        <c:v>-159.85308330583868</c:v>
                      </c:pt>
                      <c:pt idx="1550">
                        <c:v>-159.88428612123684</c:v>
                      </c:pt>
                      <c:pt idx="1551">
                        <c:v>-159.91534691717212</c:v>
                      </c:pt>
                      <c:pt idx="1552">
                        <c:v>-159.94626566608881</c:v>
                      </c:pt>
                      <c:pt idx="1553">
                        <c:v>-159.97704234045338</c:v>
                      </c:pt>
                      <c:pt idx="1554">
                        <c:v>-160.00767691279893</c:v>
                      </c:pt>
                      <c:pt idx="1555">
                        <c:v>-160.03816935608037</c:v>
                      </c:pt>
                      <c:pt idx="1556">
                        <c:v>-160.06851964314171</c:v>
                      </c:pt>
                      <c:pt idx="1557">
                        <c:v>-160.09872774713773</c:v>
                      </c:pt>
                      <c:pt idx="1558">
                        <c:v>-160.12879364102338</c:v>
                      </c:pt>
                      <c:pt idx="1559">
                        <c:v>-160.15871729833097</c:v>
                      </c:pt>
                      <c:pt idx="1560">
                        <c:v>-160.18849869228191</c:v>
                      </c:pt>
                      <c:pt idx="1561">
                        <c:v>-160.2181377965195</c:v>
                      </c:pt>
                      <c:pt idx="1562">
                        <c:v>-160.24763458470923</c:v>
                      </c:pt>
                      <c:pt idx="1563">
                        <c:v>-160.2769890306721</c:v>
                      </c:pt>
                      <c:pt idx="1564">
                        <c:v>-160.3062011082512</c:v>
                      </c:pt>
                      <c:pt idx="1565">
                        <c:v>-160.33527079155618</c:v>
                      </c:pt>
                      <c:pt idx="1566">
                        <c:v>-160.36419805478539</c:v>
                      </c:pt>
                      <c:pt idx="1567">
                        <c:v>-160.39298287222613</c:v>
                      </c:pt>
                      <c:pt idx="1568">
                        <c:v>-160.42162521825441</c:v>
                      </c:pt>
                      <c:pt idx="1569">
                        <c:v>-160.45012506742395</c:v>
                      </c:pt>
                      <c:pt idx="1570">
                        <c:v>-160.47848239468809</c:v>
                      </c:pt>
                      <c:pt idx="1571">
                        <c:v>-160.5066971744229</c:v>
                      </c:pt>
                      <c:pt idx="1572">
                        <c:v>-160.53476938187038</c:v>
                      </c:pt>
                      <c:pt idx="1573">
                        <c:v>-160.56269899198392</c:v>
                      </c:pt>
                      <c:pt idx="1574">
                        <c:v>-160.59048598000558</c:v>
                      </c:pt>
                      <c:pt idx="1575">
                        <c:v>-160.61813032119952</c:v>
                      </c:pt>
                      <c:pt idx="1576">
                        <c:v>-160.64563199107428</c:v>
                      </c:pt>
                      <c:pt idx="1577">
                        <c:v>-160.67299096516052</c:v>
                      </c:pt>
                      <c:pt idx="1578">
                        <c:v>-160.70020721909992</c:v>
                      </c:pt>
                      <c:pt idx="1579">
                        <c:v>-160.72728072888953</c:v>
                      </c:pt>
                      <c:pt idx="1580">
                        <c:v>-160.75421147017099</c:v>
                      </c:pt>
                      <c:pt idx="1581">
                        <c:v>-160.780999419452</c:v>
                      </c:pt>
                      <c:pt idx="1582">
                        <c:v>-160.80764455259632</c:v>
                      </c:pt>
                      <c:pt idx="1583">
                        <c:v>-160.83414684606723</c:v>
                      </c:pt>
                      <c:pt idx="1584">
                        <c:v>-160.86050627621694</c:v>
                      </c:pt>
                      <c:pt idx="1585">
                        <c:v>-160.88672281981962</c:v>
                      </c:pt>
                      <c:pt idx="1586">
                        <c:v>-160.91279645344957</c:v>
                      </c:pt>
                      <c:pt idx="1587">
                        <c:v>-160.93872715401412</c:v>
                      </c:pt>
                      <c:pt idx="1588">
                        <c:v>-160.96451489837625</c:v>
                      </c:pt>
                      <c:pt idx="1589">
                        <c:v>-160.99015966379858</c:v>
                      </c:pt>
                      <c:pt idx="1590">
                        <c:v>-161.0156614273217</c:v>
                      </c:pt>
                      <c:pt idx="1591">
                        <c:v>-161.04102016638586</c:v>
                      </c:pt>
                      <c:pt idx="1592">
                        <c:v>-161.06623585847578</c:v>
                      </c:pt>
                      <c:pt idx="1593">
                        <c:v>-161.09130848118713</c:v>
                      </c:pt>
                      <c:pt idx="1594">
                        <c:v>-161.11623801224883</c:v>
                      </c:pt>
                      <c:pt idx="1595">
                        <c:v>-161.14102442941203</c:v>
                      </c:pt>
                      <c:pt idx="1596">
                        <c:v>-161.16566771089413</c:v>
                      </c:pt>
                      <c:pt idx="1597">
                        <c:v>-161.19016783455729</c:v>
                      </c:pt>
                      <c:pt idx="1598">
                        <c:v>-161.21452477872998</c:v>
                      </c:pt>
                      <c:pt idx="1599">
                        <c:v>-161.23873852182945</c:v>
                      </c:pt>
                      <c:pt idx="1600">
                        <c:v>-161.26280904236177</c:v>
                      </c:pt>
                      <c:pt idx="1601">
                        <c:v>-161.28673631881085</c:v>
                      </c:pt>
                      <c:pt idx="1602">
                        <c:v>-161.31052033001581</c:v>
                      </c:pt>
                      <c:pt idx="1603">
                        <c:v>-161.3341610549046</c:v>
                      </c:pt>
                      <c:pt idx="1604">
                        <c:v>-161.35765847227199</c:v>
                      </c:pt>
                      <c:pt idx="1605">
                        <c:v>-161.38101256160107</c:v>
                      </c:pt>
                      <c:pt idx="1606">
                        <c:v>-161.40422330173098</c:v>
                      </c:pt>
                      <c:pt idx="1607">
                        <c:v>-161.42729067238903</c:v>
                      </c:pt>
                      <c:pt idx="1608">
                        <c:v>-161.45021465285845</c:v>
                      </c:pt>
                      <c:pt idx="1609">
                        <c:v>-161.47299522286661</c:v>
                      </c:pt>
                      <c:pt idx="1610">
                        <c:v>-161.49563236220743</c:v>
                      </c:pt>
                      <c:pt idx="1611">
                        <c:v>-161.51812605071925</c:v>
                      </c:pt>
                      <c:pt idx="1612">
                        <c:v>-161.54047626841805</c:v>
                      </c:pt>
                      <c:pt idx="1613">
                        <c:v>-161.56268299558627</c:v>
                      </c:pt>
                      <c:pt idx="1614">
                        <c:v>-161.58474621226213</c:v>
                      </c:pt>
                      <c:pt idx="1615">
                        <c:v>-161.6066658989279</c:v>
                      </c:pt>
                      <c:pt idx="1616">
                        <c:v>-161.62844203628788</c:v>
                      </c:pt>
                      <c:pt idx="1617">
                        <c:v>-161.65007460486879</c:v>
                      </c:pt>
                      <c:pt idx="1618">
                        <c:v>-161.67156358537491</c:v>
                      </c:pt>
                      <c:pt idx="1619">
                        <c:v>-161.69290895882148</c:v>
                      </c:pt>
                      <c:pt idx="1620">
                        <c:v>-161.71411070622364</c:v>
                      </c:pt>
                      <c:pt idx="1621">
                        <c:v>-161.73516880875204</c:v>
                      </c:pt>
                      <c:pt idx="1622">
                        <c:v>-161.75608324771051</c:v>
                      </c:pt>
                      <c:pt idx="1623">
                        <c:v>-161.77685400453612</c:v>
                      </c:pt>
                      <c:pt idx="1624">
                        <c:v>-161.79748106068814</c:v>
                      </c:pt>
                      <c:pt idx="1625">
                        <c:v>-161.81796439793672</c:v>
                      </c:pt>
                      <c:pt idx="1626">
                        <c:v>-161.8383039980742</c:v>
                      </c:pt>
                      <c:pt idx="1627">
                        <c:v>-161.85849984300393</c:v>
                      </c:pt>
                      <c:pt idx="1628">
                        <c:v>-161.87855191478471</c:v>
                      </c:pt>
                      <c:pt idx="1629">
                        <c:v>-161.89846019569742</c:v>
                      </c:pt>
                      <c:pt idx="1630">
                        <c:v>-161.91822466793403</c:v>
                      </c:pt>
                      <c:pt idx="1631">
                        <c:v>-161.93784531393084</c:v>
                      </c:pt>
                      <c:pt idx="1632">
                        <c:v>-161.95732211641277</c:v>
                      </c:pt>
                      <c:pt idx="1633">
                        <c:v>-161.97665505781609</c:v>
                      </c:pt>
                      <c:pt idx="1634">
                        <c:v>-161.99584412137645</c:v>
                      </c:pt>
                      <c:pt idx="1635">
                        <c:v>-162.01488928966333</c:v>
                      </c:pt>
                      <c:pt idx="1636">
                        <c:v>-162.03379054586796</c:v>
                      </c:pt>
                      <c:pt idx="1637">
                        <c:v>-162.0525478733592</c:v>
                      </c:pt>
                      <c:pt idx="1638">
                        <c:v>-162.07116125526164</c:v>
                      </c:pt>
                      <c:pt idx="1639">
                        <c:v>-162.08963067521063</c:v>
                      </c:pt>
                      <c:pt idx="1640">
                        <c:v>-162.10795611659722</c:v>
                      </c:pt>
                      <c:pt idx="1641">
                        <c:v>-162.12613756334537</c:v>
                      </c:pt>
                      <c:pt idx="1642">
                        <c:v>-162.14417499924582</c:v>
                      </c:pt>
                      <c:pt idx="1643">
                        <c:v>-162.16206840824475</c:v>
                      </c:pt>
                      <c:pt idx="1644">
                        <c:v>-162.17981777439937</c:v>
                      </c:pt>
                      <c:pt idx="1645">
                        <c:v>-162.19742308209993</c:v>
                      </c:pt>
                      <c:pt idx="1646">
                        <c:v>-162.21488431560348</c:v>
                      </c:pt>
                      <c:pt idx="1647">
                        <c:v>-162.23220145936688</c:v>
                      </c:pt>
                      <c:pt idx="1648">
                        <c:v>-162.24937449809127</c:v>
                      </c:pt>
                      <c:pt idx="1649">
                        <c:v>-162.26640341643338</c:v>
                      </c:pt>
                      <c:pt idx="1650">
                        <c:v>-162.28328819936075</c:v>
                      </c:pt>
                      <c:pt idx="1651">
                        <c:v>-162.30002883181882</c:v>
                      </c:pt>
                      <c:pt idx="1652">
                        <c:v>-162.31662529893052</c:v>
                      </c:pt>
                      <c:pt idx="1653">
                        <c:v>-162.33307758599656</c:v>
                      </c:pt>
                      <c:pt idx="1654">
                        <c:v>-162.34938567840638</c:v>
                      </c:pt>
                      <c:pt idx="1655">
                        <c:v>-162.36554956157167</c:v>
                      </c:pt>
                      <c:pt idx="1656">
                        <c:v>-162.38156922128155</c:v>
                      </c:pt>
                      <c:pt idx="1657">
                        <c:v>-162.39744464319193</c:v>
                      </c:pt>
                      <c:pt idx="1658">
                        <c:v>-162.41317581331404</c:v>
                      </c:pt>
                      <c:pt idx="1659">
                        <c:v>-162.42876271752581</c:v>
                      </c:pt>
                      <c:pt idx="1660">
                        <c:v>-162.4442053421493</c:v>
                      </c:pt>
                      <c:pt idx="1661">
                        <c:v>-162.45950367321791</c:v>
                      </c:pt>
                      <c:pt idx="1662">
                        <c:v>-162.4746576974978</c:v>
                      </c:pt>
                      <c:pt idx="1663">
                        <c:v>-162.48966740117774</c:v>
                      </c:pt>
                      <c:pt idx="1664">
                        <c:v>-162.50453277115716</c:v>
                      </c:pt>
                      <c:pt idx="1665">
                        <c:v>-162.51925379417997</c:v>
                      </c:pt>
                      <c:pt idx="1666">
                        <c:v>-162.53383045714551</c:v>
                      </c:pt>
                      <c:pt idx="1667">
                        <c:v>-162.54826274699761</c:v>
                      </c:pt>
                      <c:pt idx="1668">
                        <c:v>-162.56255065112413</c:v>
                      </c:pt>
                      <c:pt idx="1669">
                        <c:v>-162.57669415673524</c:v>
                      </c:pt>
                      <c:pt idx="1670">
                        <c:v>-162.59069325119668</c:v>
                      </c:pt>
                      <c:pt idx="1671">
                        <c:v>-162.60454792234034</c:v>
                      </c:pt>
                      <c:pt idx="1672">
                        <c:v>-162.61825815744311</c:v>
                      </c:pt>
                      <c:pt idx="1673">
                        <c:v>-162.63182394451457</c:v>
                      </c:pt>
                      <c:pt idx="1674">
                        <c:v>-162.64524527176414</c:v>
                      </c:pt>
                      <c:pt idx="1675">
                        <c:v>-162.65852212693497</c:v>
                      </c:pt>
                      <c:pt idx="1676">
                        <c:v>-162.6716544983031</c:v>
                      </c:pt>
                      <c:pt idx="1677">
                        <c:v>-162.68464237427781</c:v>
                      </c:pt>
                      <c:pt idx="1678">
                        <c:v>-162.69748574326835</c:v>
                      </c:pt>
                      <c:pt idx="1679">
                        <c:v>-162.71018459395046</c:v>
                      </c:pt>
                      <c:pt idx="1680">
                        <c:v>-162.72273891491105</c:v>
                      </c:pt>
                      <c:pt idx="1681">
                        <c:v>-162.7351486951367</c:v>
                      </c:pt>
                      <c:pt idx="1682">
                        <c:v>-162.74741392341417</c:v>
                      </c:pt>
                      <c:pt idx="1683">
                        <c:v>-162.7595345890409</c:v>
                      </c:pt>
                      <c:pt idx="1684">
                        <c:v>-162.77151068122552</c:v>
                      </c:pt>
                      <c:pt idx="1685">
                        <c:v>-162.78334218922106</c:v>
                      </c:pt>
                      <c:pt idx="1686">
                        <c:v>-162.79502910259146</c:v>
                      </c:pt>
                      <c:pt idx="1687">
                        <c:v>-162.80657141083398</c:v>
                      </c:pt>
                      <c:pt idx="1688">
                        <c:v>-162.81796910413425</c:v>
                      </c:pt>
                      <c:pt idx="1689">
                        <c:v>-162.82922217170091</c:v>
                      </c:pt>
                      <c:pt idx="1690">
                        <c:v>-162.84033060403047</c:v>
                      </c:pt>
                      <c:pt idx="1691">
                        <c:v>-162.85129439101985</c:v>
                      </c:pt>
                      <c:pt idx="1692">
                        <c:v>-162.86211352309897</c:v>
                      </c:pt>
                      <c:pt idx="1693">
                        <c:v>-162.87278799058669</c:v>
                      </c:pt>
                      <c:pt idx="1694">
                        <c:v>-162.88331778391284</c:v>
                      </c:pt>
                      <c:pt idx="1695">
                        <c:v>-162.89370289379599</c:v>
                      </c:pt>
                      <c:pt idx="1696">
                        <c:v>-162.90394331108791</c:v>
                      </c:pt>
                      <c:pt idx="1697">
                        <c:v>-162.91403902657373</c:v>
                      </c:pt>
                      <c:pt idx="1698">
                        <c:v>-162.92399003132729</c:v>
                      </c:pt>
                      <c:pt idx="1699">
                        <c:v>-162.93379631646675</c:v>
                      </c:pt>
                      <c:pt idx="1700">
                        <c:v>-162.94345787344344</c:v>
                      </c:pt>
                      <c:pt idx="1701">
                        <c:v>-162.95297469346437</c:v>
                      </c:pt>
                      <c:pt idx="1702">
                        <c:v>-162.96234676815845</c:v>
                      </c:pt>
                      <c:pt idx="1703">
                        <c:v>-162.97157408928786</c:v>
                      </c:pt>
                      <c:pt idx="1704">
                        <c:v>-162.9806566485037</c:v>
                      </c:pt>
                      <c:pt idx="1705">
                        <c:v>-162.98959443796778</c:v>
                      </c:pt>
                      <c:pt idx="1706">
                        <c:v>-162.99838744939785</c:v>
                      </c:pt>
                      <c:pt idx="1707">
                        <c:v>-163.00703567520003</c:v>
                      </c:pt>
                      <c:pt idx="1708">
                        <c:v>-163.01553910780251</c:v>
                      </c:pt>
                      <c:pt idx="1709">
                        <c:v>-163.02389773932279</c:v>
                      </c:pt>
                      <c:pt idx="1710">
                        <c:v>-163.03211156269981</c:v>
                      </c:pt>
                      <c:pt idx="1711">
                        <c:v>-163.04018057047287</c:v>
                      </c:pt>
                      <c:pt idx="1712">
                        <c:v>-163.04810475531448</c:v>
                      </c:pt>
                      <c:pt idx="1713">
                        <c:v>-163.05588411051895</c:v>
                      </c:pt>
                      <c:pt idx="1714">
                        <c:v>-163.06351862886979</c:v>
                      </c:pt>
                      <c:pt idx="1715">
                        <c:v>-163.07100830372789</c:v>
                      </c:pt>
                      <c:pt idx="1716">
                        <c:v>-163.07835312845407</c:v>
                      </c:pt>
                      <c:pt idx="1717">
                        <c:v>-163.08555309654247</c:v>
                      </c:pt>
                      <c:pt idx="1718">
                        <c:v>-163.09260820144277</c:v>
                      </c:pt>
                      <c:pt idx="1719">
                        <c:v>-163.09951843707091</c:v>
                      </c:pt>
                      <c:pt idx="1720">
                        <c:v>-163.1062837972097</c:v>
                      </c:pt>
                      <c:pt idx="1721">
                        <c:v>-163.11290427581946</c:v>
                      </c:pt>
                      <c:pt idx="1722">
                        <c:v>-163.11937986714929</c:v>
                      </c:pt>
                      <c:pt idx="1723">
                        <c:v>-163.12571056518175</c:v>
                      </c:pt>
                      <c:pt idx="1724">
                        <c:v>-163.13189636463221</c:v>
                      </c:pt>
                      <c:pt idx="1725">
                        <c:v>-163.13793725977186</c:v>
                      </c:pt>
                      <c:pt idx="1726">
                        <c:v>-163.14383324524948</c:v>
                      </c:pt>
                      <c:pt idx="1727">
                        <c:v>-163.14958431595804</c:v>
                      </c:pt>
                      <c:pt idx="1728">
                        <c:v>-163.15519046663505</c:v>
                      </c:pt>
                      <c:pt idx="1729">
                        <c:v>-163.16065169248438</c:v>
                      </c:pt>
                      <c:pt idx="1730">
                        <c:v>-163.1659679885322</c:v>
                      </c:pt>
                      <c:pt idx="1731">
                        <c:v>-163.17113934993799</c:v>
                      </c:pt>
                      <c:pt idx="1732">
                        <c:v>-163.17616577234961</c:v>
                      </c:pt>
                      <c:pt idx="1733">
                        <c:v>-163.18104725114856</c:v>
                      </c:pt>
                      <c:pt idx="1734">
                        <c:v>-163.18578378209381</c:v>
                      </c:pt>
                      <c:pt idx="1735">
                        <c:v>-163.19037536087765</c:v>
                      </c:pt>
                      <c:pt idx="1736">
                        <c:v>-163.19482198350332</c:v>
                      </c:pt>
                      <c:pt idx="1737">
                        <c:v>-163.1991236459962</c:v>
                      </c:pt>
                      <c:pt idx="1738">
                        <c:v>-163.20328034451492</c:v>
                      </c:pt>
                      <c:pt idx="1739">
                        <c:v>-163.20729207535132</c:v>
                      </c:pt>
                      <c:pt idx="1740">
                        <c:v>-163.21115883504154</c:v>
                      </c:pt>
                      <c:pt idx="1741">
                        <c:v>-163.21488062001066</c:v>
                      </c:pt>
                      <c:pt idx="1742">
                        <c:v>-163.2184574270612</c:v>
                      </c:pt>
                      <c:pt idx="1743">
                        <c:v>-163.22188925295131</c:v>
                      </c:pt>
                      <c:pt idx="1744">
                        <c:v>-163.22517609463904</c:v>
                      </c:pt>
                      <c:pt idx="1745">
                        <c:v>-163.22831794930437</c:v>
                      </c:pt>
                      <c:pt idx="1746">
                        <c:v>-163.23131481406071</c:v>
                      </c:pt>
                      <c:pt idx="1747">
                        <c:v>-163.23416668628798</c:v>
                      </c:pt>
                      <c:pt idx="1748">
                        <c:v>-163.23687356325499</c:v>
                      </c:pt>
                      <c:pt idx="1749">
                        <c:v>-163.23943544289676</c:v>
                      </c:pt>
                      <c:pt idx="1750">
                        <c:v>-163.24185232274857</c:v>
                      </c:pt>
                      <c:pt idx="1751">
                        <c:v>-163.24412420063439</c:v>
                      </c:pt>
                      <c:pt idx="1752">
                        <c:v>-163.24625107460022</c:v>
                      </c:pt>
                      <c:pt idx="1753">
                        <c:v>-163.2482329427809</c:v>
                      </c:pt>
                      <c:pt idx="1754">
                        <c:v>-163.25006980335564</c:v>
                      </c:pt>
                      <c:pt idx="1755">
                        <c:v>-163.25176165474795</c:v>
                      </c:pt>
                      <c:pt idx="1756">
                        <c:v>-163.25330849540353</c:v>
                      </c:pt>
                      <c:pt idx="1757">
                        <c:v>-163.25471032394566</c:v>
                      </c:pt>
                      <c:pt idx="1758">
                        <c:v>-163.25596713910872</c:v>
                      </c:pt>
                      <c:pt idx="1759">
                        <c:v>-163.25707893993788</c:v>
                      </c:pt>
                      <c:pt idx="1760">
                        <c:v>-163.25804572518976</c:v>
                      </c:pt>
                      <c:pt idx="1761">
                        <c:v>-163.25886749430916</c:v>
                      </c:pt>
                      <c:pt idx="1762">
                        <c:v>-163.25954424618592</c:v>
                      </c:pt>
                      <c:pt idx="1763">
                        <c:v>-163.2600759806646</c:v>
                      </c:pt>
                      <c:pt idx="1764">
                        <c:v>-163.26046269694581</c:v>
                      </c:pt>
                      <c:pt idx="1765">
                        <c:v>-163.26070439476314</c:v>
                      </c:pt>
                      <c:pt idx="1766">
                        <c:v>-163.26080107382788</c:v>
                      </c:pt>
                      <c:pt idx="1767">
                        <c:v>-163.26075273431772</c:v>
                      </c:pt>
                      <c:pt idx="1768">
                        <c:v>-163.26055937603277</c:v>
                      </c:pt>
                      <c:pt idx="1769">
                        <c:v>-163.26022099919513</c:v>
                      </c:pt>
                      <c:pt idx="1770">
                        <c:v>-163.25973760415999</c:v>
                      </c:pt>
                      <c:pt idx="1771">
                        <c:v>-163.2591091912827</c:v>
                      </c:pt>
                      <c:pt idx="1772">
                        <c:v>-163.25833576122938</c:v>
                      </c:pt>
                      <c:pt idx="1773">
                        <c:v>-163.25741731457731</c:v>
                      </c:pt>
                      <c:pt idx="1774">
                        <c:v>-163.25635385217029</c:v>
                      </c:pt>
                      <c:pt idx="1775">
                        <c:v>-163.25514537498529</c:v>
                      </c:pt>
                      <c:pt idx="1776">
                        <c:v>-163.25379188404375</c:v>
                      </c:pt>
                      <c:pt idx="1777">
                        <c:v>-163.25229338065571</c:v>
                      </c:pt>
                      <c:pt idx="1778">
                        <c:v>-163.25064986604241</c:v>
                      </c:pt>
                      <c:pt idx="1779">
                        <c:v>-163.24886134169157</c:v>
                      </c:pt>
                      <c:pt idx="1780">
                        <c:v>-163.24692780913529</c:v>
                      </c:pt>
                      <c:pt idx="1781">
                        <c:v>-163.24484927034976</c:v>
                      </c:pt>
                      <c:pt idx="1782">
                        <c:v>-163.24262572680047</c:v>
                      </c:pt>
                      <c:pt idx="1783">
                        <c:v>-163.24025718068569</c:v>
                      </c:pt>
                      <c:pt idx="1784">
                        <c:v>-163.23774363404817</c:v>
                      </c:pt>
                      <c:pt idx="1785">
                        <c:v>-163.23508508930828</c:v>
                      </c:pt>
                      <c:pt idx="1786">
                        <c:v>-163.23228154848655</c:v>
                      </c:pt>
                      <c:pt idx="1787">
                        <c:v>-163.22933301435859</c:v>
                      </c:pt>
                      <c:pt idx="1788">
                        <c:v>-163.22623948934466</c:v>
                      </c:pt>
                      <c:pt idx="1789">
                        <c:v>-163.22300097642017</c:v>
                      </c:pt>
                      <c:pt idx="1790">
                        <c:v>-163.21961747818301</c:v>
                      </c:pt>
                      <c:pt idx="1791">
                        <c:v>-163.21608899783067</c:v>
                      </c:pt>
                      <c:pt idx="1792">
                        <c:v>-163.21241553851615</c:v>
                      </c:pt>
                      <c:pt idx="1793">
                        <c:v>-163.2085971033037</c:v>
                      </c:pt>
                      <c:pt idx="1794">
                        <c:v>-163.20463369581262</c:v>
                      </c:pt>
                      <c:pt idx="1795">
                        <c:v>-163.20052531946237</c:v>
                      </c:pt>
                      <c:pt idx="1796">
                        <c:v>-163.19627197787233</c:v>
                      </c:pt>
                      <c:pt idx="1797">
                        <c:v>-163.19187367488385</c:v>
                      </c:pt>
                      <c:pt idx="1798">
                        <c:v>-163.1873304143827</c:v>
                      </c:pt>
                      <c:pt idx="1799">
                        <c:v>-163.18264220032128</c:v>
                      </c:pt>
                      <c:pt idx="1800">
                        <c:v>-163.17780903700728</c:v>
                      </c:pt>
                      <c:pt idx="1801">
                        <c:v>-163.17283092865952</c:v>
                      </c:pt>
                      <c:pt idx="1802">
                        <c:v>-163.16770787965228</c:v>
                      </c:pt>
                      <c:pt idx="1803">
                        <c:v>-163.16243989467071</c:v>
                      </c:pt>
                      <c:pt idx="1804">
                        <c:v>-163.15702697828891</c:v>
                      </c:pt>
                      <c:pt idx="1805">
                        <c:v>-163.1514691353475</c:v>
                      </c:pt>
                      <c:pt idx="1806">
                        <c:v>-163.14576637077582</c:v>
                      </c:pt>
                      <c:pt idx="1807">
                        <c:v>-163.1399186895699</c:v>
                      </c:pt>
                      <c:pt idx="1808">
                        <c:v>-163.13392609708097</c:v>
                      </c:pt>
                      <c:pt idx="1809">
                        <c:v>-163.12778859846054</c:v>
                      </c:pt>
                      <c:pt idx="1810">
                        <c:v>-163.12150619934849</c:v>
                      </c:pt>
                      <c:pt idx="1811">
                        <c:v>-163.11507890514054</c:v>
                      </c:pt>
                      <c:pt idx="1812">
                        <c:v>-163.10850672163201</c:v>
                      </c:pt>
                      <c:pt idx="1813">
                        <c:v>-163.10178965468489</c:v>
                      </c:pt>
                      <c:pt idx="1814">
                        <c:v>-163.09492771027223</c:v>
                      </c:pt>
                      <c:pt idx="1815">
                        <c:v>-163.08792089438916</c:v>
                      </c:pt>
                      <c:pt idx="1816">
                        <c:v>-163.0807692133196</c:v>
                      </c:pt>
                      <c:pt idx="1817">
                        <c:v>-163.07347267343619</c:v>
                      </c:pt>
                      <c:pt idx="1818">
                        <c:v>-163.06603128117823</c:v>
                      </c:pt>
                      <c:pt idx="1819">
                        <c:v>-163.0584450432959</c:v>
                      </c:pt>
                      <c:pt idx="1820">
                        <c:v>-163.05071396620627</c:v>
                      </c:pt>
                      <c:pt idx="1821">
                        <c:v>-163.04283805712581</c:v>
                      </c:pt>
                      <c:pt idx="1822">
                        <c:v>-163.03481732296009</c:v>
                      </c:pt>
                      <c:pt idx="1823">
                        <c:v>-163.0266517706591</c:v>
                      </c:pt>
                      <c:pt idx="1824">
                        <c:v>-163.01834140772797</c:v>
                      </c:pt>
                      <c:pt idx="1825">
                        <c:v>-163.00988624127208</c:v>
                      </c:pt>
                      <c:pt idx="1826">
                        <c:v>-163.00128627899645</c:v>
                      </c:pt>
                      <c:pt idx="1827">
                        <c:v>-162.99254152853936</c:v>
                      </c:pt>
                      <c:pt idx="1828">
                        <c:v>-162.98365199760576</c:v>
                      </c:pt>
                      <c:pt idx="1829">
                        <c:v>-162.97461769405606</c:v>
                      </c:pt>
                      <c:pt idx="1830">
                        <c:v>-162.96543862603929</c:v>
                      </c:pt>
                      <c:pt idx="1831">
                        <c:v>-162.95611480161563</c:v>
                      </c:pt>
                      <c:pt idx="1832">
                        <c:v>-162.9466462290674</c:v>
                      </c:pt>
                      <c:pt idx="1833">
                        <c:v>-162.93703291683224</c:v>
                      </c:pt>
                      <c:pt idx="1834">
                        <c:v>-162.92727487341452</c:v>
                      </c:pt>
                      <c:pt idx="1835">
                        <c:v>-162.91737210756273</c:v>
                      </c:pt>
                      <c:pt idx="1836">
                        <c:v>-162.90732462800327</c:v>
                      </c:pt>
                      <c:pt idx="1837">
                        <c:v>-162.89713244364012</c:v>
                      </c:pt>
                      <c:pt idx="1838">
                        <c:v>-162.8867955635549</c:v>
                      </c:pt>
                      <c:pt idx="1839">
                        <c:v>-162.87631399707345</c:v>
                      </c:pt>
                      <c:pt idx="1840">
                        <c:v>-162.86568775321086</c:v>
                      </c:pt>
                      <c:pt idx="1841">
                        <c:v>-162.85491684175923</c:v>
                      </c:pt>
                      <c:pt idx="1842">
                        <c:v>-162.8440012718446</c:v>
                      </c:pt>
                      <c:pt idx="1843">
                        <c:v>-162.83294105359224</c:v>
                      </c:pt>
                      <c:pt idx="1844">
                        <c:v>-162.82173619652784</c:v>
                      </c:pt>
                      <c:pt idx="1845">
                        <c:v>-162.81038671082104</c:v>
                      </c:pt>
                      <c:pt idx="1846">
                        <c:v>-162.79889260646385</c:v>
                      </c:pt>
                      <c:pt idx="1847">
                        <c:v>-162.78725389360369</c:v>
                      </c:pt>
                      <c:pt idx="1848">
                        <c:v>-162.7754705826101</c:v>
                      </c:pt>
                      <c:pt idx="1849">
                        <c:v>-162.76354268405234</c:v>
                      </c:pt>
                      <c:pt idx="1850">
                        <c:v>-162.75147020836656</c:v>
                      </c:pt>
                      <c:pt idx="1851">
                        <c:v>-162.73925316800941</c:v>
                      </c:pt>
                      <c:pt idx="1852">
                        <c:v>-162.72689156731079</c:v>
                      </c:pt>
                      <c:pt idx="1853">
                        <c:v>-162.71438542696524</c:v>
                      </c:pt>
                      <c:pt idx="1854">
                        <c:v>-162.70173475172456</c:v>
                      </c:pt>
                      <c:pt idx="1855">
                        <c:v>-162.68893955411201</c:v>
                      </c:pt>
                      <c:pt idx="1856">
                        <c:v>-162.67599984589597</c:v>
                      </c:pt>
                      <c:pt idx="1857">
                        <c:v>-162.66291563837854</c:v>
                      </c:pt>
                      <c:pt idx="1858">
                        <c:v>-162.64968694321701</c:v>
                      </c:pt>
                      <c:pt idx="1859">
                        <c:v>-162.63631377209097</c:v>
                      </c:pt>
                      <c:pt idx="1860">
                        <c:v>-162.62279613845629</c:v>
                      </c:pt>
                      <c:pt idx="1861">
                        <c:v>-162.60913404799737</c:v>
                      </c:pt>
                      <c:pt idx="1862">
                        <c:v>-162.59532752256334</c:v>
                      </c:pt>
                      <c:pt idx="1863">
                        <c:v>-162.58137656788296</c:v>
                      </c:pt>
                      <c:pt idx="1864">
                        <c:v>-162.56728119787843</c:v>
                      </c:pt>
                      <c:pt idx="1865">
                        <c:v>-162.55304142520632</c:v>
                      </c:pt>
                      <c:pt idx="1866">
                        <c:v>-162.53865726256754</c:v>
                      </c:pt>
                      <c:pt idx="1867">
                        <c:v>-162.52412872401754</c:v>
                      </c:pt>
                      <c:pt idx="1868">
                        <c:v>-162.50945581812724</c:v>
                      </c:pt>
                      <c:pt idx="1869">
                        <c:v>-162.49463856059521</c:v>
                      </c:pt>
                      <c:pt idx="1870">
                        <c:v>-162.47967696831898</c:v>
                      </c:pt>
                      <c:pt idx="1871">
                        <c:v>-162.46457104942544</c:v>
                      </c:pt>
                      <c:pt idx="1872">
                        <c:v>-162.44932081910244</c:v>
                      </c:pt>
                      <c:pt idx="1873">
                        <c:v>-162.43392629076146</c:v>
                      </c:pt>
                      <c:pt idx="1874">
                        <c:v>-162.4183874782581</c:v>
                      </c:pt>
                      <c:pt idx="1875">
                        <c:v>-162.40270439531466</c:v>
                      </c:pt>
                      <c:pt idx="1876">
                        <c:v>-162.38687705734111</c:v>
                      </c:pt>
                      <c:pt idx="1877">
                        <c:v>-162.37090547370769</c:v>
                      </c:pt>
                      <c:pt idx="1878">
                        <c:v>-162.35478966173389</c:v>
                      </c:pt>
                      <c:pt idx="1879">
                        <c:v>-162.33852963913884</c:v>
                      </c:pt>
                      <c:pt idx="1880">
                        <c:v>-162.32212541535949</c:v>
                      </c:pt>
                      <c:pt idx="1881">
                        <c:v>-162.30557700662729</c:v>
                      </c:pt>
                      <c:pt idx="1882">
                        <c:v>-162.28888442764153</c:v>
                      </c:pt>
                      <c:pt idx="1883">
                        <c:v>-162.27204769487801</c:v>
                      </c:pt>
                      <c:pt idx="1884">
                        <c:v>-162.25506681826207</c:v>
                      </c:pt>
                      <c:pt idx="1885">
                        <c:v>-162.23794181808859</c:v>
                      </c:pt>
                      <c:pt idx="1886">
                        <c:v>-162.22067270592609</c:v>
                      </c:pt>
                      <c:pt idx="1887">
                        <c:v>-162.2032595022693</c:v>
                      </c:pt>
                      <c:pt idx="1888">
                        <c:v>-162.18570221764315</c:v>
                      </c:pt>
                      <c:pt idx="1889">
                        <c:v>-162.16800086912286</c:v>
                      </c:pt>
                      <c:pt idx="1890">
                        <c:v>-162.15015547269562</c:v>
                      </c:pt>
                      <c:pt idx="1891">
                        <c:v>-162.13216604394896</c:v>
                      </c:pt>
                      <c:pt idx="1892">
                        <c:v>-162.1140326007131</c:v>
                      </c:pt>
                      <c:pt idx="1893">
                        <c:v>-162.09575515409023</c:v>
                      </c:pt>
                      <c:pt idx="1894">
                        <c:v>-162.07733372515241</c:v>
                      </c:pt>
                      <c:pt idx="1895">
                        <c:v>-162.0587683271113</c:v>
                      </c:pt>
                      <c:pt idx="1896">
                        <c:v>-162.04005898128315</c:v>
                      </c:pt>
                      <c:pt idx="1897">
                        <c:v>-162.02120569948073</c:v>
                      </c:pt>
                      <c:pt idx="1898">
                        <c:v>-162.00220849993394</c:v>
                      </c:pt>
                      <c:pt idx="1899">
                        <c:v>-161.98306740133893</c:v>
                      </c:pt>
                      <c:pt idx="1900">
                        <c:v>-161.96378241564167</c:v>
                      </c:pt>
                      <c:pt idx="1901">
                        <c:v>-161.944353564869</c:v>
                      </c:pt>
                      <c:pt idx="1902">
                        <c:v>-161.92478086483052</c:v>
                      </c:pt>
                      <c:pt idx="1903">
                        <c:v>-161.9050643310471</c:v>
                      </c:pt>
                      <c:pt idx="1904">
                        <c:v>-161.88520398607852</c:v>
                      </c:pt>
                      <c:pt idx="1905">
                        <c:v>-161.86519984260349</c:v>
                      </c:pt>
                      <c:pt idx="1906">
                        <c:v>-161.84505192007313</c:v>
                      </c:pt>
                      <c:pt idx="1907">
                        <c:v>-161.82476023629542</c:v>
                      </c:pt>
                      <c:pt idx="1908">
                        <c:v>-161.80432481105456</c:v>
                      </c:pt>
                      <c:pt idx="1909">
                        <c:v>-161.78374565756215</c:v>
                      </c:pt>
                      <c:pt idx="1910">
                        <c:v>-161.76302279893306</c:v>
                      </c:pt>
                      <c:pt idx="1911">
                        <c:v>-161.74215625195387</c:v>
                      </c:pt>
                      <c:pt idx="1912">
                        <c:v>-161.72114603363318</c:v>
                      </c:pt>
                      <c:pt idx="1913">
                        <c:v>-161.6999921673079</c:v>
                      </c:pt>
                      <c:pt idx="1914">
                        <c:v>-161.67869466714444</c:v>
                      </c:pt>
                      <c:pt idx="1915">
                        <c:v>-161.65725355510307</c:v>
                      </c:pt>
                      <c:pt idx="1916">
                        <c:v>-161.63566884550562</c:v>
                      </c:pt>
                      <c:pt idx="1917">
                        <c:v>-161.61394056235511</c:v>
                      </c:pt>
                      <c:pt idx="1918">
                        <c:v>-161.59206872321528</c:v>
                      </c:pt>
                      <c:pt idx="1919">
                        <c:v>-161.57005334771489</c:v>
                      </c:pt>
                      <c:pt idx="1920">
                        <c:v>-161.54789445355087</c:v>
                      </c:pt>
                      <c:pt idx="1921">
                        <c:v>-161.52559206548122</c:v>
                      </c:pt>
                      <c:pt idx="1922">
                        <c:v>-161.5031461983385</c:v>
                      </c:pt>
                      <c:pt idx="1923">
                        <c:v>-161.48055687377203</c:v>
                      </c:pt>
                      <c:pt idx="1924">
                        <c:v>-161.45782411325359</c:v>
                      </c:pt>
                      <c:pt idx="1925">
                        <c:v>-161.43494793243727</c:v>
                      </c:pt>
                      <c:pt idx="1926">
                        <c:v>-161.41192835625873</c:v>
                      </c:pt>
                      <c:pt idx="1927">
                        <c:v>-161.38876540372493</c:v>
                      </c:pt>
                      <c:pt idx="1928">
                        <c:v>-161.36545909508635</c:v>
                      </c:pt>
                      <c:pt idx="1929">
                        <c:v>-161.34200944981635</c:v>
                      </c:pt>
                      <c:pt idx="1930">
                        <c:v>-161.31841649345</c:v>
                      </c:pt>
                      <c:pt idx="1931">
                        <c:v>-161.29468024348446</c:v>
                      </c:pt>
                      <c:pt idx="1932">
                        <c:v>-161.27080071823841</c:v>
                      </c:pt>
                      <c:pt idx="1933">
                        <c:v>-161.24677794335796</c:v>
                      </c:pt>
                      <c:pt idx="1934">
                        <c:v>-161.22261193873831</c:v>
                      </c:pt>
                      <c:pt idx="1935">
                        <c:v>-161.19830272582902</c:v>
                      </c:pt>
                      <c:pt idx="1936">
                        <c:v>-161.17385032630159</c:v>
                      </c:pt>
                      <c:pt idx="1937">
                        <c:v>-161.14925476000684</c:v>
                      </c:pt>
                      <c:pt idx="1938">
                        <c:v>-161.1245160539454</c:v>
                      </c:pt>
                      <c:pt idx="1939">
                        <c:v>-161.09963422503702</c:v>
                      </c:pt>
                      <c:pt idx="1940">
                        <c:v>-161.07460929863925</c:v>
                      </c:pt>
                      <c:pt idx="1941">
                        <c:v>-161.0494412923824</c:v>
                      </c:pt>
                      <c:pt idx="1942">
                        <c:v>-161.02413023300065</c:v>
                      </c:pt>
                      <c:pt idx="1943">
                        <c:v>-160.99867614181028</c:v>
                      </c:pt>
                      <c:pt idx="1944">
                        <c:v>-160.97307904123781</c:v>
                      </c:pt>
                      <c:pt idx="1945">
                        <c:v>-160.94733895402058</c:v>
                      </c:pt>
                      <c:pt idx="1946">
                        <c:v>-160.92145590129724</c:v>
                      </c:pt>
                      <c:pt idx="1947">
                        <c:v>-160.89542991259975</c:v>
                      </c:pt>
                      <c:pt idx="1948">
                        <c:v>-160.86926100156163</c:v>
                      </c:pt>
                      <c:pt idx="1949">
                        <c:v>-160.84294919762598</c:v>
                      </c:pt>
                      <c:pt idx="1950">
                        <c:v>-160.81649452264202</c:v>
                      </c:pt>
                      <c:pt idx="1951">
                        <c:v>-160.78989700010203</c:v>
                      </c:pt>
                      <c:pt idx="1952">
                        <c:v>-160.7631566535872</c:v>
                      </c:pt>
                      <c:pt idx="1953">
                        <c:v>-160.7362735070339</c:v>
                      </c:pt>
                      <c:pt idx="1954">
                        <c:v>-160.70924758238013</c:v>
                      </c:pt>
                      <c:pt idx="1955">
                        <c:v>-160.68207890880259</c:v>
                      </c:pt>
                      <c:pt idx="1956">
                        <c:v>-160.6547675069958</c:v>
                      </c:pt>
                      <c:pt idx="1957">
                        <c:v>-160.62731339809844</c:v>
                      </c:pt>
                      <c:pt idx="1958">
                        <c:v>-160.59971661124271</c:v>
                      </c:pt>
                      <c:pt idx="1959">
                        <c:v>-160.5719771694769</c:v>
                      </c:pt>
                      <c:pt idx="1960">
                        <c:v>-160.54409509722589</c:v>
                      </c:pt>
                      <c:pt idx="1961">
                        <c:v>-160.51607041949188</c:v>
                      </c:pt>
                      <c:pt idx="1962">
                        <c:v>-160.48790316118831</c:v>
                      </c:pt>
                      <c:pt idx="1963">
                        <c:v>-160.45959334687331</c:v>
                      </c:pt>
                      <c:pt idx="1964">
                        <c:v>-160.43114100221521</c:v>
                      </c:pt>
                      <c:pt idx="1965">
                        <c:v>-160.40254615226067</c:v>
                      </c:pt>
                      <c:pt idx="1966">
                        <c:v>-160.37380882250039</c:v>
                      </c:pt>
                      <c:pt idx="1967">
                        <c:v>-160.34492903838071</c:v>
                      </c:pt>
                      <c:pt idx="1968">
                        <c:v>-160.31590682552553</c:v>
                      </c:pt>
                      <c:pt idx="1969">
                        <c:v>-160.28674220986971</c:v>
                      </c:pt>
                      <c:pt idx="1970">
                        <c:v>-160.25743521708156</c:v>
                      </c:pt>
                      <c:pt idx="1971">
                        <c:v>-160.2279858718525</c:v>
                      </c:pt>
                      <c:pt idx="1972">
                        <c:v>-160.19839420655657</c:v>
                      </c:pt>
                      <c:pt idx="1973">
                        <c:v>-160.16866023802478</c:v>
                      </c:pt>
                      <c:pt idx="1974">
                        <c:v>-160.13878399885328</c:v>
                      </c:pt>
                      <c:pt idx="1975">
                        <c:v>-160.10876551422191</c:v>
                      </c:pt>
                      <c:pt idx="1976">
                        <c:v>-160.07860481059842</c:v>
                      </c:pt>
                      <c:pt idx="1977">
                        <c:v>-160.04830191489461</c:v>
                      </c:pt>
                      <c:pt idx="1978">
                        <c:v>-160.01785685393344</c:v>
                      </c:pt>
                      <c:pt idx="1979">
                        <c:v>-159.98726965511523</c:v>
                      </c:pt>
                      <c:pt idx="1980">
                        <c:v>-159.95654034490769</c:v>
                      </c:pt>
                      <c:pt idx="1981">
                        <c:v>-159.92566895124403</c:v>
                      </c:pt>
                      <c:pt idx="1982">
                        <c:v>-159.89465550121372</c:v>
                      </c:pt>
                      <c:pt idx="1983">
                        <c:v>-159.86350002248349</c:v>
                      </c:pt>
                      <c:pt idx="1984">
                        <c:v>-159.83220254280894</c:v>
                      </c:pt>
                      <c:pt idx="1985">
                        <c:v>-159.80076308972357</c:v>
                      </c:pt>
                      <c:pt idx="1986">
                        <c:v>-159.76918169147146</c:v>
                      </c:pt>
                      <c:pt idx="1987">
                        <c:v>-159.73745837589703</c:v>
                      </c:pt>
                      <c:pt idx="1988">
                        <c:v>-159.70559317124432</c:v>
                      </c:pt>
                      <c:pt idx="1989">
                        <c:v>-159.67358610566862</c:v>
                      </c:pt>
                      <c:pt idx="1990">
                        <c:v>-159.64143720799129</c:v>
                      </c:pt>
                      <c:pt idx="1991">
                        <c:v>-159.60914650636758</c:v>
                      </c:pt>
                      <c:pt idx="1992">
                        <c:v>-159.57671402970774</c:v>
                      </c:pt>
                      <c:pt idx="1993">
                        <c:v>-159.54413980661107</c:v>
                      </c:pt>
                      <c:pt idx="1994">
                        <c:v>-159.51142386625426</c:v>
                      </c:pt>
                      <c:pt idx="1995">
                        <c:v>-159.47856623754751</c:v>
                      </c:pt>
                      <c:pt idx="1996">
                        <c:v>-159.44556694984513</c:v>
                      </c:pt>
                      <c:pt idx="1997">
                        <c:v>-159.41242603219052</c:v>
                      </c:pt>
                      <c:pt idx="1998">
                        <c:v>-159.37914351416003</c:v>
                      </c:pt>
                      <c:pt idx="1999">
                        <c:v>-159.34571942537445</c:v>
                      </c:pt>
                      <c:pt idx="2000">
                        <c:v>-159.31215379541007</c:v>
                      </c:pt>
                      <c:pt idx="2001">
                        <c:v>-159.27844665424294</c:v>
                      </c:pt>
                      <c:pt idx="2002">
                        <c:v>-159.24459803167144</c:v>
                      </c:pt>
                      <c:pt idx="2003">
                        <c:v>-159.21060795780483</c:v>
                      </c:pt>
                      <c:pt idx="2004">
                        <c:v>-159.17647646279676</c:v>
                      </c:pt>
                      <c:pt idx="2005">
                        <c:v>-159.14220357711173</c:v>
                      </c:pt>
                      <c:pt idx="2006">
                        <c:v>-159.10778933085899</c:v>
                      </c:pt>
                      <c:pt idx="2007">
                        <c:v>-159.07323375508042</c:v>
                      </c:pt>
                      <c:pt idx="2008">
                        <c:v>-159.03853688001846</c:v>
                      </c:pt>
                      <c:pt idx="2009">
                        <c:v>-159.00369873684815</c:v>
                      </c:pt>
                      <c:pt idx="2010">
                        <c:v>-158.96871935630051</c:v>
                      </c:pt>
                      <c:pt idx="2011">
                        <c:v>-158.9335987695506</c:v>
                      </c:pt>
                      <c:pt idx="2012">
                        <c:v>-158.89833700772903</c:v>
                      </c:pt>
                      <c:pt idx="2013">
                        <c:v>-158.86293410218855</c:v>
                      </c:pt>
                      <c:pt idx="2014">
                        <c:v>-158.8273900842818</c:v>
                      </c:pt>
                      <c:pt idx="2015">
                        <c:v>-158.79170498580564</c:v>
                      </c:pt>
                      <c:pt idx="2016">
                        <c:v>-158.75587883820151</c:v>
                      </c:pt>
                      <c:pt idx="2017">
                        <c:v>-158.7199116734883</c:v>
                      </c:pt>
                      <c:pt idx="2018">
                        <c:v>-158.68380352350718</c:v>
                      </c:pt>
                      <c:pt idx="2019">
                        <c:v>-158.64755442045464</c:v>
                      </c:pt>
                      <c:pt idx="2020">
                        <c:v>-158.61116439630507</c:v>
                      </c:pt>
                      <c:pt idx="2021">
                        <c:v>-158.57463348365462</c:v>
                      </c:pt>
                      <c:pt idx="2022">
                        <c:v>-158.53796171465538</c:v>
                      </c:pt>
                      <c:pt idx="2023">
                        <c:v>-158.50114912212553</c:v>
                      </c:pt>
                      <c:pt idx="2024">
                        <c:v>-158.46419573870563</c:v>
                      </c:pt>
                      <c:pt idx="2025">
                        <c:v>-158.42710159712502</c:v>
                      </c:pt>
                      <c:pt idx="2026">
                        <c:v>-158.38986673046838</c:v>
                      </c:pt>
                      <c:pt idx="2027">
                        <c:v>-158.35249117164273</c:v>
                      </c:pt>
                      <c:pt idx="2028">
                        <c:v>-158.31497495399915</c:v>
                      </c:pt>
                      <c:pt idx="2029">
                        <c:v>-158.27731811097755</c:v>
                      </c:pt>
                      <c:pt idx="2030">
                        <c:v>-158.23952067566259</c:v>
                      </c:pt>
                      <c:pt idx="2031">
                        <c:v>-158.20158268180506</c:v>
                      </c:pt>
                      <c:pt idx="2032">
                        <c:v>-158.16350416320012</c:v>
                      </c:pt>
                      <c:pt idx="2033">
                        <c:v>-158.12528515364298</c:v>
                      </c:pt>
                      <c:pt idx="2034">
                        <c:v>-158.08692568688443</c:v>
                      </c:pt>
                      <c:pt idx="2035">
                        <c:v>-158.04842579725252</c:v>
                      </c:pt>
                      <c:pt idx="2036">
                        <c:v>-158.00978551885336</c:v>
                      </c:pt>
                      <c:pt idx="2037">
                        <c:v>-157.97100488601501</c:v>
                      </c:pt>
                      <c:pt idx="2038">
                        <c:v>-157.93208393315439</c:v>
                      </c:pt>
                      <c:pt idx="2039">
                        <c:v>-157.89302269482164</c:v>
                      </c:pt>
                      <c:pt idx="2040">
                        <c:v>-157.85382120565572</c:v>
                      </c:pt>
                      <c:pt idx="2041">
                        <c:v>-157.81447950073968</c:v>
                      </c:pt>
                      <c:pt idx="2042">
                        <c:v>-157.77499761484569</c:v>
                      </c:pt>
                      <c:pt idx="2043">
                        <c:v>-157.73537558292361</c:v>
                      </c:pt>
                      <c:pt idx="2044">
                        <c:v>-157.69561344036731</c:v>
                      </c:pt>
                      <c:pt idx="2045">
                        <c:v>-157.65571122243747</c:v>
                      </c:pt>
                      <c:pt idx="2046">
                        <c:v>-157.61566896448363</c:v>
                      </c:pt>
                      <c:pt idx="2047">
                        <c:v>-157.57548670229937</c:v>
                      </c:pt>
                      <c:pt idx="2048">
                        <c:v>-157.53516447127856</c:v>
                      </c:pt>
                      <c:pt idx="2049">
                        <c:v>-157.49470230743688</c:v>
                      </c:pt>
                      <c:pt idx="2050">
                        <c:v>-157.45410024674555</c:v>
                      </c:pt>
                      <c:pt idx="2051">
                        <c:v>-157.41335832504254</c:v>
                      </c:pt>
                      <c:pt idx="2052">
                        <c:v>-157.37247657883202</c:v>
                      </c:pt>
                      <c:pt idx="2053">
                        <c:v>-157.33145504408517</c:v>
                      </c:pt>
                      <c:pt idx="2054">
                        <c:v>-157.29029375761704</c:v>
                      </c:pt>
                      <c:pt idx="2055">
                        <c:v>-157.2489927557985</c:v>
                      </c:pt>
                      <c:pt idx="2056">
                        <c:v>-157.20755207504487</c:v>
                      </c:pt>
                      <c:pt idx="2057">
                        <c:v>-157.16597175261526</c:v>
                      </c:pt>
                      <c:pt idx="2058">
                        <c:v>-157.1242518252358</c:v>
                      </c:pt>
                      <c:pt idx="2059">
                        <c:v>-157.0823923300768</c:v>
                      </c:pt>
                      <c:pt idx="2060">
                        <c:v>-157.04039330408648</c:v>
                      </c:pt>
                      <c:pt idx="2061">
                        <c:v>-156.99825478479033</c:v>
                      </c:pt>
                      <c:pt idx="2062">
                        <c:v>-156.95597680949191</c:v>
                      </c:pt>
                      <c:pt idx="2063">
                        <c:v>-156.91355941580554</c:v>
                      </c:pt>
                      <c:pt idx="2064">
                        <c:v>-156.8710026415676</c:v>
                      </c:pt>
                      <c:pt idx="2065">
                        <c:v>-156.82830652421487</c:v>
                      </c:pt>
                      <c:pt idx="2066">
                        <c:v>-156.78547110189456</c:v>
                      </c:pt>
                      <c:pt idx="2067">
                        <c:v>-156.74249641270953</c:v>
                      </c:pt>
                      <c:pt idx="2068">
                        <c:v>-156.69938249462945</c:v>
                      </c:pt>
                      <c:pt idx="2069">
                        <c:v>-156.65612938624562</c:v>
                      </c:pt>
                      <c:pt idx="2070">
                        <c:v>-156.61273712570534</c:v>
                      </c:pt>
                      <c:pt idx="2071">
                        <c:v>-156.56920575168874</c:v>
                      </c:pt>
                      <c:pt idx="2072">
                        <c:v>-156.52553530287605</c:v>
                      </c:pt>
                      <c:pt idx="2073">
                        <c:v>-156.48172581794739</c:v>
                      </c:pt>
                      <c:pt idx="2074">
                        <c:v>-156.4377773358494</c:v>
                      </c:pt>
                      <c:pt idx="2075">
                        <c:v>-156.39368989566194</c:v>
                      </c:pt>
                      <c:pt idx="2076">
                        <c:v>-156.34946353664247</c:v>
                      </c:pt>
                      <c:pt idx="2077">
                        <c:v>-156.30509829787087</c:v>
                      </c:pt>
                      <c:pt idx="2078">
                        <c:v>-156.26059421891546</c:v>
                      </c:pt>
                      <c:pt idx="2079">
                        <c:v>-156.2159513393002</c:v>
                      </c:pt>
                      <c:pt idx="2080">
                        <c:v>-156.17116969841581</c:v>
                      </c:pt>
                      <c:pt idx="2081">
                        <c:v>-156.12624933645236</c:v>
                      </c:pt>
                      <c:pt idx="2082">
                        <c:v>-156.0811902931114</c:v>
                      </c:pt>
                      <c:pt idx="2083">
                        <c:v>-156.03599260822776</c:v>
                      </c:pt>
                      <c:pt idx="2084">
                        <c:v>-155.99065632239117</c:v>
                      </c:pt>
                      <c:pt idx="2085">
                        <c:v>-155.94518147534762</c:v>
                      </c:pt>
                      <c:pt idx="2086">
                        <c:v>-155.89956810804216</c:v>
                      </c:pt>
                      <c:pt idx="2087">
                        <c:v>-155.85381626044281</c:v>
                      </c:pt>
                      <c:pt idx="2088">
                        <c:v>-155.80792597358339</c:v>
                      </c:pt>
                      <c:pt idx="2089">
                        <c:v>-155.76189728827572</c:v>
                      </c:pt>
                      <c:pt idx="2090">
                        <c:v>-155.7157302449763</c:v>
                      </c:pt>
                      <c:pt idx="2091">
                        <c:v>-155.66942488502988</c:v>
                      </c:pt>
                      <c:pt idx="2092">
                        <c:v>-155.62298124938144</c:v>
                      </c:pt>
                      <c:pt idx="2093">
                        <c:v>-155.57639937959777</c:v>
                      </c:pt>
                      <c:pt idx="2094">
                        <c:v>-155.5296793167571</c:v>
                      </c:pt>
                      <c:pt idx="2095">
                        <c:v>-155.48282110238176</c:v>
                      </c:pt>
                      <c:pt idx="2096">
                        <c:v>-155.43582477821616</c:v>
                      </c:pt>
                      <c:pt idx="2097">
                        <c:v>-155.38869038591585</c:v>
                      </c:pt>
                      <c:pt idx="2098">
                        <c:v>-155.3414179675805</c:v>
                      </c:pt>
                      <c:pt idx="2099">
                        <c:v>-155.29400756482124</c:v>
                      </c:pt>
                      <c:pt idx="2100">
                        <c:v>-155.24645921987101</c:v>
                      </c:pt>
                      <c:pt idx="2101">
                        <c:v>-155.19877297514029</c:v>
                      </c:pt>
                      <c:pt idx="2102">
                        <c:v>-155.15094887281754</c:v>
                      </c:pt>
                      <c:pt idx="2103">
                        <c:v>-155.10298695553536</c:v>
                      </c:pt>
                      <c:pt idx="2104">
                        <c:v>-155.05488726574868</c:v>
                      </c:pt>
                      <c:pt idx="2105">
                        <c:v>-155.00664984622324</c:v>
                      </c:pt>
                      <c:pt idx="2106">
                        <c:v>-154.9582747398137</c:v>
                      </c:pt>
                      <c:pt idx="2107">
                        <c:v>-154.90976198955229</c:v>
                      </c:pt>
                      <c:pt idx="2108">
                        <c:v>-154.86111163847127</c:v>
                      </c:pt>
                      <c:pt idx="2109">
                        <c:v>-154.81232372955844</c:v>
                      </c:pt>
                      <c:pt idx="2110">
                        <c:v>-154.76339830673425</c:v>
                      </c:pt>
                      <c:pt idx="2111">
                        <c:v>-154.7143354128977</c:v>
                      </c:pt>
                      <c:pt idx="2112">
                        <c:v>-154.66513509188039</c:v>
                      </c:pt>
                      <c:pt idx="2113">
                        <c:v>-154.61579738733633</c:v>
                      </c:pt>
                      <c:pt idx="2114">
                        <c:v>-154.56632234305266</c:v>
                      </c:pt>
                      <c:pt idx="2115">
                        <c:v>-154.51671000317191</c:v>
                      </c:pt>
                      <c:pt idx="2116">
                        <c:v>-154.46696041143682</c:v>
                      </c:pt>
                      <c:pt idx="2117">
                        <c:v>-154.41707361230073</c:v>
                      </c:pt>
                      <c:pt idx="2118">
                        <c:v>-154.3670496499505</c:v>
                      </c:pt>
                      <c:pt idx="2119">
                        <c:v>-154.31688856888391</c:v>
                      </c:pt>
                      <c:pt idx="2120">
                        <c:v>-154.26659041355427</c:v>
                      </c:pt>
                      <c:pt idx="2121">
                        <c:v>-154.21615522881459</c:v>
                      </c:pt>
                      <c:pt idx="2122">
                        <c:v>-154.16558305934024</c:v>
                      </c:pt>
                      <c:pt idx="2123">
                        <c:v>-154.11487395002865</c:v>
                      </c:pt>
                      <c:pt idx="2124">
                        <c:v>-154.06402794599927</c:v>
                      </c:pt>
                      <c:pt idx="2125">
                        <c:v>-154.01304509241598</c:v>
                      </c:pt>
                      <c:pt idx="2126">
                        <c:v>-153.96192543453145</c:v>
                      </c:pt>
                      <c:pt idx="2127">
                        <c:v>-153.91066901773164</c:v>
                      </c:pt>
                      <c:pt idx="2128">
                        <c:v>-153.85927588753566</c:v>
                      </c:pt>
                      <c:pt idx="2129">
                        <c:v>-153.80774608968471</c:v>
                      </c:pt>
                      <c:pt idx="2130">
                        <c:v>-153.75607966996441</c:v>
                      </c:pt>
                      <c:pt idx="2131">
                        <c:v>-153.70427667407148</c:v>
                      </c:pt>
                      <c:pt idx="2132">
                        <c:v>-153.6523371483689</c:v>
                      </c:pt>
                      <c:pt idx="2133">
                        <c:v>-153.60026113850898</c:v>
                      </c:pt>
                      <c:pt idx="2134">
                        <c:v>-153.54804869112115</c:v>
                      </c:pt>
                      <c:pt idx="2135">
                        <c:v>-153.49569985247945</c:v>
                      </c:pt>
                      <c:pt idx="2136">
                        <c:v>-153.44321466912447</c:v>
                      </c:pt>
                      <c:pt idx="2137">
                        <c:v>-153.39059318759672</c:v>
                      </c:pt>
                      <c:pt idx="2138">
                        <c:v>-153.33783545470325</c:v>
                      </c:pt>
                      <c:pt idx="2139">
                        <c:v>-153.28494151720662</c:v>
                      </c:pt>
                      <c:pt idx="2140">
                        <c:v>-153.23191142231352</c:v>
                      </c:pt>
                      <c:pt idx="2141">
                        <c:v>-153.17874521687534</c:v>
                      </c:pt>
                      <c:pt idx="2142">
                        <c:v>-153.12544294814322</c:v>
                      </c:pt>
                      <c:pt idx="2143">
                        <c:v>-153.07200466363469</c:v>
                      </c:pt>
                      <c:pt idx="2144">
                        <c:v>-153.01843041082284</c:v>
                      </c:pt>
                      <c:pt idx="2145">
                        <c:v>-152.96472023695884</c:v>
                      </c:pt>
                      <c:pt idx="2146">
                        <c:v>-152.91087419022631</c:v>
                      </c:pt>
                      <c:pt idx="2147">
                        <c:v>-152.85689231805398</c:v>
                      </c:pt>
                      <c:pt idx="2148">
                        <c:v>-152.80277466866997</c:v>
                      </c:pt>
                      <c:pt idx="2149">
                        <c:v>-152.74852129003591</c:v>
                      </c:pt>
                      <c:pt idx="2150">
                        <c:v>-152.69413223011341</c:v>
                      </c:pt>
                      <c:pt idx="2151">
                        <c:v>-152.63960753775228</c:v>
                      </c:pt>
                      <c:pt idx="2152">
                        <c:v>-152.58494726082537</c:v>
                      </c:pt>
                      <c:pt idx="2153">
                        <c:v>-152.53015144831571</c:v>
                      </c:pt>
                      <c:pt idx="2154">
                        <c:v>-152.47522014862901</c:v>
                      </c:pt>
                      <c:pt idx="2155">
                        <c:v>-152.42015341061509</c:v>
                      </c:pt>
                      <c:pt idx="2156">
                        <c:v>-152.364951283257</c:v>
                      </c:pt>
                      <c:pt idx="2157">
                        <c:v>-152.30961381558217</c:v>
                      </c:pt>
                      <c:pt idx="2158">
                        <c:v>-152.25414105661804</c:v>
                      </c:pt>
                      <c:pt idx="2159">
                        <c:v>-152.1985330558806</c:v>
                      </c:pt>
                      <c:pt idx="2160">
                        <c:v>-152.14278986235286</c:v>
                      </c:pt>
                      <c:pt idx="2161">
                        <c:v>-152.08691152608367</c:v>
                      </c:pt>
                      <c:pt idx="2162">
                        <c:v>-152.03089809632252</c:v>
                      </c:pt>
                      <c:pt idx="2163">
                        <c:v>-151.97474962289624</c:v>
                      </c:pt>
                      <c:pt idx="2164">
                        <c:v>-151.91846615572047</c:v>
                      </c:pt>
                      <c:pt idx="2165">
                        <c:v>-151.86204774488843</c:v>
                      </c:pt>
                      <c:pt idx="2166">
                        <c:v>-151.80549444049339</c:v>
                      </c:pt>
                      <c:pt idx="2167">
                        <c:v>-151.74880629245101</c:v>
                      </c:pt>
                      <c:pt idx="2168">
                        <c:v>-151.69198335143184</c:v>
                      </c:pt>
                      <c:pt idx="2169">
                        <c:v>-151.63502566788443</c:v>
                      </c:pt>
                      <c:pt idx="2170">
                        <c:v>-151.57793329239055</c:v>
                      </c:pt>
                      <c:pt idx="2171">
                        <c:v>-151.52070627553192</c:v>
                      </c:pt>
                      <c:pt idx="2172">
                        <c:v>-151.46334466824561</c:v>
                      </c:pt>
                      <c:pt idx="2173">
                        <c:v>-151.40584852160188</c:v>
                      </c:pt>
                      <c:pt idx="2174">
                        <c:v>-151.34821788640451</c:v>
                      </c:pt>
                      <c:pt idx="2175">
                        <c:v>-151.29045281407903</c:v>
                      </c:pt>
                      <c:pt idx="2176">
                        <c:v>-151.23255335569573</c:v>
                      </c:pt>
                      <c:pt idx="2177">
                        <c:v>-151.17451956290216</c:v>
                      </c:pt>
                      <c:pt idx="2178">
                        <c:v>-151.1163514873015</c:v>
                      </c:pt>
                      <c:pt idx="2179">
                        <c:v>-151.05804918023046</c:v>
                      </c:pt>
                      <c:pt idx="2180">
                        <c:v>-150.9996126937807</c:v>
                      </c:pt>
                      <c:pt idx="2181">
                        <c:v>-150.94104207982184</c:v>
                      </c:pt>
                      <c:pt idx="2182">
                        <c:v>-150.88233739017909</c:v>
                      </c:pt>
                      <c:pt idx="2183">
                        <c:v>-150.82349867734379</c:v>
                      </c:pt>
                      <c:pt idx="2184">
                        <c:v>-150.76452599318557</c:v>
                      </c:pt>
                      <c:pt idx="2185">
                        <c:v>-150.70541939032898</c:v>
                      </c:pt>
                      <c:pt idx="2186">
                        <c:v>-150.64617892117658</c:v>
                      </c:pt>
                      <c:pt idx="2187">
                        <c:v>-150.58680463853057</c:v>
                      </c:pt>
                      <c:pt idx="2188">
                        <c:v>-150.5272965949267</c:v>
                      </c:pt>
                      <c:pt idx="2189">
                        <c:v>-150.46765484330038</c:v>
                      </c:pt>
                      <c:pt idx="2190">
                        <c:v>-150.40787943654266</c:v>
                      </c:pt>
                      <c:pt idx="2191">
                        <c:v>-150.34797042794423</c:v>
                      </c:pt>
                      <c:pt idx="2192">
                        <c:v>-150.28792787052936</c:v>
                      </c:pt>
                      <c:pt idx="2193">
                        <c:v>-150.22775181776638</c:v>
                      </c:pt>
                      <c:pt idx="2194">
                        <c:v>-150.16744232303481</c:v>
                      </c:pt>
                      <c:pt idx="2195">
                        <c:v>-150.1069994399362</c:v>
                      </c:pt>
                      <c:pt idx="2196">
                        <c:v>-150.04642322207218</c:v>
                      </c:pt>
                      <c:pt idx="2197">
                        <c:v>-149.98571372331071</c:v>
                      </c:pt>
                      <c:pt idx="2198">
                        <c:v>-149.92487099778629</c:v>
                      </c:pt>
                      <c:pt idx="2199">
                        <c:v>-149.86389509910046</c:v>
                      </c:pt>
                      <c:pt idx="2200">
                        <c:v>-149.80278608187623</c:v>
                      </c:pt>
                      <c:pt idx="2201">
                        <c:v>-149.74154399998162</c:v>
                      </c:pt>
                      <c:pt idx="2202">
                        <c:v>-149.68016890817282</c:v>
                      </c:pt>
                      <c:pt idx="2203">
                        <c:v>-149.61866086071751</c:v>
                      </c:pt>
                      <c:pt idx="2204">
                        <c:v>-149.5570199122831</c:v>
                      </c:pt>
                      <c:pt idx="2205">
                        <c:v>-149.49524611789221</c:v>
                      </c:pt>
                      <c:pt idx="2206">
                        <c:v>-149.43333953199021</c:v>
                      </c:pt>
                      <c:pt idx="2207">
                        <c:v>-149.37130020991063</c:v>
                      </c:pt>
                      <c:pt idx="2208">
                        <c:v>-149.30912820672049</c:v>
                      </c:pt>
                      <c:pt idx="2209">
                        <c:v>-149.24682357726482</c:v>
                      </c:pt>
                      <c:pt idx="2210">
                        <c:v>-149.18438637745444</c:v>
                      </c:pt>
                      <c:pt idx="2211">
                        <c:v>-149.12181666226763</c:v>
                      </c:pt>
                      <c:pt idx="2212">
                        <c:v>-149.05911448765963</c:v>
                      </c:pt>
                      <c:pt idx="2213">
                        <c:v>-148.99627990914155</c:v>
                      </c:pt>
                      <c:pt idx="2214">
                        <c:v>-148.93331298240219</c:v>
                      </c:pt>
                      <c:pt idx="2215">
                        <c:v>-148.87021376361886</c:v>
                      </c:pt>
                      <c:pt idx="2216">
                        <c:v>-148.80698230874677</c:v>
                      </c:pt>
                      <c:pt idx="2217">
                        <c:v>-148.74361867400765</c:v>
                      </c:pt>
                      <c:pt idx="2218">
                        <c:v>-148.68012291535669</c:v>
                      </c:pt>
                      <c:pt idx="2219">
                        <c:v>-148.61649508968176</c:v>
                      </c:pt>
                      <c:pt idx="2220">
                        <c:v>-148.55273525316014</c:v>
                      </c:pt>
                      <c:pt idx="2221">
                        <c:v>-148.48884346267965</c:v>
                      </c:pt>
                      <c:pt idx="2222">
                        <c:v>-148.42481977472843</c:v>
                      </c:pt>
                      <c:pt idx="2223">
                        <c:v>-148.36066424646077</c:v>
                      </c:pt>
                      <c:pt idx="2224">
                        <c:v>-148.29637693445363</c:v>
                      </c:pt>
                      <c:pt idx="2225">
                        <c:v>-148.23195789621656</c:v>
                      </c:pt>
                      <c:pt idx="2226">
                        <c:v>-148.16740718890387</c:v>
                      </c:pt>
                      <c:pt idx="2227">
                        <c:v>-148.10272486958098</c:v>
                      </c:pt>
                      <c:pt idx="2228">
                        <c:v>-148.03791099606832</c:v>
                      </c:pt>
                      <c:pt idx="2229">
                        <c:v>-147.9729656255646</c:v>
                      </c:pt>
                      <c:pt idx="2230">
                        <c:v>-147.90788881615669</c:v>
                      </c:pt>
                      <c:pt idx="2231">
                        <c:v>-147.8426806253097</c:v>
                      </c:pt>
                      <c:pt idx="2232">
                        <c:v>-147.7773411111105</c:v>
                      </c:pt>
                      <c:pt idx="2233">
                        <c:v>-147.711870331646</c:v>
                      </c:pt>
                      <c:pt idx="2234">
                        <c:v>-147.64626834495863</c:v>
                      </c:pt>
                      <c:pt idx="2235">
                        <c:v>-147.58053520922408</c:v>
                      </c:pt>
                      <c:pt idx="2236">
                        <c:v>-147.51467098319537</c:v>
                      </c:pt>
                      <c:pt idx="2237">
                        <c:v>-147.44867572491492</c:v>
                      </c:pt>
                      <c:pt idx="2238">
                        <c:v>-147.38254949344665</c:v>
                      </c:pt>
                      <c:pt idx="2239">
                        <c:v>-147.31629234723263</c:v>
                      </c:pt>
                      <c:pt idx="2240">
                        <c:v>-147.24990434502593</c:v>
                      </c:pt>
                      <c:pt idx="2241">
                        <c:v>-147.18338554624566</c:v>
                      </c:pt>
                      <c:pt idx="2242">
                        <c:v>-147.1167360096004</c:v>
                      </c:pt>
                      <c:pt idx="2243">
                        <c:v>-147.04995579459811</c:v>
                      </c:pt>
                      <c:pt idx="2244">
                        <c:v>-146.98304495994739</c:v>
                      </c:pt>
                      <c:pt idx="2245">
                        <c:v>-146.91600356595558</c:v>
                      </c:pt>
                      <c:pt idx="2246">
                        <c:v>-146.8488316712868</c:v>
                      </c:pt>
                      <c:pt idx="2247">
                        <c:v>-146.78152933647047</c:v>
                      </c:pt>
                      <c:pt idx="2248">
                        <c:v>-146.71409662048163</c:v>
                      </c:pt>
                      <c:pt idx="2249">
                        <c:v>-146.64653358384959</c:v>
                      </c:pt>
                      <c:pt idx="2250">
                        <c:v>-146.57884028621558</c:v>
                      </c:pt>
                      <c:pt idx="2251">
                        <c:v>-146.51101678784249</c:v>
                      </c:pt>
                      <c:pt idx="2252">
                        <c:v>-146.44306314908206</c:v>
                      </c:pt>
                      <c:pt idx="2253">
                        <c:v>-146.37497942997513</c:v>
                      </c:pt>
                      <c:pt idx="2254">
                        <c:v>-146.30676569127309</c:v>
                      </c:pt>
                      <c:pt idx="2255">
                        <c:v>-146.2384219933721</c:v>
                      </c:pt>
                      <c:pt idx="2256">
                        <c:v>-146.16994839737885</c:v>
                      </c:pt>
                      <c:pt idx="2257">
                        <c:v>-146.10134496368943</c:v>
                      </c:pt>
                      <c:pt idx="2258">
                        <c:v>-146.03261175327731</c:v>
                      </c:pt>
                      <c:pt idx="2259">
                        <c:v>-145.96374882756001</c:v>
                      </c:pt>
                      <c:pt idx="2260">
                        <c:v>-145.89475624715575</c:v>
                      </c:pt>
                      <c:pt idx="2261">
                        <c:v>-145.82563407374849</c:v>
                      </c:pt>
                      <c:pt idx="2262">
                        <c:v>-145.75638236880016</c:v>
                      </c:pt>
                      <c:pt idx="2263">
                        <c:v>-145.68700119350629</c:v>
                      </c:pt>
                      <c:pt idx="2264">
                        <c:v>-145.61749060959528</c:v>
                      </c:pt>
                      <c:pt idx="2265">
                        <c:v>-145.54785067883989</c:v>
                      </c:pt>
                      <c:pt idx="2266">
                        <c:v>-145.47808146332386</c:v>
                      </c:pt>
                      <c:pt idx="2267">
                        <c:v>-145.40818302468671</c:v>
                      </c:pt>
                      <c:pt idx="2268">
                        <c:v>-145.33815542523419</c:v>
                      </c:pt>
                      <c:pt idx="2269">
                        <c:v>-145.26799872696117</c:v>
                      </c:pt>
                      <c:pt idx="2270">
                        <c:v>-145.19771299230655</c:v>
                      </c:pt>
                      <c:pt idx="2271">
                        <c:v>-145.12729828366489</c:v>
                      </c:pt>
                      <c:pt idx="2272">
                        <c:v>-145.05675466391921</c:v>
                      </c:pt>
                      <c:pt idx="2273">
                        <c:v>-144.98608219497555</c:v>
                      </c:pt>
                      <c:pt idx="2274">
                        <c:v>-144.91528094051631</c:v>
                      </c:pt>
                      <c:pt idx="2275">
                        <c:v>-144.84435096266955</c:v>
                      </c:pt>
                      <c:pt idx="2276">
                        <c:v>-144.77329232489566</c:v>
                      </c:pt>
                      <c:pt idx="2277">
                        <c:v>-144.70210509025526</c:v>
                      </c:pt>
                      <c:pt idx="2278">
                        <c:v>-144.63078932149818</c:v>
                      </c:pt>
                      <c:pt idx="2279">
                        <c:v>-144.55934508292856</c:v>
                      </c:pt>
                      <c:pt idx="2280">
                        <c:v>-144.48777243702969</c:v>
                      </c:pt>
                      <c:pt idx="2281">
                        <c:v>-144.41607144797251</c:v>
                      </c:pt>
                      <c:pt idx="2282">
                        <c:v>-144.34424217912854</c:v>
                      </c:pt>
                      <c:pt idx="2283">
                        <c:v>-144.27228469466868</c:v>
                      </c:pt>
                      <c:pt idx="2284">
                        <c:v>-144.20019905805324</c:v>
                      </c:pt>
                      <c:pt idx="2285">
                        <c:v>-144.12798533371961</c:v>
                      </c:pt>
                      <c:pt idx="2286">
                        <c:v>-144.05564358570544</c:v>
                      </c:pt>
                      <c:pt idx="2287">
                        <c:v>-143.98317387791514</c:v>
                      </c:pt>
                      <c:pt idx="2288">
                        <c:v>-143.91057627505253</c:v>
                      </c:pt>
                      <c:pt idx="2289">
                        <c:v>-143.83785084191024</c:v>
                      </c:pt>
                      <c:pt idx="2290">
                        <c:v>-143.76499764230388</c:v>
                      </c:pt>
                      <c:pt idx="2291">
                        <c:v>-143.69201674164776</c:v>
                      </c:pt>
                      <c:pt idx="2292">
                        <c:v>-143.61890820442369</c:v>
                      </c:pt>
                      <c:pt idx="2293">
                        <c:v>-143.54567209555745</c:v>
                      </c:pt>
                      <c:pt idx="2294">
                        <c:v>-143.47230848037461</c:v>
                      </c:pt>
                      <c:pt idx="2295">
                        <c:v>-143.39881742371219</c:v>
                      </c:pt>
                      <c:pt idx="2296">
                        <c:v>-143.32519899111773</c:v>
                      </c:pt>
                      <c:pt idx="2297">
                        <c:v>-143.2514532475615</c:v>
                      </c:pt>
                      <c:pt idx="2298">
                        <c:v>-143.17758025930161</c:v>
                      </c:pt>
                      <c:pt idx="2299">
                        <c:v>-143.10358009117508</c:v>
                      </c:pt>
                      <c:pt idx="2300">
                        <c:v>-143.0294528093512</c:v>
                      </c:pt>
                      <c:pt idx="2301">
                        <c:v>-142.95519847946636</c:v>
                      </c:pt>
                      <c:pt idx="2302">
                        <c:v>-142.88081716782307</c:v>
                      </c:pt>
                      <c:pt idx="2303">
                        <c:v>-142.80630893996891</c:v>
                      </c:pt>
                      <c:pt idx="2304">
                        <c:v>-142.73167386247286</c:v>
                      </c:pt>
                      <c:pt idx="2305">
                        <c:v>-142.65691200163744</c:v>
                      </c:pt>
                      <c:pt idx="2306">
                        <c:v>-142.58202342358749</c:v>
                      </c:pt>
                      <c:pt idx="2307">
                        <c:v>-142.50700819511408</c:v>
                      </c:pt>
                      <c:pt idx="2308">
                        <c:v>-142.43186638269734</c:v>
                      </c:pt>
                      <c:pt idx="2309">
                        <c:v>-142.35659805317269</c:v>
                      </c:pt>
                      <c:pt idx="2310">
                        <c:v>-142.28120327324234</c:v>
                      </c:pt>
                      <c:pt idx="2311">
                        <c:v>-142.20568211023021</c:v>
                      </c:pt>
                      <c:pt idx="2312">
                        <c:v>-142.13003463079409</c:v>
                      </c:pt>
                      <c:pt idx="2313">
                        <c:v>-142.05426090230233</c:v>
                      </c:pt>
                      <c:pt idx="2314">
                        <c:v>-141.97836099216764</c:v>
                      </c:pt>
                      <c:pt idx="2315">
                        <c:v>-141.90233496775838</c:v>
                      </c:pt>
                      <c:pt idx="2316">
                        <c:v>-141.82618289630966</c:v>
                      </c:pt>
                      <c:pt idx="2317">
                        <c:v>-141.74990484612238</c:v>
                      </c:pt>
                      <c:pt idx="2318">
                        <c:v>-141.673500884254</c:v>
                      </c:pt>
                      <c:pt idx="2319">
                        <c:v>-141.59697107891665</c:v>
                      </c:pt>
                      <c:pt idx="2320">
                        <c:v>-141.52031549814481</c:v>
                      </c:pt>
                      <c:pt idx="2321">
                        <c:v>-141.44353420988409</c:v>
                      </c:pt>
                      <c:pt idx="2322">
                        <c:v>-141.3666272823466</c:v>
                      </c:pt>
                      <c:pt idx="2323">
                        <c:v>-141.28959478370007</c:v>
                      </c:pt>
                      <c:pt idx="2324">
                        <c:v>-141.21243678282269</c:v>
                      </c:pt>
                      <c:pt idx="2325">
                        <c:v>-141.13515334792658</c:v>
                      </c:pt>
                      <c:pt idx="2326">
                        <c:v>-141.05774454762354</c:v>
                      </c:pt>
                      <c:pt idx="2327">
                        <c:v>-140.980210450925</c:v>
                      </c:pt>
                      <c:pt idx="2328">
                        <c:v>-140.90255112630956</c:v>
                      </c:pt>
                      <c:pt idx="2329">
                        <c:v>-140.82476664305509</c:v>
                      </c:pt>
                      <c:pt idx="2330">
                        <c:v>-140.74685707012867</c:v>
                      </c:pt>
                      <c:pt idx="2331">
                        <c:v>-140.66882247703026</c:v>
                      </c:pt>
                      <c:pt idx="2332">
                        <c:v>-140.59066293263811</c:v>
                      </c:pt>
                      <c:pt idx="2333">
                        <c:v>-140.51237850645214</c:v>
                      </c:pt>
                      <c:pt idx="2334">
                        <c:v>-140.43396926850525</c:v>
                      </c:pt>
                      <c:pt idx="2335">
                        <c:v>-140.35543528767568</c:v>
                      </c:pt>
                      <c:pt idx="2336">
                        <c:v>-140.27677663444038</c:v>
                      </c:pt>
                      <c:pt idx="2337">
                        <c:v>-140.19799337812165</c:v>
                      </c:pt>
                      <c:pt idx="2338">
                        <c:v>-140.11908558897446</c:v>
                      </c:pt>
                      <c:pt idx="2339">
                        <c:v>-140.04005333716484</c:v>
                      </c:pt>
                      <c:pt idx="2340">
                        <c:v>-139.96089669263688</c:v>
                      </c:pt>
                      <c:pt idx="2341">
                        <c:v>-139.88161572600077</c:v>
                      </c:pt>
                      <c:pt idx="2342">
                        <c:v>-139.80221050728935</c:v>
                      </c:pt>
                      <c:pt idx="2343">
                        <c:v>-139.72268110724605</c:v>
                      </c:pt>
                      <c:pt idx="2344">
                        <c:v>-139.64302759679191</c:v>
                      </c:pt>
                      <c:pt idx="2345">
                        <c:v>-139.56325004640391</c:v>
                      </c:pt>
                      <c:pt idx="2346">
                        <c:v>-139.48334852664777</c:v>
                      </c:pt>
                      <c:pt idx="2347">
                        <c:v>-139.40332310911074</c:v>
                      </c:pt>
                      <c:pt idx="2348">
                        <c:v>-139.32317386440295</c:v>
                      </c:pt>
                      <c:pt idx="2349">
                        <c:v>-139.24290086397838</c:v>
                      </c:pt>
                      <c:pt idx="2350">
                        <c:v>-139.16250417889131</c:v>
                      </c:pt>
                      <c:pt idx="2351">
                        <c:v>-139.08198388095093</c:v>
                      </c:pt>
                      <c:pt idx="2352">
                        <c:v>-139.00134004130038</c:v>
                      </c:pt>
                      <c:pt idx="2353">
                        <c:v>-138.92057273188206</c:v>
                      </c:pt>
                      <c:pt idx="2354">
                        <c:v>-138.83968202401675</c:v>
                      </c:pt>
                      <c:pt idx="2355">
                        <c:v>-138.75866798986891</c:v>
                      </c:pt>
                      <c:pt idx="2356">
                        <c:v>-138.67753070164744</c:v>
                      </c:pt>
                      <c:pt idx="2357">
                        <c:v>-138.59627023071752</c:v>
                      </c:pt>
                      <c:pt idx="2358">
                        <c:v>-138.51488664995415</c:v>
                      </c:pt>
                      <c:pt idx="2359">
                        <c:v>-138.43338003107775</c:v>
                      </c:pt>
                      <c:pt idx="2360">
                        <c:v>-138.35175044700776</c:v>
                      </c:pt>
                      <c:pt idx="2361">
                        <c:v>-138.26999796999749</c:v>
                      </c:pt>
                      <c:pt idx="2362">
                        <c:v>-138.18812267265557</c:v>
                      </c:pt>
                      <c:pt idx="2363">
                        <c:v>-138.10612462763493</c:v>
                      </c:pt>
                      <c:pt idx="2364">
                        <c:v>-138.02400390794389</c:v>
                      </c:pt>
                      <c:pt idx="2365">
                        <c:v>-137.94176058645746</c:v>
                      </c:pt>
                      <c:pt idx="2366">
                        <c:v>-137.85939473622832</c:v>
                      </c:pt>
                      <c:pt idx="2367">
                        <c:v>-137.77690643030914</c:v>
                      </c:pt>
                      <c:pt idx="2368">
                        <c:v>-137.69429574232993</c:v>
                      </c:pt>
                      <c:pt idx="2369">
                        <c:v>-137.6115627450769</c:v>
                      </c:pt>
                      <c:pt idx="2370">
                        <c:v>-137.52870751271294</c:v>
                      </c:pt>
                      <c:pt idx="2371">
                        <c:v>-137.44573011833515</c:v>
                      </c:pt>
                      <c:pt idx="2372">
                        <c:v>-137.36263063579557</c:v>
                      </c:pt>
                      <c:pt idx="2373">
                        <c:v>-137.27940913903501</c:v>
                      </c:pt>
                      <c:pt idx="2374">
                        <c:v>-137.19606570172792</c:v>
                      </c:pt>
                      <c:pt idx="2375">
                        <c:v>-137.1126003981704</c:v>
                      </c:pt>
                      <c:pt idx="2376">
                        <c:v>-137.0290133022589</c:v>
                      </c:pt>
                      <c:pt idx="2377">
                        <c:v>-136.9453044885116</c:v>
                      </c:pt>
                      <c:pt idx="2378">
                        <c:v>-136.86147403109138</c:v>
                      </c:pt>
                      <c:pt idx="2379">
                        <c:v>-136.77752200460523</c:v>
                      </c:pt>
                      <c:pt idx="2380">
                        <c:v>-136.69344848321606</c:v>
                      </c:pt>
                      <c:pt idx="2381">
                        <c:v>-136.60925354215257</c:v>
                      </c:pt>
                      <c:pt idx="2382">
                        <c:v>-136.52493725593294</c:v>
                      </c:pt>
                      <c:pt idx="2383">
                        <c:v>-136.44049969938621</c:v>
                      </c:pt>
                      <c:pt idx="2384">
                        <c:v>-136.35594094765224</c:v>
                      </c:pt>
                      <c:pt idx="2385">
                        <c:v>-136.271261076093</c:v>
                      </c:pt>
                      <c:pt idx="2386">
                        <c:v>-136.18646015904901</c:v>
                      </c:pt>
                      <c:pt idx="2387">
                        <c:v>-136.10153827290361</c:v>
                      </c:pt>
                      <c:pt idx="2388">
                        <c:v>-136.01649549253025</c:v>
                      </c:pt>
                      <c:pt idx="2389">
                        <c:v>-135.93133189329086</c:v>
                      </c:pt>
                      <c:pt idx="2390">
                        <c:v>-135.8460475515688</c:v>
                      </c:pt>
                      <c:pt idx="2391">
                        <c:v>-135.76064254205988</c:v>
                      </c:pt>
                      <c:pt idx="2392">
                        <c:v>-135.67511694181354</c:v>
                      </c:pt>
                      <c:pt idx="2393">
                        <c:v>-135.58947082574767</c:v>
                      </c:pt>
                      <c:pt idx="2394">
                        <c:v>-135.5037042706897</c:v>
                      </c:pt>
                      <c:pt idx="2395">
                        <c:v>-135.41781735226797</c:v>
                      </c:pt>
                      <c:pt idx="2396">
                        <c:v>-135.33181014722118</c:v>
                      </c:pt>
                      <c:pt idx="2397">
                        <c:v>-135.24568273175495</c:v>
                      </c:pt>
                      <c:pt idx="2398">
                        <c:v>-135.15943518211947</c:v>
                      </c:pt>
                      <c:pt idx="2399">
                        <c:v>-135.07306757554181</c:v>
                      </c:pt>
                      <c:pt idx="2400">
                        <c:v>-134.98657998809449</c:v>
                      </c:pt>
                      <c:pt idx="2401">
                        <c:v>-134.89997249696017</c:v>
                      </c:pt>
                      <c:pt idx="2402">
                        <c:v>-134.81324517914393</c:v>
                      </c:pt>
                      <c:pt idx="2403">
                        <c:v>-134.72639811138441</c:v>
                      </c:pt>
                      <c:pt idx="2404">
                        <c:v>-134.63943137090871</c:v>
                      </c:pt>
                      <c:pt idx="2405">
                        <c:v>-134.5523450352548</c:v>
                      </c:pt>
                      <c:pt idx="2406">
                        <c:v>-134.46513918125012</c:v>
                      </c:pt>
                      <c:pt idx="2407">
                        <c:v>-134.3778138870988</c:v>
                      </c:pt>
                      <c:pt idx="2408">
                        <c:v>-134.29036922940617</c:v>
                      </c:pt>
                      <c:pt idx="2409">
                        <c:v>-134.20280528664284</c:v>
                      </c:pt>
                      <c:pt idx="2410">
                        <c:v>-134.1151221363468</c:v>
                      </c:pt>
                      <c:pt idx="2411">
                        <c:v>-134.02731985627801</c:v>
                      </c:pt>
                      <c:pt idx="2412">
                        <c:v>-133.93939852455182</c:v>
                      </c:pt>
                      <c:pt idx="2413">
                        <c:v>-133.85135821932792</c:v>
                      </c:pt>
                      <c:pt idx="2414">
                        <c:v>-133.76319901854393</c:v>
                      </c:pt>
                      <c:pt idx="2415">
                        <c:v>-133.67492100071487</c:v>
                      </c:pt>
                      <c:pt idx="2416">
                        <c:v>-133.5865242444001</c:v>
                      </c:pt>
                      <c:pt idx="2417">
                        <c:v>-133.49800882767047</c:v>
                      </c:pt>
                      <c:pt idx="2418">
                        <c:v>-133.40937482961834</c:v>
                      </c:pt>
                      <c:pt idx="2419">
                        <c:v>-133.32062232871422</c:v>
                      </c:pt>
                      <c:pt idx="2420">
                        <c:v>-133.2317514039616</c:v>
                      </c:pt>
                      <c:pt idx="2421">
                        <c:v>-133.14276213409747</c:v>
                      </c:pt>
                      <c:pt idx="2422">
                        <c:v>-133.05365459812535</c:v>
                      </c:pt>
                      <c:pt idx="2423">
                        <c:v>-132.96442887553715</c:v>
                      </c:pt>
                      <c:pt idx="2424">
                        <c:v>-132.87508504542521</c:v>
                      </c:pt>
                      <c:pt idx="2425">
                        <c:v>-132.7856231868374</c:v>
                      </c:pt>
                      <c:pt idx="2426">
                        <c:v>-132.69604337988739</c:v>
                      </c:pt>
                      <c:pt idx="2427">
                        <c:v>-132.60634570348984</c:v>
                      </c:pt>
                      <c:pt idx="2428">
                        <c:v>-132.51653023780284</c:v>
                      </c:pt>
                      <c:pt idx="2429">
                        <c:v>-132.42659706218518</c:v>
                      </c:pt>
                      <c:pt idx="2430">
                        <c:v>-132.33654625697255</c:v>
                      </c:pt>
                      <c:pt idx="2431">
                        <c:v>-132.24637790183456</c:v>
                      </c:pt>
                      <c:pt idx="2432">
                        <c:v>-132.15609207684054</c:v>
                      </c:pt>
                      <c:pt idx="2433">
                        <c:v>-132.0656888625482</c:v>
                      </c:pt>
                      <c:pt idx="2434">
                        <c:v>-131.97516833871603</c:v>
                      </c:pt>
                      <c:pt idx="2435">
                        <c:v>-131.88453058630145</c:v>
                      </c:pt>
                      <c:pt idx="2436">
                        <c:v>-131.79377568541815</c:v>
                      </c:pt>
                      <c:pt idx="2437">
                        <c:v>-131.70290371697922</c:v>
                      </c:pt>
                      <c:pt idx="2438">
                        <c:v>-131.61191476158683</c:v>
                      </c:pt>
                      <c:pt idx="2439">
                        <c:v>-131.52080889953231</c:v>
                      </c:pt>
                      <c:pt idx="2440">
                        <c:v>-131.42958621270571</c:v>
                      </c:pt>
                      <c:pt idx="2441">
                        <c:v>-131.33824678170924</c:v>
                      </c:pt>
                      <c:pt idx="2442">
                        <c:v>-131.24679068736711</c:v>
                      </c:pt>
                      <c:pt idx="2443">
                        <c:v>-131.15521801130291</c:v>
                      </c:pt>
                      <c:pt idx="2444">
                        <c:v>-131.06352883478499</c:v>
                      </c:pt>
                      <c:pt idx="2445">
                        <c:v>-130.97172323899287</c:v>
                      </c:pt>
                      <c:pt idx="2446">
                        <c:v>-130.87980130594977</c:v>
                      </c:pt>
                      <c:pt idx="2447">
                        <c:v>-130.78776311692408</c:v>
                      </c:pt>
                      <c:pt idx="2448">
                        <c:v>-130.69560875385022</c:v>
                      </c:pt>
                      <c:pt idx="2449">
                        <c:v>-130.6033382984406</c:v>
                      </c:pt>
                      <c:pt idx="2450">
                        <c:v>-130.51095183285176</c:v>
                      </c:pt>
                      <c:pt idx="2451">
                        <c:v>-130.41844943888492</c:v>
                      </c:pt>
                      <c:pt idx="2452">
                        <c:v>-130.32583119896302</c:v>
                      </c:pt>
                      <c:pt idx="2453">
                        <c:v>-130.23309719524255</c:v>
                      </c:pt>
                      <c:pt idx="2454">
                        <c:v>-130.14024751014651</c:v>
                      </c:pt>
                      <c:pt idx="2455">
                        <c:v>-130.04728222618667</c:v>
                      </c:pt>
                      <c:pt idx="2456">
                        <c:v>-129.95420142578595</c:v>
                      </c:pt>
                      <c:pt idx="2457">
                        <c:v>-129.86100519141175</c:v>
                      </c:pt>
                      <c:pt idx="2458">
                        <c:v>-129.76769360655283</c:v>
                      </c:pt>
                      <c:pt idx="2459">
                        <c:v>-129.67426675363214</c:v>
                      </c:pt>
                      <c:pt idx="2460">
                        <c:v>-129.5807247153835</c:v>
                      </c:pt>
                      <c:pt idx="2461">
                        <c:v>-129.48706757551776</c:v>
                      </c:pt>
                      <c:pt idx="2462">
                        <c:v>-129.39329541685751</c:v>
                      </c:pt>
                      <c:pt idx="2463">
                        <c:v>-129.29940832249187</c:v>
                      </c:pt>
                      <c:pt idx="2464">
                        <c:v>-129.20540637635369</c:v>
                      </c:pt>
                      <c:pt idx="2465">
                        <c:v>-129.11128966157648</c:v>
                      </c:pt>
                      <c:pt idx="2466">
                        <c:v>-129.01705826187103</c:v>
                      </c:pt>
                      <c:pt idx="2467">
                        <c:v>-128.92271226090378</c:v>
                      </c:pt>
                      <c:pt idx="2468">
                        <c:v>-128.82825174238553</c:v>
                      </c:pt>
                      <c:pt idx="2469">
                        <c:v>-128.73367679033797</c:v>
                      </c:pt>
                      <c:pt idx="2470">
                        <c:v>-128.63898748900482</c:v>
                      </c:pt>
                      <c:pt idx="2471">
                        <c:v>-128.54418392200805</c:v>
                      </c:pt>
                      <c:pt idx="2472">
                        <c:v>-128.44926617390229</c:v>
                      </c:pt>
                      <c:pt idx="2473">
                        <c:v>-128.35423432875359</c:v>
                      </c:pt>
                      <c:pt idx="2474">
                        <c:v>-128.25908847124978</c:v>
                      </c:pt>
                      <c:pt idx="2475">
                        <c:v>-128.16382868576781</c:v>
                      </c:pt>
                      <c:pt idx="2476">
                        <c:v>-128.06845505686226</c:v>
                      </c:pt>
                      <c:pt idx="2477">
                        <c:v>-127.97296766944298</c:v>
                      </c:pt>
                      <c:pt idx="2478">
                        <c:v>-127.87736660802017</c:v>
                      </c:pt>
                      <c:pt idx="2479">
                        <c:v>-127.78165195785894</c:v>
                      </c:pt>
                      <c:pt idx="2480">
                        <c:v>-127.68582380364711</c:v>
                      </c:pt>
                      <c:pt idx="2481">
                        <c:v>-127.58988223082744</c:v>
                      </c:pt>
                      <c:pt idx="2482">
                        <c:v>-127.49382732444302</c:v>
                      </c:pt>
                      <c:pt idx="2483">
                        <c:v>-127.39765916971456</c:v>
                      </c:pt>
                      <c:pt idx="2484">
                        <c:v>-127.3013778524401</c:v>
                      </c:pt>
                      <c:pt idx="2485">
                        <c:v>-127.20498345761831</c:v>
                      </c:pt>
                      <c:pt idx="2486">
                        <c:v>-127.10847607131369</c:v>
                      </c:pt>
                      <c:pt idx="2487">
                        <c:v>-127.01185577892458</c:v>
                      </c:pt>
                      <c:pt idx="2488">
                        <c:v>-126.9151226666043</c:v>
                      </c:pt>
                      <c:pt idx="2489">
                        <c:v>-126.81827682001766</c:v>
                      </c:pt>
                      <c:pt idx="2490">
                        <c:v>-126.72131832540677</c:v>
                      </c:pt>
                      <c:pt idx="2491">
                        <c:v>-126.62424726861408</c:v>
                      </c:pt>
                      <c:pt idx="2492">
                        <c:v>-126.52706373597054</c:v>
                      </c:pt>
                      <c:pt idx="2493">
                        <c:v>-126.42976781402913</c:v>
                      </c:pt>
                      <c:pt idx="2494">
                        <c:v>-126.33235958889875</c:v>
                      </c:pt>
                      <c:pt idx="2495">
                        <c:v>-126.23483914739884</c:v>
                      </c:pt>
                      <c:pt idx="2496">
                        <c:v>-126.13720657586035</c:v>
                      </c:pt>
                      <c:pt idx="2497">
                        <c:v>-126.03946196105829</c:v>
                      </c:pt>
                      <c:pt idx="2498">
                        <c:v>-125.9416053901674</c:v>
                      </c:pt>
                      <c:pt idx="2499">
                        <c:v>-125.84363694974064</c:v>
                      </c:pt>
                      <c:pt idx="2500">
                        <c:v>-125.7455567267307</c:v>
                      </c:pt>
                      <c:pt idx="2501">
                        <c:v>-125.64736480857873</c:v>
                      </c:pt>
                      <c:pt idx="2502">
                        <c:v>-125.54906128219299</c:v>
                      </c:pt>
                      <c:pt idx="2503">
                        <c:v>-125.45064623528111</c:v>
                      </c:pt>
                      <c:pt idx="2504">
                        <c:v>-125.35211975492898</c:v>
                      </c:pt>
                      <c:pt idx="2505">
                        <c:v>-125.25348192871098</c:v>
                      </c:pt>
                      <c:pt idx="2506">
                        <c:v>-125.15473284451238</c:v>
                      </c:pt>
                      <c:pt idx="2507">
                        <c:v>-125.0558725895967</c:v>
                      </c:pt>
                      <c:pt idx="2508">
                        <c:v>-124.95690125202684</c:v>
                      </c:pt>
                      <c:pt idx="2509">
                        <c:v>-124.85781891973245</c:v>
                      </c:pt>
                      <c:pt idx="2510">
                        <c:v>-124.75862568064321</c:v>
                      </c:pt>
                      <c:pt idx="2511">
                        <c:v>-124.65932162308845</c:v>
                      </c:pt>
                      <c:pt idx="2512">
                        <c:v>-124.55990683495342</c:v>
                      </c:pt>
                      <c:pt idx="2513">
                        <c:v>-124.46038140474512</c:v>
                      </c:pt>
                      <c:pt idx="2514">
                        <c:v>-124.36074542083729</c:v>
                      </c:pt>
                      <c:pt idx="2515">
                        <c:v>-124.26099897173691</c:v>
                      </c:pt>
                      <c:pt idx="2516">
                        <c:v>-124.16114214595096</c:v>
                      </c:pt>
                      <c:pt idx="2517">
                        <c:v>-124.06117503220847</c:v>
                      </c:pt>
                      <c:pt idx="2518">
                        <c:v>-123.96109771954931</c:v>
                      </c:pt>
                      <c:pt idx="2519">
                        <c:v>-123.86091029630285</c:v>
                      </c:pt>
                      <c:pt idx="2520">
                        <c:v>-123.76061285230831</c:v>
                      </c:pt>
                      <c:pt idx="2521">
                        <c:v>-123.66020547576183</c:v>
                      </c:pt>
                      <c:pt idx="2522">
                        <c:v>-123.55968825654705</c:v>
                      </c:pt>
                      <c:pt idx="2523">
                        <c:v>-123.45906128348182</c:v>
                      </c:pt>
                      <c:pt idx="2524">
                        <c:v>-123.35832464622774</c:v>
                      </c:pt>
                      <c:pt idx="2525">
                        <c:v>-123.2574784342688</c:v>
                      </c:pt>
                      <c:pt idx="2526">
                        <c:v>-123.15652273686693</c:v>
                      </c:pt>
                      <c:pt idx="2527">
                        <c:v>-123.05545764408342</c:v>
                      </c:pt>
                      <c:pt idx="2528">
                        <c:v>-122.95428324540224</c:v>
                      </c:pt>
                      <c:pt idx="2529">
                        <c:v>-122.8529996309735</c:v>
                      </c:pt>
                      <c:pt idx="2530">
                        <c:v>-122.75160689045882</c:v>
                      </c:pt>
                      <c:pt idx="2531">
                        <c:v>-122.65010511409712</c:v>
                      </c:pt>
                      <c:pt idx="2532">
                        <c:v>-122.54849439212732</c:v>
                      </c:pt>
                      <c:pt idx="2533">
                        <c:v>-122.44677481465514</c:v>
                      </c:pt>
                      <c:pt idx="2534">
                        <c:v>-122.34494647196391</c:v>
                      </c:pt>
                      <c:pt idx="2535">
                        <c:v>-122.24300945482545</c:v>
                      </c:pt>
                      <c:pt idx="2536">
                        <c:v>-122.14096385338989</c:v>
                      </c:pt>
                      <c:pt idx="2537">
                        <c:v>-122.03880975847346</c:v>
                      </c:pt>
                      <c:pt idx="2538">
                        <c:v>-121.93654726111446</c:v>
                      </c:pt>
                      <c:pt idx="2539">
                        <c:v>-121.83417645164062</c:v>
                      </c:pt>
                      <c:pt idx="2540">
                        <c:v>-121.73169742117905</c:v>
                      </c:pt>
                      <c:pt idx="2541">
                        <c:v>-121.6291102610345</c:v>
                      </c:pt>
                      <c:pt idx="2542">
                        <c:v>-121.52641506184557</c:v>
                      </c:pt>
                      <c:pt idx="2543">
                        <c:v>-121.42361191513905</c:v>
                      </c:pt>
                      <c:pt idx="2544">
                        <c:v>-121.32070091217527</c:v>
                      </c:pt>
                      <c:pt idx="2545">
                        <c:v>-121.21768214443661</c:v>
                      </c:pt>
                      <c:pt idx="2546">
                        <c:v>-121.11455570322781</c:v>
                      </c:pt>
                      <c:pt idx="2547">
                        <c:v>-121.01132168038652</c:v>
                      </c:pt>
                      <c:pt idx="2548">
                        <c:v>-120.90798016752834</c:v>
                      </c:pt>
                      <c:pt idx="2549">
                        <c:v>-120.80453125635769</c:v>
                      </c:pt>
                      <c:pt idx="2550">
                        <c:v>-120.70097503866782</c:v>
                      </c:pt>
                      <c:pt idx="2551">
                        <c:v>-120.5973116069181</c:v>
                      </c:pt>
                      <c:pt idx="2552">
                        <c:v>-120.49354105272413</c:v>
                      </c:pt>
                      <c:pt idx="2553">
                        <c:v>-120.38966346841205</c:v>
                      </c:pt>
                      <c:pt idx="2554">
                        <c:v>-120.28567894626362</c:v>
                      </c:pt>
                      <c:pt idx="2555">
                        <c:v>-120.18158757869378</c:v>
                      </c:pt>
                      <c:pt idx="2556">
                        <c:v>-120.0773894580731</c:v>
                      </c:pt>
                      <c:pt idx="2557">
                        <c:v>-119.97308467677213</c:v>
                      </c:pt>
                      <c:pt idx="2558">
                        <c:v>-119.86867332809402</c:v>
                      </c:pt>
                      <c:pt idx="2559">
                        <c:v>-119.76415550409845</c:v>
                      </c:pt>
                      <c:pt idx="2560">
                        <c:v>-119.6595312976889</c:v>
                      </c:pt>
                      <c:pt idx="2561">
                        <c:v>-119.55480080239055</c:v>
                      </c:pt>
                      <c:pt idx="2562">
                        <c:v>-119.44996411052954</c:v>
                      </c:pt>
                      <c:pt idx="2563">
                        <c:v>-119.34502131563106</c:v>
                      </c:pt>
                      <c:pt idx="2564">
                        <c:v>-119.23997251086503</c:v>
                      </c:pt>
                      <c:pt idx="2565">
                        <c:v>-119.13481778926814</c:v>
                      </c:pt>
                      <c:pt idx="2566">
                        <c:v>-119.02955724480967</c:v>
                      </c:pt>
                      <c:pt idx="2567">
                        <c:v>-118.92419097039307</c:v>
                      </c:pt>
                      <c:pt idx="2568">
                        <c:v>-118.81871905972118</c:v>
                      </c:pt>
                      <c:pt idx="2569">
                        <c:v>-118.71314160702971</c:v>
                      </c:pt>
                      <c:pt idx="2570">
                        <c:v>-118.60745870535537</c:v>
                      </c:pt>
                      <c:pt idx="2571">
                        <c:v>-118.50167044915592</c:v>
                      </c:pt>
                      <c:pt idx="2572">
                        <c:v>-118.39577693182333</c:v>
                      </c:pt>
                      <c:pt idx="2573">
                        <c:v>-118.28977824812624</c:v>
                      </c:pt>
                      <c:pt idx="2574">
                        <c:v>-118.1836744914566</c:v>
                      </c:pt>
                      <c:pt idx="2575">
                        <c:v>-118.07746575676069</c:v>
                      </c:pt>
                      <c:pt idx="2576">
                        <c:v>-117.97115213800778</c:v>
                      </c:pt>
                      <c:pt idx="2577">
                        <c:v>-117.86473372947802</c:v>
                      </c:pt>
                      <c:pt idx="2578">
                        <c:v>-117.75821062607326</c:v>
                      </c:pt>
                      <c:pt idx="2579">
                        <c:v>-117.65158292225129</c:v>
                      </c:pt>
                      <c:pt idx="2580">
                        <c:v>-117.54485071273633</c:v>
                      </c:pt>
                      <c:pt idx="2581">
                        <c:v>-117.43801409220821</c:v>
                      </c:pt>
                      <c:pt idx="2582">
                        <c:v>-117.331073155702</c:v>
                      </c:pt>
                      <c:pt idx="2583">
                        <c:v>-117.22402799851926</c:v>
                      </c:pt>
                      <c:pt idx="2584">
                        <c:v>-117.11687871494013</c:v>
                      </c:pt>
                      <c:pt idx="2585">
                        <c:v>-117.00962540088787</c:v>
                      </c:pt>
                      <c:pt idx="2586">
                        <c:v>-116.90226815117553</c:v>
                      </c:pt>
                      <c:pt idx="2587">
                        <c:v>-116.79480706150434</c:v>
                      </c:pt>
                      <c:pt idx="2588">
                        <c:v>-116.68724222713143</c:v>
                      </c:pt>
                      <c:pt idx="2589">
                        <c:v>-116.57957374375803</c:v>
                      </c:pt>
                      <c:pt idx="2590">
                        <c:v>-116.47180170664127</c:v>
                      </c:pt>
                      <c:pt idx="2591">
                        <c:v>-116.36392621201529</c:v>
                      </c:pt>
                      <c:pt idx="2592">
                        <c:v>-116.25594735535925</c:v>
                      </c:pt>
                      <c:pt idx="2593">
                        <c:v>-116.14786523268526</c:v>
                      </c:pt>
                      <c:pt idx="2594">
                        <c:v>-116.03967994009422</c:v>
                      </c:pt>
                      <c:pt idx="2595">
                        <c:v>-115.93139157346498</c:v>
                      </c:pt>
                      <c:pt idx="2596">
                        <c:v>-115.82300022903168</c:v>
                      </c:pt>
                      <c:pt idx="2597">
                        <c:v>-115.71450600365017</c:v>
                      </c:pt>
                      <c:pt idx="2598">
                        <c:v>-115.6059089925776</c:v>
                      </c:pt>
                      <c:pt idx="2599">
                        <c:v>-115.49720929333594</c:v>
                      </c:pt>
                      <c:pt idx="2600">
                        <c:v>-115.38840700184848</c:v>
                      </c:pt>
                      <c:pt idx="2601">
                        <c:v>-115.27950221488224</c:v>
                      </c:pt>
                      <c:pt idx="2602">
                        <c:v>-115.17049502947073</c:v>
                      </c:pt>
                      <c:pt idx="2603">
                        <c:v>-115.06138554198129</c:v>
                      </c:pt>
                      <c:pt idx="2604">
                        <c:v>-114.95217384989152</c:v>
                      </c:pt>
                      <c:pt idx="2605">
                        <c:v>-114.84286004961318</c:v>
                      </c:pt>
                      <c:pt idx="2606">
                        <c:v>-114.73344423835739</c:v>
                      </c:pt>
                      <c:pt idx="2607">
                        <c:v>-114.62392651395702</c:v>
                      </c:pt>
                      <c:pt idx="2608">
                        <c:v>-114.51430697282382</c:v>
                      </c:pt>
                      <c:pt idx="2609">
                        <c:v>-114.40458571296828</c:v>
                      </c:pt>
                      <c:pt idx="2610">
                        <c:v>-114.29476283155714</c:v>
                      </c:pt>
                      <c:pt idx="2611">
                        <c:v>-114.18483842597914</c:v>
                      </c:pt>
                      <c:pt idx="2612">
                        <c:v>-114.07481259428918</c:v>
                      </c:pt>
                      <c:pt idx="2613">
                        <c:v>-113.96468543387604</c:v>
                      </c:pt>
                      <c:pt idx="2614">
                        <c:v>-113.85445704279461</c:v>
                      </c:pt>
                      <c:pt idx="2615">
                        <c:v>-113.7441275187001</c:v>
                      </c:pt>
                      <c:pt idx="2616">
                        <c:v>-113.63369696004709</c:v>
                      </c:pt>
                      <c:pt idx="2617">
                        <c:v>-113.52316546440198</c:v>
                      </c:pt>
                      <c:pt idx="2618">
                        <c:v>-113.41253313030818</c:v>
                      </c:pt>
                      <c:pt idx="2619">
                        <c:v>-113.30180005568734</c:v>
                      </c:pt>
                      <c:pt idx="2620">
                        <c:v>-113.19096633939373</c:v>
                      </c:pt>
                      <c:pt idx="2621">
                        <c:v>-113.08003207948224</c:v>
                      </c:pt>
                      <c:pt idx="2622">
                        <c:v>-112.96899737458509</c:v>
                      </c:pt>
                      <c:pt idx="2623">
                        <c:v>-112.85786232333449</c:v>
                      </c:pt>
                      <c:pt idx="2624">
                        <c:v>-112.74662702467351</c:v>
                      </c:pt>
                      <c:pt idx="2625">
                        <c:v>-112.6352915768347</c:v>
                      </c:pt>
                      <c:pt idx="2626">
                        <c:v>-112.52385607951608</c:v>
                      </c:pt>
                      <c:pt idx="2627">
                        <c:v>-112.41232063099459</c:v>
                      </c:pt>
                      <c:pt idx="2628">
                        <c:v>-112.30068533065739</c:v>
                      </c:pt>
                      <c:pt idx="2629">
                        <c:v>-112.1889502776252</c:v>
                      </c:pt>
                      <c:pt idx="2630">
                        <c:v>-112.07711557110754</c:v>
                      </c:pt>
                      <c:pt idx="2631">
                        <c:v>-111.96518131071363</c:v>
                      </c:pt>
                      <c:pt idx="2632">
                        <c:v>-111.85314759538655</c:v>
                      </c:pt>
                      <c:pt idx="2633">
                        <c:v>-111.74101452504635</c:v>
                      </c:pt>
                      <c:pt idx="2634">
                        <c:v>-111.62878219903581</c:v>
                      </c:pt>
                      <c:pt idx="2635">
                        <c:v>-111.51645071723058</c:v>
                      </c:pt>
                      <c:pt idx="2636">
                        <c:v>-111.40402017941751</c:v>
                      </c:pt>
                      <c:pt idx="2637">
                        <c:v>-111.29149068516141</c:v>
                      </c:pt>
                      <c:pt idx="2638">
                        <c:v>-111.17886233491524</c:v>
                      </c:pt>
                      <c:pt idx="2639">
                        <c:v>-111.06613522811058</c:v>
                      </c:pt>
                      <c:pt idx="2640">
                        <c:v>-110.95330946551128</c:v>
                      </c:pt>
                      <c:pt idx="2641">
                        <c:v>-110.84038514708182</c:v>
                      </c:pt>
                      <c:pt idx="2642">
                        <c:v>-110.72736237287549</c:v>
                      </c:pt>
                      <c:pt idx="2643">
                        <c:v>-110.61424124370055</c:v>
                      </c:pt>
                      <c:pt idx="2644">
                        <c:v>-110.50102185961029</c:v>
                      </c:pt>
                      <c:pt idx="2645">
                        <c:v>-110.3877043215462</c:v>
                      </c:pt>
                      <c:pt idx="2646">
                        <c:v>-110.27428873009447</c:v>
                      </c:pt>
                      <c:pt idx="2647">
                        <c:v>-110.16077518561927</c:v>
                      </c:pt>
                      <c:pt idx="2648">
                        <c:v>-110.04716378981703</c:v>
                      </c:pt>
                      <c:pt idx="2649">
                        <c:v>-109.93345464238578</c:v>
                      </c:pt>
                      <c:pt idx="2650">
                        <c:v>-109.81964784546604</c:v>
                      </c:pt>
                      <c:pt idx="2651">
                        <c:v>-109.70574349955518</c:v>
                      </c:pt>
                      <c:pt idx="2652">
                        <c:v>-109.59174170572793</c:v>
                      </c:pt>
                      <c:pt idx="2653">
                        <c:v>-109.47764256581392</c:v>
                      </c:pt>
                      <c:pt idx="2654">
                        <c:v>-109.3634461804882</c:v>
                      </c:pt>
                      <c:pt idx="2655">
                        <c:v>-109.24915265175804</c:v>
                      </c:pt>
                      <c:pt idx="2656">
                        <c:v>-109.13476208069815</c:v>
                      </c:pt>
                      <c:pt idx="2657">
                        <c:v>-109.02027456940465</c:v>
                      </c:pt>
                      <c:pt idx="2658">
                        <c:v>-108.90569021904105</c:v>
                      </c:pt>
                      <c:pt idx="2659">
                        <c:v>-108.79100913165905</c:v>
                      </c:pt>
                      <c:pt idx="2660">
                        <c:v>-108.67623140931036</c:v>
                      </c:pt>
                      <c:pt idx="2661">
                        <c:v>-108.56135715346936</c:v>
                      </c:pt>
                      <c:pt idx="2662">
                        <c:v>-108.44638646654302</c:v>
                      </c:pt>
                      <c:pt idx="2663">
                        <c:v>-108.33131945058304</c:v>
                      </c:pt>
                      <c:pt idx="2664">
                        <c:v>-108.21615620781876</c:v>
                      </c:pt>
                      <c:pt idx="2665">
                        <c:v>-108.10089684052392</c:v>
                      </c:pt>
                      <c:pt idx="2666">
                        <c:v>-107.98554145083904</c:v>
                      </c:pt>
                      <c:pt idx="2667">
                        <c:v>-107.87009014174841</c:v>
                      </c:pt>
                      <c:pt idx="2668">
                        <c:v>-107.75454301534813</c:v>
                      </c:pt>
                      <c:pt idx="2669">
                        <c:v>-107.63890017444487</c:v>
                      </c:pt>
                      <c:pt idx="2670">
                        <c:v>-107.52316172166763</c:v>
                      </c:pt>
                      <c:pt idx="2671">
                        <c:v>-107.40732776004512</c:v>
                      </c:pt>
                      <c:pt idx="2672">
                        <c:v>-107.29139839229516</c:v>
                      </c:pt>
                      <c:pt idx="2673">
                        <c:v>-107.17537372135764</c:v>
                      </c:pt>
                      <c:pt idx="2674">
                        <c:v>-107.05925385039448</c:v>
                      </c:pt>
                      <c:pt idx="2675">
                        <c:v>-106.94303888238997</c:v>
                      </c:pt>
                      <c:pt idx="2676">
                        <c:v>-106.82672892095012</c:v>
                      </c:pt>
                      <c:pt idx="2677">
                        <c:v>-106.71032406897039</c:v>
                      </c:pt>
                      <c:pt idx="2678">
                        <c:v>-106.59382443014563</c:v>
                      </c:pt>
                      <c:pt idx="2679">
                        <c:v>-106.47723010763775</c:v>
                      </c:pt>
                      <c:pt idx="2680">
                        <c:v>-106.36054120527481</c:v>
                      </c:pt>
                      <c:pt idx="2681">
                        <c:v>-106.24375782666283</c:v>
                      </c:pt>
                      <c:pt idx="2682">
                        <c:v>-106.12688007562986</c:v>
                      </c:pt>
                      <c:pt idx="2683">
                        <c:v>-106.00990805555986</c:v>
                      </c:pt>
                      <c:pt idx="2684">
                        <c:v>-105.89284187103586</c:v>
                      </c:pt>
                      <c:pt idx="2685">
                        <c:v>-105.77568162553062</c:v>
                      </c:pt>
                      <c:pt idx="2686">
                        <c:v>-105.65842742304986</c:v>
                      </c:pt>
                      <c:pt idx="2687">
                        <c:v>-105.54107936830979</c:v>
                      </c:pt>
                      <c:pt idx="2688">
                        <c:v>-105.42363756491645</c:v>
                      </c:pt>
                      <c:pt idx="2689">
                        <c:v>-105.30610211763046</c:v>
                      </c:pt>
                      <c:pt idx="2690">
                        <c:v>-105.18847313059075</c:v>
                      </c:pt>
                      <c:pt idx="2691">
                        <c:v>-105.07075070851356</c:v>
                      </c:pt>
                      <c:pt idx="2692">
                        <c:v>-104.95293495575984</c:v>
                      </c:pt>
                      <c:pt idx="2693">
                        <c:v>-104.83502597686821</c:v>
                      </c:pt>
                      <c:pt idx="2694">
                        <c:v>-104.71702387717662</c:v>
                      </c:pt>
                      <c:pt idx="2695">
                        <c:v>-104.59892876073516</c:v>
                      </c:pt>
                      <c:pt idx="2696">
                        <c:v>-104.48074073292622</c:v>
                      </c:pt>
                      <c:pt idx="2697">
                        <c:v>-104.36245989859925</c:v>
                      </c:pt>
                      <c:pt idx="2698">
                        <c:v>-104.24408636278136</c:v>
                      </c:pt>
                      <c:pt idx="2699">
                        <c:v>-104.12562023085491</c:v>
                      </c:pt>
                      <c:pt idx="2700">
                        <c:v>-104.00706160749172</c:v>
                      </c:pt>
                      <c:pt idx="2701">
                        <c:v>-103.88841059865149</c:v>
                      </c:pt>
                      <c:pt idx="2702">
                        <c:v>-103.7696673093169</c:v>
                      </c:pt>
                      <c:pt idx="2703">
                        <c:v>-103.65083184513678</c:v>
                      </c:pt>
                      <c:pt idx="2704">
                        <c:v>-103.53190431171554</c:v>
                      </c:pt>
                      <c:pt idx="2705">
                        <c:v>-103.41288481430232</c:v>
                      </c:pt>
                      <c:pt idx="2706">
                        <c:v>-103.29377345930089</c:v>
                      </c:pt>
                      <c:pt idx="2707">
                        <c:v>-103.17457035187159</c:v>
                      </c:pt>
                      <c:pt idx="2708">
                        <c:v>-103.05527559815174</c:v>
                      </c:pt>
                      <c:pt idx="2709">
                        <c:v>-102.93588930418983</c:v>
                      </c:pt>
                      <c:pt idx="2710">
                        <c:v>-102.81641157590114</c:v>
                      </c:pt>
                      <c:pt idx="2711">
                        <c:v>-102.69684251955623</c:v>
                      </c:pt>
                      <c:pt idx="2712">
                        <c:v>-102.57718224098154</c:v>
                      </c:pt>
                      <c:pt idx="2713">
                        <c:v>-102.457430847247</c:v>
                      </c:pt>
                      <c:pt idx="2714">
                        <c:v>-102.33758844369055</c:v>
                      </c:pt>
                      <c:pt idx="2715">
                        <c:v>-102.21765513764856</c:v>
                      </c:pt>
                      <c:pt idx="2716">
                        <c:v>-102.09763103539159</c:v>
                      </c:pt>
                      <c:pt idx="2717">
                        <c:v>-101.97751624301253</c:v>
                      </c:pt>
                      <c:pt idx="2718">
                        <c:v>-101.85731086820303</c:v>
                      </c:pt>
                      <c:pt idx="2719">
                        <c:v>-101.73701501678954</c:v>
                      </c:pt>
                      <c:pt idx="2720">
                        <c:v>-101.6166287959752</c:v>
                      </c:pt>
                      <c:pt idx="2721">
                        <c:v>-101.49615231300756</c:v>
                      </c:pt>
                      <c:pt idx="2722">
                        <c:v>-101.37558567451242</c:v>
                      </c:pt>
                      <c:pt idx="2723">
                        <c:v>-101.25492898760412</c:v>
                      </c:pt>
                      <c:pt idx="2724">
                        <c:v>-101.13418235966341</c:v>
                      </c:pt>
                      <c:pt idx="2725">
                        <c:v>-101.01334589789344</c:v>
                      </c:pt>
                      <c:pt idx="2726">
                        <c:v>-100.8924197092753</c:v>
                      </c:pt>
                      <c:pt idx="2727">
                        <c:v>-100.7714039019003</c:v>
                      </c:pt>
                      <c:pt idx="2728">
                        <c:v>-100.65029858274953</c:v>
                      </c:pt>
                      <c:pt idx="2729">
                        <c:v>-100.52910385933698</c:v>
                      </c:pt>
                      <c:pt idx="2730">
                        <c:v>-100.40781983975398</c:v>
                      </c:pt>
                      <c:pt idx="2731">
                        <c:v>-100.2864466314257</c:v>
                      </c:pt>
                      <c:pt idx="2732">
                        <c:v>-100.16498434208819</c:v>
                      </c:pt>
                      <c:pt idx="2733">
                        <c:v>-100.04343307992157</c:v>
                      </c:pt>
                      <c:pt idx="2734">
                        <c:v>-99.921792952573071</c:v>
                      </c:pt>
                      <c:pt idx="2735">
                        <c:v>-99.800064068533686</c:v>
                      </c:pt>
                      <c:pt idx="2736">
                        <c:v>-99.678246535495049</c:v>
                      </c:pt>
                      <c:pt idx="2737">
                        <c:v>-99.556340461726109</c:v>
                      </c:pt>
                      <c:pt idx="2738">
                        <c:v>-99.434345955851086</c:v>
                      </c:pt>
                      <c:pt idx="2739">
                        <c:v>-99.312263125783659</c:v>
                      </c:pt>
                      <c:pt idx="2740">
                        <c:v>-99.190092080148048</c:v>
                      </c:pt>
                      <c:pt idx="2741">
                        <c:v>-99.06783292774611</c:v>
                      </c:pt>
                      <c:pt idx="2742">
                        <c:v>-98.945485776669159</c:v>
                      </c:pt>
                      <c:pt idx="2743">
                        <c:v>-98.823050735896686</c:v>
                      </c:pt>
                      <c:pt idx="2744">
                        <c:v>-98.700527914408184</c:v>
                      </c:pt>
                      <c:pt idx="2745">
                        <c:v>-98.577917420428193</c:v>
                      </c:pt>
                      <c:pt idx="2746">
                        <c:v>-98.455219363202659</c:v>
                      </c:pt>
                      <c:pt idx="2747">
                        <c:v>-98.332433851977527</c:v>
                      </c:pt>
                      <c:pt idx="2748">
                        <c:v>-98.209560995243791</c:v>
                      </c:pt>
                      <c:pt idx="2749">
                        <c:v>-98.086600902780305</c:v>
                      </c:pt>
                      <c:pt idx="2750">
                        <c:v>-97.963553683166879</c:v>
                      </c:pt>
                      <c:pt idx="2751">
                        <c:v>-97.840419446315593</c:v>
                      </c:pt>
                      <c:pt idx="2752">
                        <c:v>-97.717198301161531</c:v>
                      </c:pt>
                      <c:pt idx="2753">
                        <c:v>-97.593890357217091</c:v>
                      </c:pt>
                      <c:pt idx="2754">
                        <c:v>-97.470495724349945</c:v>
                      </c:pt>
                      <c:pt idx="2755">
                        <c:v>-97.347014511717219</c:v>
                      </c:pt>
                      <c:pt idx="2756">
                        <c:v>-97.223446829319812</c:v>
                      </c:pt>
                      <c:pt idx="2757">
                        <c:v>-97.099792786670122</c:v>
                      </c:pt>
                      <c:pt idx="2758">
                        <c:v>-96.976052493769046</c:v>
                      </c:pt>
                      <c:pt idx="2759">
                        <c:v>-96.852226060573074</c:v>
                      </c:pt>
                      <c:pt idx="2760">
                        <c:v>-96.728313596994283</c:v>
                      </c:pt>
                      <c:pt idx="2761">
                        <c:v>-96.604315213211208</c:v>
                      </c:pt>
                      <c:pt idx="2762">
                        <c:v>-96.480231018825066</c:v>
                      </c:pt>
                      <c:pt idx="2763">
                        <c:v>-96.356061125080203</c:v>
                      </c:pt>
                      <c:pt idx="2764">
                        <c:v>-96.231805641266973</c:v>
                      </c:pt>
                      <c:pt idx="2765">
                        <c:v>-96.107464678274454</c:v>
                      </c:pt>
                      <c:pt idx="2766">
                        <c:v>-95.983038346636448</c:v>
                      </c:pt>
                      <c:pt idx="2767">
                        <c:v>-95.858526756309445</c:v>
                      </c:pt>
                      <c:pt idx="2768">
                        <c:v>-95.733930018626609</c:v>
                      </c:pt>
                      <c:pt idx="2769">
                        <c:v>-95.609248243810882</c:v>
                      </c:pt>
                      <c:pt idx="2770">
                        <c:v>-95.484481542529295</c:v>
                      </c:pt>
                      <c:pt idx="2771">
                        <c:v>-95.359630026159422</c:v>
                      </c:pt>
                      <c:pt idx="2772">
                        <c:v>-95.234693804924206</c:v>
                      </c:pt>
                      <c:pt idx="2773">
                        <c:v>-95.109672989979174</c:v>
                      </c:pt>
                      <c:pt idx="2774">
                        <c:v>-94.984567692968355</c:v>
                      </c:pt>
                      <c:pt idx="2775">
                        <c:v>-94.859378024203508</c:v>
                      </c:pt>
                      <c:pt idx="2776">
                        <c:v>-94.734104095461888</c:v>
                      </c:pt>
                      <c:pt idx="2777">
                        <c:v>-94.608746017366116</c:v>
                      </c:pt>
                      <c:pt idx="2778">
                        <c:v>-94.483303902270762</c:v>
                      </c:pt>
                      <c:pt idx="2779">
                        <c:v>-94.357777860709632</c:v>
                      </c:pt>
                      <c:pt idx="2780">
                        <c:v>-94.232168004504388</c:v>
                      </c:pt>
                      <c:pt idx="2781">
                        <c:v>-94.106474445254648</c:v>
                      </c:pt>
                      <c:pt idx="2782">
                        <c:v>-93.98069729460444</c:v>
                      </c:pt>
                      <c:pt idx="2783">
                        <c:v>-93.854836664197791</c:v>
                      </c:pt>
                      <c:pt idx="2784">
                        <c:v>-93.728892665989591</c:v>
                      </c:pt>
                      <c:pt idx="2785">
                        <c:v>-93.602865411757094</c:v>
                      </c:pt>
                      <c:pt idx="2786">
                        <c:v>-93.476755013188736</c:v>
                      </c:pt>
                      <c:pt idx="2787">
                        <c:v>-93.350561582816724</c:v>
                      </c:pt>
                      <c:pt idx="2788">
                        <c:v>-93.224285232462719</c:v>
                      </c:pt>
                      <c:pt idx="2789">
                        <c:v>-93.097926074170431</c:v>
                      </c:pt>
                      <c:pt idx="2790">
                        <c:v>-92.971484220383246</c:v>
                      </c:pt>
                      <c:pt idx="2791">
                        <c:v>-92.8449597832781</c:v>
                      </c:pt>
                      <c:pt idx="2792">
                        <c:v>-92.718352875342788</c:v>
                      </c:pt>
                      <c:pt idx="2793">
                        <c:v>-92.591663609020699</c:v>
                      </c:pt>
                      <c:pt idx="2794">
                        <c:v>-92.464892096932857</c:v>
                      </c:pt>
                      <c:pt idx="2795">
                        <c:v>-92.338038451433832</c:v>
                      </c:pt>
                      <c:pt idx="2796">
                        <c:v>-92.211102785366691</c:v>
                      </c:pt>
                      <c:pt idx="2797">
                        <c:v>-92.084085211396868</c:v>
                      </c:pt>
                      <c:pt idx="2798">
                        <c:v>-91.956985842633884</c:v>
                      </c:pt>
                      <c:pt idx="2799">
                        <c:v>-91.829804791476718</c:v>
                      </c:pt>
                      <c:pt idx="2800">
                        <c:v>-91.702542171478981</c:v>
                      </c:pt>
                      <c:pt idx="2801">
                        <c:v>-91.575198095128471</c:v>
                      </c:pt>
                      <c:pt idx="2802">
                        <c:v>-91.447772676023206</c:v>
                      </c:pt>
                      <c:pt idx="2803">
                        <c:v>-91.320266026961846</c:v>
                      </c:pt>
                      <c:pt idx="2804">
                        <c:v>-91.192678261364776</c:v>
                      </c:pt>
                      <c:pt idx="2805">
                        <c:v>-91.065009492741197</c:v>
                      </c:pt>
                      <c:pt idx="2806">
                        <c:v>-90.937259834067405</c:v>
                      </c:pt>
                      <c:pt idx="2807">
                        <c:v>-90.809429399207872</c:v>
                      </c:pt>
                      <c:pt idx="2808">
                        <c:v>-90.681518301538574</c:v>
                      </c:pt>
                      <c:pt idx="2809">
                        <c:v>-90.553526654657531</c:v>
                      </c:pt>
                      <c:pt idx="2810">
                        <c:v>-90.425454572562444</c:v>
                      </c:pt>
                      <c:pt idx="2811">
                        <c:v>-90.297302168451651</c:v>
                      </c:pt>
                      <c:pt idx="2812">
                        <c:v>-90.169069556544898</c:v>
                      </c:pt>
                      <c:pt idx="2813">
                        <c:v>-90.040756850884293</c:v>
                      </c:pt>
                      <c:pt idx="2814">
                        <c:v>-89.912364164890221</c:v>
                      </c:pt>
                      <c:pt idx="2815">
                        <c:v>-89.783891613226515</c:v>
                      </c:pt>
                      <c:pt idx="2816">
                        <c:v>-89.655339309580015</c:v>
                      </c:pt>
                      <c:pt idx="2817">
                        <c:v>-89.526707368348099</c:v>
                      </c:pt>
                      <c:pt idx="2818">
                        <c:v>-89.397995903794921</c:v>
                      </c:pt>
                      <c:pt idx="2819">
                        <c:v>-89.269205030007001</c:v>
                      </c:pt>
                      <c:pt idx="2820">
                        <c:v>-89.140334861736989</c:v>
                      </c:pt>
                      <c:pt idx="2821">
                        <c:v>-89.011385513293448</c:v>
                      </c:pt>
                      <c:pt idx="2822">
                        <c:v>-88.882357099162576</c:v>
                      </c:pt>
                      <c:pt idx="2823">
                        <c:v>-88.75324973391939</c:v>
                      </c:pt>
                      <c:pt idx="2824">
                        <c:v>-88.624063532494176</c:v>
                      </c:pt>
                      <c:pt idx="2825">
                        <c:v>-88.494798609373134</c:v>
                      </c:pt>
                      <c:pt idx="2826">
                        <c:v>-88.365455079486551</c:v>
                      </c:pt>
                      <c:pt idx="2827">
                        <c:v>-88.236033057631488</c:v>
                      </c:pt>
                      <c:pt idx="2828">
                        <c:v>-88.106532659049094</c:v>
                      </c:pt>
                      <c:pt idx="2829">
                        <c:v>-87.976953998625248</c:v>
                      </c:pt>
                      <c:pt idx="2830">
                        <c:v>-87.847297191023785</c:v>
                      </c:pt>
                      <c:pt idx="2831">
                        <c:v>-87.717562352151987</c:v>
                      </c:pt>
                      <c:pt idx="2832">
                        <c:v>-87.587749596762507</c:v>
                      </c:pt>
                      <c:pt idx="2833">
                        <c:v>-87.457859040407357</c:v>
                      </c:pt>
                      <c:pt idx="2834">
                        <c:v>-87.327890798105642</c:v>
                      </c:pt>
                      <c:pt idx="2835">
                        <c:v>-87.197844985809056</c:v>
                      </c:pt>
                      <c:pt idx="2836">
                        <c:v>-87.067721718758747</c:v>
                      </c:pt>
                      <c:pt idx="2837">
                        <c:v>-86.937521112373503</c:v>
                      </c:pt>
                      <c:pt idx="2838">
                        <c:v>-86.807243282738256</c:v>
                      </c:pt>
                      <c:pt idx="2839">
                        <c:v>-86.67688834500531</c:v>
                      </c:pt>
                      <c:pt idx="2840">
                        <c:v>-86.546456415570461</c:v>
                      </c:pt>
                      <c:pt idx="2841">
                        <c:v>-86.415947609896904</c:v>
                      </c:pt>
                      <c:pt idx="2842">
                        <c:v>-86.285362044113967</c:v>
                      </c:pt>
                      <c:pt idx="2843">
                        <c:v>-86.154699834040116</c:v>
                      </c:pt>
                      <c:pt idx="2844">
                        <c:v>-86.023961095715862</c:v>
                      </c:pt>
                      <c:pt idx="2845">
                        <c:v>-85.893145945448168</c:v>
                      </c:pt>
                      <c:pt idx="2846">
                        <c:v>-85.762254499410773</c:v>
                      </c:pt>
                      <c:pt idx="2847">
                        <c:v>-85.631286873777412</c:v>
                      </c:pt>
                      <c:pt idx="2848">
                        <c:v>-85.500243185077096</c:v>
                      </c:pt>
                      <c:pt idx="2849">
                        <c:v>-85.369123549394743</c:v>
                      </c:pt>
                      <c:pt idx="2850">
                        <c:v>-85.237928083303771</c:v>
                      </c:pt>
                      <c:pt idx="2851">
                        <c:v>-85.10665690368846</c:v>
                      </c:pt>
                      <c:pt idx="2852">
                        <c:v>-84.975310126411685</c:v>
                      </c:pt>
                      <c:pt idx="2853">
                        <c:v>-84.843887869068269</c:v>
                      </c:pt>
                      <c:pt idx="2854">
                        <c:v>-84.712390247609903</c:v>
                      </c:pt>
                      <c:pt idx="2855">
                        <c:v>-84.580817379364959</c:v>
                      </c:pt>
                      <c:pt idx="2856">
                        <c:v>-84.449169380862443</c:v>
                      </c:pt>
                      <c:pt idx="2857">
                        <c:v>-84.317446369119864</c:v>
                      </c:pt>
                      <c:pt idx="2858">
                        <c:v>-84.185648461509999</c:v>
                      </c:pt>
                      <c:pt idx="2859">
                        <c:v>-84.053775774339812</c:v>
                      </c:pt>
                      <c:pt idx="2860">
                        <c:v>-83.921828425559397</c:v>
                      </c:pt>
                      <c:pt idx="2861">
                        <c:v>-83.78980653183099</c:v>
                      </c:pt>
                      <c:pt idx="2862">
                        <c:v>-83.657710210660596</c:v>
                      </c:pt>
                      <c:pt idx="2863">
                        <c:v>-83.525539579420993</c:v>
                      </c:pt>
                      <c:pt idx="2864">
                        <c:v>-83.393294755262914</c:v>
                      </c:pt>
                      <c:pt idx="2865">
                        <c:v>-83.260975855870001</c:v>
                      </c:pt>
                      <c:pt idx="2866">
                        <c:v>-83.128582998792666</c:v>
                      </c:pt>
                      <c:pt idx="2867">
                        <c:v>-82.996116301403688</c:v>
                      </c:pt>
                      <c:pt idx="2868">
                        <c:v>-82.86357588174198</c:v>
                      </c:pt>
                      <c:pt idx="2869">
                        <c:v>-82.730961857002683</c:v>
                      </c:pt>
                      <c:pt idx="2870">
                        <c:v>-82.598274345757616</c:v>
                      </c:pt>
                      <c:pt idx="2871">
                        <c:v>-82.465513465024287</c:v>
                      </c:pt>
                      <c:pt idx="2872">
                        <c:v>-82.332679333241288</c:v>
                      </c:pt>
                      <c:pt idx="2873">
                        <c:v>-82.199772068403121</c:v>
                      </c:pt>
                      <c:pt idx="2874">
                        <c:v>-82.066791788193427</c:v>
                      </c:pt>
                      <c:pt idx="2875">
                        <c:v>-81.933738611095208</c:v>
                      </c:pt>
                      <c:pt idx="2876">
                        <c:v>-81.800612655325011</c:v>
                      </c:pt>
                      <c:pt idx="2877">
                        <c:v>-81.667414038655295</c:v>
                      </c:pt>
                      <c:pt idx="2878">
                        <c:v>-81.534142880057559</c:v>
                      </c:pt>
                      <c:pt idx="2879">
                        <c:v>-81.400799297526305</c:v>
                      </c:pt>
                      <c:pt idx="2880">
                        <c:v>-81.267383409411309</c:v>
                      </c:pt>
                      <c:pt idx="2881">
                        <c:v>-81.133895334462025</c:v>
                      </c:pt>
                      <c:pt idx="2882">
                        <c:v>-81.000335191294681</c:v>
                      </c:pt>
                      <c:pt idx="2883">
                        <c:v>-80.866703098214643</c:v>
                      </c:pt>
                      <c:pt idx="2884">
                        <c:v>-80.732999174193409</c:v>
                      </c:pt>
                      <c:pt idx="2885">
                        <c:v>-80.599223538024845</c:v>
                      </c:pt>
                      <c:pt idx="2886">
                        <c:v>-80.465376308413994</c:v>
                      </c:pt>
                      <c:pt idx="2887">
                        <c:v>-80.331457604154721</c:v>
                      </c:pt>
                      <c:pt idx="2888">
                        <c:v>-80.197467544396162</c:v>
                      </c:pt>
                      <c:pt idx="2889">
                        <c:v>-80.063406248020996</c:v>
                      </c:pt>
                      <c:pt idx="2890">
                        <c:v>-79.929273834444814</c:v>
                      </c:pt>
                      <c:pt idx="2891">
                        <c:v>-79.795070422239434</c:v>
                      </c:pt>
                      <c:pt idx="2892">
                        <c:v>-79.660796131042488</c:v>
                      </c:pt>
                      <c:pt idx="2893">
                        <c:v>-79.526451080047522</c:v>
                      </c:pt>
                      <c:pt idx="2894">
                        <c:v>-79.392035388448079</c:v>
                      </c:pt>
                      <c:pt idx="2895">
                        <c:v>-79.257549175748565</c:v>
                      </c:pt>
                      <c:pt idx="2896">
                        <c:v>-79.122992561453387</c:v>
                      </c:pt>
                      <c:pt idx="2897">
                        <c:v>-78.988365664933724</c:v>
                      </c:pt>
                      <c:pt idx="2898">
                        <c:v>-78.853668606049254</c:v>
                      </c:pt>
                      <c:pt idx="2899">
                        <c:v>-78.718901504126748</c:v>
                      </c:pt>
                      <c:pt idx="2900">
                        <c:v>-78.584064479114701</c:v>
                      </c:pt>
                      <c:pt idx="2901">
                        <c:v>-78.449157650428702</c:v>
                      </c:pt>
                      <c:pt idx="2902">
                        <c:v>-78.314181138283701</c:v>
                      </c:pt>
                      <c:pt idx="2903">
                        <c:v>-78.179135062539373</c:v>
                      </c:pt>
                      <c:pt idx="2904">
                        <c:v>-78.044019543099807</c:v>
                      </c:pt>
                      <c:pt idx="2905">
                        <c:v>-77.908834699735863</c:v>
                      </c:pt>
                      <c:pt idx="2906">
                        <c:v>-77.773580652973351</c:v>
                      </c:pt>
                      <c:pt idx="2907">
                        <c:v>-77.638257522405496</c:v>
                      </c:pt>
                      <c:pt idx="2908">
                        <c:v>-77.502865428780154</c:v>
                      </c:pt>
                      <c:pt idx="2909">
                        <c:v>-77.36740449209023</c:v>
                      </c:pt>
                      <c:pt idx="2910">
                        <c:v>-77.2318748326839</c:v>
                      </c:pt>
                      <c:pt idx="2911">
                        <c:v>-77.096276570909339</c:v>
                      </c:pt>
                      <c:pt idx="2912">
                        <c:v>-76.960609827203541</c:v>
                      </c:pt>
                      <c:pt idx="2913">
                        <c:v>-76.824874722491998</c:v>
                      </c:pt>
                      <c:pt idx="2914">
                        <c:v>-76.689071376456752</c:v>
                      </c:pt>
                      <c:pt idx="2915">
                        <c:v>-76.55319991064502</c:v>
                      </c:pt>
                      <c:pt idx="2916">
                        <c:v>-76.417260445049706</c:v>
                      </c:pt>
                      <c:pt idx="2917">
                        <c:v>-76.281253101040392</c:v>
                      </c:pt>
                      <c:pt idx="2918">
                        <c:v>-76.145177998965252</c:v>
                      </c:pt>
                      <c:pt idx="2919">
                        <c:v>-76.009035259838598</c:v>
                      </c:pt>
                      <c:pt idx="2920">
                        <c:v>-75.872825004541511</c:v>
                      </c:pt>
                      <c:pt idx="2921">
                        <c:v>-75.736547354354755</c:v>
                      </c:pt>
                      <c:pt idx="2922">
                        <c:v>-75.60020242989296</c:v>
                      </c:pt>
                      <c:pt idx="2923">
                        <c:v>-75.463790352436888</c:v>
                      </c:pt>
                      <c:pt idx="2924">
                        <c:v>-75.327311243356121</c:v>
                      </c:pt>
                      <c:pt idx="2925">
                        <c:v>-75.19076522357615</c:v>
                      </c:pt>
                      <c:pt idx="2926">
                        <c:v>-75.054152414555375</c:v>
                      </c:pt>
                      <c:pt idx="2927">
                        <c:v>-74.91747293753015</c:v>
                      </c:pt>
                      <c:pt idx="2928">
                        <c:v>-74.780726914092099</c:v>
                      </c:pt>
                      <c:pt idx="2929">
                        <c:v>-74.643914465699623</c:v>
                      </c:pt>
                      <c:pt idx="2930">
                        <c:v>-74.507035713677894</c:v>
                      </c:pt>
                      <c:pt idx="2931">
                        <c:v>-74.370090779485309</c:v>
                      </c:pt>
                      <c:pt idx="2932">
                        <c:v>-74.233079785290812</c:v>
                      </c:pt>
                      <c:pt idx="2933">
                        <c:v>-74.096002852463982</c:v>
                      </c:pt>
                      <c:pt idx="2934">
                        <c:v>-73.958860102729673</c:v>
                      </c:pt>
                      <c:pt idx="2935">
                        <c:v>-73.821651657990373</c:v>
                      </c:pt>
                      <c:pt idx="2936">
                        <c:v>-73.684377640104159</c:v>
                      </c:pt>
                      <c:pt idx="2937">
                        <c:v>-73.547038171017931</c:v>
                      </c:pt>
                      <c:pt idx="2938">
                        <c:v>-73.409633372767402</c:v>
                      </c:pt>
                      <c:pt idx="2939">
                        <c:v>-73.272163367255061</c:v>
                      </c:pt>
                      <c:pt idx="2940">
                        <c:v>-73.134628276871894</c:v>
                      </c:pt>
                      <c:pt idx="2941">
                        <c:v>-72.99702822343157</c:v>
                      </c:pt>
                      <c:pt idx="2942">
                        <c:v>-72.859363329325078</c:v>
                      </c:pt>
                      <c:pt idx="2943">
                        <c:v>-72.721633717121037</c:v>
                      </c:pt>
                      <c:pt idx="2944">
                        <c:v>-72.583839508499892</c:v>
                      </c:pt>
                      <c:pt idx="2945">
                        <c:v>-72.445980826474354</c:v>
                      </c:pt>
                      <c:pt idx="2946">
                        <c:v>-72.308057793302183</c:v>
                      </c:pt>
                      <c:pt idx="2947">
                        <c:v>-72.170070531241137</c:v>
                      </c:pt>
                      <c:pt idx="2948">
                        <c:v>-72.032019163215111</c:v>
                      </c:pt>
                      <c:pt idx="2949">
                        <c:v>-71.893903811881543</c:v>
                      </c:pt>
                      <c:pt idx="2950">
                        <c:v>-71.755724599409376</c:v>
                      </c:pt>
                      <c:pt idx="2951">
                        <c:v>-71.617481649211001</c:v>
                      </c:pt>
                      <c:pt idx="2952">
                        <c:v>-71.479175083588586</c:v>
                      </c:pt>
                      <c:pt idx="2953">
                        <c:v>-71.340805025554843</c:v>
                      </c:pt>
                      <c:pt idx="2954">
                        <c:v>-71.202371598033665</c:v>
                      </c:pt>
                      <c:pt idx="2955">
                        <c:v>-71.063874924037762</c:v>
                      </c:pt>
                      <c:pt idx="2956">
                        <c:v>-70.925315126535438</c:v>
                      </c:pt>
                      <c:pt idx="2957">
                        <c:v>-70.786692328672629</c:v>
                      </c:pt>
                      <c:pt idx="2958">
                        <c:v>-70.648006653284412</c:v>
                      </c:pt>
                      <c:pt idx="2959">
                        <c:v>-70.509258224049631</c:v>
                      </c:pt>
                      <c:pt idx="2960">
                        <c:v>-70.370447163847771</c:v>
                      </c:pt>
                      <c:pt idx="2961">
                        <c:v>-70.231573596002406</c:v>
                      </c:pt>
                      <c:pt idx="2962">
                        <c:v>-70.092637644103561</c:v>
                      </c:pt>
                      <c:pt idx="2963">
                        <c:v>-69.953639431208359</c:v>
                      </c:pt>
                      <c:pt idx="2964">
                        <c:v>-69.814579081306505</c:v>
                      </c:pt>
                      <c:pt idx="2965">
                        <c:v>-69.675456717410711</c:v>
                      </c:pt>
                      <c:pt idx="2966">
                        <c:v>-69.536272463244231</c:v>
                      </c:pt>
                      <c:pt idx="2967">
                        <c:v>-69.397026442574727</c:v>
                      </c:pt>
                      <c:pt idx="2968">
                        <c:v>-69.257718779036637</c:v>
                      </c:pt>
                      <c:pt idx="2969">
                        <c:v>-69.118349596219986</c:v>
                      </c:pt>
                      <c:pt idx="2970">
                        <c:v>-68.978919018158891</c:v>
                      </c:pt>
                      <c:pt idx="2971">
                        <c:v>-68.839427168487788</c:v>
                      </c:pt>
                      <c:pt idx="2972">
                        <c:v>-68.699874171285202</c:v>
                      </c:pt>
                      <c:pt idx="2973">
                        <c:v>-68.560260150318797</c:v>
                      </c:pt>
                      <c:pt idx="2974">
                        <c:v>-68.420585229844733</c:v>
                      </c:pt>
                      <c:pt idx="2975">
                        <c:v>-68.28084953371949</c:v>
                      </c:pt>
                      <c:pt idx="2976">
                        <c:v>-68.141053186288048</c:v>
                      </c:pt>
                      <c:pt idx="2977">
                        <c:v>-68.001196311406886</c:v>
                      </c:pt>
                      <c:pt idx="2978">
                        <c:v>-67.86127903359862</c:v>
                      </c:pt>
                      <c:pt idx="2979">
                        <c:v>-67.721301476986184</c:v>
                      </c:pt>
                      <c:pt idx="2980">
                        <c:v>-67.581263765958965</c:v>
                      </c:pt>
                      <c:pt idx="2981">
                        <c:v>-67.441166025039578</c:v>
                      </c:pt>
                      <c:pt idx="2982">
                        <c:v>-67.301008378395366</c:v>
                      </c:pt>
                      <c:pt idx="2983">
                        <c:v>-67.160790950548943</c:v>
                      </c:pt>
                      <c:pt idx="2984">
                        <c:v>-67.020513866467013</c:v>
                      </c:pt>
                      <c:pt idx="2985">
                        <c:v>-66.880177250316919</c:v>
                      </c:pt>
                      <c:pt idx="2986">
                        <c:v>-66.739781226798911</c:v>
                      </c:pt>
                      <c:pt idx="2987">
                        <c:v>-66.599325920835284</c:v>
                      </c:pt>
                      <c:pt idx="2988">
                        <c:v>-66.458811456904243</c:v>
                      </c:pt>
                      <c:pt idx="2989">
                        <c:v>-66.318237960372173</c:v>
                      </c:pt>
                      <c:pt idx="2990">
                        <c:v>-66.17760555522878</c:v>
                      </c:pt>
                      <c:pt idx="2991">
                        <c:v>-66.036914367151311</c:v>
                      </c:pt>
                      <c:pt idx="2992">
                        <c:v>-65.896164520751199</c:v>
                      </c:pt>
                      <c:pt idx="2993">
                        <c:v>-65.755356141261601</c:v>
                      </c:pt>
                      <c:pt idx="2994">
                        <c:v>-65.614489353471583</c:v>
                      </c:pt>
                      <c:pt idx="2995">
                        <c:v>-65.473564282747532</c:v>
                      </c:pt>
                      <c:pt idx="2996">
                        <c:v>-65.332581054056149</c:v>
                      </c:pt>
                      <c:pt idx="2997">
                        <c:v>-65.191539793119091</c:v>
                      </c:pt>
                      <c:pt idx="2998">
                        <c:v>-65.050440624503381</c:v>
                      </c:pt>
                      <c:pt idx="2999">
                        <c:v>-64.9092836740639</c:v>
                      </c:pt>
                      <c:pt idx="3000">
                        <c:v>-64.768069066989398</c:v>
                      </c:pt>
                      <c:pt idx="3001">
                        <c:v>-64.626796928690666</c:v>
                      </c:pt>
                      <c:pt idx="3002">
                        <c:v>-64.48546738493377</c:v>
                      </c:pt>
                      <c:pt idx="3003">
                        <c:v>-64.344080560729822</c:v>
                      </c:pt>
                      <c:pt idx="3004">
                        <c:v>-64.202636582155748</c:v>
                      </c:pt>
                      <c:pt idx="3005">
                        <c:v>-64.061135574577932</c:v>
                      </c:pt>
                      <c:pt idx="3006">
                        <c:v>-63.919577664028886</c:v>
                      </c:pt>
                      <c:pt idx="3007">
                        <c:v>-63.777962975608553</c:v>
                      </c:pt>
                      <c:pt idx="3008">
                        <c:v>-63.636291635749124</c:v>
                      </c:pt>
                      <c:pt idx="3009">
                        <c:v>-63.494563769950211</c:v>
                      </c:pt>
                      <c:pt idx="3010">
                        <c:v>-63.352779504333149</c:v>
                      </c:pt>
                      <c:pt idx="3011">
                        <c:v>-63.210938964575185</c:v>
                      </c:pt>
                      <c:pt idx="3012">
                        <c:v>-63.069042276886471</c:v>
                      </c:pt>
                      <c:pt idx="3013">
                        <c:v>-62.927089567077481</c:v>
                      </c:pt>
                      <c:pt idx="3014">
                        <c:v>-62.785080961358368</c:v>
                      </c:pt>
                      <c:pt idx="3015">
                        <c:v>-62.643016586072513</c:v>
                      </c:pt>
                      <c:pt idx="3016">
                        <c:v>-62.500896567252433</c:v>
                      </c:pt>
                      <c:pt idx="3017">
                        <c:v>-62.358721030841828</c:v>
                      </c:pt>
                      <c:pt idx="3018">
                        <c:v>-62.216490103672577</c:v>
                      </c:pt>
                      <c:pt idx="3019">
                        <c:v>-62.074203911688379</c:v>
                      </c:pt>
                      <c:pt idx="3020">
                        <c:v>-61.931862581499068</c:v>
                      </c:pt>
                      <c:pt idx="3021">
                        <c:v>-61.78946623922598</c:v>
                      </c:pt>
                      <c:pt idx="3022">
                        <c:v>-61.647015011789811</c:v>
                      </c:pt>
                      <c:pt idx="3023">
                        <c:v>-61.504509025356306</c:v>
                      </c:pt>
                      <c:pt idx="3024">
                        <c:v>-61.361948407023796</c:v>
                      </c:pt>
                      <c:pt idx="3025">
                        <c:v>-61.219333282469528</c:v>
                      </c:pt>
                      <c:pt idx="3026">
                        <c:v>-61.076663779413558</c:v>
                      </c:pt>
                      <c:pt idx="3027">
                        <c:v>-60.933940023932813</c:v>
                      </c:pt>
                      <c:pt idx="3028">
                        <c:v>-60.791162143081216</c:v>
                      </c:pt>
                      <c:pt idx="3029">
                        <c:v>-60.648330263735055</c:v>
                      </c:pt>
                      <c:pt idx="3030">
                        <c:v>-60.505444512326527</c:v>
                      </c:pt>
                      <c:pt idx="3031">
                        <c:v>-60.362505016442462</c:v>
                      </c:pt>
                      <c:pt idx="3032">
                        <c:v>-60.219511902426241</c:v>
                      </c:pt>
                      <c:pt idx="3033">
                        <c:v>-60.076465297642649</c:v>
                      </c:pt>
                      <c:pt idx="3034">
                        <c:v>-59.933365329234427</c:v>
                      </c:pt>
                      <c:pt idx="3035">
                        <c:v>-59.790212123811408</c:v>
                      </c:pt>
                      <c:pt idx="3036">
                        <c:v>-59.647005809226876</c:v>
                      </c:pt>
                      <c:pt idx="3037">
                        <c:v>-59.503746512135073</c:v>
                      </c:pt>
                      <c:pt idx="3038">
                        <c:v>-59.36043436016724</c:v>
                      </c:pt>
                      <c:pt idx="3039">
                        <c:v>-59.217069480199662</c:v>
                      </c:pt>
                      <c:pt idx="3040">
                        <c:v>-59.073651999996805</c:v>
                      </c:pt>
                      <c:pt idx="3041">
                        <c:v>-58.93018204674582</c:v>
                      </c:pt>
                      <c:pt idx="3042">
                        <c:v>-58.786659747767082</c:v>
                      </c:pt>
                      <c:pt idx="3043">
                        <c:v>-58.643085231047102</c:v>
                      </c:pt>
                      <c:pt idx="3044">
                        <c:v>-58.499458623284532</c:v>
                      </c:pt>
                      <c:pt idx="3045">
                        <c:v>-58.35578005295438</c:v>
                      </c:pt>
                      <c:pt idx="3046">
                        <c:v>-58.212049647110568</c:v>
                      </c:pt>
                      <c:pt idx="3047">
                        <c:v>-58.068267533473154</c:v>
                      </c:pt>
                      <c:pt idx="3048">
                        <c:v>-57.924433839984239</c:v>
                      </c:pt>
                      <c:pt idx="3049">
                        <c:v>-57.780548694408289</c:v>
                      </c:pt>
                      <c:pt idx="3050">
                        <c:v>-57.636612224154497</c:v>
                      </c:pt>
                      <c:pt idx="3051">
                        <c:v>-57.492624557564646</c:v>
                      </c:pt>
                      <c:pt idx="3052">
                        <c:v>-57.348585822269975</c:v>
                      </c:pt>
                      <c:pt idx="3053">
                        <c:v>-57.204496146123766</c:v>
                      </c:pt>
                      <c:pt idx="3054">
                        <c:v>-57.06035565755662</c:v>
                      </c:pt>
                      <c:pt idx="3055">
                        <c:v>-56.916164484110958</c:v>
                      </c:pt>
                      <c:pt idx="3056">
                        <c:v>-56.771922754084152</c:v>
                      </c:pt>
                      <c:pt idx="3057">
                        <c:v>-56.627630595507121</c:v>
                      </c:pt>
                      <c:pt idx="3058">
                        <c:v>-56.483288136943692</c:v>
                      </c:pt>
                      <c:pt idx="3059">
                        <c:v>-56.338895505891877</c:v>
                      </c:pt>
                      <c:pt idx="3060">
                        <c:v>-56.194452831315182</c:v>
                      </c:pt>
                      <c:pt idx="3061">
                        <c:v>-56.049960241022482</c:v>
                      </c:pt>
                      <c:pt idx="3062">
                        <c:v>-55.905417863799649</c:v>
                      </c:pt>
                      <c:pt idx="3063">
                        <c:v>-55.76082582727792</c:v>
                      </c:pt>
                      <c:pt idx="3064">
                        <c:v>-55.6161842609093</c:v>
                      </c:pt>
                      <c:pt idx="3065">
                        <c:v>-55.471493292547073</c:v>
                      </c:pt>
                      <c:pt idx="3066">
                        <c:v>-55.32675305057743</c:v>
                      </c:pt>
                      <c:pt idx="3067">
                        <c:v>-55.181963664097104</c:v>
                      </c:pt>
                      <c:pt idx="3068">
                        <c:v>-55.037125261492285</c:v>
                      </c:pt>
                      <c:pt idx="3069">
                        <c:v>-54.892237971104755</c:v>
                      </c:pt>
                      <c:pt idx="3070">
                        <c:v>-54.747301922164475</c:v>
                      </c:pt>
                      <c:pt idx="3071">
                        <c:v>-54.602317242968816</c:v>
                      </c:pt>
                      <c:pt idx="3072">
                        <c:v>-54.457284062525694</c:v>
                      </c:pt>
                      <c:pt idx="3073">
                        <c:v>-54.312202509754208</c:v>
                      </c:pt>
                      <c:pt idx="3074">
                        <c:v>-54.167072713129365</c:v>
                      </c:pt>
                      <c:pt idx="3075">
                        <c:v>-54.02189480205876</c:v>
                      </c:pt>
                      <c:pt idx="3076">
                        <c:v>-53.876668905239448</c:v>
                      </c:pt>
                      <c:pt idx="3077">
                        <c:v>-53.731395151501708</c:v>
                      </c:pt>
                      <c:pt idx="3078">
                        <c:v>-53.586073670253136</c:v>
                      </c:pt>
                      <c:pt idx="3079">
                        <c:v>-53.440704590501646</c:v>
                      </c:pt>
                      <c:pt idx="3080">
                        <c:v>-53.295288040944293</c:v>
                      </c:pt>
                      <c:pt idx="3081">
                        <c:v>-53.149824151388351</c:v>
                      </c:pt>
                      <c:pt idx="3082">
                        <c:v>-53.004313050664102</c:v>
                      </c:pt>
                      <c:pt idx="3083">
                        <c:v>-52.858754868001505</c:v>
                      </c:pt>
                      <c:pt idx="3084">
                        <c:v>-52.713149732941382</c:v>
                      </c:pt>
                      <c:pt idx="3085">
                        <c:v>-52.567497774580467</c:v>
                      </c:pt>
                      <c:pt idx="3086">
                        <c:v>-52.421799122415173</c:v>
                      </c:pt>
                      <c:pt idx="3087">
                        <c:v>-52.276053905764279</c:v>
                      </c:pt>
                      <c:pt idx="3088">
                        <c:v>-52.130262254213015</c:v>
                      </c:pt>
                      <c:pt idx="3089">
                        <c:v>-51.984424297257796</c:v>
                      </c:pt>
                      <c:pt idx="3090">
                        <c:v>-51.838540164395035</c:v>
                      </c:pt>
                      <c:pt idx="3091">
                        <c:v>-51.692609985032327</c:v>
                      </c:pt>
                      <c:pt idx="3092">
                        <c:v>-51.546633889198993</c:v>
                      </c:pt>
                      <c:pt idx="3093">
                        <c:v>-51.400612006169403</c:v>
                      </c:pt>
                      <c:pt idx="3094">
                        <c:v>-51.254544465839651</c:v>
                      </c:pt>
                      <c:pt idx="3095">
                        <c:v>-51.108431397928193</c:v>
                      </c:pt>
                      <c:pt idx="3096">
                        <c:v>-50.962272932331125</c:v>
                      </c:pt>
                      <c:pt idx="3097">
                        <c:v>-50.816069198722495</c:v>
                      </c:pt>
                      <c:pt idx="3098">
                        <c:v>-50.669820326820762</c:v>
                      </c:pt>
                      <c:pt idx="3099">
                        <c:v>-50.523526447010518</c:v>
                      </c:pt>
                      <c:pt idx="3100">
                        <c:v>-50.377187688743767</c:v>
                      </c:pt>
                      <c:pt idx="3101">
                        <c:v>-50.230804182360693</c:v>
                      </c:pt>
                      <c:pt idx="3102">
                        <c:v>-50.084376057490935</c:v>
                      </c:pt>
                      <c:pt idx="3103">
                        <c:v>-49.937903444829949</c:v>
                      </c:pt>
                      <c:pt idx="3104">
                        <c:v>-49.79138647378533</c:v>
                      </c:pt>
                      <c:pt idx="3105">
                        <c:v>-49.644825274963715</c:v>
                      </c:pt>
                      <c:pt idx="3106">
                        <c:v>-49.498219978616468</c:v>
                      </c:pt>
                      <c:pt idx="3107">
                        <c:v>-49.351570714373231</c:v>
                      </c:pt>
                      <c:pt idx="3108">
                        <c:v>-49.204877613062685</c:v>
                      </c:pt>
                      <c:pt idx="3109">
                        <c:v>-49.058140804936194</c:v>
                      </c:pt>
                      <c:pt idx="3110">
                        <c:v>-48.911360420067489</c:v>
                      </c:pt>
                      <c:pt idx="3111">
                        <c:v>-48.764536589063205</c:v>
                      </c:pt>
                      <c:pt idx="3112">
                        <c:v>-48.617669442085891</c:v>
                      </c:pt>
                      <c:pt idx="3113">
                        <c:v>-48.470759110141863</c:v>
                      </c:pt>
                      <c:pt idx="3114">
                        <c:v>-48.323805722905171</c:v>
                      </c:pt>
                      <c:pt idx="3115">
                        <c:v>-48.176809411648584</c:v>
                      </c:pt>
                      <c:pt idx="3116">
                        <c:v>-48.029770306490242</c:v>
                      </c:pt>
                      <c:pt idx="3117">
                        <c:v>-47.882688538392053</c:v>
                      </c:pt>
                      <c:pt idx="3118">
                        <c:v>-47.735564237560972</c:v>
                      </c:pt>
                      <c:pt idx="3119">
                        <c:v>-47.588397535092135</c:v>
                      </c:pt>
                      <c:pt idx="3120">
                        <c:v>-47.441188561680995</c:v>
                      </c:pt>
                      <c:pt idx="3121">
                        <c:v>-47.293937447578919</c:v>
                      </c:pt>
                      <c:pt idx="3122">
                        <c:v>-47.146644324236313</c:v>
                      </c:pt>
                      <c:pt idx="3123">
                        <c:v>-46.999309322259812</c:v>
                      </c:pt>
                      <c:pt idx="3124">
                        <c:v>-46.851932572167236</c:v>
                      </c:pt>
                      <c:pt idx="3125">
                        <c:v>-46.7045142054534</c:v>
                      </c:pt>
                      <c:pt idx="3126">
                        <c:v>-46.557054352636122</c:v>
                      </c:pt>
                      <c:pt idx="3127">
                        <c:v>-46.409553145032582</c:v>
                      </c:pt>
                      <c:pt idx="3128">
                        <c:v>-46.262010713249417</c:v>
                      </c:pt>
                      <c:pt idx="3129">
                        <c:v>-46.114427188781441</c:v>
                      </c:pt>
                      <c:pt idx="3130">
                        <c:v>-45.966802702279701</c:v>
                      </c:pt>
                      <c:pt idx="3131">
                        <c:v>-45.819137385372237</c:v>
                      </c:pt>
                      <c:pt idx="3132">
                        <c:v>-45.671431368665687</c:v>
                      </c:pt>
                      <c:pt idx="3133">
                        <c:v>-45.523684783965727</c:v>
                      </c:pt>
                      <c:pt idx="3134">
                        <c:v>-45.375897761967813</c:v>
                      </c:pt>
                      <c:pt idx="3135">
                        <c:v>-45.228070434344396</c:v>
                      </c:pt>
                      <c:pt idx="3136">
                        <c:v>-45.080202932012973</c:v>
                      </c:pt>
                      <c:pt idx="3137">
                        <c:v>-44.932295386734815</c:v>
                      </c:pt>
                      <c:pt idx="3138">
                        <c:v>-44.784347929649464</c:v>
                      </c:pt>
                      <c:pt idx="3139">
                        <c:v>-44.636360692340553</c:v>
                      </c:pt>
                      <c:pt idx="3140">
                        <c:v>-44.488333805903217</c:v>
                      </c:pt>
                      <c:pt idx="3141">
                        <c:v>-44.340267402187543</c:v>
                      </c:pt>
                      <c:pt idx="3142">
                        <c:v>-44.192161612688345</c:v>
                      </c:pt>
                      <c:pt idx="3143">
                        <c:v>-44.044016568811621</c:v>
                      </c:pt>
                      <c:pt idx="3144">
                        <c:v>-43.895832402007777</c:v>
                      </c:pt>
                      <c:pt idx="3145">
                        <c:v>-43.74760924448217</c:v>
                      </c:pt>
                      <c:pt idx="3146">
                        <c:v>-43.599347227107891</c:v>
                      </c:pt>
                      <c:pt idx="3147">
                        <c:v>-43.451046482223525</c:v>
                      </c:pt>
                      <c:pt idx="3148">
                        <c:v>-43.302707141368302</c:v>
                      </c:pt>
                      <c:pt idx="3149">
                        <c:v>-43.154329336259067</c:v>
                      </c:pt>
                      <c:pt idx="3150">
                        <c:v>-43.005913198390644</c:v>
                      </c:pt>
                      <c:pt idx="3151">
                        <c:v>-42.857458860234843</c:v>
                      </c:pt>
                      <c:pt idx="3152">
                        <c:v>-42.708966453153252</c:v>
                      </c:pt>
                      <c:pt idx="3153">
                        <c:v>-42.560436109440047</c:v>
                      </c:pt>
                      <c:pt idx="3154">
                        <c:v>-42.411867960590044</c:v>
                      </c:pt>
                      <c:pt idx="3155">
                        <c:v>-42.263262138853008</c:v>
                      </c:pt>
                      <c:pt idx="3156">
                        <c:v>-42.114618776167845</c:v>
                      </c:pt>
                      <c:pt idx="3157">
                        <c:v>-41.965938004606684</c:v>
                      </c:pt>
                      <c:pt idx="3158">
                        <c:v>-41.817219956108431</c:v>
                      </c:pt>
                      <c:pt idx="3159">
                        <c:v>-41.668464763056079</c:v>
                      </c:pt>
                      <c:pt idx="3160">
                        <c:v>-41.519672557122078</c:v>
                      </c:pt>
                      <c:pt idx="3161">
                        <c:v>-41.370843470955876</c:v>
                      </c:pt>
                      <c:pt idx="3162">
                        <c:v>-41.221977636496376</c:v>
                      </c:pt>
                      <c:pt idx="3163">
                        <c:v>-41.073075185993346</c:v>
                      </c:pt>
                      <c:pt idx="3164">
                        <c:v>-40.924136251563326</c:v>
                      </c:pt>
                      <c:pt idx="3165">
                        <c:v>-40.775160966166624</c:v>
                      </c:pt>
                      <c:pt idx="3166">
                        <c:v>-40.62614946112042</c:v>
                      </c:pt>
                      <c:pt idx="3167">
                        <c:v>-40.477101869695886</c:v>
                      </c:pt>
                      <c:pt idx="3168">
                        <c:v>-40.328018323743109</c:v>
                      </c:pt>
                      <c:pt idx="3169">
                        <c:v>-40.178898955822717</c:v>
                      </c:pt>
                      <c:pt idx="3170">
                        <c:v>-40.029743898450931</c:v>
                      </c:pt>
                      <c:pt idx="3171">
                        <c:v>-39.880553284099562</c:v>
                      </c:pt>
                      <c:pt idx="3172">
                        <c:v>-39.731327245284831</c:v>
                      </c:pt>
                      <c:pt idx="3173">
                        <c:v>-39.582065914522957</c:v>
                      </c:pt>
                      <c:pt idx="3174">
                        <c:v>-39.432769424507796</c:v>
                      </c:pt>
                      <c:pt idx="3175">
                        <c:v>-39.283437907666752</c:v>
                      </c:pt>
                      <c:pt idx="3176">
                        <c:v>-39.13407149664927</c:v>
                      </c:pt>
                      <c:pt idx="3177">
                        <c:v>-38.984670324548887</c:v>
                      </c:pt>
                      <c:pt idx="3178">
                        <c:v>-38.835234523526552</c:v>
                      </c:pt>
                      <c:pt idx="3179">
                        <c:v>-38.685764226542574</c:v>
                      </c:pt>
                      <c:pt idx="3180">
                        <c:v>-38.536259566512854</c:v>
                      </c:pt>
                      <c:pt idx="3181">
                        <c:v>-38.386720675820385</c:v>
                      </c:pt>
                      <c:pt idx="3182">
                        <c:v>-38.237147688002793</c:v>
                      </c:pt>
                      <c:pt idx="3183">
                        <c:v>-38.087540735132208</c:v>
                      </c:pt>
                      <c:pt idx="3184">
                        <c:v>-37.937899950524212</c:v>
                      </c:pt>
                      <c:pt idx="3185">
                        <c:v>-37.788225467227932</c:v>
                      </c:pt>
                      <c:pt idx="3186">
                        <c:v>-37.638517417759587</c:v>
                      </c:pt>
                      <c:pt idx="3187">
                        <c:v>-37.488775935479168</c:v>
                      </c:pt>
                      <c:pt idx="3188">
                        <c:v>-37.339001153213758</c:v>
                      </c:pt>
                      <c:pt idx="3189">
                        <c:v>-37.189193203968074</c:v>
                      </c:pt>
                      <c:pt idx="3190">
                        <c:v>-37.039352221057698</c:v>
                      </c:pt>
                      <c:pt idx="3191">
                        <c:v>-36.889478337442938</c:v>
                      </c:pt>
                      <c:pt idx="3192">
                        <c:v>-36.739571685817651</c:v>
                      </c:pt>
                      <c:pt idx="3193">
                        <c:v>-36.589632400207961</c:v>
                      </c:pt>
                      <c:pt idx="3194">
                        <c:v>-36.439660613085678</c:v>
                      </c:pt>
                      <c:pt idx="3195">
                        <c:v>-36.289656457988428</c:v>
                      </c:pt>
                      <c:pt idx="3196">
                        <c:v>-36.139620068142975</c:v>
                      </c:pt>
                      <c:pt idx="3197">
                        <c:v>-35.989551576598444</c:v>
                      </c:pt>
                      <c:pt idx="3198">
                        <c:v>-35.839451116848053</c:v>
                      </c:pt>
                      <c:pt idx="3199">
                        <c:v>-35.689318822429428</c:v>
                      </c:pt>
                      <c:pt idx="3200">
                        <c:v>-35.539154826258468</c:v>
                      </c:pt>
                      <c:pt idx="3201">
                        <c:v>-35.388959261739572</c:v>
                      </c:pt>
                      <c:pt idx="3202">
                        <c:v>-35.238732262987682</c:v>
                      </c:pt>
                      <c:pt idx="3203">
                        <c:v>-35.088473962385791</c:v>
                      </c:pt>
                      <c:pt idx="3204">
                        <c:v>-34.938184494315294</c:v>
                      </c:pt>
                      <c:pt idx="3205">
                        <c:v>-34.787863991647683</c:v>
                      </c:pt>
                      <c:pt idx="3206">
                        <c:v>-34.637512588275854</c:v>
                      </c:pt>
                      <c:pt idx="3207">
                        <c:v>-34.487130417826251</c:v>
                      </c:pt>
                      <c:pt idx="3208">
                        <c:v>-34.336717613392409</c:v>
                      </c:pt>
                      <c:pt idx="3209">
                        <c:v>-34.186274308867226</c:v>
                      </c:pt>
                      <c:pt idx="3210">
                        <c:v>-34.035800638321234</c:v>
                      </c:pt>
                      <c:pt idx="3211">
                        <c:v>-33.885296734448289</c:v>
                      </c:pt>
                      <c:pt idx="3212">
                        <c:v>-33.734762731674195</c:v>
                      </c:pt>
                      <c:pt idx="3213">
                        <c:v>-33.584198763714213</c:v>
                      </c:pt>
                      <c:pt idx="3214">
                        <c:v>-33.433604963839514</c:v>
                      </c:pt>
                      <c:pt idx="3215">
                        <c:v>-33.282981466120631</c:v>
                      </c:pt>
                      <c:pt idx="3216">
                        <c:v>-33.132328404450462</c:v>
                      </c:pt>
                      <c:pt idx="3217">
                        <c:v>-32.981645912455448</c:v>
                      </c:pt>
                      <c:pt idx="3218">
                        <c:v>-32.830934124117306</c:v>
                      </c:pt>
                      <c:pt idx="3219">
                        <c:v>-32.680193173062477</c:v>
                      </c:pt>
                      <c:pt idx="3220">
                        <c:v>-32.529423193405904</c:v>
                      </c:pt>
                      <c:pt idx="3221">
                        <c:v>-32.378624319218119</c:v>
                      </c:pt>
                      <c:pt idx="3222">
                        <c:v>-32.227796683814702</c:v>
                      </c:pt>
                      <c:pt idx="3223">
                        <c:v>-32.076940422109956</c:v>
                      </c:pt>
                      <c:pt idx="3224">
                        <c:v>-31.926055667463867</c:v>
                      </c:pt>
                      <c:pt idx="3225">
                        <c:v>-31.775142553813748</c:v>
                      </c:pt>
                      <c:pt idx="3226">
                        <c:v>-31.624201215540989</c:v>
                      </c:pt>
                      <c:pt idx="3227">
                        <c:v>-31.473231786804941</c:v>
                      </c:pt>
                      <c:pt idx="3228">
                        <c:v>-31.322234401276457</c:v>
                      </c:pt>
                      <c:pt idx="3229">
                        <c:v>-31.171209193514567</c:v>
                      </c:pt>
                      <c:pt idx="3230">
                        <c:v>-31.020156297234532</c:v>
                      </c:pt>
                      <c:pt idx="3231">
                        <c:v>-30.869075847173018</c:v>
                      </c:pt>
                      <c:pt idx="3232">
                        <c:v>-30.71796797691206</c:v>
                      </c:pt>
                      <c:pt idx="3233">
                        <c:v>-30.566832821277142</c:v>
                      </c:pt>
                      <c:pt idx="3234">
                        <c:v>-30.415670513850298</c:v>
                      </c:pt>
                      <c:pt idx="3235">
                        <c:v>-30.264481189634648</c:v>
                      </c:pt>
                      <c:pt idx="3236">
                        <c:v>-30.113264982345452</c:v>
                      </c:pt>
                      <c:pt idx="3237">
                        <c:v>-29.962022026452924</c:v>
                      </c:pt>
                      <c:pt idx="3238">
                        <c:v>-29.81075245673814</c:v>
                      </c:pt>
                      <c:pt idx="3239">
                        <c:v>-29.659456406694314</c:v>
                      </c:pt>
                      <c:pt idx="3240">
                        <c:v>-29.508134011546613</c:v>
                      </c:pt>
                      <c:pt idx="3241">
                        <c:v>-29.356785405276749</c:v>
                      </c:pt>
                      <c:pt idx="3242">
                        <c:v>-29.205410722488164</c:v>
                      </c:pt>
                      <c:pt idx="3243">
                        <c:v>-29.054010097384616</c:v>
                      </c:pt>
                      <c:pt idx="3244">
                        <c:v>-28.902583664969224</c:v>
                      </c:pt>
                      <c:pt idx="3245">
                        <c:v>-28.751131559090478</c:v>
                      </c:pt>
                      <c:pt idx="3246">
                        <c:v>-28.599653914751496</c:v>
                      </c:pt>
                      <c:pt idx="3247">
                        <c:v>-28.448150866378082</c:v>
                      </c:pt>
                      <c:pt idx="3248">
                        <c:v>-28.296622548396041</c:v>
                      </c:pt>
                      <c:pt idx="3249">
                        <c:v>-28.145069095764082</c:v>
                      </c:pt>
                      <c:pt idx="3250">
                        <c:v>-27.993490642641557</c:v>
                      </c:pt>
                      <c:pt idx="3251">
                        <c:v>-27.841887323987176</c:v>
                      </c:pt>
                      <c:pt idx="3252">
                        <c:v>-27.690259274493197</c:v>
                      </c:pt>
                      <c:pt idx="3253">
                        <c:v>-27.538606628629832</c:v>
                      </c:pt>
                      <c:pt idx="3254">
                        <c:v>-27.386929521222566</c:v>
                      </c:pt>
                      <c:pt idx="3255">
                        <c:v>-27.235228086830428</c:v>
                      </c:pt>
                      <c:pt idx="3256">
                        <c:v>-27.083502460589767</c:v>
                      </c:pt>
                      <c:pt idx="3257">
                        <c:v>-26.931752776926384</c:v>
                      </c:pt>
                      <c:pt idx="3258">
                        <c:v>-26.779979170665765</c:v>
                      </c:pt>
                      <c:pt idx="3259">
                        <c:v>-26.628181776899847</c:v>
                      </c:pt>
                      <c:pt idx="3260">
                        <c:v>-26.476360730187661</c:v>
                      </c:pt>
                      <c:pt idx="3261">
                        <c:v>-26.324516165310282</c:v>
                      </c:pt>
                      <c:pt idx="3262">
                        <c:v>-26.172648217448465</c:v>
                      </c:pt>
                      <c:pt idx="3263">
                        <c:v>-26.020757021516513</c:v>
                      </c:pt>
                      <c:pt idx="3264">
                        <c:v>-25.868842711984637</c:v>
                      </c:pt>
                      <c:pt idx="3265">
                        <c:v>-25.716905424255639</c:v>
                      </c:pt>
                      <c:pt idx="3266">
                        <c:v>-25.564945293155002</c:v>
                      </c:pt>
                      <c:pt idx="3267">
                        <c:v>-25.412962453286166</c:v>
                      </c:pt>
                      <c:pt idx="3268">
                        <c:v>-25.26095704049602</c:v>
                      </c:pt>
                      <c:pt idx="3269">
                        <c:v>-25.108929188899506</c:v>
                      </c:pt>
                      <c:pt idx="3270">
                        <c:v>-24.956879034210285</c:v>
                      </c:pt>
                      <c:pt idx="3271">
                        <c:v>-24.80480671094298</c:v>
                      </c:pt>
                      <c:pt idx="3272">
                        <c:v>-24.652712354678027</c:v>
                      </c:pt>
                      <c:pt idx="3273">
                        <c:v>-24.500596100107682</c:v>
                      </c:pt>
                      <c:pt idx="3274">
                        <c:v>-24.348458082767973</c:v>
                      </c:pt>
                      <c:pt idx="3275">
                        <c:v>-24.19629843721793</c:v>
                      </c:pt>
                      <c:pt idx="3276">
                        <c:v>-24.04411729939326</c:v>
                      </c:pt>
                      <c:pt idx="3277">
                        <c:v>-23.891914803675359</c:v>
                      </c:pt>
                      <c:pt idx="3278">
                        <c:v>-23.739691085866706</c:v>
                      </c:pt>
                      <c:pt idx="3279">
                        <c:v>-23.587446280703968</c:v>
                      </c:pt>
                      <c:pt idx="3280">
                        <c:v>-23.435180523856399</c:v>
                      </c:pt>
                      <c:pt idx="3281">
                        <c:v>-23.2828939502383</c:v>
                      </c:pt>
                      <c:pt idx="3282">
                        <c:v>-23.130586695296881</c:v>
                      </c:pt>
                      <c:pt idx="3283">
                        <c:v>-22.978258894257305</c:v>
                      </c:pt>
                      <c:pt idx="3284">
                        <c:v>-22.8259106826556</c:v>
                      </c:pt>
                      <c:pt idx="3285">
                        <c:v>-22.67354219531725</c:v>
                      </c:pt>
                      <c:pt idx="3286">
                        <c:v>-22.521153567955917</c:v>
                      </c:pt>
                      <c:pt idx="3287">
                        <c:v>-22.36874493601881</c:v>
                      </c:pt>
                      <c:pt idx="3288">
                        <c:v>-22.216316434464641</c:v>
                      </c:pt>
                      <c:pt idx="3289">
                        <c:v>-22.063868199229116</c:v>
                      </c:pt>
                      <c:pt idx="3290">
                        <c:v>-21.911400365226537</c:v>
                      </c:pt>
                      <c:pt idx="3291">
                        <c:v>-21.758913068392612</c:v>
                      </c:pt>
                      <c:pt idx="3292">
                        <c:v>-21.606406443508419</c:v>
                      </c:pt>
                      <c:pt idx="3293">
                        <c:v>-21.453880626554067</c:v>
                      </c:pt>
                      <c:pt idx="3294">
                        <c:v>-21.301335753065587</c:v>
                      </c:pt>
                      <c:pt idx="3295">
                        <c:v>-21.148771958179324</c:v>
                      </c:pt>
                      <c:pt idx="3296">
                        <c:v>-20.996189377653351</c:v>
                      </c:pt>
                      <c:pt idx="3297">
                        <c:v>-20.843588146979286</c:v>
                      </c:pt>
                      <c:pt idx="3298">
                        <c:v>-20.690968401648746</c:v>
                      </c:pt>
                      <c:pt idx="3299">
                        <c:v>-20.538330277330985</c:v>
                      </c:pt>
                      <c:pt idx="3300">
                        <c:v>-20.385673909428803</c:v>
                      </c:pt>
                      <c:pt idx="3301">
                        <c:v>-20.232999433833498</c:v>
                      </c:pt>
                      <c:pt idx="3302">
                        <c:v>-20.080306985725827</c:v>
                      </c:pt>
                      <c:pt idx="3303">
                        <c:v>-19.927596701307948</c:v>
                      </c:pt>
                      <c:pt idx="3304">
                        <c:v>-19.774868715760618</c:v>
                      </c:pt>
                      <c:pt idx="3305">
                        <c:v>-19.622123164708682</c:v>
                      </c:pt>
                      <c:pt idx="3306">
                        <c:v>-19.46936018439871</c:v>
                      </c:pt>
                      <c:pt idx="3307">
                        <c:v>-19.316579909967047</c:v>
                      </c:pt>
                      <c:pt idx="3308">
                        <c:v>-19.163782477171765</c:v>
                      </c:pt>
                      <c:pt idx="3309">
                        <c:v>-19.010968022215025</c:v>
                      </c:pt>
                      <c:pt idx="3310">
                        <c:v>-18.858136680233173</c:v>
                      </c:pt>
                      <c:pt idx="3311">
                        <c:v>-18.705288587206326</c:v>
                      </c:pt>
                      <c:pt idx="3312">
                        <c:v>-18.552423879114599</c:v>
                      </c:pt>
                      <c:pt idx="3313">
                        <c:v>-18.399542691582838</c:v>
                      </c:pt>
                      <c:pt idx="3314">
                        <c:v>-18.246645160147068</c:v>
                      </c:pt>
                      <c:pt idx="3315">
                        <c:v>-18.093731421098269</c:v>
                      </c:pt>
                      <c:pt idx="3316">
                        <c:v>-17.940801609839241</c:v>
                      </c:pt>
                      <c:pt idx="3317">
                        <c:v>-17.787855862527735</c:v>
                      </c:pt>
                      <c:pt idx="3318">
                        <c:v>-17.63489431505505</c:v>
                      </c:pt>
                      <c:pt idx="3319">
                        <c:v>-17.481917102779576</c:v>
                      </c:pt>
                      <c:pt idx="3320">
                        <c:v>-17.328924362258746</c:v>
                      </c:pt>
                      <c:pt idx="3321">
                        <c:v>-17.17591622889536</c:v>
                      </c:pt>
                      <c:pt idx="3322">
                        <c:v>-17.02289283884717</c:v>
                      </c:pt>
                      <c:pt idx="3323">
                        <c:v>-16.869854327872247</c:v>
                      </c:pt>
                      <c:pt idx="3324">
                        <c:v>-16.716800832261569</c:v>
                      </c:pt>
                      <c:pt idx="3325">
                        <c:v>-16.563732487329119</c:v>
                      </c:pt>
                      <c:pt idx="3326">
                        <c:v>-16.410649429765556</c:v>
                      </c:pt>
                      <c:pt idx="3327">
                        <c:v>-16.257551795106906</c:v>
                      </c:pt>
                      <c:pt idx="3328">
                        <c:v>-16.104439719244468</c:v>
                      </c:pt>
                      <c:pt idx="3329">
                        <c:v>-15.951313338735671</c:v>
                      </c:pt>
                      <c:pt idx="3330">
                        <c:v>-15.798172788983321</c:v>
                      </c:pt>
                      <c:pt idx="3331">
                        <c:v>-15.645018206189574</c:v>
                      </c:pt>
                      <c:pt idx="3332">
                        <c:v>-15.491849726778637</c:v>
                      </c:pt>
                      <c:pt idx="3333">
                        <c:v>-15.3386674865974</c:v>
                      </c:pt>
                      <c:pt idx="3334">
                        <c:v>-15.185471621137479</c:v>
                      </c:pt>
                      <c:pt idx="3335">
                        <c:v>-15.03226226726717</c:v>
                      </c:pt>
                      <c:pt idx="3336">
                        <c:v>-14.879039560833361</c:v>
                      </c:pt>
                      <c:pt idx="3337">
                        <c:v>-14.72580363777176</c:v>
                      </c:pt>
                      <c:pt idx="3338">
                        <c:v>-14.572554634151301</c:v>
                      </c:pt>
                      <c:pt idx="3339">
                        <c:v>-14.419292686573824</c:v>
                      </c:pt>
                      <c:pt idx="3340">
                        <c:v>-14.266017930752993</c:v>
                      </c:pt>
                      <c:pt idx="3341">
                        <c:v>-14.112730502713331</c:v>
                      </c:pt>
                      <c:pt idx="3342">
                        <c:v>-13.95943053910109</c:v>
                      </c:pt>
                      <c:pt idx="3343">
                        <c:v>-13.806118175718749</c:v>
                      </c:pt>
                      <c:pt idx="3344">
                        <c:v>-13.652793548857288</c:v>
                      </c:pt>
                      <c:pt idx="3345">
                        <c:v>-13.499456794807683</c:v>
                      </c:pt>
                      <c:pt idx="3346">
                        <c:v>-13.346108049372416</c:v>
                      </c:pt>
                      <c:pt idx="3347">
                        <c:v>-13.192747449464191</c:v>
                      </c:pt>
                      <c:pt idx="3348">
                        <c:v>-13.03937513075226</c:v>
                      </c:pt>
                      <c:pt idx="3349">
                        <c:v>-12.885991229483194</c:v>
                      </c:pt>
                      <c:pt idx="3350">
                        <c:v>-12.732595882170015</c:v>
                      </c:pt>
                      <c:pt idx="3351">
                        <c:v>-12.579189224837249</c:v>
                      </c:pt>
                      <c:pt idx="3352">
                        <c:v>-12.425771394131145</c:v>
                      </c:pt>
                      <c:pt idx="3353">
                        <c:v>-12.272342525809774</c:v>
                      </c:pt>
                      <c:pt idx="3354">
                        <c:v>-12.118902756519388</c:v>
                      </c:pt>
                      <c:pt idx="3355">
                        <c:v>-11.965452222373328</c:v>
                      </c:pt>
                      <c:pt idx="3356">
                        <c:v>-11.811991059573755</c:v>
                      </c:pt>
                      <c:pt idx="3357">
                        <c:v>-11.658519405033372</c:v>
                      </c:pt>
                      <c:pt idx="3358">
                        <c:v>-11.505037394288207</c:v>
                      </c:pt>
                      <c:pt idx="3359">
                        <c:v>-11.351545164162145</c:v>
                      </c:pt>
                      <c:pt idx="3360">
                        <c:v>-11.198042850946164</c:v>
                      </c:pt>
                      <c:pt idx="3361">
                        <c:v>-11.044530590709199</c:v>
                      </c:pt>
                      <c:pt idx="3362">
                        <c:v>-10.891008520275134</c:v>
                      </c:pt>
                      <c:pt idx="3363">
                        <c:v>-10.737476775446453</c:v>
                      </c:pt>
                      <c:pt idx="3364">
                        <c:v>-10.583935493002627</c:v>
                      </c:pt>
                      <c:pt idx="3365">
                        <c:v>-10.430384809367865</c:v>
                      </c:pt>
                      <c:pt idx="3366">
                        <c:v>-10.2768248606111</c:v>
                      </c:pt>
                      <c:pt idx="3367">
                        <c:v>-10.123255783334173</c:v>
                      </c:pt>
                      <c:pt idx="3368">
                        <c:v>-9.9696777140501069</c:v>
                      </c:pt>
                      <c:pt idx="3369">
                        <c:v>-9.8160907890942894</c:v>
                      </c:pt>
                      <c:pt idx="3370">
                        <c:v>-9.6624951447132901</c:v>
                      </c:pt>
                      <c:pt idx="3371">
                        <c:v>-9.5088909173313141</c:v>
                      </c:pt>
                      <c:pt idx="3372">
                        <c:v>-9.3552782439054738</c:v>
                      </c:pt>
                      <c:pt idx="3373">
                        <c:v>-9.2016572603714764</c:v>
                      </c:pt>
                      <c:pt idx="3374">
                        <c:v>-9.0480281033755716</c:v>
                      </c:pt>
                      <c:pt idx="3375">
                        <c:v>-8.8943909091199203</c:v>
                      </c:pt>
                      <c:pt idx="3376">
                        <c:v>-8.7407458146504524</c:v>
                      </c:pt>
                      <c:pt idx="3377">
                        <c:v>-8.5870929555476039</c:v>
                      </c:pt>
                      <c:pt idx="3378">
                        <c:v>-8.4334324694790297</c:v>
                      </c:pt>
                      <c:pt idx="3379">
                        <c:v>-8.2797644919807567</c:v>
                      </c:pt>
                      <c:pt idx="3380">
                        <c:v>-8.1260891596990348</c:v>
                      </c:pt>
                      <c:pt idx="3381">
                        <c:v>-7.9724066095465664</c:v>
                      </c:pt>
                      <c:pt idx="3382">
                        <c:v>-7.818716977769923</c:v>
                      </c:pt>
                      <c:pt idx="3383">
                        <c:v>-7.6650204007933089</c:v>
                      </c:pt>
                      <c:pt idx="3384">
                        <c:v>-7.5113170153073829</c:v>
                      </c:pt>
                      <c:pt idx="3385">
                        <c:v>-7.3576069579583949</c:v>
                      </c:pt>
                      <c:pt idx="3386">
                        <c:v>-7.2038903647264609</c:v>
                      </c:pt>
                      <c:pt idx="3387">
                        <c:v>-7.0501673729239647</c:v>
                      </c:pt>
                      <c:pt idx="3388">
                        <c:v>-6.8964381184422043</c:v>
                      </c:pt>
                      <c:pt idx="3389">
                        <c:v>-6.7427027382827012</c:v>
                      </c:pt>
                      <c:pt idx="3390">
                        <c:v>-6.5889613686920248</c:v>
                      </c:pt>
                      <c:pt idx="3391">
                        <c:v>-6.435214146272016</c:v>
                      </c:pt>
                      <c:pt idx="3392">
                        <c:v>-6.2814612079797874</c:v>
                      </c:pt>
                      <c:pt idx="3393">
                        <c:v>-6.1277026899286815</c:v>
                      </c:pt>
                      <c:pt idx="3394">
                        <c:v>-5.9739387287649484</c:v>
                      </c:pt>
                      <c:pt idx="3395">
                        <c:v>-5.8201694613124735</c:v>
                      </c:pt>
                      <c:pt idx="3396">
                        <c:v>-5.6663950238178264</c:v>
                      </c:pt>
                      <c:pt idx="3397">
                        <c:v>-5.5126155533269374</c:v>
                      </c:pt>
                      <c:pt idx="3398">
                        <c:v>-5.3588311861307858</c:v>
                      </c:pt>
                      <c:pt idx="3399">
                        <c:v>-5.2050420585647572</c:v>
                      </c:pt>
                      <c:pt idx="3400">
                        <c:v>-5.0512483079856452</c:v>
                      </c:pt>
                      <c:pt idx="3401">
                        <c:v>-4.897450070240339</c:v>
                      </c:pt>
                      <c:pt idx="3402">
                        <c:v>-4.7436474824635866</c:v>
                      </c:pt>
                      <c:pt idx="3403">
                        <c:v>-4.5898406809463665</c:v>
                      </c:pt>
                      <c:pt idx="3404">
                        <c:v>-4.4360298024237466</c:v>
                      </c:pt>
                      <c:pt idx="3405">
                        <c:v>-4.2822149837196122</c:v>
                      </c:pt>
                      <c:pt idx="3406">
                        <c:v>-4.1283963610361241</c:v>
                      </c:pt>
                      <c:pt idx="3407">
                        <c:v>-3.974574071374803</c:v>
                      </c:pt>
                      <c:pt idx="3408">
                        <c:v>-3.820748251248673</c:v>
                      </c:pt>
                      <c:pt idx="3409">
                        <c:v>-3.6669190373039835</c:v>
                      </c:pt>
                      <c:pt idx="3410">
                        <c:v>-3.5130865660093487</c:v>
                      </c:pt>
                      <c:pt idx="3411">
                        <c:v>-3.3592509743218808</c:v>
                      </c:pt>
                      <c:pt idx="3412">
                        <c:v>-3.2054123986213763</c:v>
                      </c:pt>
                      <c:pt idx="3413">
                        <c:v>-3.0515709758649474</c:v>
                      </c:pt>
                      <c:pt idx="3414">
                        <c:v>-2.8977268424323905</c:v>
                      </c:pt>
                      <c:pt idx="3415">
                        <c:v>-2.7438801348811377</c:v>
                      </c:pt>
                      <c:pt idx="3416">
                        <c:v>-2.5900309900794838</c:v>
                      </c:pt>
                      <c:pt idx="3417">
                        <c:v>-2.4361795448513135</c:v>
                      </c:pt>
                      <c:pt idx="3418">
                        <c:v>-2.2823259354431968</c:v>
                      </c:pt>
                      <c:pt idx="3419">
                        <c:v>-2.128470298901064</c:v>
                      </c:pt>
                      <c:pt idx="3420">
                        <c:v>-1.9746127714714843</c:v>
                      </c:pt>
                      <c:pt idx="3421">
                        <c:v>-1.8207534902892062</c:v>
                      </c:pt>
                      <c:pt idx="3422">
                        <c:v>-1.6668925917784347</c:v>
                      </c:pt>
                      <c:pt idx="3423">
                        <c:v>-1.513030212452193</c:v>
                      </c:pt>
                      <c:pt idx="3424">
                        <c:v>-1.3591664894452291</c:v>
                      </c:pt>
                      <c:pt idx="3425">
                        <c:v>-1.205301558826477</c:v>
                      </c:pt>
                      <c:pt idx="3426">
                        <c:v>-1.0514355577306844</c:v>
                      </c:pt>
                      <c:pt idx="3427">
                        <c:v>-0.89756862275969229</c:v>
                      </c:pt>
                      <c:pt idx="3428">
                        <c:v>-0.74370089029329722</c:v>
                      </c:pt>
                      <c:pt idx="3429">
                        <c:v>-0.58983249737742938</c:v>
                      </c:pt>
                      <c:pt idx="3430">
                        <c:v>-0.43596358043629374</c:v>
                      </c:pt>
                      <c:pt idx="3431">
                        <c:v>-0.28209427656022967</c:v>
                      </c:pt>
                      <c:pt idx="3432">
                        <c:v>-0.12822472172935306</c:v>
                      </c:pt>
                      <c:pt idx="3433">
                        <c:v>2.5644946965996947E-2</c:v>
                      </c:pt>
                      <c:pt idx="3434">
                        <c:v>0.17951459270193479</c:v>
                      </c:pt>
                      <c:pt idx="3435">
                        <c:v>0.33338407909866419</c:v>
                      </c:pt>
                      <c:pt idx="3436">
                        <c:v>0.48725326915466377</c:v>
                      </c:pt>
                      <c:pt idx="3437">
                        <c:v>0.64112202666777307</c:v>
                      </c:pt>
                      <c:pt idx="3438">
                        <c:v>0.79499021459206165</c:v>
                      </c:pt>
                      <c:pt idx="3439">
                        <c:v>0.94885769641450668</c:v>
                      </c:pt>
                      <c:pt idx="3440">
                        <c:v>1.1027243353112226</c:v>
                      </c:pt>
                      <c:pt idx="3441">
                        <c:v>1.2565899946803682</c:v>
                      </c:pt>
                      <c:pt idx="3442">
                        <c:v>1.4104545380089204</c:v>
                      </c:pt>
                      <c:pt idx="3443">
                        <c:v>1.5643178282509493</c:v>
                      </c:pt>
                      <c:pt idx="3444">
                        <c:v>1.7181797292487031</c:v>
                      </c:pt>
                      <c:pt idx="3445">
                        <c:v>1.8720401038230248</c:v>
                      </c:pt>
                      <c:pt idx="3446">
                        <c:v>2.0258988156385271</c:v>
                      </c:pt>
                      <c:pt idx="3447">
                        <c:v>2.1797557279157331</c:v>
                      </c:pt>
                      <c:pt idx="3448">
                        <c:v>2.3336107038751663</c:v>
                      </c:pt>
                      <c:pt idx="3449">
                        <c:v>2.4874636071814393</c:v>
                      </c:pt>
                      <c:pt idx="3450">
                        <c:v>2.6413143007886219</c:v>
                      </c:pt>
                      <c:pt idx="3451">
                        <c:v>2.7951626482280996</c:v>
                      </c:pt>
                      <c:pt idx="3452">
                        <c:v>2.94900851298685</c:v>
                      </c:pt>
                      <c:pt idx="3453">
                        <c:v>3.1028517580189425</c:v>
                      </c:pt>
                      <c:pt idx="3454">
                        <c:v>3.2566922470333988</c:v>
                      </c:pt>
                      <c:pt idx="3455">
                        <c:v>3.4105298432063331</c:v>
                      </c:pt>
                      <c:pt idx="3456">
                        <c:v>3.5643644099359046</c:v>
                      </c:pt>
                      <c:pt idx="3457">
                        <c:v>3.7181958105314545</c:v>
                      </c:pt>
                      <c:pt idx="3458">
                        <c:v>3.8720239084799597</c:v>
                      </c:pt>
                      <c:pt idx="3459">
                        <c:v>4.0258485670019439</c:v>
                      </c:pt>
                      <c:pt idx="3460">
                        <c:v>4.1796696494067476</c:v>
                      </c:pt>
                      <c:pt idx="3461">
                        <c:v>4.3334870193145747</c:v>
                      </c:pt>
                      <c:pt idx="3462">
                        <c:v>4.4873005398571308</c:v>
                      </c:pt>
                      <c:pt idx="3463">
                        <c:v>4.6411100746102107</c:v>
                      </c:pt>
                      <c:pt idx="3464">
                        <c:v>4.7949154866167021</c:v>
                      </c:pt>
                      <c:pt idx="3465">
                        <c:v>4.9487166394968085</c:v>
                      </c:pt>
                      <c:pt idx="3466">
                        <c:v>5.1025133968707337</c:v>
                      </c:pt>
                      <c:pt idx="3467">
                        <c:v>5.2563056215593207</c:v>
                      </c:pt>
                      <c:pt idx="3468">
                        <c:v>5.4100931774048178</c:v>
                      </c:pt>
                      <c:pt idx="3469">
                        <c:v>5.5638759277165653</c:v>
                      </c:pt>
                      <c:pt idx="3470">
                        <c:v>5.7176537356262704</c:v>
                      </c:pt>
                      <c:pt idx="3471">
                        <c:v>5.8714264650649985</c:v>
                      </c:pt>
                      <c:pt idx="3472">
                        <c:v>6.0251939788535926</c:v>
                      </c:pt>
                      <c:pt idx="3473">
                        <c:v>6.1789561406566653</c:v>
                      </c:pt>
                      <c:pt idx="3474">
                        <c:v>6.332712814227647</c:v>
                      </c:pt>
                      <c:pt idx="3475">
                        <c:v>6.4864638622985629</c:v>
                      </c:pt>
                      <c:pt idx="3476">
                        <c:v>6.6402091490225237</c:v>
                      </c:pt>
                      <c:pt idx="3477">
                        <c:v>6.7939485371315547</c:v>
                      </c:pt>
                      <c:pt idx="3478">
                        <c:v>6.9476818906011308</c:v>
                      </c:pt>
                      <c:pt idx="3479">
                        <c:v>7.1014090727850023</c:v>
                      </c:pt>
                      <c:pt idx="3480">
                        <c:v>7.2551299469036925</c:v>
                      </c:pt>
                      <c:pt idx="3481">
                        <c:v>7.4088443764885872</c:v>
                      </c:pt>
                      <c:pt idx="3482">
                        <c:v>7.5625522253375257</c:v>
                      </c:pt>
                      <c:pt idx="3483">
                        <c:v>7.7162533564489868</c:v>
                      </c:pt>
                      <c:pt idx="3484">
                        <c:v>7.8699476333987652</c:v>
                      </c:pt>
                      <c:pt idx="3485">
                        <c:v>8.0236349198958834</c:v>
                      </c:pt>
                      <c:pt idx="3486">
                        <c:v>8.1773150791608629</c:v>
                      </c:pt>
                      <c:pt idx="3487">
                        <c:v>8.3309879750803617</c:v>
                      </c:pt>
                      <c:pt idx="3488">
                        <c:v>8.4846534705640408</c:v>
                      </c:pt>
                      <c:pt idx="3489">
                        <c:v>8.6383114295873753</c:v>
                      </c:pt>
                      <c:pt idx="3490">
                        <c:v>8.7919617155485241</c:v>
                      </c:pt>
                      <c:pt idx="3491">
                        <c:v>8.9456041917124196</c:v>
                      </c:pt>
                      <c:pt idx="3492">
                        <c:v>9.0992387220989457</c:v>
                      </c:pt>
                      <c:pt idx="3493">
                        <c:v>9.252865169795399</c:v>
                      </c:pt>
                      <c:pt idx="3494">
                        <c:v>9.406483398466392</c:v>
                      </c:pt>
                      <c:pt idx="3495">
                        <c:v>9.5600932717321285</c:v>
                      </c:pt>
                      <c:pt idx="3496">
                        <c:v>9.713694653257221</c:v>
                      </c:pt>
                      <c:pt idx="3497">
                        <c:v>9.8672874061733751</c:v>
                      </c:pt>
                      <c:pt idx="3498">
                        <c:v>10.020871394633701</c:v>
                      </c:pt>
                      <c:pt idx="3499">
                        <c:v>10.174446481725496</c:v>
                      </c:pt>
                      <c:pt idx="3500">
                        <c:v>10.328012531113373</c:v>
                      </c:pt>
                      <c:pt idx="3501">
                        <c:v>10.481569406772806</c:v>
                      </c:pt>
                      <c:pt idx="3502">
                        <c:v>10.635116971924319</c:v>
                      </c:pt>
                      <c:pt idx="3503">
                        <c:v>10.788655090054888</c:v>
                      </c:pt>
                      <c:pt idx="3504">
                        <c:v>10.942183625495259</c:v>
                      </c:pt>
                      <c:pt idx="3505">
                        <c:v>11.095702440755415</c:v>
                      </c:pt>
                      <c:pt idx="3506">
                        <c:v>11.249211400565782</c:v>
                      </c:pt>
                      <c:pt idx="3507">
                        <c:v>11.402710368058065</c:v>
                      </c:pt>
                      <c:pt idx="3508">
                        <c:v>11.556199206763649</c:v>
                      </c:pt>
                      <c:pt idx="3509">
                        <c:v>11.709677780613601</c:v>
                      </c:pt>
                      <c:pt idx="3510">
                        <c:v>11.863145953183716</c:v>
                      </c:pt>
                      <c:pt idx="3511">
                        <c:v>12.016603588049788</c:v>
                      </c:pt>
                      <c:pt idx="3512">
                        <c:v>12.170050549054066</c:v>
                      </c:pt>
                      <c:pt idx="3513">
                        <c:v>12.323486699816753</c:v>
                      </c:pt>
                      <c:pt idx="3514">
                        <c:v>12.476911904091279</c:v>
                      </c:pt>
                      <c:pt idx="3515">
                        <c:v>12.630326025719894</c:v>
                      </c:pt>
                      <c:pt idx="3516">
                        <c:v>12.783728927878711</c:v>
                      </c:pt>
                      <c:pt idx="3517">
                        <c:v>12.937120475076112</c:v>
                      </c:pt>
                      <c:pt idx="3518">
                        <c:v>13.090500530665848</c:v>
                      </c:pt>
                      <c:pt idx="3519">
                        <c:v>13.243868958134895</c:v>
                      </c:pt>
                      <c:pt idx="3520">
                        <c:v>13.397225621814</c:v>
                      </c:pt>
                      <c:pt idx="3521">
                        <c:v>13.550570385323367</c:v>
                      </c:pt>
                      <c:pt idx="3522">
                        <c:v>13.703903111972336</c:v>
                      </c:pt>
                      <c:pt idx="3523">
                        <c:v>13.85722366626929</c:v>
                      </c:pt>
                      <c:pt idx="3524">
                        <c:v>14.010531911434752</c:v>
                      </c:pt>
                      <c:pt idx="3525">
                        <c:v>14.163827711621833</c:v>
                      </c:pt>
                      <c:pt idx="3526">
                        <c:v>14.317110930672781</c:v>
                      </c:pt>
                      <c:pt idx="3527">
                        <c:v>14.470381432341027</c:v>
                      </c:pt>
                      <c:pt idx="3528">
                        <c:v>14.62363908038</c:v>
                      </c:pt>
                      <c:pt idx="3529">
                        <c:v>14.776883738809586</c:v>
                      </c:pt>
                      <c:pt idx="3530">
                        <c:v>14.930115271472031</c:v>
                      </c:pt>
                      <c:pt idx="3531">
                        <c:v>15.08333354243163</c:v>
                      </c:pt>
                      <c:pt idx="3532">
                        <c:v>15.23653841513095</c:v>
                      </c:pt>
                      <c:pt idx="3533">
                        <c:v>15.389729753678692</c:v>
                      </c:pt>
                      <c:pt idx="3534">
                        <c:v>15.542907422316786</c:v>
                      </c:pt>
                      <c:pt idx="3535">
                        <c:v>15.696071284754252</c:v>
                      </c:pt>
                      <c:pt idx="3536">
                        <c:v>15.84922120483334</c:v>
                      </c:pt>
                      <c:pt idx="3537">
                        <c:v>16.002357046573934</c:v>
                      </c:pt>
                      <c:pt idx="3538">
                        <c:v>16.155478674129142</c:v>
                      </c:pt>
                      <c:pt idx="3539">
                        <c:v>16.308585951207988</c:v>
                      </c:pt>
                      <c:pt idx="3540">
                        <c:v>16.461678741874763</c:v>
                      </c:pt>
                      <c:pt idx="3541">
                        <c:v>16.614756910593442</c:v>
                      </c:pt>
                      <c:pt idx="3542">
                        <c:v>16.767820320628957</c:v>
                      </c:pt>
                      <c:pt idx="3543">
                        <c:v>16.920868836667324</c:v>
                      </c:pt>
                      <c:pt idx="3544">
                        <c:v>17.073902322373158</c:v>
                      </c:pt>
                      <c:pt idx="3545">
                        <c:v>17.226920641899568</c:v>
                      </c:pt>
                      <c:pt idx="3546">
                        <c:v>17.379923659355256</c:v>
                      </c:pt>
                      <c:pt idx="3547">
                        <c:v>17.53291123907097</c:v>
                      </c:pt>
                      <c:pt idx="3548">
                        <c:v>17.68588324471132</c:v>
                      </c:pt>
                      <c:pt idx="3549">
                        <c:v>17.838839540695872</c:v>
                      </c:pt>
                      <c:pt idx="3550">
                        <c:v>17.991779990955692</c:v>
                      </c:pt>
                      <c:pt idx="3551">
                        <c:v>18.144704459954752</c:v>
                      </c:pt>
                      <c:pt idx="3552">
                        <c:v>18.297612811579711</c:v>
                      </c:pt>
                      <c:pt idx="3553">
                        <c:v>18.450504909939269</c:v>
                      </c:pt>
                      <c:pt idx="3554">
                        <c:v>18.603380619630627</c:v>
                      </c:pt>
                      <c:pt idx="3555">
                        <c:v>18.756239804496033</c:v>
                      </c:pt>
                      <c:pt idx="3556">
                        <c:v>18.909082328688598</c:v>
                      </c:pt>
                      <c:pt idx="3557">
                        <c:v>19.06190805684993</c:v>
                      </c:pt>
                      <c:pt idx="3558">
                        <c:v>19.214716852955505</c:v>
                      </c:pt>
                      <c:pt idx="3559">
                        <c:v>19.367508581202841</c:v>
                      </c:pt>
                      <c:pt idx="3560">
                        <c:v>19.520283106233549</c:v>
                      </c:pt>
                      <c:pt idx="3561">
                        <c:v>19.673040291756649</c:v>
                      </c:pt>
                      <c:pt idx="3562">
                        <c:v>19.825780002546978</c:v>
                      </c:pt>
                      <c:pt idx="3563">
                        <c:v>19.978502102979689</c:v>
                      </c:pt>
                      <c:pt idx="3564">
                        <c:v>20.13120645703026</c:v>
                      </c:pt>
                      <c:pt idx="3565">
                        <c:v>20.283892929162661</c:v>
                      </c:pt>
                      <c:pt idx="3566">
                        <c:v>20.436561384107321</c:v>
                      </c:pt>
                      <c:pt idx="3567">
                        <c:v>20.589211685928532</c:v>
                      </c:pt>
                      <c:pt idx="3568">
                        <c:v>20.741843698779405</c:v>
                      </c:pt>
                      <c:pt idx="3569">
                        <c:v>20.894457287878865</c:v>
                      </c:pt>
                      <c:pt idx="3570">
                        <c:v>21.047052316758297</c:v>
                      </c:pt>
                      <c:pt idx="3571">
                        <c:v>21.19962865045899</c:v>
                      </c:pt>
                      <c:pt idx="3572">
                        <c:v>21.352186153178465</c:v>
                      </c:pt>
                      <c:pt idx="3573">
                        <c:v>21.504724689691557</c:v>
                      </c:pt>
                      <c:pt idx="3574">
                        <c:v>21.657244124284603</c:v>
                      </c:pt>
                      <c:pt idx="3575">
                        <c:v>21.809744321465981</c:v>
                      </c:pt>
                      <c:pt idx="3576">
                        <c:v>21.962225145788491</c:v>
                      </c:pt>
                      <c:pt idx="3577">
                        <c:v>22.114686462026963</c:v>
                      </c:pt>
                      <c:pt idx="3578">
                        <c:v>22.267128134423327</c:v>
                      </c:pt>
                      <c:pt idx="3579">
                        <c:v>22.419550027619191</c:v>
                      </c:pt>
                      <c:pt idx="3580">
                        <c:v>22.571952006522618</c:v>
                      </c:pt>
                      <c:pt idx="3581">
                        <c:v>22.724333935686399</c:v>
                      </c:pt>
                      <c:pt idx="3582">
                        <c:v>22.876695679219235</c:v>
                      </c:pt>
                      <c:pt idx="3583">
                        <c:v>23.029037102562096</c:v>
                      </c:pt>
                      <c:pt idx="3584">
                        <c:v>23.181358069956911</c:v>
                      </c:pt>
                      <c:pt idx="3585">
                        <c:v>23.333658446000879</c:v>
                      </c:pt>
                      <c:pt idx="3586">
                        <c:v>23.485938095779698</c:v>
                      </c:pt>
                      <c:pt idx="3587">
                        <c:v>23.638196883757342</c:v>
                      </c:pt>
                      <c:pt idx="3588">
                        <c:v>23.790434674708646</c:v>
                      </c:pt>
                      <c:pt idx="3589">
                        <c:v>23.942651333719308</c:v>
                      </c:pt>
                      <c:pt idx="3590">
                        <c:v>24.094846724986848</c:v>
                      </c:pt>
                      <c:pt idx="3591">
                        <c:v>24.247020713996644</c:v>
                      </c:pt>
                      <c:pt idx="3592">
                        <c:v>24.399173164901807</c:v>
                      </c:pt>
                      <c:pt idx="3593">
                        <c:v>24.551303943187715</c:v>
                      </c:pt>
                      <c:pt idx="3594">
                        <c:v>24.703412913185115</c:v>
                      </c:pt>
                      <c:pt idx="3595">
                        <c:v>24.85549994015734</c:v>
                      </c:pt>
                      <c:pt idx="3596">
                        <c:v>25.007564888923635</c:v>
                      </c:pt>
                      <c:pt idx="3597">
                        <c:v>25.159607624303245</c:v>
                      </c:pt>
                      <c:pt idx="3598">
                        <c:v>25.311628011115413</c:v>
                      </c:pt>
                      <c:pt idx="3599">
                        <c:v>25.463625914889928</c:v>
                      </c:pt>
                      <c:pt idx="3600">
                        <c:v>344286.73571028782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1-9700-4FE3-9156-7CC2B1841454}"/>
                  </c:ext>
                </c:extLst>
              </c15:ser>
            </c15:filteredScatterSeries>
          </c:ext>
        </c:extLst>
      </c:scatterChart>
      <c:valAx>
        <c:axId val="542824664"/>
        <c:scaling>
          <c:orientation val="minMax"/>
          <c:max val="5.0000000000000012E-4"/>
          <c:min val="-5.0000000000000012E-4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00E+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2824992"/>
        <c:crosses val="autoZero"/>
        <c:crossBetween val="midCat"/>
      </c:valAx>
      <c:valAx>
        <c:axId val="542824992"/>
        <c:scaling>
          <c:orientation val="minMax"/>
          <c:max val="5"/>
          <c:min val="-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Corrector current [A]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2824664"/>
        <c:crosses val="autoZero"/>
        <c:crossBetween val="midCat"/>
      </c:valAx>
      <c:valAx>
        <c:axId val="226591360"/>
        <c:scaling>
          <c:orientation val="minMax"/>
          <c:max val="10"/>
          <c:min val="-1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Slew rate [Tm/s]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6590704"/>
        <c:crosses val="max"/>
        <c:crossBetween val="midCat"/>
      </c:valAx>
      <c:valAx>
        <c:axId val="226590704"/>
        <c:scaling>
          <c:orientation val="minMax"/>
        </c:scaling>
        <c:delete val="1"/>
        <c:axPos val="b"/>
        <c:numFmt formatCode="0.0000E+00" sourceLinked="1"/>
        <c:majorTickMark val="out"/>
        <c:minorTickMark val="none"/>
        <c:tickLblPos val="nextTo"/>
        <c:crossAx val="22659136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Corrector current and slew rate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'400MeV'!$P$1</c:f>
              <c:strCache>
                <c:ptCount val="1"/>
                <c:pt idx="0">
                  <c:v>Icorr[A]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'400MeV'!$K$2:$K$3602</c:f>
              <c:numCache>
                <c:formatCode>0.0000E+00</c:formatCode>
                <c:ptCount val="3601"/>
                <c:pt idx="0">
                  <c:v>-1E-3</c:v>
                </c:pt>
                <c:pt idx="1">
                  <c:v>-9.8999999999999999E-4</c:v>
                </c:pt>
                <c:pt idx="2">
                  <c:v>-9.7999999999999997E-4</c:v>
                </c:pt>
                <c:pt idx="3">
                  <c:v>-9.7000000000000005E-4</c:v>
                </c:pt>
                <c:pt idx="4">
                  <c:v>-9.6000000000000002E-4</c:v>
                </c:pt>
                <c:pt idx="5">
                  <c:v>-9.5E-4</c:v>
                </c:pt>
                <c:pt idx="6">
                  <c:v>-9.3999999999999997E-4</c:v>
                </c:pt>
                <c:pt idx="7">
                  <c:v>-9.3000000000000005E-4</c:v>
                </c:pt>
                <c:pt idx="8">
                  <c:v>-9.2000000000000003E-4</c:v>
                </c:pt>
                <c:pt idx="9">
                  <c:v>-9.1E-4</c:v>
                </c:pt>
                <c:pt idx="10">
                  <c:v>-8.9999999999999998E-4</c:v>
                </c:pt>
                <c:pt idx="11">
                  <c:v>-8.8999999999999995E-4</c:v>
                </c:pt>
                <c:pt idx="12">
                  <c:v>-8.8000000000000003E-4</c:v>
                </c:pt>
                <c:pt idx="13">
                  <c:v>-8.7000000000000001E-4</c:v>
                </c:pt>
                <c:pt idx="14">
                  <c:v>-8.5999999999999998E-4</c:v>
                </c:pt>
                <c:pt idx="15">
                  <c:v>-8.4999999999999995E-4</c:v>
                </c:pt>
                <c:pt idx="16">
                  <c:v>-8.4000000000000003E-4</c:v>
                </c:pt>
                <c:pt idx="17">
                  <c:v>-8.3000000000000001E-4</c:v>
                </c:pt>
                <c:pt idx="18">
                  <c:v>-8.1999999999999998E-4</c:v>
                </c:pt>
                <c:pt idx="19">
                  <c:v>-8.0999999999999996E-4</c:v>
                </c:pt>
                <c:pt idx="20">
                  <c:v>-7.9999999999999895E-4</c:v>
                </c:pt>
                <c:pt idx="21">
                  <c:v>-7.8999999999999904E-4</c:v>
                </c:pt>
                <c:pt idx="22">
                  <c:v>-7.7999999999999901E-4</c:v>
                </c:pt>
                <c:pt idx="23">
                  <c:v>-7.6999999999999898E-4</c:v>
                </c:pt>
                <c:pt idx="24">
                  <c:v>-7.5999999999999896E-4</c:v>
                </c:pt>
                <c:pt idx="25">
                  <c:v>-7.4999999999999904E-4</c:v>
                </c:pt>
                <c:pt idx="26">
                  <c:v>-7.3999999999999901E-4</c:v>
                </c:pt>
                <c:pt idx="27">
                  <c:v>-7.2999999999999899E-4</c:v>
                </c:pt>
                <c:pt idx="28">
                  <c:v>-7.1999999999999896E-4</c:v>
                </c:pt>
                <c:pt idx="29">
                  <c:v>-7.0999999999999904E-4</c:v>
                </c:pt>
                <c:pt idx="30">
                  <c:v>-6.9999999999999902E-4</c:v>
                </c:pt>
                <c:pt idx="31">
                  <c:v>-6.8999999999999899E-4</c:v>
                </c:pt>
                <c:pt idx="32">
                  <c:v>-6.7999999999999896E-4</c:v>
                </c:pt>
                <c:pt idx="33">
                  <c:v>-6.6999999999999905E-4</c:v>
                </c:pt>
                <c:pt idx="34">
                  <c:v>-6.5999999999999902E-4</c:v>
                </c:pt>
                <c:pt idx="35">
                  <c:v>-6.4999999999999899E-4</c:v>
                </c:pt>
                <c:pt idx="36">
                  <c:v>-6.3999999999999897E-4</c:v>
                </c:pt>
                <c:pt idx="37">
                  <c:v>-6.2999999999999905E-4</c:v>
                </c:pt>
                <c:pt idx="38">
                  <c:v>-6.1999999999999902E-4</c:v>
                </c:pt>
                <c:pt idx="39">
                  <c:v>-6.09999999999999E-4</c:v>
                </c:pt>
                <c:pt idx="40">
                  <c:v>-5.9999999999999897E-4</c:v>
                </c:pt>
                <c:pt idx="41">
                  <c:v>-5.8999999999999905E-4</c:v>
                </c:pt>
                <c:pt idx="42">
                  <c:v>-5.7999999999999903E-4</c:v>
                </c:pt>
                <c:pt idx="43">
                  <c:v>-5.69999999999999E-4</c:v>
                </c:pt>
                <c:pt idx="44">
                  <c:v>-5.5999999999999898E-4</c:v>
                </c:pt>
                <c:pt idx="45">
                  <c:v>-5.4999999999999895E-4</c:v>
                </c:pt>
                <c:pt idx="46">
                  <c:v>-5.3999999999999903E-4</c:v>
                </c:pt>
                <c:pt idx="47">
                  <c:v>-5.29999999999999E-4</c:v>
                </c:pt>
                <c:pt idx="48">
                  <c:v>-5.1999999999999898E-4</c:v>
                </c:pt>
                <c:pt idx="49">
                  <c:v>-5.0999999999999895E-4</c:v>
                </c:pt>
                <c:pt idx="50">
                  <c:v>-4.9999999999999903E-4</c:v>
                </c:pt>
                <c:pt idx="51">
                  <c:v>-4.8999999999999901E-4</c:v>
                </c:pt>
                <c:pt idx="52">
                  <c:v>-4.7999999999999898E-4</c:v>
                </c:pt>
                <c:pt idx="53">
                  <c:v>-4.6999999999999901E-4</c:v>
                </c:pt>
                <c:pt idx="54">
                  <c:v>-4.5999999999999898E-4</c:v>
                </c:pt>
                <c:pt idx="55">
                  <c:v>-4.4999999999999901E-4</c:v>
                </c:pt>
                <c:pt idx="56">
                  <c:v>-4.3999999999999899E-4</c:v>
                </c:pt>
                <c:pt idx="57">
                  <c:v>-4.2999999999999901E-4</c:v>
                </c:pt>
                <c:pt idx="58">
                  <c:v>-4.1999999999999801E-4</c:v>
                </c:pt>
                <c:pt idx="59">
                  <c:v>-4.0999999999999799E-4</c:v>
                </c:pt>
                <c:pt idx="60">
                  <c:v>-3.9999999999999801E-4</c:v>
                </c:pt>
                <c:pt idx="61">
                  <c:v>-3.8999999999999799E-4</c:v>
                </c:pt>
                <c:pt idx="62">
                  <c:v>-3.7999999999999802E-4</c:v>
                </c:pt>
                <c:pt idx="63">
                  <c:v>-3.6999999999999799E-4</c:v>
                </c:pt>
                <c:pt idx="64">
                  <c:v>-3.5999999999999802E-4</c:v>
                </c:pt>
                <c:pt idx="65">
                  <c:v>-3.4999999999999799E-4</c:v>
                </c:pt>
                <c:pt idx="66">
                  <c:v>-3.3999999999999802E-4</c:v>
                </c:pt>
                <c:pt idx="67">
                  <c:v>-3.2999999999999799E-4</c:v>
                </c:pt>
                <c:pt idx="68">
                  <c:v>-3.1999999999999802E-4</c:v>
                </c:pt>
                <c:pt idx="69">
                  <c:v>-3.0999999999999799E-4</c:v>
                </c:pt>
                <c:pt idx="70">
                  <c:v>-2.9999999999999802E-4</c:v>
                </c:pt>
                <c:pt idx="71">
                  <c:v>-2.89999999999998E-4</c:v>
                </c:pt>
                <c:pt idx="72">
                  <c:v>-2.7999999999999802E-4</c:v>
                </c:pt>
                <c:pt idx="73">
                  <c:v>-2.69999999999998E-4</c:v>
                </c:pt>
                <c:pt idx="74">
                  <c:v>-2.5999999999999803E-4</c:v>
                </c:pt>
                <c:pt idx="75">
                  <c:v>-2.49999999999998E-4</c:v>
                </c:pt>
                <c:pt idx="76">
                  <c:v>-2.39999999999998E-4</c:v>
                </c:pt>
                <c:pt idx="77">
                  <c:v>-2.29999999999998E-4</c:v>
                </c:pt>
                <c:pt idx="78">
                  <c:v>-2.19999999999998E-4</c:v>
                </c:pt>
                <c:pt idx="79">
                  <c:v>-2.09999999999998E-4</c:v>
                </c:pt>
                <c:pt idx="80">
                  <c:v>-1.99999999999998E-4</c:v>
                </c:pt>
                <c:pt idx="81">
                  <c:v>-1.89999999999998E-4</c:v>
                </c:pt>
                <c:pt idx="82">
                  <c:v>-1.7999999999999801E-4</c:v>
                </c:pt>
                <c:pt idx="83">
                  <c:v>-1.6999999999999801E-4</c:v>
                </c:pt>
                <c:pt idx="84">
                  <c:v>-1.5999999999999801E-4</c:v>
                </c:pt>
                <c:pt idx="85">
                  <c:v>-1.4999999999999801E-4</c:v>
                </c:pt>
                <c:pt idx="86">
                  <c:v>-1.3999999999999801E-4</c:v>
                </c:pt>
                <c:pt idx="87">
                  <c:v>-1.2999999999999801E-4</c:v>
                </c:pt>
                <c:pt idx="88">
                  <c:v>-1.19999999999998E-4</c:v>
                </c:pt>
                <c:pt idx="89">
                  <c:v>-1.09999999999998E-4</c:v>
                </c:pt>
                <c:pt idx="90">
                  <c:v>-9.9999999999997999E-5</c:v>
                </c:pt>
                <c:pt idx="91">
                  <c:v>-8.9999999999998095E-5</c:v>
                </c:pt>
                <c:pt idx="92">
                  <c:v>-7.9999999999998001E-5</c:v>
                </c:pt>
                <c:pt idx="93">
                  <c:v>-6.9999999999998002E-5</c:v>
                </c:pt>
                <c:pt idx="94">
                  <c:v>-5.9999999999998003E-5</c:v>
                </c:pt>
                <c:pt idx="95">
                  <c:v>-4.9999999999998098E-5</c:v>
                </c:pt>
                <c:pt idx="96">
                  <c:v>-3.9999999999997103E-5</c:v>
                </c:pt>
                <c:pt idx="97">
                  <c:v>-2.9999999999996999E-5</c:v>
                </c:pt>
                <c:pt idx="98">
                  <c:v>-1.9999999999997E-5</c:v>
                </c:pt>
                <c:pt idx="99">
                  <c:v>-9.9999999999969905E-6</c:v>
                </c:pt>
                <c:pt idx="100">
                  <c:v>0</c:v>
                </c:pt>
                <c:pt idx="101">
                  <c:v>1.0000000000000001E-5</c:v>
                </c:pt>
                <c:pt idx="102">
                  <c:v>2.00000000000001E-5</c:v>
                </c:pt>
                <c:pt idx="103">
                  <c:v>3.0000000000000099E-5</c:v>
                </c:pt>
                <c:pt idx="104">
                  <c:v>3.9999999999999902E-5</c:v>
                </c:pt>
                <c:pt idx="105">
                  <c:v>4.9999999999999901E-5</c:v>
                </c:pt>
                <c:pt idx="106">
                  <c:v>5.99999999999999E-5</c:v>
                </c:pt>
                <c:pt idx="107">
                  <c:v>6.9999999999999994E-5</c:v>
                </c:pt>
                <c:pt idx="108">
                  <c:v>8.0000000000000007E-5</c:v>
                </c:pt>
                <c:pt idx="109">
                  <c:v>9.0000000000000006E-5</c:v>
                </c:pt>
                <c:pt idx="110">
                  <c:v>1E-4</c:v>
                </c:pt>
                <c:pt idx="111">
                  <c:v>1.1E-4</c:v>
                </c:pt>
                <c:pt idx="112">
                  <c:v>1.2E-4</c:v>
                </c:pt>
                <c:pt idx="113">
                  <c:v>1.2999999999999999E-4</c:v>
                </c:pt>
                <c:pt idx="114">
                  <c:v>1.3999999999999999E-4</c:v>
                </c:pt>
                <c:pt idx="115">
                  <c:v>1.4999999999999999E-4</c:v>
                </c:pt>
                <c:pt idx="116">
                  <c:v>1.6000000000000001E-4</c:v>
                </c:pt>
                <c:pt idx="117">
                  <c:v>1.7000000000000001E-4</c:v>
                </c:pt>
                <c:pt idx="118">
                  <c:v>1.8000000000000001E-4</c:v>
                </c:pt>
                <c:pt idx="119">
                  <c:v>1.9000000000000001E-4</c:v>
                </c:pt>
                <c:pt idx="120">
                  <c:v>2.0000000000000001E-4</c:v>
                </c:pt>
                <c:pt idx="121">
                  <c:v>2.1000000000000001E-4</c:v>
                </c:pt>
                <c:pt idx="122">
                  <c:v>2.2000000000000001E-4</c:v>
                </c:pt>
                <c:pt idx="123">
                  <c:v>2.3000000000000001E-4</c:v>
                </c:pt>
                <c:pt idx="124">
                  <c:v>2.4000000000000001E-4</c:v>
                </c:pt>
                <c:pt idx="125">
                  <c:v>2.5000000000000001E-4</c:v>
                </c:pt>
                <c:pt idx="126">
                  <c:v>2.5999999999999998E-4</c:v>
                </c:pt>
                <c:pt idx="127">
                  <c:v>2.7E-4</c:v>
                </c:pt>
                <c:pt idx="128">
                  <c:v>2.7999999999999998E-4</c:v>
                </c:pt>
                <c:pt idx="129">
                  <c:v>2.9E-4</c:v>
                </c:pt>
                <c:pt idx="130">
                  <c:v>2.9999999999999997E-4</c:v>
                </c:pt>
                <c:pt idx="131">
                  <c:v>3.1E-4</c:v>
                </c:pt>
                <c:pt idx="132">
                  <c:v>3.2000000000000003E-4</c:v>
                </c:pt>
                <c:pt idx="133">
                  <c:v>3.3E-4</c:v>
                </c:pt>
                <c:pt idx="134">
                  <c:v>3.4000000000000002E-4</c:v>
                </c:pt>
                <c:pt idx="135">
                  <c:v>3.5E-4</c:v>
                </c:pt>
                <c:pt idx="136">
                  <c:v>3.6000000000000002E-4</c:v>
                </c:pt>
                <c:pt idx="137">
                  <c:v>3.6999999999999999E-4</c:v>
                </c:pt>
                <c:pt idx="138">
                  <c:v>3.8000000000000002E-4</c:v>
                </c:pt>
                <c:pt idx="139">
                  <c:v>3.8999999999999999E-4</c:v>
                </c:pt>
                <c:pt idx="140">
                  <c:v>4.0000000000000002E-4</c:v>
                </c:pt>
                <c:pt idx="141">
                  <c:v>4.0999999999999999E-4</c:v>
                </c:pt>
                <c:pt idx="142">
                  <c:v>4.2000000000000002E-4</c:v>
                </c:pt>
                <c:pt idx="143">
                  <c:v>4.2999999999999999E-4</c:v>
                </c:pt>
                <c:pt idx="144">
                  <c:v>4.4000000000000002E-4</c:v>
                </c:pt>
                <c:pt idx="145">
                  <c:v>4.4999999999999999E-4</c:v>
                </c:pt>
                <c:pt idx="146">
                  <c:v>4.6000000000000001E-4</c:v>
                </c:pt>
                <c:pt idx="147">
                  <c:v>4.6999999999999999E-4</c:v>
                </c:pt>
                <c:pt idx="148">
                  <c:v>4.8000000000000001E-4</c:v>
                </c:pt>
                <c:pt idx="149">
                  <c:v>4.8999999999999998E-4</c:v>
                </c:pt>
                <c:pt idx="150">
                  <c:v>5.0000000000000001E-4</c:v>
                </c:pt>
                <c:pt idx="151">
                  <c:v>5.1000000000000004E-4</c:v>
                </c:pt>
                <c:pt idx="152">
                  <c:v>5.1999999999999995E-4</c:v>
                </c:pt>
                <c:pt idx="153">
                  <c:v>5.2999999999999998E-4</c:v>
                </c:pt>
                <c:pt idx="154">
                  <c:v>5.4000000000000001E-4</c:v>
                </c:pt>
                <c:pt idx="155">
                  <c:v>5.5000000000000003E-4</c:v>
                </c:pt>
                <c:pt idx="156">
                  <c:v>5.5999999999999995E-4</c:v>
                </c:pt>
                <c:pt idx="157">
                  <c:v>5.6999999999999998E-4</c:v>
                </c:pt>
                <c:pt idx="158">
                  <c:v>5.8E-4</c:v>
                </c:pt>
                <c:pt idx="159">
                  <c:v>5.9000000000000003E-4</c:v>
                </c:pt>
                <c:pt idx="160">
                  <c:v>5.9999999999999995E-4</c:v>
                </c:pt>
                <c:pt idx="161">
                  <c:v>6.0999999999999997E-4</c:v>
                </c:pt>
                <c:pt idx="162">
                  <c:v>6.2E-4</c:v>
                </c:pt>
                <c:pt idx="163">
                  <c:v>6.3000000000000003E-4</c:v>
                </c:pt>
                <c:pt idx="164">
                  <c:v>6.4000000000000005E-4</c:v>
                </c:pt>
                <c:pt idx="165">
                  <c:v>6.4999999999999997E-4</c:v>
                </c:pt>
                <c:pt idx="166">
                  <c:v>6.6E-4</c:v>
                </c:pt>
                <c:pt idx="167">
                  <c:v>6.7000000000000002E-4</c:v>
                </c:pt>
                <c:pt idx="168">
                  <c:v>6.8000000000000005E-4</c:v>
                </c:pt>
                <c:pt idx="169">
                  <c:v>6.8999999999999997E-4</c:v>
                </c:pt>
                <c:pt idx="170">
                  <c:v>6.9999999999999999E-4</c:v>
                </c:pt>
                <c:pt idx="171">
                  <c:v>7.1000000000000002E-4</c:v>
                </c:pt>
                <c:pt idx="172">
                  <c:v>7.2000000000000005E-4</c:v>
                </c:pt>
                <c:pt idx="173">
                  <c:v>7.2999999999999996E-4</c:v>
                </c:pt>
                <c:pt idx="174">
                  <c:v>7.3999999999999999E-4</c:v>
                </c:pt>
                <c:pt idx="175">
                  <c:v>7.5000000000000002E-4</c:v>
                </c:pt>
                <c:pt idx="176">
                  <c:v>7.6000000000000004E-4</c:v>
                </c:pt>
                <c:pt idx="177">
                  <c:v>7.6999999999999996E-4</c:v>
                </c:pt>
                <c:pt idx="178">
                  <c:v>7.7999999999999999E-4</c:v>
                </c:pt>
                <c:pt idx="179">
                  <c:v>7.9000000000000001E-4</c:v>
                </c:pt>
                <c:pt idx="180">
                  <c:v>8.0000000000000004E-4</c:v>
                </c:pt>
                <c:pt idx="181">
                  <c:v>8.0999999999999996E-4</c:v>
                </c:pt>
                <c:pt idx="182">
                  <c:v>8.1999999999999998E-4</c:v>
                </c:pt>
                <c:pt idx="183">
                  <c:v>8.3000000000000001E-4</c:v>
                </c:pt>
                <c:pt idx="184">
                  <c:v>8.4000000000000003E-4</c:v>
                </c:pt>
                <c:pt idx="185">
                  <c:v>8.4999999999999995E-4</c:v>
                </c:pt>
                <c:pt idx="186">
                  <c:v>8.5999999999999998E-4</c:v>
                </c:pt>
                <c:pt idx="187">
                  <c:v>8.7000000000000001E-4</c:v>
                </c:pt>
                <c:pt idx="188">
                  <c:v>8.8000000000000003E-4</c:v>
                </c:pt>
                <c:pt idx="189">
                  <c:v>8.8999999999999995E-4</c:v>
                </c:pt>
                <c:pt idx="190">
                  <c:v>8.9999999999999998E-4</c:v>
                </c:pt>
                <c:pt idx="191">
                  <c:v>9.1000000000000998E-4</c:v>
                </c:pt>
                <c:pt idx="192">
                  <c:v>9.2000000000001E-4</c:v>
                </c:pt>
                <c:pt idx="193">
                  <c:v>9.3000000000001003E-4</c:v>
                </c:pt>
                <c:pt idx="194">
                  <c:v>9.4000000000000995E-4</c:v>
                </c:pt>
                <c:pt idx="195">
                  <c:v>9.5000000000000997E-4</c:v>
                </c:pt>
                <c:pt idx="196">
                  <c:v>9.6000000000001E-4</c:v>
                </c:pt>
                <c:pt idx="197">
                  <c:v>9.7000000000001003E-4</c:v>
                </c:pt>
                <c:pt idx="198">
                  <c:v>9.8000000000000994E-4</c:v>
                </c:pt>
                <c:pt idx="199">
                  <c:v>9.9000000000000997E-4</c:v>
                </c:pt>
                <c:pt idx="200">
                  <c:v>1.00000000000001E-3</c:v>
                </c:pt>
                <c:pt idx="201">
                  <c:v>1.01000000000001E-3</c:v>
                </c:pt>
                <c:pt idx="202">
                  <c:v>1.02000000000001E-3</c:v>
                </c:pt>
                <c:pt idx="203">
                  <c:v>1.0300000000000101E-3</c:v>
                </c:pt>
                <c:pt idx="204">
                  <c:v>1.0400000000000101E-3</c:v>
                </c:pt>
                <c:pt idx="205">
                  <c:v>1.0500000000000099E-3</c:v>
                </c:pt>
                <c:pt idx="206">
                  <c:v>1.0600000000000099E-3</c:v>
                </c:pt>
                <c:pt idx="207">
                  <c:v>1.07000000000001E-3</c:v>
                </c:pt>
                <c:pt idx="208">
                  <c:v>1.08000000000001E-3</c:v>
                </c:pt>
                <c:pt idx="209">
                  <c:v>1.09000000000001E-3</c:v>
                </c:pt>
                <c:pt idx="210">
                  <c:v>1.10000000000001E-3</c:v>
                </c:pt>
                <c:pt idx="211">
                  <c:v>1.1100000000000101E-3</c:v>
                </c:pt>
                <c:pt idx="212">
                  <c:v>1.1200000000000101E-3</c:v>
                </c:pt>
                <c:pt idx="213">
                  <c:v>1.1300000000000099E-3</c:v>
                </c:pt>
                <c:pt idx="214">
                  <c:v>1.1400000000000099E-3</c:v>
                </c:pt>
                <c:pt idx="215">
                  <c:v>1.15000000000001E-3</c:v>
                </c:pt>
                <c:pt idx="216">
                  <c:v>1.16000000000001E-3</c:v>
                </c:pt>
                <c:pt idx="217">
                  <c:v>1.17000000000001E-3</c:v>
                </c:pt>
                <c:pt idx="218">
                  <c:v>1.18000000000001E-3</c:v>
                </c:pt>
                <c:pt idx="219">
                  <c:v>1.1900000000000101E-3</c:v>
                </c:pt>
                <c:pt idx="220">
                  <c:v>1.2000000000000101E-3</c:v>
                </c:pt>
                <c:pt idx="221">
                  <c:v>1.2100000000000099E-3</c:v>
                </c:pt>
                <c:pt idx="222">
                  <c:v>1.2200000000000099E-3</c:v>
                </c:pt>
                <c:pt idx="223">
                  <c:v>1.2300000000000099E-3</c:v>
                </c:pt>
                <c:pt idx="224">
                  <c:v>1.24000000000001E-3</c:v>
                </c:pt>
                <c:pt idx="225">
                  <c:v>1.25000000000001E-3</c:v>
                </c:pt>
                <c:pt idx="226">
                  <c:v>1.26000000000001E-3</c:v>
                </c:pt>
                <c:pt idx="227">
                  <c:v>1.2700000000000101E-3</c:v>
                </c:pt>
                <c:pt idx="228">
                  <c:v>1.2800000000000101E-3</c:v>
                </c:pt>
                <c:pt idx="229">
                  <c:v>1.2900000000000101E-3</c:v>
                </c:pt>
                <c:pt idx="230">
                  <c:v>1.3000000000000099E-3</c:v>
                </c:pt>
                <c:pt idx="231">
                  <c:v>1.3100000000000099E-3</c:v>
                </c:pt>
                <c:pt idx="232">
                  <c:v>1.32000000000001E-3</c:v>
                </c:pt>
                <c:pt idx="233">
                  <c:v>1.33000000000001E-3</c:v>
                </c:pt>
                <c:pt idx="234">
                  <c:v>1.34000000000001E-3</c:v>
                </c:pt>
                <c:pt idx="235">
                  <c:v>1.35000000000001E-3</c:v>
                </c:pt>
                <c:pt idx="236">
                  <c:v>1.3600000000000101E-3</c:v>
                </c:pt>
                <c:pt idx="237">
                  <c:v>1.3700000000000101E-3</c:v>
                </c:pt>
                <c:pt idx="238">
                  <c:v>1.3800000000000099E-3</c:v>
                </c:pt>
                <c:pt idx="239">
                  <c:v>1.3900000000000099E-3</c:v>
                </c:pt>
                <c:pt idx="240">
                  <c:v>1.40000000000001E-3</c:v>
                </c:pt>
                <c:pt idx="241">
                  <c:v>1.41000000000001E-3</c:v>
                </c:pt>
                <c:pt idx="242">
                  <c:v>1.42000000000001E-3</c:v>
                </c:pt>
                <c:pt idx="243">
                  <c:v>1.43000000000001E-3</c:v>
                </c:pt>
                <c:pt idx="244">
                  <c:v>1.4400000000000101E-3</c:v>
                </c:pt>
                <c:pt idx="245">
                  <c:v>1.4500000000000101E-3</c:v>
                </c:pt>
                <c:pt idx="246">
                  <c:v>1.4600000000000099E-3</c:v>
                </c:pt>
                <c:pt idx="247">
                  <c:v>1.4700000000000099E-3</c:v>
                </c:pt>
                <c:pt idx="248">
                  <c:v>1.48000000000001E-3</c:v>
                </c:pt>
                <c:pt idx="249">
                  <c:v>1.49000000000001E-3</c:v>
                </c:pt>
                <c:pt idx="250">
                  <c:v>1.50000000000001E-3</c:v>
                </c:pt>
                <c:pt idx="251">
                  <c:v>1.51000000000001E-3</c:v>
                </c:pt>
                <c:pt idx="252">
                  <c:v>1.5200000000000101E-3</c:v>
                </c:pt>
                <c:pt idx="253">
                  <c:v>1.5300000000000101E-3</c:v>
                </c:pt>
                <c:pt idx="254">
                  <c:v>1.5400000000000099E-3</c:v>
                </c:pt>
                <c:pt idx="255">
                  <c:v>1.5500000000000099E-3</c:v>
                </c:pt>
                <c:pt idx="256">
                  <c:v>1.5600000000000099E-3</c:v>
                </c:pt>
                <c:pt idx="257">
                  <c:v>1.57000000000001E-3</c:v>
                </c:pt>
                <c:pt idx="258">
                  <c:v>1.58000000000001E-3</c:v>
                </c:pt>
                <c:pt idx="259">
                  <c:v>1.59000000000001E-3</c:v>
                </c:pt>
                <c:pt idx="260">
                  <c:v>1.6000000000000101E-3</c:v>
                </c:pt>
                <c:pt idx="261">
                  <c:v>1.6100000000000101E-3</c:v>
                </c:pt>
                <c:pt idx="262">
                  <c:v>1.6200000000000101E-3</c:v>
                </c:pt>
                <c:pt idx="263">
                  <c:v>1.6300000000000099E-3</c:v>
                </c:pt>
                <c:pt idx="264">
                  <c:v>1.6400000000000099E-3</c:v>
                </c:pt>
                <c:pt idx="265">
                  <c:v>1.65000000000001E-3</c:v>
                </c:pt>
                <c:pt idx="266">
                  <c:v>1.66000000000001E-3</c:v>
                </c:pt>
                <c:pt idx="267">
                  <c:v>1.67000000000001E-3</c:v>
                </c:pt>
                <c:pt idx="268">
                  <c:v>1.68000000000001E-3</c:v>
                </c:pt>
                <c:pt idx="269">
                  <c:v>1.6900000000000101E-3</c:v>
                </c:pt>
                <c:pt idx="270">
                  <c:v>1.7000000000000101E-3</c:v>
                </c:pt>
                <c:pt idx="271">
                  <c:v>1.7100000000000099E-3</c:v>
                </c:pt>
                <c:pt idx="272">
                  <c:v>1.7200000000000099E-3</c:v>
                </c:pt>
                <c:pt idx="273">
                  <c:v>1.73000000000001E-3</c:v>
                </c:pt>
                <c:pt idx="274">
                  <c:v>1.74000000000001E-3</c:v>
                </c:pt>
                <c:pt idx="275">
                  <c:v>1.75000000000001E-3</c:v>
                </c:pt>
                <c:pt idx="276">
                  <c:v>1.76000000000001E-3</c:v>
                </c:pt>
                <c:pt idx="277">
                  <c:v>1.7700000000000101E-3</c:v>
                </c:pt>
                <c:pt idx="278">
                  <c:v>1.7800000000000101E-3</c:v>
                </c:pt>
                <c:pt idx="279">
                  <c:v>1.7900000000000099E-3</c:v>
                </c:pt>
                <c:pt idx="280">
                  <c:v>1.8000000000000099E-3</c:v>
                </c:pt>
                <c:pt idx="281">
                  <c:v>1.81000000000001E-3</c:v>
                </c:pt>
                <c:pt idx="282">
                  <c:v>1.82000000000001E-3</c:v>
                </c:pt>
                <c:pt idx="283">
                  <c:v>1.83000000000001E-3</c:v>
                </c:pt>
                <c:pt idx="284">
                  <c:v>1.84000000000001E-3</c:v>
                </c:pt>
                <c:pt idx="285">
                  <c:v>1.8500000000000101E-3</c:v>
                </c:pt>
                <c:pt idx="286">
                  <c:v>1.8600000000000101E-3</c:v>
                </c:pt>
                <c:pt idx="287">
                  <c:v>1.8700000000000099E-3</c:v>
                </c:pt>
                <c:pt idx="288">
                  <c:v>1.8800000000000099E-3</c:v>
                </c:pt>
                <c:pt idx="289">
                  <c:v>1.8900000000000099E-3</c:v>
                </c:pt>
                <c:pt idx="290">
                  <c:v>1.90000000000001E-3</c:v>
                </c:pt>
                <c:pt idx="291">
                  <c:v>1.91000000000001E-3</c:v>
                </c:pt>
                <c:pt idx="292">
                  <c:v>1.92000000000001E-3</c:v>
                </c:pt>
                <c:pt idx="293">
                  <c:v>1.93000000000001E-3</c:v>
                </c:pt>
                <c:pt idx="294">
                  <c:v>1.9400000000000101E-3</c:v>
                </c:pt>
                <c:pt idx="295">
                  <c:v>1.9500000000000101E-3</c:v>
                </c:pt>
                <c:pt idx="296">
                  <c:v>1.9600000000000099E-3</c:v>
                </c:pt>
                <c:pt idx="297">
                  <c:v>1.9700000000000099E-3</c:v>
                </c:pt>
                <c:pt idx="298">
                  <c:v>1.98000000000001E-3</c:v>
                </c:pt>
                <c:pt idx="299">
                  <c:v>1.99000000000001E-3</c:v>
                </c:pt>
                <c:pt idx="300">
                  <c:v>2.00000000000001E-3</c:v>
                </c:pt>
                <c:pt idx="301">
                  <c:v>2.01000000000001E-3</c:v>
                </c:pt>
                <c:pt idx="302">
                  <c:v>2.0200000000000101E-3</c:v>
                </c:pt>
                <c:pt idx="303">
                  <c:v>2.0300000000000101E-3</c:v>
                </c:pt>
                <c:pt idx="304">
                  <c:v>2.0400000000000101E-3</c:v>
                </c:pt>
                <c:pt idx="305">
                  <c:v>2.0500000000000101E-3</c:v>
                </c:pt>
                <c:pt idx="306">
                  <c:v>2.0600000000000102E-3</c:v>
                </c:pt>
                <c:pt idx="307">
                  <c:v>2.0700000000000102E-3</c:v>
                </c:pt>
                <c:pt idx="308">
                  <c:v>2.0800000000000098E-3</c:v>
                </c:pt>
                <c:pt idx="309">
                  <c:v>2.0900000000000098E-3</c:v>
                </c:pt>
                <c:pt idx="310">
                  <c:v>2.1000000000000098E-3</c:v>
                </c:pt>
                <c:pt idx="311">
                  <c:v>2.1100000000000099E-3</c:v>
                </c:pt>
                <c:pt idx="312">
                  <c:v>2.1200000000000099E-3</c:v>
                </c:pt>
                <c:pt idx="313">
                  <c:v>2.1300000000000099E-3</c:v>
                </c:pt>
                <c:pt idx="314">
                  <c:v>2.1400000000000099E-3</c:v>
                </c:pt>
                <c:pt idx="315">
                  <c:v>2.15000000000001E-3</c:v>
                </c:pt>
                <c:pt idx="316">
                  <c:v>2.16000000000001E-3</c:v>
                </c:pt>
                <c:pt idx="317">
                  <c:v>2.17000000000001E-3</c:v>
                </c:pt>
                <c:pt idx="318">
                  <c:v>2.1800000000000101E-3</c:v>
                </c:pt>
                <c:pt idx="319">
                  <c:v>2.1900000000000101E-3</c:v>
                </c:pt>
                <c:pt idx="320">
                  <c:v>2.2000000000000101E-3</c:v>
                </c:pt>
                <c:pt idx="321">
                  <c:v>2.2100000000000101E-3</c:v>
                </c:pt>
                <c:pt idx="322">
                  <c:v>2.2200000000000102E-3</c:v>
                </c:pt>
                <c:pt idx="323">
                  <c:v>2.2300000000000102E-3</c:v>
                </c:pt>
                <c:pt idx="324">
                  <c:v>2.2400000000000102E-3</c:v>
                </c:pt>
                <c:pt idx="325">
                  <c:v>2.2500000000000098E-3</c:v>
                </c:pt>
                <c:pt idx="326">
                  <c:v>2.2600000000000098E-3</c:v>
                </c:pt>
                <c:pt idx="327">
                  <c:v>2.2700000000000099E-3</c:v>
                </c:pt>
                <c:pt idx="328">
                  <c:v>2.2800000000000099E-3</c:v>
                </c:pt>
                <c:pt idx="329">
                  <c:v>2.2900000000000099E-3</c:v>
                </c:pt>
                <c:pt idx="330">
                  <c:v>2.3000000000000099E-3</c:v>
                </c:pt>
                <c:pt idx="331">
                  <c:v>2.31000000000001E-3</c:v>
                </c:pt>
                <c:pt idx="332">
                  <c:v>2.32000000000001E-3</c:v>
                </c:pt>
                <c:pt idx="333">
                  <c:v>2.33000000000001E-3</c:v>
                </c:pt>
                <c:pt idx="334">
                  <c:v>2.34000000000001E-3</c:v>
                </c:pt>
                <c:pt idx="335">
                  <c:v>2.3500000000000101E-3</c:v>
                </c:pt>
                <c:pt idx="336">
                  <c:v>2.3600000000000101E-3</c:v>
                </c:pt>
                <c:pt idx="337">
                  <c:v>2.3700000000000101E-3</c:v>
                </c:pt>
                <c:pt idx="338">
                  <c:v>2.3800000000000101E-3</c:v>
                </c:pt>
                <c:pt idx="339">
                  <c:v>2.3900000000000102E-3</c:v>
                </c:pt>
                <c:pt idx="340">
                  <c:v>2.4000000000000102E-3</c:v>
                </c:pt>
                <c:pt idx="341">
                  <c:v>2.4100000000000098E-3</c:v>
                </c:pt>
                <c:pt idx="342">
                  <c:v>2.4200000000000098E-3</c:v>
                </c:pt>
                <c:pt idx="343">
                  <c:v>2.4300000000000098E-3</c:v>
                </c:pt>
                <c:pt idx="344">
                  <c:v>2.4400000000000099E-3</c:v>
                </c:pt>
                <c:pt idx="345">
                  <c:v>2.4500000000000099E-3</c:v>
                </c:pt>
                <c:pt idx="346">
                  <c:v>2.4600000000000099E-3</c:v>
                </c:pt>
                <c:pt idx="347">
                  <c:v>2.4700000000000099E-3</c:v>
                </c:pt>
                <c:pt idx="348">
                  <c:v>2.48000000000001E-3</c:v>
                </c:pt>
                <c:pt idx="349">
                  <c:v>2.49000000000001E-3</c:v>
                </c:pt>
                <c:pt idx="350">
                  <c:v>2.50000000000001E-3</c:v>
                </c:pt>
                <c:pt idx="351">
                  <c:v>2.5100000000000101E-3</c:v>
                </c:pt>
                <c:pt idx="352">
                  <c:v>2.5200000000000101E-3</c:v>
                </c:pt>
                <c:pt idx="353">
                  <c:v>2.5300000000000101E-3</c:v>
                </c:pt>
                <c:pt idx="354">
                  <c:v>2.5400000000000101E-3</c:v>
                </c:pt>
                <c:pt idx="355">
                  <c:v>2.5500000000000102E-3</c:v>
                </c:pt>
                <c:pt idx="356">
                  <c:v>2.5600000000000102E-3</c:v>
                </c:pt>
                <c:pt idx="357">
                  <c:v>2.5700000000000102E-3</c:v>
                </c:pt>
                <c:pt idx="358">
                  <c:v>2.5800000000000098E-3</c:v>
                </c:pt>
                <c:pt idx="359">
                  <c:v>2.5900000000000098E-3</c:v>
                </c:pt>
                <c:pt idx="360">
                  <c:v>2.6000000000000099E-3</c:v>
                </c:pt>
                <c:pt idx="361">
                  <c:v>2.6100000000000099E-3</c:v>
                </c:pt>
                <c:pt idx="362">
                  <c:v>2.6200000000000099E-3</c:v>
                </c:pt>
                <c:pt idx="363">
                  <c:v>2.6300000000000099E-3</c:v>
                </c:pt>
                <c:pt idx="364">
                  <c:v>2.64000000000001E-3</c:v>
                </c:pt>
                <c:pt idx="365">
                  <c:v>2.65000000000001E-3</c:v>
                </c:pt>
                <c:pt idx="366">
                  <c:v>2.66000000000001E-3</c:v>
                </c:pt>
                <c:pt idx="367">
                  <c:v>2.67000000000001E-3</c:v>
                </c:pt>
                <c:pt idx="368">
                  <c:v>2.6800000000000101E-3</c:v>
                </c:pt>
                <c:pt idx="369">
                  <c:v>2.6900000000000101E-3</c:v>
                </c:pt>
                <c:pt idx="370">
                  <c:v>2.7000000000000101E-3</c:v>
                </c:pt>
                <c:pt idx="371">
                  <c:v>2.7100000000000101E-3</c:v>
                </c:pt>
                <c:pt idx="372">
                  <c:v>2.7200000000000102E-3</c:v>
                </c:pt>
                <c:pt idx="373">
                  <c:v>2.7300000000000102E-3</c:v>
                </c:pt>
                <c:pt idx="374">
                  <c:v>2.7400000000000098E-3</c:v>
                </c:pt>
                <c:pt idx="375">
                  <c:v>2.7500000000000098E-3</c:v>
                </c:pt>
                <c:pt idx="376">
                  <c:v>2.7600000000000098E-3</c:v>
                </c:pt>
                <c:pt idx="377">
                  <c:v>2.7700000000000099E-3</c:v>
                </c:pt>
                <c:pt idx="378">
                  <c:v>2.7800000000000099E-3</c:v>
                </c:pt>
                <c:pt idx="379">
                  <c:v>2.7900000000000099E-3</c:v>
                </c:pt>
                <c:pt idx="380">
                  <c:v>2.8000000000000099E-3</c:v>
                </c:pt>
                <c:pt idx="381">
                  <c:v>2.81000000000001E-3</c:v>
                </c:pt>
                <c:pt idx="382">
                  <c:v>2.82000000000001E-3</c:v>
                </c:pt>
                <c:pt idx="383">
                  <c:v>2.83000000000001E-3</c:v>
                </c:pt>
                <c:pt idx="384">
                  <c:v>2.8400000000000101E-3</c:v>
                </c:pt>
                <c:pt idx="385">
                  <c:v>2.8500000000000101E-3</c:v>
                </c:pt>
                <c:pt idx="386">
                  <c:v>2.8600000000000101E-3</c:v>
                </c:pt>
                <c:pt idx="387">
                  <c:v>2.8700000000000101E-3</c:v>
                </c:pt>
                <c:pt idx="388">
                  <c:v>2.8800000000000102E-3</c:v>
                </c:pt>
                <c:pt idx="389">
                  <c:v>2.8900000000000102E-3</c:v>
                </c:pt>
                <c:pt idx="390">
                  <c:v>2.9000000000000102E-3</c:v>
                </c:pt>
                <c:pt idx="391">
                  <c:v>2.9100000000000098E-3</c:v>
                </c:pt>
                <c:pt idx="392">
                  <c:v>2.9200000000000098E-3</c:v>
                </c:pt>
                <c:pt idx="393">
                  <c:v>2.9300000000000099E-3</c:v>
                </c:pt>
                <c:pt idx="394">
                  <c:v>2.9400000000000099E-3</c:v>
                </c:pt>
                <c:pt idx="395">
                  <c:v>2.9500000000000099E-3</c:v>
                </c:pt>
                <c:pt idx="396">
                  <c:v>2.9600000000000099E-3</c:v>
                </c:pt>
                <c:pt idx="397">
                  <c:v>2.97000000000001E-3</c:v>
                </c:pt>
                <c:pt idx="398">
                  <c:v>2.98000000000001E-3</c:v>
                </c:pt>
                <c:pt idx="399">
                  <c:v>2.99000000000001E-3</c:v>
                </c:pt>
                <c:pt idx="400">
                  <c:v>3.00000000000001E-3</c:v>
                </c:pt>
                <c:pt idx="401">
                  <c:v>3.0100000000000101E-3</c:v>
                </c:pt>
                <c:pt idx="402">
                  <c:v>3.0200000000000101E-3</c:v>
                </c:pt>
                <c:pt idx="403">
                  <c:v>3.0300000000000101E-3</c:v>
                </c:pt>
                <c:pt idx="404">
                  <c:v>3.0400000000000101E-3</c:v>
                </c:pt>
                <c:pt idx="405">
                  <c:v>3.0500000000000102E-3</c:v>
                </c:pt>
                <c:pt idx="406">
                  <c:v>3.0600000000000102E-3</c:v>
                </c:pt>
                <c:pt idx="407">
                  <c:v>3.0700000000000098E-3</c:v>
                </c:pt>
                <c:pt idx="408">
                  <c:v>3.0800000000000098E-3</c:v>
                </c:pt>
                <c:pt idx="409">
                  <c:v>3.0900000000000098E-3</c:v>
                </c:pt>
                <c:pt idx="410">
                  <c:v>3.1000000000000099E-3</c:v>
                </c:pt>
                <c:pt idx="411">
                  <c:v>3.1100000000000099E-3</c:v>
                </c:pt>
                <c:pt idx="412">
                  <c:v>3.1200000000000099E-3</c:v>
                </c:pt>
                <c:pt idx="413">
                  <c:v>3.1300000000000099E-3</c:v>
                </c:pt>
                <c:pt idx="414">
                  <c:v>3.14000000000001E-3</c:v>
                </c:pt>
                <c:pt idx="415">
                  <c:v>3.15000000000001E-3</c:v>
                </c:pt>
                <c:pt idx="416">
                  <c:v>3.16000000000001E-3</c:v>
                </c:pt>
                <c:pt idx="417">
                  <c:v>3.17000000000001E-3</c:v>
                </c:pt>
                <c:pt idx="418">
                  <c:v>3.1800000000000101E-3</c:v>
                </c:pt>
                <c:pt idx="419">
                  <c:v>3.1900000000000101E-3</c:v>
                </c:pt>
                <c:pt idx="420">
                  <c:v>3.2000000000000101E-3</c:v>
                </c:pt>
                <c:pt idx="421">
                  <c:v>3.2100000000000102E-3</c:v>
                </c:pt>
                <c:pt idx="422">
                  <c:v>3.2200000000000102E-3</c:v>
                </c:pt>
                <c:pt idx="423">
                  <c:v>3.2300000000000102E-3</c:v>
                </c:pt>
                <c:pt idx="424">
                  <c:v>3.2400000000000098E-3</c:v>
                </c:pt>
                <c:pt idx="425">
                  <c:v>3.2500000000000098E-3</c:v>
                </c:pt>
                <c:pt idx="426">
                  <c:v>3.2600000000000099E-3</c:v>
                </c:pt>
                <c:pt idx="427">
                  <c:v>3.2700000000000099E-3</c:v>
                </c:pt>
                <c:pt idx="428">
                  <c:v>3.2800000000000099E-3</c:v>
                </c:pt>
                <c:pt idx="429">
                  <c:v>3.2900000000000099E-3</c:v>
                </c:pt>
                <c:pt idx="430">
                  <c:v>3.30000000000001E-3</c:v>
                </c:pt>
                <c:pt idx="431">
                  <c:v>3.31000000000001E-3</c:v>
                </c:pt>
                <c:pt idx="432">
                  <c:v>3.32000000000001E-3</c:v>
                </c:pt>
                <c:pt idx="433">
                  <c:v>3.33000000000001E-3</c:v>
                </c:pt>
                <c:pt idx="434">
                  <c:v>3.3400000000000101E-3</c:v>
                </c:pt>
                <c:pt idx="435">
                  <c:v>3.3500000000000101E-3</c:v>
                </c:pt>
                <c:pt idx="436">
                  <c:v>3.3600000000000101E-3</c:v>
                </c:pt>
                <c:pt idx="437">
                  <c:v>3.3700000000000101E-3</c:v>
                </c:pt>
                <c:pt idx="438">
                  <c:v>3.3800000000000102E-3</c:v>
                </c:pt>
                <c:pt idx="439">
                  <c:v>3.3900000000000102E-3</c:v>
                </c:pt>
                <c:pt idx="440">
                  <c:v>3.4000000000000098E-3</c:v>
                </c:pt>
                <c:pt idx="441">
                  <c:v>3.4100000000000098E-3</c:v>
                </c:pt>
                <c:pt idx="442">
                  <c:v>3.4200000000000098E-3</c:v>
                </c:pt>
                <c:pt idx="443">
                  <c:v>3.4300000000000099E-3</c:v>
                </c:pt>
                <c:pt idx="444">
                  <c:v>3.4400000000000099E-3</c:v>
                </c:pt>
                <c:pt idx="445">
                  <c:v>3.4500000000000099E-3</c:v>
                </c:pt>
                <c:pt idx="446">
                  <c:v>3.4600000000000099E-3</c:v>
                </c:pt>
                <c:pt idx="447">
                  <c:v>3.47000000000001E-3</c:v>
                </c:pt>
                <c:pt idx="448">
                  <c:v>3.48000000000001E-3</c:v>
                </c:pt>
                <c:pt idx="449">
                  <c:v>3.49000000000001E-3</c:v>
                </c:pt>
                <c:pt idx="450">
                  <c:v>3.50000000000001E-3</c:v>
                </c:pt>
                <c:pt idx="451">
                  <c:v>3.5100000000000101E-3</c:v>
                </c:pt>
                <c:pt idx="452">
                  <c:v>3.5200000000000101E-3</c:v>
                </c:pt>
                <c:pt idx="453">
                  <c:v>3.5300000000000101E-3</c:v>
                </c:pt>
                <c:pt idx="454">
                  <c:v>3.5400000000000102E-3</c:v>
                </c:pt>
                <c:pt idx="455">
                  <c:v>3.5500000000000102E-3</c:v>
                </c:pt>
                <c:pt idx="456">
                  <c:v>3.5600000000000102E-3</c:v>
                </c:pt>
                <c:pt idx="457">
                  <c:v>3.5700000000000098E-3</c:v>
                </c:pt>
                <c:pt idx="458">
                  <c:v>3.5800000000000098E-3</c:v>
                </c:pt>
                <c:pt idx="459">
                  <c:v>3.5900000000000098E-3</c:v>
                </c:pt>
                <c:pt idx="460">
                  <c:v>3.6000000000000099E-3</c:v>
                </c:pt>
                <c:pt idx="461">
                  <c:v>3.6100000000000099E-3</c:v>
                </c:pt>
                <c:pt idx="462">
                  <c:v>3.6200000000000099E-3</c:v>
                </c:pt>
                <c:pt idx="463">
                  <c:v>3.63000000000001E-3</c:v>
                </c:pt>
                <c:pt idx="464">
                  <c:v>3.64000000000001E-3</c:v>
                </c:pt>
                <c:pt idx="465">
                  <c:v>3.65000000000001E-3</c:v>
                </c:pt>
                <c:pt idx="466">
                  <c:v>3.66000000000001E-3</c:v>
                </c:pt>
                <c:pt idx="467">
                  <c:v>3.6700000000000101E-3</c:v>
                </c:pt>
                <c:pt idx="468">
                  <c:v>3.6800000000000101E-3</c:v>
                </c:pt>
                <c:pt idx="469">
                  <c:v>3.6900000000000101E-3</c:v>
                </c:pt>
                <c:pt idx="470">
                  <c:v>3.7000000000000101E-3</c:v>
                </c:pt>
                <c:pt idx="471">
                  <c:v>3.7100000000000102E-3</c:v>
                </c:pt>
                <c:pt idx="472">
                  <c:v>3.7200000000000102E-3</c:v>
                </c:pt>
                <c:pt idx="473">
                  <c:v>3.7300000000000102E-3</c:v>
                </c:pt>
                <c:pt idx="474">
                  <c:v>3.7400000000000098E-3</c:v>
                </c:pt>
                <c:pt idx="475">
                  <c:v>3.7500000000000098E-3</c:v>
                </c:pt>
                <c:pt idx="476">
                  <c:v>3.7600000000000099E-3</c:v>
                </c:pt>
                <c:pt idx="477">
                  <c:v>3.7700000000000099E-3</c:v>
                </c:pt>
                <c:pt idx="478">
                  <c:v>3.7800000000000099E-3</c:v>
                </c:pt>
                <c:pt idx="479">
                  <c:v>3.7900000000000099E-3</c:v>
                </c:pt>
                <c:pt idx="480">
                  <c:v>3.80000000000001E-3</c:v>
                </c:pt>
                <c:pt idx="481">
                  <c:v>3.81000000000001E-3</c:v>
                </c:pt>
                <c:pt idx="482">
                  <c:v>3.82000000000001E-3</c:v>
                </c:pt>
                <c:pt idx="483">
                  <c:v>3.83000000000001E-3</c:v>
                </c:pt>
                <c:pt idx="484">
                  <c:v>3.8400000000000101E-3</c:v>
                </c:pt>
                <c:pt idx="485">
                  <c:v>3.8500000000000101E-3</c:v>
                </c:pt>
                <c:pt idx="486">
                  <c:v>3.8600000000000101E-3</c:v>
                </c:pt>
                <c:pt idx="487">
                  <c:v>3.8700000000000102E-3</c:v>
                </c:pt>
                <c:pt idx="488">
                  <c:v>3.8800000000000102E-3</c:v>
                </c:pt>
                <c:pt idx="489">
                  <c:v>3.8900000000000102E-3</c:v>
                </c:pt>
                <c:pt idx="490">
                  <c:v>3.9000000000000098E-3</c:v>
                </c:pt>
                <c:pt idx="491">
                  <c:v>3.9100000000000098E-3</c:v>
                </c:pt>
                <c:pt idx="492">
                  <c:v>3.9200000000000103E-3</c:v>
                </c:pt>
                <c:pt idx="493">
                  <c:v>3.9300000000000099E-3</c:v>
                </c:pt>
                <c:pt idx="494">
                  <c:v>3.9400000000000103E-3</c:v>
                </c:pt>
                <c:pt idx="495">
                  <c:v>3.9500000000000099E-3</c:v>
                </c:pt>
                <c:pt idx="496">
                  <c:v>3.9600000000000104E-3</c:v>
                </c:pt>
                <c:pt idx="497">
                  <c:v>3.97000000000001E-3</c:v>
                </c:pt>
                <c:pt idx="498">
                  <c:v>3.9800000000000096E-3</c:v>
                </c:pt>
                <c:pt idx="499">
                  <c:v>3.99000000000001E-3</c:v>
                </c:pt>
                <c:pt idx="500">
                  <c:v>4.0000000000000096E-3</c:v>
                </c:pt>
                <c:pt idx="501">
                  <c:v>4.0100000000000101E-3</c:v>
                </c:pt>
                <c:pt idx="502">
                  <c:v>4.0200000000000097E-3</c:v>
                </c:pt>
                <c:pt idx="503">
                  <c:v>4.0300000000000101E-3</c:v>
                </c:pt>
                <c:pt idx="504">
                  <c:v>4.0400000000000097E-3</c:v>
                </c:pt>
                <c:pt idx="505">
                  <c:v>4.0500000000000102E-3</c:v>
                </c:pt>
                <c:pt idx="506">
                  <c:v>4.0600000000000098E-3</c:v>
                </c:pt>
                <c:pt idx="507">
                  <c:v>4.0700000000000102E-3</c:v>
                </c:pt>
                <c:pt idx="508">
                  <c:v>4.0800000000000098E-3</c:v>
                </c:pt>
                <c:pt idx="509">
                  <c:v>4.0900000000000103E-3</c:v>
                </c:pt>
                <c:pt idx="510">
                  <c:v>4.1000000000000099E-3</c:v>
                </c:pt>
                <c:pt idx="511">
                  <c:v>4.1100000000000103E-3</c:v>
                </c:pt>
                <c:pt idx="512">
                  <c:v>4.1200000000000099E-3</c:v>
                </c:pt>
                <c:pt idx="513">
                  <c:v>4.1300000000000104E-3</c:v>
                </c:pt>
                <c:pt idx="514">
                  <c:v>4.14000000000001E-3</c:v>
                </c:pt>
                <c:pt idx="515">
                  <c:v>4.1500000000000096E-3</c:v>
                </c:pt>
                <c:pt idx="516">
                  <c:v>4.16000000000001E-3</c:v>
                </c:pt>
                <c:pt idx="517">
                  <c:v>4.1700000000000096E-3</c:v>
                </c:pt>
                <c:pt idx="518">
                  <c:v>4.1800000000000101E-3</c:v>
                </c:pt>
                <c:pt idx="519">
                  <c:v>4.1900000000000097E-3</c:v>
                </c:pt>
                <c:pt idx="520">
                  <c:v>4.2000000000000101E-3</c:v>
                </c:pt>
                <c:pt idx="521">
                  <c:v>4.2100000000000097E-3</c:v>
                </c:pt>
                <c:pt idx="522">
                  <c:v>4.2200000000000102E-3</c:v>
                </c:pt>
                <c:pt idx="523">
                  <c:v>4.2300000000000098E-3</c:v>
                </c:pt>
                <c:pt idx="524">
                  <c:v>4.2400000000000103E-3</c:v>
                </c:pt>
                <c:pt idx="525">
                  <c:v>4.2500000000000098E-3</c:v>
                </c:pt>
                <c:pt idx="526">
                  <c:v>4.2600000000000103E-3</c:v>
                </c:pt>
                <c:pt idx="527">
                  <c:v>4.2700000000000099E-3</c:v>
                </c:pt>
                <c:pt idx="528">
                  <c:v>4.2800000000000104E-3</c:v>
                </c:pt>
                <c:pt idx="529">
                  <c:v>4.29000000000001E-3</c:v>
                </c:pt>
                <c:pt idx="530">
                  <c:v>4.3000000000000104E-3</c:v>
                </c:pt>
                <c:pt idx="531">
                  <c:v>4.31000000000001E-3</c:v>
                </c:pt>
                <c:pt idx="532">
                  <c:v>4.3200000000000096E-3</c:v>
                </c:pt>
                <c:pt idx="533">
                  <c:v>4.3300000000000101E-3</c:v>
                </c:pt>
                <c:pt idx="534">
                  <c:v>4.3400000000000096E-3</c:v>
                </c:pt>
                <c:pt idx="535">
                  <c:v>4.3500000000000101E-3</c:v>
                </c:pt>
                <c:pt idx="536">
                  <c:v>4.3600000000000097E-3</c:v>
                </c:pt>
                <c:pt idx="537">
                  <c:v>4.3700000000000102E-3</c:v>
                </c:pt>
                <c:pt idx="538">
                  <c:v>4.3800000000000098E-3</c:v>
                </c:pt>
                <c:pt idx="539">
                  <c:v>4.3900000000000102E-3</c:v>
                </c:pt>
                <c:pt idx="540">
                  <c:v>4.4000000000000098E-3</c:v>
                </c:pt>
                <c:pt idx="541">
                  <c:v>4.4100000000000103E-3</c:v>
                </c:pt>
                <c:pt idx="542">
                  <c:v>4.4200000000000099E-3</c:v>
                </c:pt>
                <c:pt idx="543">
                  <c:v>4.4300000000000103E-3</c:v>
                </c:pt>
                <c:pt idx="544">
                  <c:v>4.4400000000000099E-3</c:v>
                </c:pt>
                <c:pt idx="545">
                  <c:v>4.4500000000000104E-3</c:v>
                </c:pt>
                <c:pt idx="546">
                  <c:v>4.46000000000001E-3</c:v>
                </c:pt>
                <c:pt idx="547">
                  <c:v>4.4700000000000104E-3</c:v>
                </c:pt>
                <c:pt idx="548">
                  <c:v>4.48000000000001E-3</c:v>
                </c:pt>
                <c:pt idx="549">
                  <c:v>4.4900000000000096E-3</c:v>
                </c:pt>
                <c:pt idx="550">
                  <c:v>4.5000000000000101E-3</c:v>
                </c:pt>
                <c:pt idx="551">
                  <c:v>4.5100000000000097E-3</c:v>
                </c:pt>
                <c:pt idx="552">
                  <c:v>4.5200000000000101E-3</c:v>
                </c:pt>
                <c:pt idx="553">
                  <c:v>4.5300000000000097E-3</c:v>
                </c:pt>
                <c:pt idx="554">
                  <c:v>4.5400000000000102E-3</c:v>
                </c:pt>
                <c:pt idx="555">
                  <c:v>4.5500000000000098E-3</c:v>
                </c:pt>
                <c:pt idx="556">
                  <c:v>4.5600000000000102E-3</c:v>
                </c:pt>
                <c:pt idx="557">
                  <c:v>4.5700000000000098E-3</c:v>
                </c:pt>
                <c:pt idx="558">
                  <c:v>4.5800000000000103E-3</c:v>
                </c:pt>
                <c:pt idx="559">
                  <c:v>4.5900000000000203E-3</c:v>
                </c:pt>
                <c:pt idx="560">
                  <c:v>4.6000000000000103E-3</c:v>
                </c:pt>
                <c:pt idx="561">
                  <c:v>4.6100000000000099E-3</c:v>
                </c:pt>
                <c:pt idx="562">
                  <c:v>4.6200000000000104E-3</c:v>
                </c:pt>
                <c:pt idx="563">
                  <c:v>4.6300000000000204E-3</c:v>
                </c:pt>
                <c:pt idx="564">
                  <c:v>4.6400000000000096E-3</c:v>
                </c:pt>
                <c:pt idx="565">
                  <c:v>4.65000000000001E-3</c:v>
                </c:pt>
                <c:pt idx="566">
                  <c:v>4.6600000000000096E-3</c:v>
                </c:pt>
                <c:pt idx="567">
                  <c:v>4.6700000000000196E-3</c:v>
                </c:pt>
                <c:pt idx="568">
                  <c:v>4.6800000000000097E-3</c:v>
                </c:pt>
                <c:pt idx="569">
                  <c:v>4.6900000000000101E-3</c:v>
                </c:pt>
                <c:pt idx="570">
                  <c:v>4.7000000000000097E-3</c:v>
                </c:pt>
                <c:pt idx="571">
                  <c:v>4.7100000000000197E-3</c:v>
                </c:pt>
                <c:pt idx="572">
                  <c:v>4.7200000000000202E-3</c:v>
                </c:pt>
                <c:pt idx="573">
                  <c:v>4.7300000000000102E-3</c:v>
                </c:pt>
                <c:pt idx="574">
                  <c:v>4.7400000000000202E-3</c:v>
                </c:pt>
                <c:pt idx="575">
                  <c:v>4.7500000000000198E-3</c:v>
                </c:pt>
                <c:pt idx="576">
                  <c:v>4.7600000000000203E-3</c:v>
                </c:pt>
                <c:pt idx="577">
                  <c:v>4.7700000000000103E-3</c:v>
                </c:pt>
                <c:pt idx="578">
                  <c:v>4.7800000000000203E-3</c:v>
                </c:pt>
                <c:pt idx="579">
                  <c:v>4.7900000000000199E-3</c:v>
                </c:pt>
                <c:pt idx="580">
                  <c:v>4.8000000000000204E-3</c:v>
                </c:pt>
                <c:pt idx="581">
                  <c:v>4.8100000000000096E-3</c:v>
                </c:pt>
                <c:pt idx="582">
                  <c:v>4.8200000000000196E-3</c:v>
                </c:pt>
                <c:pt idx="583">
                  <c:v>4.83000000000002E-3</c:v>
                </c:pt>
                <c:pt idx="584">
                  <c:v>4.8400000000000196E-3</c:v>
                </c:pt>
                <c:pt idx="585">
                  <c:v>4.8500000000000097E-3</c:v>
                </c:pt>
                <c:pt idx="586">
                  <c:v>4.8600000000000197E-3</c:v>
                </c:pt>
                <c:pt idx="587">
                  <c:v>4.8700000000000201E-3</c:v>
                </c:pt>
                <c:pt idx="588">
                  <c:v>4.8800000000000197E-3</c:v>
                </c:pt>
                <c:pt idx="589">
                  <c:v>4.8900000000000202E-3</c:v>
                </c:pt>
                <c:pt idx="590">
                  <c:v>4.9000000000000198E-3</c:v>
                </c:pt>
                <c:pt idx="591">
                  <c:v>4.9100000000000203E-3</c:v>
                </c:pt>
                <c:pt idx="592">
                  <c:v>4.9200000000000198E-3</c:v>
                </c:pt>
                <c:pt idx="593">
                  <c:v>4.9300000000000203E-3</c:v>
                </c:pt>
                <c:pt idx="594">
                  <c:v>4.9400000000000199E-3</c:v>
                </c:pt>
                <c:pt idx="595">
                  <c:v>4.9500000000000204E-3</c:v>
                </c:pt>
                <c:pt idx="596">
                  <c:v>4.9600000000000199E-3</c:v>
                </c:pt>
                <c:pt idx="597">
                  <c:v>4.9700000000000204E-3</c:v>
                </c:pt>
                <c:pt idx="598">
                  <c:v>4.98000000000002E-3</c:v>
                </c:pt>
                <c:pt idx="599">
                  <c:v>4.9900000000000196E-3</c:v>
                </c:pt>
                <c:pt idx="600">
                  <c:v>5.0000000000000201E-3</c:v>
                </c:pt>
                <c:pt idx="601">
                  <c:v>5.0100000000000196E-3</c:v>
                </c:pt>
                <c:pt idx="602">
                  <c:v>5.0200000000000201E-3</c:v>
                </c:pt>
                <c:pt idx="603">
                  <c:v>5.0300000000000197E-3</c:v>
                </c:pt>
                <c:pt idx="604">
                  <c:v>5.0400000000000202E-3</c:v>
                </c:pt>
                <c:pt idx="605">
                  <c:v>5.0500000000000198E-3</c:v>
                </c:pt>
                <c:pt idx="606">
                  <c:v>5.0600000000000202E-3</c:v>
                </c:pt>
                <c:pt idx="607">
                  <c:v>5.0700000000000198E-3</c:v>
                </c:pt>
                <c:pt idx="608">
                  <c:v>5.0800000000000203E-3</c:v>
                </c:pt>
                <c:pt idx="609">
                  <c:v>5.0900000000000199E-3</c:v>
                </c:pt>
                <c:pt idx="610">
                  <c:v>5.1000000000000203E-3</c:v>
                </c:pt>
                <c:pt idx="611">
                  <c:v>5.1100000000000199E-3</c:v>
                </c:pt>
                <c:pt idx="612">
                  <c:v>5.1200000000000204E-3</c:v>
                </c:pt>
                <c:pt idx="613">
                  <c:v>5.13000000000002E-3</c:v>
                </c:pt>
                <c:pt idx="614">
                  <c:v>5.1400000000000204E-3</c:v>
                </c:pt>
                <c:pt idx="615">
                  <c:v>5.15000000000002E-3</c:v>
                </c:pt>
                <c:pt idx="616">
                  <c:v>5.1600000000000196E-3</c:v>
                </c:pt>
                <c:pt idx="617">
                  <c:v>5.1700000000000201E-3</c:v>
                </c:pt>
                <c:pt idx="618">
                  <c:v>5.1800000000000197E-3</c:v>
                </c:pt>
                <c:pt idx="619">
                  <c:v>5.1900000000000201E-3</c:v>
                </c:pt>
                <c:pt idx="620">
                  <c:v>5.2000000000000197E-3</c:v>
                </c:pt>
                <c:pt idx="621">
                  <c:v>5.2100000000000202E-3</c:v>
                </c:pt>
                <c:pt idx="622">
                  <c:v>5.2200000000000198E-3</c:v>
                </c:pt>
                <c:pt idx="623">
                  <c:v>5.2300000000000202E-3</c:v>
                </c:pt>
                <c:pt idx="624">
                  <c:v>5.2400000000000198E-3</c:v>
                </c:pt>
                <c:pt idx="625">
                  <c:v>5.2500000000000203E-3</c:v>
                </c:pt>
                <c:pt idx="626">
                  <c:v>5.2600000000000199E-3</c:v>
                </c:pt>
                <c:pt idx="627">
                  <c:v>5.2700000000000203E-3</c:v>
                </c:pt>
                <c:pt idx="628">
                  <c:v>5.2800000000000199E-3</c:v>
                </c:pt>
                <c:pt idx="629">
                  <c:v>5.2900000000000204E-3</c:v>
                </c:pt>
                <c:pt idx="630">
                  <c:v>5.30000000000002E-3</c:v>
                </c:pt>
                <c:pt idx="631">
                  <c:v>5.3100000000000204E-3</c:v>
                </c:pt>
                <c:pt idx="632">
                  <c:v>5.32000000000002E-3</c:v>
                </c:pt>
                <c:pt idx="633">
                  <c:v>5.3300000000000196E-3</c:v>
                </c:pt>
                <c:pt idx="634">
                  <c:v>5.3400000000000201E-3</c:v>
                </c:pt>
                <c:pt idx="635">
                  <c:v>5.3500000000000197E-3</c:v>
                </c:pt>
                <c:pt idx="636">
                  <c:v>5.3600000000000201E-3</c:v>
                </c:pt>
                <c:pt idx="637">
                  <c:v>5.3700000000000197E-3</c:v>
                </c:pt>
                <c:pt idx="638">
                  <c:v>5.3800000000000202E-3</c:v>
                </c:pt>
                <c:pt idx="639">
                  <c:v>5.3900000000000198E-3</c:v>
                </c:pt>
                <c:pt idx="640">
                  <c:v>5.4000000000000202E-3</c:v>
                </c:pt>
                <c:pt idx="641">
                  <c:v>5.4100000000000198E-3</c:v>
                </c:pt>
                <c:pt idx="642">
                  <c:v>5.4200000000000203E-3</c:v>
                </c:pt>
                <c:pt idx="643">
                  <c:v>5.4300000000000199E-3</c:v>
                </c:pt>
                <c:pt idx="644">
                  <c:v>5.4400000000000203E-3</c:v>
                </c:pt>
                <c:pt idx="645">
                  <c:v>5.4500000000000199E-3</c:v>
                </c:pt>
                <c:pt idx="646">
                  <c:v>5.4600000000000204E-3</c:v>
                </c:pt>
                <c:pt idx="647">
                  <c:v>5.47000000000002E-3</c:v>
                </c:pt>
                <c:pt idx="648">
                  <c:v>5.4800000000000196E-3</c:v>
                </c:pt>
                <c:pt idx="649">
                  <c:v>5.49000000000002E-3</c:v>
                </c:pt>
                <c:pt idx="650">
                  <c:v>5.5000000000000196E-3</c:v>
                </c:pt>
                <c:pt idx="651">
                  <c:v>5.5100000000000201E-3</c:v>
                </c:pt>
                <c:pt idx="652">
                  <c:v>5.5200000000000197E-3</c:v>
                </c:pt>
                <c:pt idx="653">
                  <c:v>5.5300000000000201E-3</c:v>
                </c:pt>
                <c:pt idx="654">
                  <c:v>5.5400000000000197E-3</c:v>
                </c:pt>
                <c:pt idx="655">
                  <c:v>5.5500000000000202E-3</c:v>
                </c:pt>
                <c:pt idx="656">
                  <c:v>5.5600000000000198E-3</c:v>
                </c:pt>
                <c:pt idx="657">
                  <c:v>5.5700000000000202E-3</c:v>
                </c:pt>
                <c:pt idx="658">
                  <c:v>5.5800000000000198E-3</c:v>
                </c:pt>
                <c:pt idx="659">
                  <c:v>5.5900000000000203E-3</c:v>
                </c:pt>
                <c:pt idx="660">
                  <c:v>5.6000000000000199E-3</c:v>
                </c:pt>
                <c:pt idx="661">
                  <c:v>5.6100000000000204E-3</c:v>
                </c:pt>
                <c:pt idx="662">
                  <c:v>5.6200000000000199E-3</c:v>
                </c:pt>
                <c:pt idx="663">
                  <c:v>5.6300000000000204E-3</c:v>
                </c:pt>
                <c:pt idx="664">
                  <c:v>5.64000000000002E-3</c:v>
                </c:pt>
                <c:pt idx="665">
                  <c:v>5.6500000000000196E-3</c:v>
                </c:pt>
                <c:pt idx="666">
                  <c:v>5.66000000000002E-3</c:v>
                </c:pt>
                <c:pt idx="667">
                  <c:v>5.6700000000000196E-3</c:v>
                </c:pt>
                <c:pt idx="668">
                  <c:v>5.6800000000000201E-3</c:v>
                </c:pt>
                <c:pt idx="669">
                  <c:v>5.6900000000000197E-3</c:v>
                </c:pt>
                <c:pt idx="670">
                  <c:v>5.7000000000000202E-3</c:v>
                </c:pt>
                <c:pt idx="671">
                  <c:v>5.7100000000000197E-3</c:v>
                </c:pt>
                <c:pt idx="672">
                  <c:v>5.7200000000000202E-3</c:v>
                </c:pt>
                <c:pt idx="673">
                  <c:v>5.7300000000000198E-3</c:v>
                </c:pt>
                <c:pt idx="674">
                  <c:v>5.7400000000000203E-3</c:v>
                </c:pt>
                <c:pt idx="675">
                  <c:v>5.7500000000000199E-3</c:v>
                </c:pt>
                <c:pt idx="676">
                  <c:v>5.7600000000000203E-3</c:v>
                </c:pt>
                <c:pt idx="677">
                  <c:v>5.7700000000000199E-3</c:v>
                </c:pt>
                <c:pt idx="678">
                  <c:v>5.7800000000000204E-3</c:v>
                </c:pt>
                <c:pt idx="679">
                  <c:v>5.79000000000002E-3</c:v>
                </c:pt>
                <c:pt idx="680">
                  <c:v>5.8000000000000204E-3</c:v>
                </c:pt>
                <c:pt idx="681">
                  <c:v>5.81000000000002E-3</c:v>
                </c:pt>
                <c:pt idx="682">
                  <c:v>5.8200000000000196E-3</c:v>
                </c:pt>
                <c:pt idx="683">
                  <c:v>5.8300000000000201E-3</c:v>
                </c:pt>
                <c:pt idx="684">
                  <c:v>5.8400000000000197E-3</c:v>
                </c:pt>
                <c:pt idx="685">
                  <c:v>5.8500000000000201E-3</c:v>
                </c:pt>
                <c:pt idx="686">
                  <c:v>5.8600000000000197E-3</c:v>
                </c:pt>
                <c:pt idx="687">
                  <c:v>5.8700000000000202E-3</c:v>
                </c:pt>
                <c:pt idx="688">
                  <c:v>5.8800000000000198E-3</c:v>
                </c:pt>
                <c:pt idx="689">
                  <c:v>5.8900000000000202E-3</c:v>
                </c:pt>
                <c:pt idx="690">
                  <c:v>5.9000000000000198E-3</c:v>
                </c:pt>
                <c:pt idx="691">
                  <c:v>5.9100000000000203E-3</c:v>
                </c:pt>
                <c:pt idx="692">
                  <c:v>5.9200000000000199E-3</c:v>
                </c:pt>
                <c:pt idx="693">
                  <c:v>5.9300000000000203E-3</c:v>
                </c:pt>
                <c:pt idx="694">
                  <c:v>5.9400000000000199E-3</c:v>
                </c:pt>
                <c:pt idx="695">
                  <c:v>5.9500000000000204E-3</c:v>
                </c:pt>
                <c:pt idx="696">
                  <c:v>5.96000000000002E-3</c:v>
                </c:pt>
                <c:pt idx="697">
                  <c:v>5.9700000000000204E-3</c:v>
                </c:pt>
                <c:pt idx="698">
                  <c:v>5.98000000000002E-3</c:v>
                </c:pt>
                <c:pt idx="699">
                  <c:v>5.9900000000000196E-3</c:v>
                </c:pt>
                <c:pt idx="700">
                  <c:v>6.0000000000000201E-3</c:v>
                </c:pt>
                <c:pt idx="701">
                  <c:v>6.0100000000000197E-3</c:v>
                </c:pt>
                <c:pt idx="702">
                  <c:v>6.0200000000000201E-3</c:v>
                </c:pt>
                <c:pt idx="703">
                  <c:v>6.0300000000000197E-3</c:v>
                </c:pt>
                <c:pt idx="704">
                  <c:v>6.0400000000000202E-3</c:v>
                </c:pt>
                <c:pt idx="705">
                  <c:v>6.0500000000000198E-3</c:v>
                </c:pt>
                <c:pt idx="706">
                  <c:v>6.0600000000000202E-3</c:v>
                </c:pt>
                <c:pt idx="707">
                  <c:v>6.0700000000000198E-3</c:v>
                </c:pt>
                <c:pt idx="708">
                  <c:v>6.0800000000000203E-3</c:v>
                </c:pt>
                <c:pt idx="709">
                  <c:v>6.0900000000000199E-3</c:v>
                </c:pt>
                <c:pt idx="710">
                  <c:v>6.1000000000000203E-3</c:v>
                </c:pt>
                <c:pt idx="711">
                  <c:v>6.1100000000000199E-3</c:v>
                </c:pt>
                <c:pt idx="712">
                  <c:v>6.1200000000000204E-3</c:v>
                </c:pt>
                <c:pt idx="713">
                  <c:v>6.13000000000002E-3</c:v>
                </c:pt>
                <c:pt idx="714">
                  <c:v>6.1400000000000196E-3</c:v>
                </c:pt>
                <c:pt idx="715">
                  <c:v>6.15000000000002E-3</c:v>
                </c:pt>
                <c:pt idx="716">
                  <c:v>6.1600000000000196E-3</c:v>
                </c:pt>
                <c:pt idx="717">
                  <c:v>6.1700000000000201E-3</c:v>
                </c:pt>
                <c:pt idx="718">
                  <c:v>6.1800000000000197E-3</c:v>
                </c:pt>
                <c:pt idx="719">
                  <c:v>6.1900000000000201E-3</c:v>
                </c:pt>
                <c:pt idx="720">
                  <c:v>6.2000000000000197E-3</c:v>
                </c:pt>
                <c:pt idx="721">
                  <c:v>6.2100000000000202E-3</c:v>
                </c:pt>
                <c:pt idx="722">
                  <c:v>6.2200000000000198E-3</c:v>
                </c:pt>
                <c:pt idx="723">
                  <c:v>6.2300000000000202E-3</c:v>
                </c:pt>
                <c:pt idx="724">
                  <c:v>6.2400000000000198E-3</c:v>
                </c:pt>
                <c:pt idx="725">
                  <c:v>6.2500000000000203E-3</c:v>
                </c:pt>
                <c:pt idx="726">
                  <c:v>6.2600000000000199E-3</c:v>
                </c:pt>
                <c:pt idx="727">
                  <c:v>6.2700000000000203E-3</c:v>
                </c:pt>
                <c:pt idx="728">
                  <c:v>6.2800000000000199E-3</c:v>
                </c:pt>
                <c:pt idx="729">
                  <c:v>6.2900000000000204E-3</c:v>
                </c:pt>
                <c:pt idx="730">
                  <c:v>6.30000000000002E-3</c:v>
                </c:pt>
                <c:pt idx="731">
                  <c:v>6.3100000000000196E-3</c:v>
                </c:pt>
                <c:pt idx="732">
                  <c:v>6.32000000000002E-3</c:v>
                </c:pt>
                <c:pt idx="733">
                  <c:v>6.3300000000000196E-3</c:v>
                </c:pt>
                <c:pt idx="734">
                  <c:v>6.3400000000000201E-3</c:v>
                </c:pt>
                <c:pt idx="735">
                  <c:v>6.3500000000000197E-3</c:v>
                </c:pt>
                <c:pt idx="736">
                  <c:v>6.3600000000000202E-3</c:v>
                </c:pt>
                <c:pt idx="737">
                  <c:v>6.3700000000000197E-3</c:v>
                </c:pt>
                <c:pt idx="738">
                  <c:v>6.3800000000000202E-3</c:v>
                </c:pt>
                <c:pt idx="739">
                  <c:v>6.3900000000000198E-3</c:v>
                </c:pt>
                <c:pt idx="740">
                  <c:v>6.4000000000000203E-3</c:v>
                </c:pt>
                <c:pt idx="741">
                  <c:v>6.4100000000000198E-3</c:v>
                </c:pt>
                <c:pt idx="742">
                  <c:v>6.4200000000000203E-3</c:v>
                </c:pt>
                <c:pt idx="743">
                  <c:v>6.4300000000000199E-3</c:v>
                </c:pt>
                <c:pt idx="744">
                  <c:v>6.4400000000000204E-3</c:v>
                </c:pt>
                <c:pt idx="745">
                  <c:v>6.45000000000002E-3</c:v>
                </c:pt>
                <c:pt idx="746">
                  <c:v>6.4600000000000204E-3</c:v>
                </c:pt>
                <c:pt idx="747">
                  <c:v>6.47000000000002E-3</c:v>
                </c:pt>
                <c:pt idx="748">
                  <c:v>6.4800000000000196E-3</c:v>
                </c:pt>
                <c:pt idx="749">
                  <c:v>6.4900000000000201E-3</c:v>
                </c:pt>
                <c:pt idx="750">
                  <c:v>6.5000000000000197E-3</c:v>
                </c:pt>
                <c:pt idx="751">
                  <c:v>6.5100000000000201E-3</c:v>
                </c:pt>
                <c:pt idx="752">
                  <c:v>6.5200000000000197E-3</c:v>
                </c:pt>
                <c:pt idx="753">
                  <c:v>6.5300000000000202E-3</c:v>
                </c:pt>
                <c:pt idx="754">
                  <c:v>6.5400000000000198E-3</c:v>
                </c:pt>
                <c:pt idx="755">
                  <c:v>6.5500000000000202E-3</c:v>
                </c:pt>
                <c:pt idx="756">
                  <c:v>6.5600000000000198E-3</c:v>
                </c:pt>
                <c:pt idx="757">
                  <c:v>6.5700000000000203E-3</c:v>
                </c:pt>
                <c:pt idx="758">
                  <c:v>6.5800000000000199E-3</c:v>
                </c:pt>
                <c:pt idx="759">
                  <c:v>6.5900000000000203E-3</c:v>
                </c:pt>
                <c:pt idx="760">
                  <c:v>6.6000000000000199E-3</c:v>
                </c:pt>
                <c:pt idx="761">
                  <c:v>6.6100000000000204E-3</c:v>
                </c:pt>
                <c:pt idx="762">
                  <c:v>6.62000000000002E-3</c:v>
                </c:pt>
                <c:pt idx="763">
                  <c:v>6.6300000000000204E-3</c:v>
                </c:pt>
                <c:pt idx="764">
                  <c:v>6.64000000000002E-3</c:v>
                </c:pt>
                <c:pt idx="765">
                  <c:v>6.6500000000000196E-3</c:v>
                </c:pt>
                <c:pt idx="766">
                  <c:v>6.6600000000000201E-3</c:v>
                </c:pt>
                <c:pt idx="767">
                  <c:v>6.6700000000000197E-3</c:v>
                </c:pt>
                <c:pt idx="768">
                  <c:v>6.6800000000000201E-3</c:v>
                </c:pt>
                <c:pt idx="769">
                  <c:v>6.6900000000000197E-3</c:v>
                </c:pt>
                <c:pt idx="770">
                  <c:v>6.7000000000000202E-3</c:v>
                </c:pt>
                <c:pt idx="771">
                  <c:v>6.7100000000000198E-3</c:v>
                </c:pt>
                <c:pt idx="772">
                  <c:v>6.7200000000000202E-3</c:v>
                </c:pt>
                <c:pt idx="773">
                  <c:v>6.7300000000000198E-3</c:v>
                </c:pt>
                <c:pt idx="774">
                  <c:v>6.7400000000000203E-3</c:v>
                </c:pt>
                <c:pt idx="775">
                  <c:v>6.7500000000000199E-3</c:v>
                </c:pt>
                <c:pt idx="776">
                  <c:v>6.7600000000000203E-3</c:v>
                </c:pt>
                <c:pt idx="777">
                  <c:v>6.7700000000000199E-3</c:v>
                </c:pt>
                <c:pt idx="778">
                  <c:v>6.7800000000000204E-3</c:v>
                </c:pt>
                <c:pt idx="779">
                  <c:v>6.79000000000002E-3</c:v>
                </c:pt>
                <c:pt idx="780">
                  <c:v>6.8000000000000196E-3</c:v>
                </c:pt>
                <c:pt idx="781">
                  <c:v>6.81000000000002E-3</c:v>
                </c:pt>
                <c:pt idx="782">
                  <c:v>6.8200000000000196E-3</c:v>
                </c:pt>
                <c:pt idx="783">
                  <c:v>6.8300000000000201E-3</c:v>
                </c:pt>
                <c:pt idx="784">
                  <c:v>6.8400000000000197E-3</c:v>
                </c:pt>
                <c:pt idx="785">
                  <c:v>6.8500000000000201E-3</c:v>
                </c:pt>
                <c:pt idx="786">
                  <c:v>6.8600000000000197E-3</c:v>
                </c:pt>
                <c:pt idx="787">
                  <c:v>6.8700000000000202E-3</c:v>
                </c:pt>
                <c:pt idx="788">
                  <c:v>6.8800000000000198E-3</c:v>
                </c:pt>
                <c:pt idx="789">
                  <c:v>6.8900000000000202E-3</c:v>
                </c:pt>
                <c:pt idx="790">
                  <c:v>6.9000000000000198E-3</c:v>
                </c:pt>
                <c:pt idx="791">
                  <c:v>6.9100000000000203E-3</c:v>
                </c:pt>
                <c:pt idx="792">
                  <c:v>6.9200000000000199E-3</c:v>
                </c:pt>
                <c:pt idx="793">
                  <c:v>6.9300000000000203E-3</c:v>
                </c:pt>
                <c:pt idx="794">
                  <c:v>6.9400000000000199E-3</c:v>
                </c:pt>
                <c:pt idx="795">
                  <c:v>6.9500000000000204E-3</c:v>
                </c:pt>
                <c:pt idx="796">
                  <c:v>6.96000000000002E-3</c:v>
                </c:pt>
                <c:pt idx="797">
                  <c:v>6.9700000000000196E-3</c:v>
                </c:pt>
                <c:pt idx="798">
                  <c:v>6.98000000000002E-3</c:v>
                </c:pt>
                <c:pt idx="799">
                  <c:v>6.9900000000000196E-3</c:v>
                </c:pt>
                <c:pt idx="800">
                  <c:v>7.0000000000000201E-3</c:v>
                </c:pt>
                <c:pt idx="801">
                  <c:v>7.0100000000000197E-3</c:v>
                </c:pt>
                <c:pt idx="802">
                  <c:v>7.0200000000000201E-3</c:v>
                </c:pt>
                <c:pt idx="803">
                  <c:v>7.0300000000000197E-3</c:v>
                </c:pt>
                <c:pt idx="804">
                  <c:v>7.0400000000000202E-3</c:v>
                </c:pt>
                <c:pt idx="805">
                  <c:v>7.0500000000000198E-3</c:v>
                </c:pt>
                <c:pt idx="806">
                  <c:v>7.0600000000000203E-3</c:v>
                </c:pt>
                <c:pt idx="807">
                  <c:v>7.0700000000000198E-3</c:v>
                </c:pt>
                <c:pt idx="808">
                  <c:v>7.0800000000000203E-3</c:v>
                </c:pt>
                <c:pt idx="809">
                  <c:v>7.0900000000000199E-3</c:v>
                </c:pt>
                <c:pt idx="810">
                  <c:v>7.1000000000000204E-3</c:v>
                </c:pt>
                <c:pt idx="811">
                  <c:v>7.1100000000000199E-3</c:v>
                </c:pt>
                <c:pt idx="812">
                  <c:v>7.1200000000000204E-3</c:v>
                </c:pt>
                <c:pt idx="813">
                  <c:v>7.13000000000002E-3</c:v>
                </c:pt>
                <c:pt idx="814">
                  <c:v>7.1400000000000196E-3</c:v>
                </c:pt>
                <c:pt idx="815">
                  <c:v>7.1500000000000201E-3</c:v>
                </c:pt>
                <c:pt idx="816">
                  <c:v>7.1600000000000196E-3</c:v>
                </c:pt>
                <c:pt idx="817">
                  <c:v>7.1700000000000201E-3</c:v>
                </c:pt>
                <c:pt idx="818">
                  <c:v>7.1800000000000197E-3</c:v>
                </c:pt>
                <c:pt idx="819">
                  <c:v>7.1900000000000202E-3</c:v>
                </c:pt>
                <c:pt idx="820">
                  <c:v>7.2000000000000198E-3</c:v>
                </c:pt>
                <c:pt idx="821">
                  <c:v>7.2100000000000202E-3</c:v>
                </c:pt>
                <c:pt idx="822">
                  <c:v>7.2200000000000198E-3</c:v>
                </c:pt>
                <c:pt idx="823">
                  <c:v>7.2300000000000203E-3</c:v>
                </c:pt>
                <c:pt idx="824">
                  <c:v>7.2400000000000199E-3</c:v>
                </c:pt>
                <c:pt idx="825">
                  <c:v>7.2500000000000203E-3</c:v>
                </c:pt>
                <c:pt idx="826">
                  <c:v>7.2600000000000199E-3</c:v>
                </c:pt>
                <c:pt idx="827">
                  <c:v>7.2700000000000204E-3</c:v>
                </c:pt>
                <c:pt idx="828">
                  <c:v>7.28000000000002E-3</c:v>
                </c:pt>
                <c:pt idx="829">
                  <c:v>7.2900000000000204E-3</c:v>
                </c:pt>
                <c:pt idx="830">
                  <c:v>7.30000000000002E-3</c:v>
                </c:pt>
                <c:pt idx="831">
                  <c:v>7.3100000000000196E-3</c:v>
                </c:pt>
                <c:pt idx="832">
                  <c:v>7.3200000000000201E-3</c:v>
                </c:pt>
                <c:pt idx="833">
                  <c:v>7.3300000000000197E-3</c:v>
                </c:pt>
                <c:pt idx="834">
                  <c:v>7.3400000000000201E-3</c:v>
                </c:pt>
                <c:pt idx="835">
                  <c:v>7.3500000000000197E-3</c:v>
                </c:pt>
                <c:pt idx="836">
                  <c:v>7.3600000000000202E-3</c:v>
                </c:pt>
                <c:pt idx="837">
                  <c:v>7.3700000000000198E-3</c:v>
                </c:pt>
                <c:pt idx="838">
                  <c:v>7.3800000000000202E-3</c:v>
                </c:pt>
                <c:pt idx="839">
                  <c:v>7.3900000000000198E-3</c:v>
                </c:pt>
                <c:pt idx="840">
                  <c:v>7.4000000000000203E-3</c:v>
                </c:pt>
                <c:pt idx="841">
                  <c:v>7.4100000000000199E-3</c:v>
                </c:pt>
                <c:pt idx="842">
                  <c:v>7.4200000000000203E-3</c:v>
                </c:pt>
                <c:pt idx="843">
                  <c:v>7.4300000000000199E-3</c:v>
                </c:pt>
                <c:pt idx="844">
                  <c:v>7.4400000000000204E-3</c:v>
                </c:pt>
                <c:pt idx="845">
                  <c:v>7.45000000000002E-3</c:v>
                </c:pt>
                <c:pt idx="846">
                  <c:v>7.4600000000000204E-3</c:v>
                </c:pt>
                <c:pt idx="847">
                  <c:v>7.47000000000002E-3</c:v>
                </c:pt>
                <c:pt idx="848">
                  <c:v>7.4800000000000196E-3</c:v>
                </c:pt>
                <c:pt idx="849">
                  <c:v>7.4900000000000201E-3</c:v>
                </c:pt>
                <c:pt idx="850">
                  <c:v>7.5000000000000197E-3</c:v>
                </c:pt>
                <c:pt idx="851">
                  <c:v>7.5100000000000201E-3</c:v>
                </c:pt>
                <c:pt idx="852">
                  <c:v>7.5200000000000197E-3</c:v>
                </c:pt>
                <c:pt idx="853">
                  <c:v>7.5300000000000202E-3</c:v>
                </c:pt>
                <c:pt idx="854">
                  <c:v>7.5400000000000198E-3</c:v>
                </c:pt>
                <c:pt idx="855">
                  <c:v>7.5500000000000202E-3</c:v>
                </c:pt>
                <c:pt idx="856">
                  <c:v>7.5600000000000198E-3</c:v>
                </c:pt>
                <c:pt idx="857">
                  <c:v>7.5700000000000203E-3</c:v>
                </c:pt>
                <c:pt idx="858">
                  <c:v>7.5800000000000199E-3</c:v>
                </c:pt>
                <c:pt idx="859">
                  <c:v>7.5900000000000203E-3</c:v>
                </c:pt>
                <c:pt idx="860">
                  <c:v>7.6000000000000199E-3</c:v>
                </c:pt>
                <c:pt idx="861">
                  <c:v>7.6100000000000204E-3</c:v>
                </c:pt>
                <c:pt idx="862">
                  <c:v>7.62000000000002E-3</c:v>
                </c:pt>
                <c:pt idx="863">
                  <c:v>7.6300000000000196E-3</c:v>
                </c:pt>
                <c:pt idx="864">
                  <c:v>7.64000000000002E-3</c:v>
                </c:pt>
                <c:pt idx="865">
                  <c:v>7.6500000000000196E-3</c:v>
                </c:pt>
                <c:pt idx="866">
                  <c:v>7.6600000000000201E-3</c:v>
                </c:pt>
                <c:pt idx="867">
                  <c:v>7.6700000000000197E-3</c:v>
                </c:pt>
                <c:pt idx="868">
                  <c:v>7.6800000000000201E-3</c:v>
                </c:pt>
                <c:pt idx="869">
                  <c:v>7.6900000000000197E-3</c:v>
                </c:pt>
                <c:pt idx="870">
                  <c:v>7.7000000000000202E-3</c:v>
                </c:pt>
                <c:pt idx="871">
                  <c:v>7.7100000000000198E-3</c:v>
                </c:pt>
                <c:pt idx="872">
                  <c:v>7.7200000000000202E-3</c:v>
                </c:pt>
                <c:pt idx="873">
                  <c:v>7.7300000000000198E-3</c:v>
                </c:pt>
                <c:pt idx="874">
                  <c:v>7.7400000000000203E-3</c:v>
                </c:pt>
                <c:pt idx="875">
                  <c:v>7.7500000000000199E-3</c:v>
                </c:pt>
                <c:pt idx="876">
                  <c:v>7.7600000000000204E-3</c:v>
                </c:pt>
                <c:pt idx="877">
                  <c:v>7.7700000000000199E-3</c:v>
                </c:pt>
                <c:pt idx="878">
                  <c:v>7.7800000000000204E-3</c:v>
                </c:pt>
                <c:pt idx="879">
                  <c:v>7.79000000000002E-3</c:v>
                </c:pt>
                <c:pt idx="880">
                  <c:v>7.8000000000000196E-3</c:v>
                </c:pt>
                <c:pt idx="881">
                  <c:v>7.8100000000000201E-3</c:v>
                </c:pt>
                <c:pt idx="882">
                  <c:v>7.8200000000000196E-3</c:v>
                </c:pt>
                <c:pt idx="883">
                  <c:v>7.8300000000000192E-3</c:v>
                </c:pt>
                <c:pt idx="884">
                  <c:v>7.8400000000000206E-3</c:v>
                </c:pt>
                <c:pt idx="885">
                  <c:v>7.8500000000000202E-3</c:v>
                </c:pt>
                <c:pt idx="886">
                  <c:v>7.8600000000000197E-3</c:v>
                </c:pt>
                <c:pt idx="887">
                  <c:v>7.8700000000000193E-3</c:v>
                </c:pt>
                <c:pt idx="888">
                  <c:v>7.8800000000000207E-3</c:v>
                </c:pt>
                <c:pt idx="889">
                  <c:v>7.8900000000000203E-3</c:v>
                </c:pt>
                <c:pt idx="890">
                  <c:v>7.9000000000000199E-3</c:v>
                </c:pt>
                <c:pt idx="891">
                  <c:v>7.9100000000000194E-3</c:v>
                </c:pt>
                <c:pt idx="892">
                  <c:v>7.9200000000000208E-3</c:v>
                </c:pt>
                <c:pt idx="893">
                  <c:v>7.9300000000000204E-3</c:v>
                </c:pt>
                <c:pt idx="894">
                  <c:v>7.94000000000002E-3</c:v>
                </c:pt>
                <c:pt idx="895">
                  <c:v>7.9500000000000196E-3</c:v>
                </c:pt>
                <c:pt idx="896">
                  <c:v>7.9600000000000191E-3</c:v>
                </c:pt>
                <c:pt idx="897">
                  <c:v>7.9700000000000205E-3</c:v>
                </c:pt>
                <c:pt idx="898">
                  <c:v>7.9800000000000201E-3</c:v>
                </c:pt>
                <c:pt idx="899">
                  <c:v>7.9900000000000197E-3</c:v>
                </c:pt>
                <c:pt idx="900">
                  <c:v>8.0000000000000192E-3</c:v>
                </c:pt>
                <c:pt idx="901">
                  <c:v>8.0100000000000206E-3</c:v>
                </c:pt>
                <c:pt idx="902">
                  <c:v>8.0200000000000202E-3</c:v>
                </c:pt>
                <c:pt idx="903">
                  <c:v>8.0300000000000198E-3</c:v>
                </c:pt>
                <c:pt idx="904">
                  <c:v>8.0400000000000194E-3</c:v>
                </c:pt>
                <c:pt idx="905">
                  <c:v>8.0500000000000207E-3</c:v>
                </c:pt>
                <c:pt idx="906">
                  <c:v>8.0600000000000203E-3</c:v>
                </c:pt>
                <c:pt idx="907">
                  <c:v>8.0700000000000199E-3</c:v>
                </c:pt>
                <c:pt idx="908">
                  <c:v>8.0800000000000195E-3</c:v>
                </c:pt>
                <c:pt idx="909">
                  <c:v>8.0900000000000208E-3</c:v>
                </c:pt>
                <c:pt idx="910">
                  <c:v>8.1000000000000204E-3</c:v>
                </c:pt>
                <c:pt idx="911">
                  <c:v>8.11000000000002E-3</c:v>
                </c:pt>
                <c:pt idx="912">
                  <c:v>8.1200000000000196E-3</c:v>
                </c:pt>
                <c:pt idx="913">
                  <c:v>8.1300000000000192E-3</c:v>
                </c:pt>
                <c:pt idx="914">
                  <c:v>8.1400000000000205E-3</c:v>
                </c:pt>
                <c:pt idx="915">
                  <c:v>8.1500000000000201E-3</c:v>
                </c:pt>
                <c:pt idx="916">
                  <c:v>8.1600000000000197E-3</c:v>
                </c:pt>
                <c:pt idx="917">
                  <c:v>8.1700000000000193E-3</c:v>
                </c:pt>
                <c:pt idx="918">
                  <c:v>8.1800000000000206E-3</c:v>
                </c:pt>
                <c:pt idx="919">
                  <c:v>8.1900000000000202E-3</c:v>
                </c:pt>
                <c:pt idx="920">
                  <c:v>8.2000000000000198E-3</c:v>
                </c:pt>
                <c:pt idx="921">
                  <c:v>8.2100000000000194E-3</c:v>
                </c:pt>
                <c:pt idx="922">
                  <c:v>8.2200000000000207E-3</c:v>
                </c:pt>
                <c:pt idx="923">
                  <c:v>8.2300000000000203E-3</c:v>
                </c:pt>
                <c:pt idx="924">
                  <c:v>8.2400000000000199E-3</c:v>
                </c:pt>
                <c:pt idx="925">
                  <c:v>8.2500000000000195E-3</c:v>
                </c:pt>
                <c:pt idx="926">
                  <c:v>8.2600000000000295E-3</c:v>
                </c:pt>
                <c:pt idx="927">
                  <c:v>8.2700000000000204E-3</c:v>
                </c:pt>
                <c:pt idx="928">
                  <c:v>8.28000000000002E-3</c:v>
                </c:pt>
                <c:pt idx="929">
                  <c:v>8.2900000000000196E-3</c:v>
                </c:pt>
                <c:pt idx="930">
                  <c:v>8.3000000000000192E-3</c:v>
                </c:pt>
                <c:pt idx="931">
                  <c:v>8.3100000000000205E-3</c:v>
                </c:pt>
                <c:pt idx="932">
                  <c:v>8.3200000000000201E-3</c:v>
                </c:pt>
                <c:pt idx="933">
                  <c:v>8.3300000000000197E-3</c:v>
                </c:pt>
                <c:pt idx="934">
                  <c:v>8.3400000000000297E-3</c:v>
                </c:pt>
                <c:pt idx="935">
                  <c:v>8.3500000000000206E-3</c:v>
                </c:pt>
                <c:pt idx="936">
                  <c:v>8.3600000000000202E-3</c:v>
                </c:pt>
                <c:pt idx="937">
                  <c:v>8.3700000000000198E-3</c:v>
                </c:pt>
                <c:pt idx="938">
                  <c:v>8.3800000000000194E-3</c:v>
                </c:pt>
                <c:pt idx="939">
                  <c:v>8.3900000000000294E-3</c:v>
                </c:pt>
                <c:pt idx="940">
                  <c:v>8.4000000000000203E-3</c:v>
                </c:pt>
                <c:pt idx="941">
                  <c:v>8.4100000000000199E-3</c:v>
                </c:pt>
                <c:pt idx="942">
                  <c:v>8.4200000000000299E-3</c:v>
                </c:pt>
                <c:pt idx="943">
                  <c:v>8.4300000000000295E-3</c:v>
                </c:pt>
                <c:pt idx="944">
                  <c:v>8.4400000000000204E-3</c:v>
                </c:pt>
                <c:pt idx="945">
                  <c:v>8.45000000000002E-3</c:v>
                </c:pt>
                <c:pt idx="946">
                  <c:v>8.4600000000000196E-3</c:v>
                </c:pt>
                <c:pt idx="947">
                  <c:v>8.4700000000000296E-3</c:v>
                </c:pt>
                <c:pt idx="948">
                  <c:v>8.4800000000000205E-3</c:v>
                </c:pt>
                <c:pt idx="949">
                  <c:v>8.4900000000000201E-3</c:v>
                </c:pt>
                <c:pt idx="950">
                  <c:v>8.5000000000000301E-3</c:v>
                </c:pt>
                <c:pt idx="951">
                  <c:v>8.5100000000000297E-3</c:v>
                </c:pt>
                <c:pt idx="952">
                  <c:v>8.5200000000000206E-3</c:v>
                </c:pt>
                <c:pt idx="953">
                  <c:v>8.5300000000000202E-3</c:v>
                </c:pt>
                <c:pt idx="954">
                  <c:v>8.5400000000000198E-3</c:v>
                </c:pt>
                <c:pt idx="955">
                  <c:v>8.5500000000000298E-3</c:v>
                </c:pt>
                <c:pt idx="956">
                  <c:v>8.5600000000000294E-3</c:v>
                </c:pt>
                <c:pt idx="957">
                  <c:v>8.5700000000000203E-3</c:v>
                </c:pt>
                <c:pt idx="958">
                  <c:v>8.5800000000000303E-3</c:v>
                </c:pt>
                <c:pt idx="959">
                  <c:v>8.5900000000000299E-3</c:v>
                </c:pt>
                <c:pt idx="960">
                  <c:v>8.6000000000000295E-3</c:v>
                </c:pt>
                <c:pt idx="961">
                  <c:v>8.6100000000000204E-3</c:v>
                </c:pt>
                <c:pt idx="962">
                  <c:v>8.62000000000002E-3</c:v>
                </c:pt>
                <c:pt idx="963">
                  <c:v>8.63000000000003E-3</c:v>
                </c:pt>
                <c:pt idx="964">
                  <c:v>8.6400000000000296E-3</c:v>
                </c:pt>
                <c:pt idx="965">
                  <c:v>8.6500000000000205E-3</c:v>
                </c:pt>
                <c:pt idx="966">
                  <c:v>8.6600000000000305E-3</c:v>
                </c:pt>
                <c:pt idx="967">
                  <c:v>8.6700000000000301E-3</c:v>
                </c:pt>
                <c:pt idx="968">
                  <c:v>8.6800000000000297E-3</c:v>
                </c:pt>
                <c:pt idx="969">
                  <c:v>8.6900000000000206E-3</c:v>
                </c:pt>
                <c:pt idx="970">
                  <c:v>8.7000000000000202E-3</c:v>
                </c:pt>
                <c:pt idx="971">
                  <c:v>8.7100000000000302E-3</c:v>
                </c:pt>
                <c:pt idx="972">
                  <c:v>8.7200000000000298E-3</c:v>
                </c:pt>
                <c:pt idx="973">
                  <c:v>8.7300000000000294E-3</c:v>
                </c:pt>
                <c:pt idx="974">
                  <c:v>8.7400000000000307E-3</c:v>
                </c:pt>
                <c:pt idx="975">
                  <c:v>8.7500000000000303E-3</c:v>
                </c:pt>
                <c:pt idx="976">
                  <c:v>8.7600000000000299E-3</c:v>
                </c:pt>
                <c:pt idx="977">
                  <c:v>8.7700000000000295E-3</c:v>
                </c:pt>
                <c:pt idx="978">
                  <c:v>8.7800000000000204E-3</c:v>
                </c:pt>
                <c:pt idx="979">
                  <c:v>8.7900000000000304E-3</c:v>
                </c:pt>
                <c:pt idx="980">
                  <c:v>8.80000000000003E-3</c:v>
                </c:pt>
                <c:pt idx="981">
                  <c:v>8.8100000000000296E-3</c:v>
                </c:pt>
                <c:pt idx="982">
                  <c:v>8.8200000000000292E-3</c:v>
                </c:pt>
                <c:pt idx="983">
                  <c:v>8.8300000000000305E-3</c:v>
                </c:pt>
                <c:pt idx="984">
                  <c:v>8.8400000000000301E-3</c:v>
                </c:pt>
                <c:pt idx="985">
                  <c:v>8.8500000000000297E-3</c:v>
                </c:pt>
                <c:pt idx="986">
                  <c:v>8.8600000000000206E-3</c:v>
                </c:pt>
                <c:pt idx="987">
                  <c:v>8.8700000000000306E-3</c:v>
                </c:pt>
                <c:pt idx="988">
                  <c:v>8.8800000000000302E-3</c:v>
                </c:pt>
                <c:pt idx="989">
                  <c:v>8.8900000000000298E-3</c:v>
                </c:pt>
                <c:pt idx="990">
                  <c:v>8.9000000000000294E-3</c:v>
                </c:pt>
                <c:pt idx="991">
                  <c:v>8.9100000000000307E-3</c:v>
                </c:pt>
                <c:pt idx="992">
                  <c:v>8.9200000000000303E-3</c:v>
                </c:pt>
                <c:pt idx="993">
                  <c:v>8.9300000000000299E-3</c:v>
                </c:pt>
                <c:pt idx="994">
                  <c:v>8.9400000000000295E-3</c:v>
                </c:pt>
                <c:pt idx="995">
                  <c:v>8.9500000000000308E-3</c:v>
                </c:pt>
                <c:pt idx="996">
                  <c:v>8.9600000000000304E-3</c:v>
                </c:pt>
                <c:pt idx="997">
                  <c:v>8.97000000000003E-3</c:v>
                </c:pt>
                <c:pt idx="998">
                  <c:v>8.9800000000000296E-3</c:v>
                </c:pt>
                <c:pt idx="999">
                  <c:v>8.9900000000000292E-3</c:v>
                </c:pt>
                <c:pt idx="1000">
                  <c:v>8.9999999999999993E-3</c:v>
                </c:pt>
                <c:pt idx="1001">
                  <c:v>9.0100000000000006E-3</c:v>
                </c:pt>
                <c:pt idx="1002">
                  <c:v>9.0200000000000002E-3</c:v>
                </c:pt>
                <c:pt idx="1003">
                  <c:v>9.0299999999999998E-3</c:v>
                </c:pt>
                <c:pt idx="1004">
                  <c:v>9.0399999999999994E-3</c:v>
                </c:pt>
                <c:pt idx="1005">
                  <c:v>9.0500000000000008E-3</c:v>
                </c:pt>
                <c:pt idx="1006">
                  <c:v>9.0600000000000003E-3</c:v>
                </c:pt>
                <c:pt idx="1007">
                  <c:v>9.0699999999999999E-3</c:v>
                </c:pt>
                <c:pt idx="1008">
                  <c:v>9.0799999999999995E-3</c:v>
                </c:pt>
                <c:pt idx="1009">
                  <c:v>9.0900000000000009E-3</c:v>
                </c:pt>
                <c:pt idx="1010">
                  <c:v>9.1000000000000004E-3</c:v>
                </c:pt>
                <c:pt idx="1011">
                  <c:v>9.11E-3</c:v>
                </c:pt>
                <c:pt idx="1012">
                  <c:v>9.1199999999999996E-3</c:v>
                </c:pt>
                <c:pt idx="1013">
                  <c:v>9.1299999999999992E-3</c:v>
                </c:pt>
                <c:pt idx="1014">
                  <c:v>9.1400000000000006E-3</c:v>
                </c:pt>
                <c:pt idx="1015">
                  <c:v>9.1500000000000001E-3</c:v>
                </c:pt>
                <c:pt idx="1016">
                  <c:v>9.1599999999999997E-3</c:v>
                </c:pt>
                <c:pt idx="1017">
                  <c:v>9.1699999999999993E-3</c:v>
                </c:pt>
                <c:pt idx="1018">
                  <c:v>9.1800000000000007E-3</c:v>
                </c:pt>
                <c:pt idx="1019">
                  <c:v>9.1900000000000003E-3</c:v>
                </c:pt>
                <c:pt idx="1020">
                  <c:v>9.1999999999999998E-3</c:v>
                </c:pt>
                <c:pt idx="1021">
                  <c:v>9.2099999999999994E-3</c:v>
                </c:pt>
                <c:pt idx="1022">
                  <c:v>9.2200000000000008E-3</c:v>
                </c:pt>
                <c:pt idx="1023">
                  <c:v>9.2300000000000004E-3</c:v>
                </c:pt>
                <c:pt idx="1024">
                  <c:v>9.2399999999999999E-3</c:v>
                </c:pt>
                <c:pt idx="1025">
                  <c:v>9.2499999999999995E-3</c:v>
                </c:pt>
                <c:pt idx="1026">
                  <c:v>9.2599999999999991E-3</c:v>
                </c:pt>
                <c:pt idx="1027">
                  <c:v>9.2700000000000005E-3</c:v>
                </c:pt>
                <c:pt idx="1028">
                  <c:v>9.2800000000000001E-3</c:v>
                </c:pt>
                <c:pt idx="1029">
                  <c:v>9.2899999999999996E-3</c:v>
                </c:pt>
                <c:pt idx="1030">
                  <c:v>9.2999999999999992E-3</c:v>
                </c:pt>
                <c:pt idx="1031">
                  <c:v>9.3100000000000006E-3</c:v>
                </c:pt>
                <c:pt idx="1032">
                  <c:v>9.3200000000000002E-3</c:v>
                </c:pt>
                <c:pt idx="1033">
                  <c:v>9.3299999999999998E-3</c:v>
                </c:pt>
                <c:pt idx="1034">
                  <c:v>9.3399999999999993E-3</c:v>
                </c:pt>
                <c:pt idx="1035">
                  <c:v>9.3500000000000007E-3</c:v>
                </c:pt>
                <c:pt idx="1036">
                  <c:v>9.3600000000000003E-3</c:v>
                </c:pt>
                <c:pt idx="1037">
                  <c:v>9.3699999999999999E-3</c:v>
                </c:pt>
                <c:pt idx="1038">
                  <c:v>9.3799999999999994E-3</c:v>
                </c:pt>
                <c:pt idx="1039">
                  <c:v>9.3900000000000008E-3</c:v>
                </c:pt>
                <c:pt idx="1040">
                  <c:v>9.4000000000000004E-3</c:v>
                </c:pt>
                <c:pt idx="1041">
                  <c:v>9.41E-3</c:v>
                </c:pt>
                <c:pt idx="1042">
                  <c:v>9.4199999999999996E-3</c:v>
                </c:pt>
                <c:pt idx="1043">
                  <c:v>9.4299999999999991E-3</c:v>
                </c:pt>
                <c:pt idx="1044">
                  <c:v>9.4400000000000005E-3</c:v>
                </c:pt>
                <c:pt idx="1045">
                  <c:v>9.4500000000000001E-3</c:v>
                </c:pt>
                <c:pt idx="1046">
                  <c:v>9.4599999999999997E-3</c:v>
                </c:pt>
                <c:pt idx="1047">
                  <c:v>9.4699999999999993E-3</c:v>
                </c:pt>
                <c:pt idx="1048">
                  <c:v>9.4800000000000006E-3</c:v>
                </c:pt>
                <c:pt idx="1049">
                  <c:v>9.4900000000000002E-3</c:v>
                </c:pt>
                <c:pt idx="1050">
                  <c:v>9.4999999999999998E-3</c:v>
                </c:pt>
                <c:pt idx="1051">
                  <c:v>9.5099999999999994E-3</c:v>
                </c:pt>
                <c:pt idx="1052">
                  <c:v>9.5200000000000007E-3</c:v>
                </c:pt>
                <c:pt idx="1053">
                  <c:v>9.5300000000000003E-3</c:v>
                </c:pt>
                <c:pt idx="1054">
                  <c:v>9.5399999999999999E-3</c:v>
                </c:pt>
                <c:pt idx="1055">
                  <c:v>9.5499999999999995E-3</c:v>
                </c:pt>
                <c:pt idx="1056">
                  <c:v>9.5600000000000008E-3</c:v>
                </c:pt>
                <c:pt idx="1057">
                  <c:v>9.5700000000000004E-3</c:v>
                </c:pt>
                <c:pt idx="1058">
                  <c:v>9.58E-3</c:v>
                </c:pt>
                <c:pt idx="1059">
                  <c:v>9.5899999999999996E-3</c:v>
                </c:pt>
                <c:pt idx="1060">
                  <c:v>9.5999999999999992E-3</c:v>
                </c:pt>
                <c:pt idx="1061">
                  <c:v>9.6100000000000005E-3</c:v>
                </c:pt>
                <c:pt idx="1062">
                  <c:v>9.6200000000000001E-3</c:v>
                </c:pt>
                <c:pt idx="1063">
                  <c:v>9.6299999999999997E-3</c:v>
                </c:pt>
                <c:pt idx="1064">
                  <c:v>9.6399999999999993E-3</c:v>
                </c:pt>
                <c:pt idx="1065">
                  <c:v>9.6500000000000006E-3</c:v>
                </c:pt>
                <c:pt idx="1066">
                  <c:v>9.6600000000000002E-3</c:v>
                </c:pt>
                <c:pt idx="1067">
                  <c:v>9.6699999999999998E-3</c:v>
                </c:pt>
                <c:pt idx="1068">
                  <c:v>9.6799999999999994E-3</c:v>
                </c:pt>
                <c:pt idx="1069">
                  <c:v>9.6900000000000007E-3</c:v>
                </c:pt>
                <c:pt idx="1070">
                  <c:v>9.7000000000000003E-3</c:v>
                </c:pt>
                <c:pt idx="1071">
                  <c:v>9.7099999999999999E-3</c:v>
                </c:pt>
                <c:pt idx="1072">
                  <c:v>9.7199999999999995E-3</c:v>
                </c:pt>
                <c:pt idx="1073">
                  <c:v>9.7300000000000008E-3</c:v>
                </c:pt>
                <c:pt idx="1074">
                  <c:v>9.7400000000000004E-3</c:v>
                </c:pt>
                <c:pt idx="1075">
                  <c:v>9.75E-3</c:v>
                </c:pt>
                <c:pt idx="1076">
                  <c:v>9.7599999999999996E-3</c:v>
                </c:pt>
                <c:pt idx="1077">
                  <c:v>9.7699999999999992E-3</c:v>
                </c:pt>
                <c:pt idx="1078">
                  <c:v>9.7800000000000005E-3</c:v>
                </c:pt>
                <c:pt idx="1079">
                  <c:v>9.7900000000000001E-3</c:v>
                </c:pt>
                <c:pt idx="1080">
                  <c:v>9.7999999999999997E-3</c:v>
                </c:pt>
                <c:pt idx="1081">
                  <c:v>9.8099999999999993E-3</c:v>
                </c:pt>
                <c:pt idx="1082">
                  <c:v>9.8200000000000006E-3</c:v>
                </c:pt>
                <c:pt idx="1083">
                  <c:v>9.8300000000000002E-3</c:v>
                </c:pt>
                <c:pt idx="1084">
                  <c:v>9.8399999999999998E-3</c:v>
                </c:pt>
                <c:pt idx="1085">
                  <c:v>9.8499999999999994E-3</c:v>
                </c:pt>
                <c:pt idx="1086">
                  <c:v>9.8600000000000007E-3</c:v>
                </c:pt>
                <c:pt idx="1087">
                  <c:v>9.8700000000000003E-3</c:v>
                </c:pt>
                <c:pt idx="1088">
                  <c:v>9.8799999999999999E-3</c:v>
                </c:pt>
                <c:pt idx="1089">
                  <c:v>9.8899999999999995E-3</c:v>
                </c:pt>
                <c:pt idx="1090">
                  <c:v>9.9000000000000008E-3</c:v>
                </c:pt>
                <c:pt idx="1091">
                  <c:v>9.9100000000000004E-3</c:v>
                </c:pt>
                <c:pt idx="1092">
                  <c:v>9.92E-3</c:v>
                </c:pt>
                <c:pt idx="1093">
                  <c:v>9.9299999999999996E-3</c:v>
                </c:pt>
                <c:pt idx="1094">
                  <c:v>9.9399999999999992E-3</c:v>
                </c:pt>
                <c:pt idx="1095">
                  <c:v>9.9500000000000005E-3</c:v>
                </c:pt>
                <c:pt idx="1096">
                  <c:v>9.9600000000000001E-3</c:v>
                </c:pt>
                <c:pt idx="1097">
                  <c:v>9.9699999999999997E-3</c:v>
                </c:pt>
                <c:pt idx="1098">
                  <c:v>9.9799999999999993E-3</c:v>
                </c:pt>
                <c:pt idx="1099">
                  <c:v>9.9900000000000006E-3</c:v>
                </c:pt>
                <c:pt idx="1100">
                  <c:v>0.01</c:v>
                </c:pt>
                <c:pt idx="1101">
                  <c:v>1.001E-2</c:v>
                </c:pt>
                <c:pt idx="1102">
                  <c:v>1.0019999999999999E-2</c:v>
                </c:pt>
                <c:pt idx="1103">
                  <c:v>1.0030000000000001E-2</c:v>
                </c:pt>
                <c:pt idx="1104">
                  <c:v>1.004E-2</c:v>
                </c:pt>
                <c:pt idx="1105">
                  <c:v>1.005E-2</c:v>
                </c:pt>
                <c:pt idx="1106">
                  <c:v>1.0059999999999999E-2</c:v>
                </c:pt>
                <c:pt idx="1107">
                  <c:v>1.0070000000000001E-2</c:v>
                </c:pt>
                <c:pt idx="1108">
                  <c:v>1.008E-2</c:v>
                </c:pt>
                <c:pt idx="1109">
                  <c:v>1.009E-2</c:v>
                </c:pt>
                <c:pt idx="1110">
                  <c:v>1.01E-2</c:v>
                </c:pt>
                <c:pt idx="1111">
                  <c:v>1.0109999999999999E-2</c:v>
                </c:pt>
                <c:pt idx="1112">
                  <c:v>1.0120000000000001E-2</c:v>
                </c:pt>
                <c:pt idx="1113">
                  <c:v>1.013E-2</c:v>
                </c:pt>
                <c:pt idx="1114">
                  <c:v>1.014E-2</c:v>
                </c:pt>
                <c:pt idx="1115">
                  <c:v>1.0149999999999999E-2</c:v>
                </c:pt>
                <c:pt idx="1116">
                  <c:v>1.0160000000000001E-2</c:v>
                </c:pt>
                <c:pt idx="1117">
                  <c:v>1.017E-2</c:v>
                </c:pt>
                <c:pt idx="1118">
                  <c:v>1.018E-2</c:v>
                </c:pt>
                <c:pt idx="1119">
                  <c:v>1.0189999999999999E-2</c:v>
                </c:pt>
                <c:pt idx="1120">
                  <c:v>1.0200000000000001E-2</c:v>
                </c:pt>
                <c:pt idx="1121">
                  <c:v>1.021E-2</c:v>
                </c:pt>
                <c:pt idx="1122">
                  <c:v>1.022E-2</c:v>
                </c:pt>
                <c:pt idx="1123">
                  <c:v>1.023E-2</c:v>
                </c:pt>
                <c:pt idx="1124">
                  <c:v>1.0240000000000001E-2</c:v>
                </c:pt>
                <c:pt idx="1125">
                  <c:v>1.025E-2</c:v>
                </c:pt>
                <c:pt idx="1126">
                  <c:v>1.026E-2</c:v>
                </c:pt>
                <c:pt idx="1127">
                  <c:v>1.027E-2</c:v>
                </c:pt>
                <c:pt idx="1128">
                  <c:v>1.0279999999999999E-2</c:v>
                </c:pt>
                <c:pt idx="1129">
                  <c:v>1.0290000000000001E-2</c:v>
                </c:pt>
                <c:pt idx="1130">
                  <c:v>1.03E-2</c:v>
                </c:pt>
                <c:pt idx="1131">
                  <c:v>1.031E-2</c:v>
                </c:pt>
                <c:pt idx="1132">
                  <c:v>1.0319999999999999E-2</c:v>
                </c:pt>
                <c:pt idx="1133">
                  <c:v>1.0330000000000001E-2</c:v>
                </c:pt>
                <c:pt idx="1134">
                  <c:v>1.034E-2</c:v>
                </c:pt>
                <c:pt idx="1135">
                  <c:v>1.035E-2</c:v>
                </c:pt>
                <c:pt idx="1136">
                  <c:v>1.0359999999999999E-2</c:v>
                </c:pt>
                <c:pt idx="1137">
                  <c:v>1.0370000000000001E-2</c:v>
                </c:pt>
                <c:pt idx="1138">
                  <c:v>1.038E-2</c:v>
                </c:pt>
                <c:pt idx="1139">
                  <c:v>1.039E-2</c:v>
                </c:pt>
                <c:pt idx="1140">
                  <c:v>1.04E-2</c:v>
                </c:pt>
                <c:pt idx="1141">
                  <c:v>1.0410000000000001E-2</c:v>
                </c:pt>
                <c:pt idx="1142">
                  <c:v>1.042E-2</c:v>
                </c:pt>
                <c:pt idx="1143">
                  <c:v>1.043E-2</c:v>
                </c:pt>
                <c:pt idx="1144">
                  <c:v>1.044E-2</c:v>
                </c:pt>
                <c:pt idx="1145">
                  <c:v>1.0449999999999999E-2</c:v>
                </c:pt>
                <c:pt idx="1146">
                  <c:v>1.0460000000000001E-2</c:v>
                </c:pt>
                <c:pt idx="1147">
                  <c:v>1.047E-2</c:v>
                </c:pt>
                <c:pt idx="1148">
                  <c:v>1.048E-2</c:v>
                </c:pt>
                <c:pt idx="1149">
                  <c:v>1.0489999999999999E-2</c:v>
                </c:pt>
                <c:pt idx="1150">
                  <c:v>1.0500000000000001E-2</c:v>
                </c:pt>
                <c:pt idx="1151">
                  <c:v>1.051E-2</c:v>
                </c:pt>
                <c:pt idx="1152">
                  <c:v>1.052E-2</c:v>
                </c:pt>
                <c:pt idx="1153">
                  <c:v>1.0529999999999999E-2</c:v>
                </c:pt>
                <c:pt idx="1154">
                  <c:v>1.0540000000000001E-2</c:v>
                </c:pt>
                <c:pt idx="1155">
                  <c:v>1.055E-2</c:v>
                </c:pt>
                <c:pt idx="1156">
                  <c:v>1.056E-2</c:v>
                </c:pt>
                <c:pt idx="1157">
                  <c:v>1.057E-2</c:v>
                </c:pt>
                <c:pt idx="1158">
                  <c:v>1.0580000000000001E-2</c:v>
                </c:pt>
                <c:pt idx="1159">
                  <c:v>1.059E-2</c:v>
                </c:pt>
                <c:pt idx="1160">
                  <c:v>1.06E-2</c:v>
                </c:pt>
                <c:pt idx="1161">
                  <c:v>1.061E-2</c:v>
                </c:pt>
                <c:pt idx="1162">
                  <c:v>1.0619999999999999E-2</c:v>
                </c:pt>
                <c:pt idx="1163">
                  <c:v>1.0630000000000001E-2</c:v>
                </c:pt>
                <c:pt idx="1164">
                  <c:v>1.064E-2</c:v>
                </c:pt>
                <c:pt idx="1165">
                  <c:v>1.065E-2</c:v>
                </c:pt>
                <c:pt idx="1166">
                  <c:v>1.0659999999999999E-2</c:v>
                </c:pt>
                <c:pt idx="1167">
                  <c:v>1.0670000000000001E-2</c:v>
                </c:pt>
                <c:pt idx="1168">
                  <c:v>1.068E-2</c:v>
                </c:pt>
                <c:pt idx="1169">
                  <c:v>1.069E-2</c:v>
                </c:pt>
                <c:pt idx="1170">
                  <c:v>1.0699999999999999E-2</c:v>
                </c:pt>
                <c:pt idx="1171">
                  <c:v>1.0710000000000001E-2</c:v>
                </c:pt>
                <c:pt idx="1172">
                  <c:v>1.072E-2</c:v>
                </c:pt>
                <c:pt idx="1173">
                  <c:v>1.073E-2</c:v>
                </c:pt>
                <c:pt idx="1174">
                  <c:v>1.074E-2</c:v>
                </c:pt>
                <c:pt idx="1175">
                  <c:v>1.0749999999999999E-2</c:v>
                </c:pt>
                <c:pt idx="1176">
                  <c:v>1.076E-2</c:v>
                </c:pt>
                <c:pt idx="1177">
                  <c:v>1.077E-2</c:v>
                </c:pt>
                <c:pt idx="1178">
                  <c:v>1.078E-2</c:v>
                </c:pt>
                <c:pt idx="1179">
                  <c:v>1.0789999999999999E-2</c:v>
                </c:pt>
                <c:pt idx="1180">
                  <c:v>1.0800000000000001E-2</c:v>
                </c:pt>
                <c:pt idx="1181">
                  <c:v>1.081E-2</c:v>
                </c:pt>
                <c:pt idx="1182">
                  <c:v>1.082E-2</c:v>
                </c:pt>
                <c:pt idx="1183">
                  <c:v>1.0829999999999999E-2</c:v>
                </c:pt>
                <c:pt idx="1184">
                  <c:v>1.0840000000000001E-2</c:v>
                </c:pt>
                <c:pt idx="1185">
                  <c:v>1.085E-2</c:v>
                </c:pt>
                <c:pt idx="1186">
                  <c:v>1.086E-2</c:v>
                </c:pt>
                <c:pt idx="1187">
                  <c:v>1.0869999999999999E-2</c:v>
                </c:pt>
                <c:pt idx="1188">
                  <c:v>1.0880000000000001E-2</c:v>
                </c:pt>
                <c:pt idx="1189">
                  <c:v>1.089E-2</c:v>
                </c:pt>
                <c:pt idx="1190">
                  <c:v>1.09E-2</c:v>
                </c:pt>
                <c:pt idx="1191">
                  <c:v>1.091E-2</c:v>
                </c:pt>
                <c:pt idx="1192">
                  <c:v>1.0919999999999999E-2</c:v>
                </c:pt>
                <c:pt idx="1193">
                  <c:v>1.093E-2</c:v>
                </c:pt>
                <c:pt idx="1194">
                  <c:v>1.094E-2</c:v>
                </c:pt>
                <c:pt idx="1195">
                  <c:v>1.095E-2</c:v>
                </c:pt>
                <c:pt idx="1196">
                  <c:v>1.0959999999999999E-2</c:v>
                </c:pt>
                <c:pt idx="1197">
                  <c:v>1.0970000000000001E-2</c:v>
                </c:pt>
                <c:pt idx="1198">
                  <c:v>1.098E-2</c:v>
                </c:pt>
                <c:pt idx="1199">
                  <c:v>1.099E-2</c:v>
                </c:pt>
                <c:pt idx="1200">
                  <c:v>1.0999999999999999E-2</c:v>
                </c:pt>
                <c:pt idx="1201">
                  <c:v>1.1010000000000001E-2</c:v>
                </c:pt>
                <c:pt idx="1202">
                  <c:v>1.102E-2</c:v>
                </c:pt>
                <c:pt idx="1203">
                  <c:v>1.103E-2</c:v>
                </c:pt>
                <c:pt idx="1204">
                  <c:v>1.1039999999999999E-2</c:v>
                </c:pt>
                <c:pt idx="1205">
                  <c:v>1.1050000000000001E-2</c:v>
                </c:pt>
                <c:pt idx="1206">
                  <c:v>1.106E-2</c:v>
                </c:pt>
                <c:pt idx="1207">
                  <c:v>1.107E-2</c:v>
                </c:pt>
                <c:pt idx="1208">
                  <c:v>1.108E-2</c:v>
                </c:pt>
                <c:pt idx="1209">
                  <c:v>1.1089999999999999E-2</c:v>
                </c:pt>
                <c:pt idx="1210">
                  <c:v>1.11E-2</c:v>
                </c:pt>
                <c:pt idx="1211">
                  <c:v>1.111E-2</c:v>
                </c:pt>
                <c:pt idx="1212">
                  <c:v>1.112E-2</c:v>
                </c:pt>
                <c:pt idx="1213">
                  <c:v>1.1129999999999999E-2</c:v>
                </c:pt>
                <c:pt idx="1214">
                  <c:v>1.1140000000000001E-2</c:v>
                </c:pt>
                <c:pt idx="1215">
                  <c:v>1.115E-2</c:v>
                </c:pt>
                <c:pt idx="1216">
                  <c:v>1.116E-2</c:v>
                </c:pt>
                <c:pt idx="1217">
                  <c:v>1.1169999999999999E-2</c:v>
                </c:pt>
                <c:pt idx="1218">
                  <c:v>1.1180000000000001E-2</c:v>
                </c:pt>
                <c:pt idx="1219">
                  <c:v>1.119E-2</c:v>
                </c:pt>
                <c:pt idx="1220">
                  <c:v>1.12E-2</c:v>
                </c:pt>
                <c:pt idx="1221">
                  <c:v>1.1209999999999999E-2</c:v>
                </c:pt>
                <c:pt idx="1222">
                  <c:v>1.1220000000000001E-2</c:v>
                </c:pt>
                <c:pt idx="1223">
                  <c:v>1.123E-2</c:v>
                </c:pt>
                <c:pt idx="1224">
                  <c:v>1.124E-2</c:v>
                </c:pt>
                <c:pt idx="1225">
                  <c:v>1.125E-2</c:v>
                </c:pt>
                <c:pt idx="1226">
                  <c:v>1.1259999999999999E-2</c:v>
                </c:pt>
                <c:pt idx="1227">
                  <c:v>1.1270000000000001E-2</c:v>
                </c:pt>
                <c:pt idx="1228">
                  <c:v>1.128E-2</c:v>
                </c:pt>
                <c:pt idx="1229">
                  <c:v>1.129E-2</c:v>
                </c:pt>
                <c:pt idx="1230">
                  <c:v>1.1299999999999999E-2</c:v>
                </c:pt>
                <c:pt idx="1231">
                  <c:v>1.1310000000000001E-2</c:v>
                </c:pt>
                <c:pt idx="1232">
                  <c:v>1.132E-2</c:v>
                </c:pt>
                <c:pt idx="1233">
                  <c:v>1.133E-2</c:v>
                </c:pt>
                <c:pt idx="1234">
                  <c:v>1.1339999999999999E-2</c:v>
                </c:pt>
                <c:pt idx="1235">
                  <c:v>1.1350000000000001E-2</c:v>
                </c:pt>
                <c:pt idx="1236">
                  <c:v>1.136E-2</c:v>
                </c:pt>
                <c:pt idx="1237">
                  <c:v>1.137E-2</c:v>
                </c:pt>
                <c:pt idx="1238">
                  <c:v>1.1379999999999999E-2</c:v>
                </c:pt>
                <c:pt idx="1239">
                  <c:v>1.1390000000000001E-2</c:v>
                </c:pt>
                <c:pt idx="1240">
                  <c:v>1.14E-2</c:v>
                </c:pt>
                <c:pt idx="1241">
                  <c:v>1.141E-2</c:v>
                </c:pt>
                <c:pt idx="1242">
                  <c:v>1.142E-2</c:v>
                </c:pt>
                <c:pt idx="1243">
                  <c:v>1.1429999999999999E-2</c:v>
                </c:pt>
                <c:pt idx="1244">
                  <c:v>1.1440000000000001E-2</c:v>
                </c:pt>
                <c:pt idx="1245">
                  <c:v>1.145E-2</c:v>
                </c:pt>
                <c:pt idx="1246">
                  <c:v>1.146E-2</c:v>
                </c:pt>
                <c:pt idx="1247">
                  <c:v>1.1469999999999999E-2</c:v>
                </c:pt>
                <c:pt idx="1248">
                  <c:v>1.1480000000000001E-2</c:v>
                </c:pt>
                <c:pt idx="1249">
                  <c:v>1.149E-2</c:v>
                </c:pt>
                <c:pt idx="1250">
                  <c:v>1.15E-2</c:v>
                </c:pt>
                <c:pt idx="1251">
                  <c:v>1.1509999999999999E-2</c:v>
                </c:pt>
                <c:pt idx="1252">
                  <c:v>1.1520000000000001E-2</c:v>
                </c:pt>
                <c:pt idx="1253">
                  <c:v>1.153E-2</c:v>
                </c:pt>
                <c:pt idx="1254">
                  <c:v>1.154E-2</c:v>
                </c:pt>
                <c:pt idx="1255">
                  <c:v>1.155E-2</c:v>
                </c:pt>
                <c:pt idx="1256">
                  <c:v>1.1560000000000001E-2</c:v>
                </c:pt>
                <c:pt idx="1257">
                  <c:v>1.157E-2</c:v>
                </c:pt>
                <c:pt idx="1258">
                  <c:v>1.158E-2</c:v>
                </c:pt>
                <c:pt idx="1259">
                  <c:v>1.159E-2</c:v>
                </c:pt>
                <c:pt idx="1260">
                  <c:v>1.1599999999999999E-2</c:v>
                </c:pt>
                <c:pt idx="1261">
                  <c:v>1.1610000000000001E-2</c:v>
                </c:pt>
                <c:pt idx="1262">
                  <c:v>1.162E-2</c:v>
                </c:pt>
                <c:pt idx="1263">
                  <c:v>1.163E-2</c:v>
                </c:pt>
                <c:pt idx="1264">
                  <c:v>1.1639999999999999E-2</c:v>
                </c:pt>
                <c:pt idx="1265">
                  <c:v>1.1650000000000001E-2</c:v>
                </c:pt>
                <c:pt idx="1266">
                  <c:v>1.166E-2</c:v>
                </c:pt>
                <c:pt idx="1267">
                  <c:v>1.167E-2</c:v>
                </c:pt>
                <c:pt idx="1268">
                  <c:v>1.1679999999999999E-2</c:v>
                </c:pt>
                <c:pt idx="1269">
                  <c:v>1.1690000000000001E-2</c:v>
                </c:pt>
                <c:pt idx="1270">
                  <c:v>1.17E-2</c:v>
                </c:pt>
                <c:pt idx="1271">
                  <c:v>1.171E-2</c:v>
                </c:pt>
                <c:pt idx="1272">
                  <c:v>1.172E-2</c:v>
                </c:pt>
                <c:pt idx="1273">
                  <c:v>1.1730000000000001E-2</c:v>
                </c:pt>
                <c:pt idx="1274">
                  <c:v>1.174E-2</c:v>
                </c:pt>
                <c:pt idx="1275">
                  <c:v>1.175E-2</c:v>
                </c:pt>
                <c:pt idx="1276">
                  <c:v>1.176E-2</c:v>
                </c:pt>
                <c:pt idx="1277">
                  <c:v>1.1769999999999999E-2</c:v>
                </c:pt>
                <c:pt idx="1278">
                  <c:v>1.1780000000000001E-2</c:v>
                </c:pt>
                <c:pt idx="1279">
                  <c:v>1.179E-2</c:v>
                </c:pt>
                <c:pt idx="1280">
                  <c:v>1.18E-2</c:v>
                </c:pt>
                <c:pt idx="1281">
                  <c:v>1.1809999999999999E-2</c:v>
                </c:pt>
                <c:pt idx="1282">
                  <c:v>1.1820000000000001E-2</c:v>
                </c:pt>
                <c:pt idx="1283">
                  <c:v>1.183E-2</c:v>
                </c:pt>
                <c:pt idx="1284">
                  <c:v>1.184E-2</c:v>
                </c:pt>
                <c:pt idx="1285">
                  <c:v>1.1849999999999999E-2</c:v>
                </c:pt>
                <c:pt idx="1286">
                  <c:v>1.1860000000000001E-2</c:v>
                </c:pt>
                <c:pt idx="1287">
                  <c:v>1.187E-2</c:v>
                </c:pt>
                <c:pt idx="1288">
                  <c:v>1.188E-2</c:v>
                </c:pt>
                <c:pt idx="1289">
                  <c:v>1.189E-2</c:v>
                </c:pt>
                <c:pt idx="1290">
                  <c:v>1.1900000000000001E-2</c:v>
                </c:pt>
                <c:pt idx="1291">
                  <c:v>1.191E-2</c:v>
                </c:pt>
                <c:pt idx="1292">
                  <c:v>1.192E-2</c:v>
                </c:pt>
                <c:pt idx="1293">
                  <c:v>1.193E-2</c:v>
                </c:pt>
                <c:pt idx="1294">
                  <c:v>1.1939999999999999E-2</c:v>
                </c:pt>
                <c:pt idx="1295">
                  <c:v>1.1950000000000001E-2</c:v>
                </c:pt>
                <c:pt idx="1296">
                  <c:v>1.196E-2</c:v>
                </c:pt>
                <c:pt idx="1297">
                  <c:v>1.197E-2</c:v>
                </c:pt>
                <c:pt idx="1298">
                  <c:v>1.1979999999999999E-2</c:v>
                </c:pt>
                <c:pt idx="1299">
                  <c:v>1.1990000000000001E-2</c:v>
                </c:pt>
                <c:pt idx="1300">
                  <c:v>1.2E-2</c:v>
                </c:pt>
                <c:pt idx="1301">
                  <c:v>1.201E-2</c:v>
                </c:pt>
                <c:pt idx="1302">
                  <c:v>1.2019999999999999E-2</c:v>
                </c:pt>
                <c:pt idx="1303">
                  <c:v>1.2030000000000001E-2</c:v>
                </c:pt>
                <c:pt idx="1304">
                  <c:v>1.204E-2</c:v>
                </c:pt>
                <c:pt idx="1305">
                  <c:v>1.205E-2</c:v>
                </c:pt>
                <c:pt idx="1306">
                  <c:v>1.206E-2</c:v>
                </c:pt>
                <c:pt idx="1307">
                  <c:v>1.2070000000000001E-2</c:v>
                </c:pt>
                <c:pt idx="1308">
                  <c:v>1.208E-2</c:v>
                </c:pt>
                <c:pt idx="1309">
                  <c:v>1.209E-2</c:v>
                </c:pt>
                <c:pt idx="1310">
                  <c:v>1.21E-2</c:v>
                </c:pt>
                <c:pt idx="1311">
                  <c:v>1.2109999999999999E-2</c:v>
                </c:pt>
                <c:pt idx="1312">
                  <c:v>1.2120000000000001E-2</c:v>
                </c:pt>
                <c:pt idx="1313">
                  <c:v>1.213E-2</c:v>
                </c:pt>
                <c:pt idx="1314">
                  <c:v>1.214E-2</c:v>
                </c:pt>
                <c:pt idx="1315">
                  <c:v>1.2149999999999999E-2</c:v>
                </c:pt>
                <c:pt idx="1316">
                  <c:v>1.2160000000000001E-2</c:v>
                </c:pt>
                <c:pt idx="1317">
                  <c:v>1.217E-2</c:v>
                </c:pt>
                <c:pt idx="1318">
                  <c:v>1.218E-2</c:v>
                </c:pt>
                <c:pt idx="1319">
                  <c:v>1.2189999999999999E-2</c:v>
                </c:pt>
                <c:pt idx="1320">
                  <c:v>1.2200000000000001E-2</c:v>
                </c:pt>
                <c:pt idx="1321">
                  <c:v>1.221E-2</c:v>
                </c:pt>
                <c:pt idx="1322">
                  <c:v>1.222E-2</c:v>
                </c:pt>
                <c:pt idx="1323">
                  <c:v>1.223E-2</c:v>
                </c:pt>
                <c:pt idx="1324">
                  <c:v>1.2239999999999999E-2</c:v>
                </c:pt>
                <c:pt idx="1325">
                  <c:v>1.225E-2</c:v>
                </c:pt>
                <c:pt idx="1326">
                  <c:v>1.226E-2</c:v>
                </c:pt>
                <c:pt idx="1327">
                  <c:v>1.227E-2</c:v>
                </c:pt>
                <c:pt idx="1328">
                  <c:v>1.2279999999999999E-2</c:v>
                </c:pt>
                <c:pt idx="1329">
                  <c:v>1.2290000000000001E-2</c:v>
                </c:pt>
                <c:pt idx="1330">
                  <c:v>1.23E-2</c:v>
                </c:pt>
                <c:pt idx="1331">
                  <c:v>1.231E-2</c:v>
                </c:pt>
                <c:pt idx="1332">
                  <c:v>1.2319999999999999E-2</c:v>
                </c:pt>
                <c:pt idx="1333">
                  <c:v>1.2330000000000001E-2</c:v>
                </c:pt>
                <c:pt idx="1334">
                  <c:v>1.234E-2</c:v>
                </c:pt>
                <c:pt idx="1335">
                  <c:v>1.235E-2</c:v>
                </c:pt>
                <c:pt idx="1336">
                  <c:v>1.2359999999999999E-2</c:v>
                </c:pt>
                <c:pt idx="1337">
                  <c:v>1.2370000000000001E-2</c:v>
                </c:pt>
                <c:pt idx="1338">
                  <c:v>1.238E-2</c:v>
                </c:pt>
                <c:pt idx="1339">
                  <c:v>1.239E-2</c:v>
                </c:pt>
                <c:pt idx="1340">
                  <c:v>1.24E-2</c:v>
                </c:pt>
                <c:pt idx="1341">
                  <c:v>1.2409999999999999E-2</c:v>
                </c:pt>
                <c:pt idx="1342">
                  <c:v>1.242E-2</c:v>
                </c:pt>
                <c:pt idx="1343">
                  <c:v>1.243E-2</c:v>
                </c:pt>
                <c:pt idx="1344">
                  <c:v>1.244E-2</c:v>
                </c:pt>
                <c:pt idx="1345">
                  <c:v>1.2449999999999999E-2</c:v>
                </c:pt>
                <c:pt idx="1346">
                  <c:v>1.2460000000000001E-2</c:v>
                </c:pt>
                <c:pt idx="1347">
                  <c:v>1.247E-2</c:v>
                </c:pt>
                <c:pt idx="1348">
                  <c:v>1.248E-2</c:v>
                </c:pt>
                <c:pt idx="1349">
                  <c:v>1.2489999999999999E-2</c:v>
                </c:pt>
                <c:pt idx="1350">
                  <c:v>1.2500000000000001E-2</c:v>
                </c:pt>
                <c:pt idx="1351">
                  <c:v>1.251E-2</c:v>
                </c:pt>
                <c:pt idx="1352">
                  <c:v>1.252E-2</c:v>
                </c:pt>
                <c:pt idx="1353">
                  <c:v>1.2529999999999999E-2</c:v>
                </c:pt>
                <c:pt idx="1354">
                  <c:v>1.2540000000000001E-2</c:v>
                </c:pt>
                <c:pt idx="1355">
                  <c:v>1.255E-2</c:v>
                </c:pt>
                <c:pt idx="1356">
                  <c:v>1.256E-2</c:v>
                </c:pt>
                <c:pt idx="1357">
                  <c:v>1.257E-2</c:v>
                </c:pt>
                <c:pt idx="1358">
                  <c:v>1.2579999999999999E-2</c:v>
                </c:pt>
                <c:pt idx="1359">
                  <c:v>1.259E-2</c:v>
                </c:pt>
                <c:pt idx="1360">
                  <c:v>1.26E-2</c:v>
                </c:pt>
                <c:pt idx="1361">
                  <c:v>1.261E-2</c:v>
                </c:pt>
                <c:pt idx="1362">
                  <c:v>1.2619999999999999E-2</c:v>
                </c:pt>
                <c:pt idx="1363">
                  <c:v>1.2630000000000001E-2</c:v>
                </c:pt>
                <c:pt idx="1364">
                  <c:v>1.264E-2</c:v>
                </c:pt>
                <c:pt idx="1365">
                  <c:v>1.265E-2</c:v>
                </c:pt>
                <c:pt idx="1366">
                  <c:v>1.2659999999999999E-2</c:v>
                </c:pt>
                <c:pt idx="1367">
                  <c:v>1.2670000000000001E-2</c:v>
                </c:pt>
                <c:pt idx="1368">
                  <c:v>1.268E-2</c:v>
                </c:pt>
                <c:pt idx="1369">
                  <c:v>1.269E-2</c:v>
                </c:pt>
                <c:pt idx="1370">
                  <c:v>1.2699999999999999E-2</c:v>
                </c:pt>
                <c:pt idx="1371">
                  <c:v>1.2710000000000001E-2</c:v>
                </c:pt>
                <c:pt idx="1372">
                  <c:v>1.272E-2</c:v>
                </c:pt>
                <c:pt idx="1373">
                  <c:v>1.273E-2</c:v>
                </c:pt>
                <c:pt idx="1374">
                  <c:v>1.274E-2</c:v>
                </c:pt>
                <c:pt idx="1375">
                  <c:v>1.2749999999999999E-2</c:v>
                </c:pt>
                <c:pt idx="1376">
                  <c:v>1.2760000000000001E-2</c:v>
                </c:pt>
                <c:pt idx="1377">
                  <c:v>1.277E-2</c:v>
                </c:pt>
                <c:pt idx="1378">
                  <c:v>1.278E-2</c:v>
                </c:pt>
                <c:pt idx="1379">
                  <c:v>1.2789999999999999E-2</c:v>
                </c:pt>
                <c:pt idx="1380">
                  <c:v>1.2800000000000001E-2</c:v>
                </c:pt>
                <c:pt idx="1381">
                  <c:v>1.281E-2</c:v>
                </c:pt>
                <c:pt idx="1382">
                  <c:v>1.282E-2</c:v>
                </c:pt>
                <c:pt idx="1383">
                  <c:v>1.2829999999999999E-2</c:v>
                </c:pt>
                <c:pt idx="1384">
                  <c:v>1.2840000000000001E-2</c:v>
                </c:pt>
                <c:pt idx="1385">
                  <c:v>1.285E-2</c:v>
                </c:pt>
                <c:pt idx="1386">
                  <c:v>1.286E-2</c:v>
                </c:pt>
                <c:pt idx="1387">
                  <c:v>1.2869999999999999E-2</c:v>
                </c:pt>
                <c:pt idx="1388">
                  <c:v>1.2880000000000001E-2</c:v>
                </c:pt>
                <c:pt idx="1389">
                  <c:v>1.289E-2</c:v>
                </c:pt>
                <c:pt idx="1390">
                  <c:v>1.29E-2</c:v>
                </c:pt>
                <c:pt idx="1391">
                  <c:v>1.291E-2</c:v>
                </c:pt>
                <c:pt idx="1392">
                  <c:v>1.2919999999999999E-2</c:v>
                </c:pt>
                <c:pt idx="1393">
                  <c:v>1.2930000000000001E-2</c:v>
                </c:pt>
                <c:pt idx="1394">
                  <c:v>1.294E-2</c:v>
                </c:pt>
                <c:pt idx="1395">
                  <c:v>1.295E-2</c:v>
                </c:pt>
                <c:pt idx="1396">
                  <c:v>1.2959999999999999E-2</c:v>
                </c:pt>
                <c:pt idx="1397">
                  <c:v>1.2970000000000001E-2</c:v>
                </c:pt>
                <c:pt idx="1398">
                  <c:v>1.298E-2</c:v>
                </c:pt>
                <c:pt idx="1399">
                  <c:v>1.299E-2</c:v>
                </c:pt>
                <c:pt idx="1400">
                  <c:v>1.2999999999999999E-2</c:v>
                </c:pt>
                <c:pt idx="1401">
                  <c:v>1.3010000000000001E-2</c:v>
                </c:pt>
                <c:pt idx="1402">
                  <c:v>1.302E-2</c:v>
                </c:pt>
                <c:pt idx="1403">
                  <c:v>1.303E-2</c:v>
                </c:pt>
                <c:pt idx="1404">
                  <c:v>1.304E-2</c:v>
                </c:pt>
                <c:pt idx="1405">
                  <c:v>1.3050000000000001E-2</c:v>
                </c:pt>
                <c:pt idx="1406">
                  <c:v>1.306E-2</c:v>
                </c:pt>
                <c:pt idx="1407">
                  <c:v>1.307E-2</c:v>
                </c:pt>
                <c:pt idx="1408">
                  <c:v>1.308E-2</c:v>
                </c:pt>
                <c:pt idx="1409">
                  <c:v>1.3089999999999999E-2</c:v>
                </c:pt>
                <c:pt idx="1410">
                  <c:v>1.3100000000000001E-2</c:v>
                </c:pt>
                <c:pt idx="1411">
                  <c:v>1.311E-2</c:v>
                </c:pt>
                <c:pt idx="1412">
                  <c:v>1.312E-2</c:v>
                </c:pt>
                <c:pt idx="1413">
                  <c:v>1.3129999999999999E-2</c:v>
                </c:pt>
                <c:pt idx="1414">
                  <c:v>1.3140000000000001E-2</c:v>
                </c:pt>
                <c:pt idx="1415">
                  <c:v>1.315E-2</c:v>
                </c:pt>
                <c:pt idx="1416">
                  <c:v>1.316E-2</c:v>
                </c:pt>
                <c:pt idx="1417">
                  <c:v>1.3169999999999999E-2</c:v>
                </c:pt>
                <c:pt idx="1418">
                  <c:v>1.3180000000000001E-2</c:v>
                </c:pt>
                <c:pt idx="1419">
                  <c:v>1.319E-2</c:v>
                </c:pt>
                <c:pt idx="1420">
                  <c:v>1.32E-2</c:v>
                </c:pt>
                <c:pt idx="1421">
                  <c:v>1.321E-2</c:v>
                </c:pt>
                <c:pt idx="1422">
                  <c:v>1.3220000000000001E-2</c:v>
                </c:pt>
                <c:pt idx="1423">
                  <c:v>1.323E-2</c:v>
                </c:pt>
                <c:pt idx="1424">
                  <c:v>1.324E-2</c:v>
                </c:pt>
                <c:pt idx="1425">
                  <c:v>1.325E-2</c:v>
                </c:pt>
                <c:pt idx="1426">
                  <c:v>1.3259999999999999E-2</c:v>
                </c:pt>
                <c:pt idx="1427">
                  <c:v>1.3270000000000001E-2</c:v>
                </c:pt>
                <c:pt idx="1428">
                  <c:v>1.328E-2</c:v>
                </c:pt>
                <c:pt idx="1429">
                  <c:v>1.329E-2</c:v>
                </c:pt>
                <c:pt idx="1430">
                  <c:v>1.3299999999999999E-2</c:v>
                </c:pt>
                <c:pt idx="1431">
                  <c:v>1.3310000000000001E-2</c:v>
                </c:pt>
                <c:pt idx="1432">
                  <c:v>1.332E-2</c:v>
                </c:pt>
                <c:pt idx="1433">
                  <c:v>1.333E-2</c:v>
                </c:pt>
                <c:pt idx="1434">
                  <c:v>1.3339999999999999E-2</c:v>
                </c:pt>
                <c:pt idx="1435">
                  <c:v>1.3350000000000001E-2</c:v>
                </c:pt>
                <c:pt idx="1436">
                  <c:v>1.336E-2</c:v>
                </c:pt>
                <c:pt idx="1437">
                  <c:v>1.337E-2</c:v>
                </c:pt>
                <c:pt idx="1438">
                  <c:v>1.338E-2</c:v>
                </c:pt>
                <c:pt idx="1439">
                  <c:v>1.3390000000000001E-2</c:v>
                </c:pt>
                <c:pt idx="1440">
                  <c:v>1.34E-2</c:v>
                </c:pt>
                <c:pt idx="1441">
                  <c:v>1.341E-2</c:v>
                </c:pt>
                <c:pt idx="1442">
                  <c:v>1.342E-2</c:v>
                </c:pt>
                <c:pt idx="1443">
                  <c:v>1.3429999999999999E-2</c:v>
                </c:pt>
                <c:pt idx="1444">
                  <c:v>1.3440000000000001E-2</c:v>
                </c:pt>
                <c:pt idx="1445">
                  <c:v>1.345E-2</c:v>
                </c:pt>
                <c:pt idx="1446">
                  <c:v>1.346E-2</c:v>
                </c:pt>
                <c:pt idx="1447">
                  <c:v>1.3469999999999999E-2</c:v>
                </c:pt>
                <c:pt idx="1448">
                  <c:v>1.3480000000000001E-2</c:v>
                </c:pt>
                <c:pt idx="1449">
                  <c:v>1.349E-2</c:v>
                </c:pt>
                <c:pt idx="1450">
                  <c:v>1.35E-2</c:v>
                </c:pt>
                <c:pt idx="1451">
                  <c:v>1.3509999999999999E-2</c:v>
                </c:pt>
                <c:pt idx="1452">
                  <c:v>1.3520000000000001E-2</c:v>
                </c:pt>
                <c:pt idx="1453">
                  <c:v>1.353E-2</c:v>
                </c:pt>
                <c:pt idx="1454">
                  <c:v>1.354E-2</c:v>
                </c:pt>
                <c:pt idx="1455">
                  <c:v>1.355E-2</c:v>
                </c:pt>
                <c:pt idx="1456">
                  <c:v>1.3559999999999999E-2</c:v>
                </c:pt>
                <c:pt idx="1457">
                  <c:v>1.357E-2</c:v>
                </c:pt>
                <c:pt idx="1458">
                  <c:v>1.358E-2</c:v>
                </c:pt>
                <c:pt idx="1459">
                  <c:v>1.359E-2</c:v>
                </c:pt>
                <c:pt idx="1460">
                  <c:v>1.3599999999999999E-2</c:v>
                </c:pt>
                <c:pt idx="1461">
                  <c:v>1.3610000000000001E-2</c:v>
                </c:pt>
                <c:pt idx="1462">
                  <c:v>1.362E-2</c:v>
                </c:pt>
                <c:pt idx="1463">
                  <c:v>1.363E-2</c:v>
                </c:pt>
                <c:pt idx="1464">
                  <c:v>1.3639999999999999E-2</c:v>
                </c:pt>
                <c:pt idx="1465">
                  <c:v>1.3650000000000001E-2</c:v>
                </c:pt>
                <c:pt idx="1466">
                  <c:v>1.366E-2</c:v>
                </c:pt>
                <c:pt idx="1467">
                  <c:v>1.367E-2</c:v>
                </c:pt>
                <c:pt idx="1468">
                  <c:v>1.3679999999999999E-2</c:v>
                </c:pt>
                <c:pt idx="1469">
                  <c:v>1.3690000000000001E-2</c:v>
                </c:pt>
                <c:pt idx="1470">
                  <c:v>1.37E-2</c:v>
                </c:pt>
                <c:pt idx="1471">
                  <c:v>1.371E-2</c:v>
                </c:pt>
                <c:pt idx="1472">
                  <c:v>1.372E-2</c:v>
                </c:pt>
                <c:pt idx="1473">
                  <c:v>1.3729999999999999E-2</c:v>
                </c:pt>
                <c:pt idx="1474">
                  <c:v>1.374E-2</c:v>
                </c:pt>
                <c:pt idx="1475">
                  <c:v>1.375E-2</c:v>
                </c:pt>
                <c:pt idx="1476">
                  <c:v>1.376E-2</c:v>
                </c:pt>
                <c:pt idx="1477">
                  <c:v>1.3769999999999999E-2</c:v>
                </c:pt>
                <c:pt idx="1478">
                  <c:v>1.3780000000000001E-2</c:v>
                </c:pt>
                <c:pt idx="1479">
                  <c:v>1.379E-2</c:v>
                </c:pt>
                <c:pt idx="1480">
                  <c:v>1.38E-2</c:v>
                </c:pt>
                <c:pt idx="1481">
                  <c:v>1.3809999999999999E-2</c:v>
                </c:pt>
                <c:pt idx="1482">
                  <c:v>1.3820000000000001E-2</c:v>
                </c:pt>
                <c:pt idx="1483">
                  <c:v>1.383E-2</c:v>
                </c:pt>
                <c:pt idx="1484">
                  <c:v>1.384E-2</c:v>
                </c:pt>
                <c:pt idx="1485">
                  <c:v>1.3849999999999999E-2</c:v>
                </c:pt>
                <c:pt idx="1486">
                  <c:v>1.3860000000000001E-2</c:v>
                </c:pt>
                <c:pt idx="1487">
                  <c:v>1.387E-2</c:v>
                </c:pt>
                <c:pt idx="1488">
                  <c:v>1.388E-2</c:v>
                </c:pt>
                <c:pt idx="1489">
                  <c:v>1.389E-2</c:v>
                </c:pt>
                <c:pt idx="1490">
                  <c:v>1.3899999999999999E-2</c:v>
                </c:pt>
                <c:pt idx="1491">
                  <c:v>1.391E-2</c:v>
                </c:pt>
                <c:pt idx="1492">
                  <c:v>1.392E-2</c:v>
                </c:pt>
                <c:pt idx="1493">
                  <c:v>1.393E-2</c:v>
                </c:pt>
                <c:pt idx="1494">
                  <c:v>1.3939999999999999E-2</c:v>
                </c:pt>
                <c:pt idx="1495">
                  <c:v>1.3950000000000001E-2</c:v>
                </c:pt>
                <c:pt idx="1496">
                  <c:v>1.396E-2</c:v>
                </c:pt>
                <c:pt idx="1497">
                  <c:v>1.397E-2</c:v>
                </c:pt>
                <c:pt idx="1498">
                  <c:v>1.3979999999999999E-2</c:v>
                </c:pt>
                <c:pt idx="1499">
                  <c:v>1.3990000000000001E-2</c:v>
                </c:pt>
                <c:pt idx="1500">
                  <c:v>1.4E-2</c:v>
                </c:pt>
                <c:pt idx="1501">
                  <c:v>1.401E-2</c:v>
                </c:pt>
                <c:pt idx="1502">
                  <c:v>1.4019999999999999E-2</c:v>
                </c:pt>
                <c:pt idx="1503">
                  <c:v>1.4030000000000001E-2</c:v>
                </c:pt>
                <c:pt idx="1504">
                  <c:v>1.404E-2</c:v>
                </c:pt>
                <c:pt idx="1505">
                  <c:v>1.405E-2</c:v>
                </c:pt>
                <c:pt idx="1506">
                  <c:v>1.406E-2</c:v>
                </c:pt>
                <c:pt idx="1507">
                  <c:v>1.4069999999999999E-2</c:v>
                </c:pt>
                <c:pt idx="1508">
                  <c:v>1.4080000000000001E-2</c:v>
                </c:pt>
                <c:pt idx="1509">
                  <c:v>1.409E-2</c:v>
                </c:pt>
                <c:pt idx="1510">
                  <c:v>1.41E-2</c:v>
                </c:pt>
                <c:pt idx="1511">
                  <c:v>1.4109999999999999E-2</c:v>
                </c:pt>
                <c:pt idx="1512">
                  <c:v>1.4120000000000001E-2</c:v>
                </c:pt>
                <c:pt idx="1513">
                  <c:v>1.413E-2</c:v>
                </c:pt>
                <c:pt idx="1514">
                  <c:v>1.414E-2</c:v>
                </c:pt>
                <c:pt idx="1515">
                  <c:v>1.4149999999999999E-2</c:v>
                </c:pt>
                <c:pt idx="1516">
                  <c:v>1.4160000000000001E-2</c:v>
                </c:pt>
                <c:pt idx="1517">
                  <c:v>1.417E-2</c:v>
                </c:pt>
                <c:pt idx="1518">
                  <c:v>1.418E-2</c:v>
                </c:pt>
                <c:pt idx="1519">
                  <c:v>1.4189999999999999E-2</c:v>
                </c:pt>
                <c:pt idx="1520">
                  <c:v>1.4200000000000001E-2</c:v>
                </c:pt>
                <c:pt idx="1521">
                  <c:v>1.421E-2</c:v>
                </c:pt>
                <c:pt idx="1522">
                  <c:v>1.422E-2</c:v>
                </c:pt>
                <c:pt idx="1523">
                  <c:v>1.423E-2</c:v>
                </c:pt>
                <c:pt idx="1524">
                  <c:v>1.4239999999999999E-2</c:v>
                </c:pt>
                <c:pt idx="1525">
                  <c:v>1.4250000000000001E-2</c:v>
                </c:pt>
                <c:pt idx="1526">
                  <c:v>1.426E-2</c:v>
                </c:pt>
                <c:pt idx="1527">
                  <c:v>1.427E-2</c:v>
                </c:pt>
                <c:pt idx="1528">
                  <c:v>1.4279999999999999E-2</c:v>
                </c:pt>
                <c:pt idx="1529">
                  <c:v>1.4290000000000001E-2</c:v>
                </c:pt>
                <c:pt idx="1530">
                  <c:v>1.43E-2</c:v>
                </c:pt>
                <c:pt idx="1531">
                  <c:v>1.431E-2</c:v>
                </c:pt>
                <c:pt idx="1532">
                  <c:v>1.4319999999999999E-2</c:v>
                </c:pt>
                <c:pt idx="1533">
                  <c:v>1.4330000000000001E-2</c:v>
                </c:pt>
                <c:pt idx="1534">
                  <c:v>1.434E-2</c:v>
                </c:pt>
                <c:pt idx="1535">
                  <c:v>1.435E-2</c:v>
                </c:pt>
                <c:pt idx="1536">
                  <c:v>1.436E-2</c:v>
                </c:pt>
                <c:pt idx="1537">
                  <c:v>1.4370000000000001E-2</c:v>
                </c:pt>
                <c:pt idx="1538">
                  <c:v>1.438E-2</c:v>
                </c:pt>
                <c:pt idx="1539">
                  <c:v>1.439E-2</c:v>
                </c:pt>
                <c:pt idx="1540">
                  <c:v>1.44E-2</c:v>
                </c:pt>
                <c:pt idx="1541">
                  <c:v>1.4409999999999999E-2</c:v>
                </c:pt>
                <c:pt idx="1542">
                  <c:v>1.4420000000000001E-2</c:v>
                </c:pt>
                <c:pt idx="1543">
                  <c:v>1.443E-2</c:v>
                </c:pt>
                <c:pt idx="1544">
                  <c:v>1.444E-2</c:v>
                </c:pt>
                <c:pt idx="1545">
                  <c:v>1.4449999999999999E-2</c:v>
                </c:pt>
                <c:pt idx="1546">
                  <c:v>1.4460000000000001E-2</c:v>
                </c:pt>
                <c:pt idx="1547">
                  <c:v>1.447E-2</c:v>
                </c:pt>
                <c:pt idx="1548">
                  <c:v>1.448E-2</c:v>
                </c:pt>
                <c:pt idx="1549">
                  <c:v>1.4489999999999999E-2</c:v>
                </c:pt>
                <c:pt idx="1550">
                  <c:v>1.4500000000000001E-2</c:v>
                </c:pt>
                <c:pt idx="1551">
                  <c:v>1.451E-2</c:v>
                </c:pt>
                <c:pt idx="1552">
                  <c:v>1.452E-2</c:v>
                </c:pt>
                <c:pt idx="1553">
                  <c:v>1.453E-2</c:v>
                </c:pt>
                <c:pt idx="1554">
                  <c:v>1.4540000000000001E-2</c:v>
                </c:pt>
                <c:pt idx="1555">
                  <c:v>1.455E-2</c:v>
                </c:pt>
                <c:pt idx="1556">
                  <c:v>1.456E-2</c:v>
                </c:pt>
                <c:pt idx="1557">
                  <c:v>1.457E-2</c:v>
                </c:pt>
                <c:pt idx="1558">
                  <c:v>1.4579999999999999E-2</c:v>
                </c:pt>
                <c:pt idx="1559">
                  <c:v>1.4590000000000001E-2</c:v>
                </c:pt>
                <c:pt idx="1560">
                  <c:v>1.46E-2</c:v>
                </c:pt>
                <c:pt idx="1561">
                  <c:v>1.461E-2</c:v>
                </c:pt>
                <c:pt idx="1562">
                  <c:v>1.4619999999999999E-2</c:v>
                </c:pt>
                <c:pt idx="1563">
                  <c:v>1.4630000000000001E-2</c:v>
                </c:pt>
                <c:pt idx="1564">
                  <c:v>1.464E-2</c:v>
                </c:pt>
                <c:pt idx="1565">
                  <c:v>1.465E-2</c:v>
                </c:pt>
                <c:pt idx="1566">
                  <c:v>1.4659999999999999E-2</c:v>
                </c:pt>
                <c:pt idx="1567">
                  <c:v>1.4670000000000001E-2</c:v>
                </c:pt>
                <c:pt idx="1568">
                  <c:v>1.468E-2</c:v>
                </c:pt>
                <c:pt idx="1569">
                  <c:v>1.469E-2</c:v>
                </c:pt>
                <c:pt idx="1570">
                  <c:v>1.47E-2</c:v>
                </c:pt>
                <c:pt idx="1571">
                  <c:v>1.4710000000000001E-2</c:v>
                </c:pt>
                <c:pt idx="1572">
                  <c:v>1.472E-2</c:v>
                </c:pt>
                <c:pt idx="1573">
                  <c:v>1.473E-2</c:v>
                </c:pt>
                <c:pt idx="1574">
                  <c:v>1.474E-2</c:v>
                </c:pt>
                <c:pt idx="1575">
                  <c:v>1.4749999999999999E-2</c:v>
                </c:pt>
                <c:pt idx="1576">
                  <c:v>1.4760000000000001E-2</c:v>
                </c:pt>
                <c:pt idx="1577">
                  <c:v>1.477E-2</c:v>
                </c:pt>
                <c:pt idx="1578">
                  <c:v>1.478E-2</c:v>
                </c:pt>
                <c:pt idx="1579">
                  <c:v>1.4789999999999999E-2</c:v>
                </c:pt>
                <c:pt idx="1580">
                  <c:v>1.4800000000000001E-2</c:v>
                </c:pt>
                <c:pt idx="1581">
                  <c:v>1.481E-2</c:v>
                </c:pt>
                <c:pt idx="1582">
                  <c:v>1.482E-2</c:v>
                </c:pt>
                <c:pt idx="1583">
                  <c:v>1.4829999999999999E-2</c:v>
                </c:pt>
                <c:pt idx="1584">
                  <c:v>1.4840000000000001E-2</c:v>
                </c:pt>
                <c:pt idx="1585">
                  <c:v>1.485E-2</c:v>
                </c:pt>
                <c:pt idx="1586">
                  <c:v>1.486E-2</c:v>
                </c:pt>
                <c:pt idx="1587">
                  <c:v>1.487E-2</c:v>
                </c:pt>
                <c:pt idx="1588">
                  <c:v>1.4880000000000001E-2</c:v>
                </c:pt>
                <c:pt idx="1589">
                  <c:v>1.489E-2</c:v>
                </c:pt>
                <c:pt idx="1590">
                  <c:v>1.49E-2</c:v>
                </c:pt>
                <c:pt idx="1591">
                  <c:v>1.491E-2</c:v>
                </c:pt>
                <c:pt idx="1592">
                  <c:v>1.4919999999999999E-2</c:v>
                </c:pt>
                <c:pt idx="1593">
                  <c:v>1.4930000000000001E-2</c:v>
                </c:pt>
                <c:pt idx="1594">
                  <c:v>1.494E-2</c:v>
                </c:pt>
                <c:pt idx="1595">
                  <c:v>1.495E-2</c:v>
                </c:pt>
                <c:pt idx="1596">
                  <c:v>1.4959999999999999E-2</c:v>
                </c:pt>
                <c:pt idx="1597">
                  <c:v>1.4970000000000001E-2</c:v>
                </c:pt>
                <c:pt idx="1598">
                  <c:v>1.498E-2</c:v>
                </c:pt>
                <c:pt idx="1599">
                  <c:v>1.499E-2</c:v>
                </c:pt>
                <c:pt idx="1600">
                  <c:v>1.4999999999999999E-2</c:v>
                </c:pt>
                <c:pt idx="1601">
                  <c:v>1.5010000000000001E-2</c:v>
                </c:pt>
                <c:pt idx="1602">
                  <c:v>1.502E-2</c:v>
                </c:pt>
                <c:pt idx="1603">
                  <c:v>1.503E-2</c:v>
                </c:pt>
                <c:pt idx="1604">
                  <c:v>1.504E-2</c:v>
                </c:pt>
                <c:pt idx="1605">
                  <c:v>1.5049999999999999E-2</c:v>
                </c:pt>
                <c:pt idx="1606">
                  <c:v>1.506E-2</c:v>
                </c:pt>
                <c:pt idx="1607">
                  <c:v>1.507E-2</c:v>
                </c:pt>
                <c:pt idx="1608">
                  <c:v>1.508E-2</c:v>
                </c:pt>
                <c:pt idx="1609">
                  <c:v>1.5089999999999999E-2</c:v>
                </c:pt>
                <c:pt idx="1610">
                  <c:v>1.5100000000000001E-2</c:v>
                </c:pt>
                <c:pt idx="1611">
                  <c:v>1.511E-2</c:v>
                </c:pt>
                <c:pt idx="1612">
                  <c:v>1.512E-2</c:v>
                </c:pt>
                <c:pt idx="1613">
                  <c:v>1.5129999999999999E-2</c:v>
                </c:pt>
                <c:pt idx="1614">
                  <c:v>1.5140000000000001E-2</c:v>
                </c:pt>
                <c:pt idx="1615">
                  <c:v>1.515E-2</c:v>
                </c:pt>
                <c:pt idx="1616">
                  <c:v>1.516E-2</c:v>
                </c:pt>
                <c:pt idx="1617">
                  <c:v>1.5169999999999999E-2</c:v>
                </c:pt>
                <c:pt idx="1618">
                  <c:v>1.5180000000000001E-2</c:v>
                </c:pt>
                <c:pt idx="1619">
                  <c:v>1.519E-2</c:v>
                </c:pt>
                <c:pt idx="1620">
                  <c:v>1.52E-2</c:v>
                </c:pt>
                <c:pt idx="1621">
                  <c:v>1.521E-2</c:v>
                </c:pt>
                <c:pt idx="1622">
                  <c:v>1.5219999999999999E-2</c:v>
                </c:pt>
                <c:pt idx="1623">
                  <c:v>1.523E-2</c:v>
                </c:pt>
                <c:pt idx="1624">
                  <c:v>1.524E-2</c:v>
                </c:pt>
                <c:pt idx="1625">
                  <c:v>1.525E-2</c:v>
                </c:pt>
                <c:pt idx="1626">
                  <c:v>1.5259999999999999E-2</c:v>
                </c:pt>
                <c:pt idx="1627">
                  <c:v>1.5270000000000001E-2</c:v>
                </c:pt>
                <c:pt idx="1628">
                  <c:v>1.528E-2</c:v>
                </c:pt>
                <c:pt idx="1629">
                  <c:v>1.529E-2</c:v>
                </c:pt>
                <c:pt idx="1630">
                  <c:v>1.5299999999999999E-2</c:v>
                </c:pt>
                <c:pt idx="1631">
                  <c:v>1.5310000000000001E-2</c:v>
                </c:pt>
                <c:pt idx="1632">
                  <c:v>1.532E-2</c:v>
                </c:pt>
                <c:pt idx="1633">
                  <c:v>1.533E-2</c:v>
                </c:pt>
                <c:pt idx="1634">
                  <c:v>1.5339999999999999E-2</c:v>
                </c:pt>
                <c:pt idx="1635">
                  <c:v>1.5350000000000001E-2</c:v>
                </c:pt>
                <c:pt idx="1636">
                  <c:v>1.536E-2</c:v>
                </c:pt>
                <c:pt idx="1637">
                  <c:v>1.537E-2</c:v>
                </c:pt>
                <c:pt idx="1638">
                  <c:v>1.538E-2</c:v>
                </c:pt>
                <c:pt idx="1639">
                  <c:v>1.5389999999999999E-2</c:v>
                </c:pt>
                <c:pt idx="1640">
                  <c:v>1.54E-2</c:v>
                </c:pt>
                <c:pt idx="1641">
                  <c:v>1.541E-2</c:v>
                </c:pt>
                <c:pt idx="1642">
                  <c:v>1.542E-2</c:v>
                </c:pt>
                <c:pt idx="1643">
                  <c:v>1.5429999999999999E-2</c:v>
                </c:pt>
                <c:pt idx="1644">
                  <c:v>1.5440000000000001E-2</c:v>
                </c:pt>
                <c:pt idx="1645">
                  <c:v>1.545E-2</c:v>
                </c:pt>
                <c:pt idx="1646">
                  <c:v>1.546E-2</c:v>
                </c:pt>
                <c:pt idx="1647">
                  <c:v>1.5469999999999999E-2</c:v>
                </c:pt>
                <c:pt idx="1648">
                  <c:v>1.5480000000000001E-2</c:v>
                </c:pt>
                <c:pt idx="1649">
                  <c:v>1.549E-2</c:v>
                </c:pt>
                <c:pt idx="1650">
                  <c:v>1.55E-2</c:v>
                </c:pt>
                <c:pt idx="1651">
                  <c:v>1.5509999999999999E-2</c:v>
                </c:pt>
                <c:pt idx="1652">
                  <c:v>1.5520000000000001E-2</c:v>
                </c:pt>
                <c:pt idx="1653">
                  <c:v>1.553E-2</c:v>
                </c:pt>
                <c:pt idx="1654">
                  <c:v>1.554E-2</c:v>
                </c:pt>
                <c:pt idx="1655">
                  <c:v>1.555E-2</c:v>
                </c:pt>
                <c:pt idx="1656">
                  <c:v>1.5559999999999999E-2</c:v>
                </c:pt>
                <c:pt idx="1657">
                  <c:v>1.5570000000000001E-2</c:v>
                </c:pt>
                <c:pt idx="1658">
                  <c:v>1.558E-2</c:v>
                </c:pt>
                <c:pt idx="1659">
                  <c:v>1.559E-2</c:v>
                </c:pt>
                <c:pt idx="1660">
                  <c:v>1.5599999999999999E-2</c:v>
                </c:pt>
                <c:pt idx="1661">
                  <c:v>1.5610000000000001E-2</c:v>
                </c:pt>
                <c:pt idx="1662">
                  <c:v>1.562E-2</c:v>
                </c:pt>
                <c:pt idx="1663">
                  <c:v>1.5630000000000002E-2</c:v>
                </c:pt>
                <c:pt idx="1664">
                  <c:v>1.5640000000000001E-2</c:v>
                </c:pt>
                <c:pt idx="1665">
                  <c:v>1.5650000000000001E-2</c:v>
                </c:pt>
                <c:pt idx="1666">
                  <c:v>1.566E-2</c:v>
                </c:pt>
                <c:pt idx="1667">
                  <c:v>1.567E-2</c:v>
                </c:pt>
                <c:pt idx="1668">
                  <c:v>1.5679999999999999E-2</c:v>
                </c:pt>
                <c:pt idx="1669">
                  <c:v>1.5689999999999999E-2</c:v>
                </c:pt>
                <c:pt idx="1670">
                  <c:v>1.5699999999999999E-2</c:v>
                </c:pt>
                <c:pt idx="1671">
                  <c:v>1.5709999999999998E-2</c:v>
                </c:pt>
                <c:pt idx="1672">
                  <c:v>1.5720000000000001E-2</c:v>
                </c:pt>
                <c:pt idx="1673">
                  <c:v>1.5730000000000001E-2</c:v>
                </c:pt>
                <c:pt idx="1674">
                  <c:v>1.5740000000000001E-2</c:v>
                </c:pt>
                <c:pt idx="1675">
                  <c:v>1.575E-2</c:v>
                </c:pt>
                <c:pt idx="1676">
                  <c:v>1.576E-2</c:v>
                </c:pt>
                <c:pt idx="1677">
                  <c:v>1.5769999999999999E-2</c:v>
                </c:pt>
                <c:pt idx="1678">
                  <c:v>1.5779999999999999E-2</c:v>
                </c:pt>
                <c:pt idx="1679">
                  <c:v>1.5789999999999998E-2</c:v>
                </c:pt>
                <c:pt idx="1680">
                  <c:v>1.5800000000000002E-2</c:v>
                </c:pt>
                <c:pt idx="1681">
                  <c:v>1.5810000000000001E-2</c:v>
                </c:pt>
                <c:pt idx="1682">
                  <c:v>1.5820000000000001E-2</c:v>
                </c:pt>
                <c:pt idx="1683">
                  <c:v>1.583E-2</c:v>
                </c:pt>
                <c:pt idx="1684">
                  <c:v>1.584E-2</c:v>
                </c:pt>
                <c:pt idx="1685">
                  <c:v>1.585E-2</c:v>
                </c:pt>
                <c:pt idx="1686">
                  <c:v>1.5859999999999999E-2</c:v>
                </c:pt>
                <c:pt idx="1687">
                  <c:v>1.5869999999999999E-2</c:v>
                </c:pt>
                <c:pt idx="1688">
                  <c:v>1.5879999999999998E-2</c:v>
                </c:pt>
                <c:pt idx="1689">
                  <c:v>1.5890000000000001E-2</c:v>
                </c:pt>
                <c:pt idx="1690">
                  <c:v>1.5900000000000001E-2</c:v>
                </c:pt>
                <c:pt idx="1691">
                  <c:v>1.5910000000000001E-2</c:v>
                </c:pt>
                <c:pt idx="1692">
                  <c:v>1.592E-2</c:v>
                </c:pt>
                <c:pt idx="1693">
                  <c:v>1.593E-2</c:v>
                </c:pt>
                <c:pt idx="1694">
                  <c:v>1.5939999999999999E-2</c:v>
                </c:pt>
                <c:pt idx="1695">
                  <c:v>1.5949999999999999E-2</c:v>
                </c:pt>
                <c:pt idx="1696">
                  <c:v>1.5959999999999998E-2</c:v>
                </c:pt>
                <c:pt idx="1697">
                  <c:v>1.5970000000000002E-2</c:v>
                </c:pt>
                <c:pt idx="1698">
                  <c:v>1.5980000000000001E-2</c:v>
                </c:pt>
                <c:pt idx="1699">
                  <c:v>1.5990000000000001E-2</c:v>
                </c:pt>
                <c:pt idx="1700">
                  <c:v>1.6E-2</c:v>
                </c:pt>
                <c:pt idx="1701">
                  <c:v>1.601E-2</c:v>
                </c:pt>
                <c:pt idx="1702">
                  <c:v>1.602E-2</c:v>
                </c:pt>
                <c:pt idx="1703">
                  <c:v>1.6029999999999999E-2</c:v>
                </c:pt>
                <c:pt idx="1704">
                  <c:v>1.6039999999999999E-2</c:v>
                </c:pt>
                <c:pt idx="1705">
                  <c:v>1.6049999999999998E-2</c:v>
                </c:pt>
                <c:pt idx="1706">
                  <c:v>1.6060000000000001E-2</c:v>
                </c:pt>
                <c:pt idx="1707">
                  <c:v>1.6070000000000001E-2</c:v>
                </c:pt>
                <c:pt idx="1708">
                  <c:v>1.6080000000000001E-2</c:v>
                </c:pt>
                <c:pt idx="1709">
                  <c:v>1.609E-2</c:v>
                </c:pt>
                <c:pt idx="1710">
                  <c:v>1.61E-2</c:v>
                </c:pt>
                <c:pt idx="1711">
                  <c:v>1.6109999999999999E-2</c:v>
                </c:pt>
                <c:pt idx="1712">
                  <c:v>1.6119999999999999E-2</c:v>
                </c:pt>
                <c:pt idx="1713">
                  <c:v>1.6129999999999999E-2</c:v>
                </c:pt>
                <c:pt idx="1714">
                  <c:v>1.6140000000000002E-2</c:v>
                </c:pt>
                <c:pt idx="1715">
                  <c:v>1.6150000000000001E-2</c:v>
                </c:pt>
                <c:pt idx="1716">
                  <c:v>1.6160000000000001E-2</c:v>
                </c:pt>
                <c:pt idx="1717">
                  <c:v>1.617E-2</c:v>
                </c:pt>
                <c:pt idx="1718">
                  <c:v>1.618E-2</c:v>
                </c:pt>
                <c:pt idx="1719">
                  <c:v>1.619E-2</c:v>
                </c:pt>
                <c:pt idx="1720">
                  <c:v>1.6199999999999999E-2</c:v>
                </c:pt>
                <c:pt idx="1721">
                  <c:v>1.6209999999999999E-2</c:v>
                </c:pt>
                <c:pt idx="1722">
                  <c:v>1.6219999999999998E-2</c:v>
                </c:pt>
                <c:pt idx="1723">
                  <c:v>1.6230000000000001E-2</c:v>
                </c:pt>
                <c:pt idx="1724">
                  <c:v>1.6240000000000001E-2</c:v>
                </c:pt>
                <c:pt idx="1725">
                  <c:v>1.6250000000000001E-2</c:v>
                </c:pt>
                <c:pt idx="1726">
                  <c:v>1.626E-2</c:v>
                </c:pt>
                <c:pt idx="1727">
                  <c:v>1.627E-2</c:v>
                </c:pt>
                <c:pt idx="1728">
                  <c:v>1.6279999999999999E-2</c:v>
                </c:pt>
                <c:pt idx="1729">
                  <c:v>1.6289999999999999E-2</c:v>
                </c:pt>
                <c:pt idx="1730">
                  <c:v>1.6299999999999999E-2</c:v>
                </c:pt>
                <c:pt idx="1731">
                  <c:v>1.6310000000000002E-2</c:v>
                </c:pt>
                <c:pt idx="1732">
                  <c:v>1.6320000000000001E-2</c:v>
                </c:pt>
                <c:pt idx="1733">
                  <c:v>1.6330000000000001E-2</c:v>
                </c:pt>
                <c:pt idx="1734">
                  <c:v>1.634E-2</c:v>
                </c:pt>
                <c:pt idx="1735">
                  <c:v>1.635E-2</c:v>
                </c:pt>
                <c:pt idx="1736">
                  <c:v>1.636E-2</c:v>
                </c:pt>
                <c:pt idx="1737">
                  <c:v>1.6369999999999999E-2</c:v>
                </c:pt>
                <c:pt idx="1738">
                  <c:v>1.6379999999999999E-2</c:v>
                </c:pt>
                <c:pt idx="1739">
                  <c:v>1.6389999999999998E-2</c:v>
                </c:pt>
                <c:pt idx="1740">
                  <c:v>1.6400000000000001E-2</c:v>
                </c:pt>
                <c:pt idx="1741">
                  <c:v>1.6410000000000001E-2</c:v>
                </c:pt>
                <c:pt idx="1742">
                  <c:v>1.6420000000000001E-2</c:v>
                </c:pt>
                <c:pt idx="1743">
                  <c:v>1.643E-2</c:v>
                </c:pt>
                <c:pt idx="1744">
                  <c:v>1.644E-2</c:v>
                </c:pt>
                <c:pt idx="1745">
                  <c:v>1.6449999999999999E-2</c:v>
                </c:pt>
                <c:pt idx="1746">
                  <c:v>1.6459999999999999E-2</c:v>
                </c:pt>
                <c:pt idx="1747">
                  <c:v>1.6469999999999999E-2</c:v>
                </c:pt>
                <c:pt idx="1748">
                  <c:v>1.6480000000000002E-2</c:v>
                </c:pt>
                <c:pt idx="1749">
                  <c:v>1.6490000000000001E-2</c:v>
                </c:pt>
                <c:pt idx="1750">
                  <c:v>1.6500000000000001E-2</c:v>
                </c:pt>
                <c:pt idx="1751">
                  <c:v>1.651E-2</c:v>
                </c:pt>
                <c:pt idx="1752">
                  <c:v>1.652E-2</c:v>
                </c:pt>
                <c:pt idx="1753">
                  <c:v>1.653E-2</c:v>
                </c:pt>
                <c:pt idx="1754">
                  <c:v>1.6539999999999999E-2</c:v>
                </c:pt>
                <c:pt idx="1755">
                  <c:v>1.6549999999999999E-2</c:v>
                </c:pt>
                <c:pt idx="1756">
                  <c:v>1.6559999999999998E-2</c:v>
                </c:pt>
                <c:pt idx="1757">
                  <c:v>1.6570000000000001E-2</c:v>
                </c:pt>
                <c:pt idx="1758">
                  <c:v>1.6580000000000001E-2</c:v>
                </c:pt>
                <c:pt idx="1759">
                  <c:v>1.6590000000000001E-2</c:v>
                </c:pt>
                <c:pt idx="1760">
                  <c:v>1.66E-2</c:v>
                </c:pt>
                <c:pt idx="1761">
                  <c:v>1.661E-2</c:v>
                </c:pt>
                <c:pt idx="1762">
                  <c:v>1.6619999999999999E-2</c:v>
                </c:pt>
                <c:pt idx="1763">
                  <c:v>1.6629999999999999E-2</c:v>
                </c:pt>
                <c:pt idx="1764">
                  <c:v>1.6639999999999999E-2</c:v>
                </c:pt>
                <c:pt idx="1765">
                  <c:v>1.6650000000000002E-2</c:v>
                </c:pt>
                <c:pt idx="1766">
                  <c:v>1.6660000000000001E-2</c:v>
                </c:pt>
                <c:pt idx="1767">
                  <c:v>1.6670000000000001E-2</c:v>
                </c:pt>
                <c:pt idx="1768">
                  <c:v>1.668E-2</c:v>
                </c:pt>
                <c:pt idx="1769">
                  <c:v>1.669E-2</c:v>
                </c:pt>
                <c:pt idx="1770">
                  <c:v>1.67E-2</c:v>
                </c:pt>
                <c:pt idx="1771">
                  <c:v>1.6709999999999999E-2</c:v>
                </c:pt>
                <c:pt idx="1772">
                  <c:v>1.6719999999999999E-2</c:v>
                </c:pt>
                <c:pt idx="1773">
                  <c:v>1.6729999999999998E-2</c:v>
                </c:pt>
                <c:pt idx="1774">
                  <c:v>1.6740000000000001E-2</c:v>
                </c:pt>
                <c:pt idx="1775">
                  <c:v>1.6750000000000001E-2</c:v>
                </c:pt>
                <c:pt idx="1776">
                  <c:v>1.6760000000000001E-2</c:v>
                </c:pt>
                <c:pt idx="1777">
                  <c:v>1.677E-2</c:v>
                </c:pt>
                <c:pt idx="1778">
                  <c:v>1.678E-2</c:v>
                </c:pt>
                <c:pt idx="1779">
                  <c:v>1.6789999999999999E-2</c:v>
                </c:pt>
                <c:pt idx="1780">
                  <c:v>1.6799999999999999E-2</c:v>
                </c:pt>
                <c:pt idx="1781">
                  <c:v>1.6809999999999999E-2</c:v>
                </c:pt>
                <c:pt idx="1782">
                  <c:v>1.6820000000000002E-2</c:v>
                </c:pt>
                <c:pt idx="1783">
                  <c:v>1.6830000000000001E-2</c:v>
                </c:pt>
                <c:pt idx="1784">
                  <c:v>1.6840000000000001E-2</c:v>
                </c:pt>
                <c:pt idx="1785">
                  <c:v>1.685E-2</c:v>
                </c:pt>
                <c:pt idx="1786">
                  <c:v>1.686E-2</c:v>
                </c:pt>
                <c:pt idx="1787">
                  <c:v>1.687E-2</c:v>
                </c:pt>
                <c:pt idx="1788">
                  <c:v>1.6879999999999999E-2</c:v>
                </c:pt>
                <c:pt idx="1789">
                  <c:v>1.6889999999999999E-2</c:v>
                </c:pt>
                <c:pt idx="1790">
                  <c:v>1.6899999999999998E-2</c:v>
                </c:pt>
                <c:pt idx="1791">
                  <c:v>1.6910000000000001E-2</c:v>
                </c:pt>
                <c:pt idx="1792">
                  <c:v>1.6920000000000001E-2</c:v>
                </c:pt>
                <c:pt idx="1793">
                  <c:v>1.6930000000000001E-2</c:v>
                </c:pt>
                <c:pt idx="1794">
                  <c:v>1.694E-2</c:v>
                </c:pt>
                <c:pt idx="1795">
                  <c:v>1.695E-2</c:v>
                </c:pt>
                <c:pt idx="1796">
                  <c:v>1.6959999999999999E-2</c:v>
                </c:pt>
                <c:pt idx="1797">
                  <c:v>1.6969999999999999E-2</c:v>
                </c:pt>
                <c:pt idx="1798">
                  <c:v>1.6979999999999999E-2</c:v>
                </c:pt>
                <c:pt idx="1799">
                  <c:v>1.6990000000000002E-2</c:v>
                </c:pt>
                <c:pt idx="1800">
                  <c:v>1.7000000000000001E-2</c:v>
                </c:pt>
                <c:pt idx="1801">
                  <c:v>1.7010000000000001E-2</c:v>
                </c:pt>
                <c:pt idx="1802">
                  <c:v>1.702E-2</c:v>
                </c:pt>
                <c:pt idx="1803">
                  <c:v>1.703E-2</c:v>
                </c:pt>
                <c:pt idx="1804">
                  <c:v>1.704E-2</c:v>
                </c:pt>
                <c:pt idx="1805">
                  <c:v>1.7049999999999999E-2</c:v>
                </c:pt>
                <c:pt idx="1806">
                  <c:v>1.7059999999999999E-2</c:v>
                </c:pt>
                <c:pt idx="1807">
                  <c:v>1.7069999999999998E-2</c:v>
                </c:pt>
                <c:pt idx="1808">
                  <c:v>1.7080000000000001E-2</c:v>
                </c:pt>
                <c:pt idx="1809">
                  <c:v>1.7090000000000001E-2</c:v>
                </c:pt>
                <c:pt idx="1810">
                  <c:v>1.7100000000000001E-2</c:v>
                </c:pt>
                <c:pt idx="1811">
                  <c:v>1.711E-2</c:v>
                </c:pt>
                <c:pt idx="1812">
                  <c:v>1.712E-2</c:v>
                </c:pt>
                <c:pt idx="1813">
                  <c:v>1.7129999999999999E-2</c:v>
                </c:pt>
                <c:pt idx="1814">
                  <c:v>1.7139999999999999E-2</c:v>
                </c:pt>
                <c:pt idx="1815">
                  <c:v>1.7149999999999999E-2</c:v>
                </c:pt>
                <c:pt idx="1816">
                  <c:v>1.7160000000000002E-2</c:v>
                </c:pt>
                <c:pt idx="1817">
                  <c:v>1.7170000000000001E-2</c:v>
                </c:pt>
                <c:pt idx="1818">
                  <c:v>1.7180000000000001E-2</c:v>
                </c:pt>
                <c:pt idx="1819">
                  <c:v>1.719E-2</c:v>
                </c:pt>
                <c:pt idx="1820">
                  <c:v>1.72E-2</c:v>
                </c:pt>
                <c:pt idx="1821">
                  <c:v>1.721E-2</c:v>
                </c:pt>
                <c:pt idx="1822">
                  <c:v>1.7219999999999999E-2</c:v>
                </c:pt>
                <c:pt idx="1823">
                  <c:v>1.7229999999999999E-2</c:v>
                </c:pt>
                <c:pt idx="1824">
                  <c:v>1.7239999999999998E-2</c:v>
                </c:pt>
                <c:pt idx="1825">
                  <c:v>1.7250000000000001E-2</c:v>
                </c:pt>
                <c:pt idx="1826">
                  <c:v>1.7260000000000001E-2</c:v>
                </c:pt>
                <c:pt idx="1827">
                  <c:v>1.7270000000000001E-2</c:v>
                </c:pt>
                <c:pt idx="1828">
                  <c:v>1.728E-2</c:v>
                </c:pt>
                <c:pt idx="1829">
                  <c:v>1.729E-2</c:v>
                </c:pt>
                <c:pt idx="1830">
                  <c:v>1.7299999999999999E-2</c:v>
                </c:pt>
                <c:pt idx="1831">
                  <c:v>1.7309999999999999E-2</c:v>
                </c:pt>
                <c:pt idx="1832">
                  <c:v>1.7319999999999999E-2</c:v>
                </c:pt>
                <c:pt idx="1833">
                  <c:v>1.7330000000000002E-2</c:v>
                </c:pt>
                <c:pt idx="1834">
                  <c:v>1.7340000000000001E-2</c:v>
                </c:pt>
                <c:pt idx="1835">
                  <c:v>1.7350000000000001E-2</c:v>
                </c:pt>
                <c:pt idx="1836">
                  <c:v>1.736E-2</c:v>
                </c:pt>
                <c:pt idx="1837">
                  <c:v>1.737E-2</c:v>
                </c:pt>
                <c:pt idx="1838">
                  <c:v>1.738E-2</c:v>
                </c:pt>
                <c:pt idx="1839">
                  <c:v>1.7389999999999999E-2</c:v>
                </c:pt>
                <c:pt idx="1840">
                  <c:v>1.7399999999999999E-2</c:v>
                </c:pt>
                <c:pt idx="1841">
                  <c:v>1.7409999999999998E-2</c:v>
                </c:pt>
                <c:pt idx="1842">
                  <c:v>1.7420000000000001E-2</c:v>
                </c:pt>
                <c:pt idx="1843">
                  <c:v>1.7430000000000001E-2</c:v>
                </c:pt>
                <c:pt idx="1844">
                  <c:v>1.7440000000000001E-2</c:v>
                </c:pt>
                <c:pt idx="1845">
                  <c:v>1.745E-2</c:v>
                </c:pt>
                <c:pt idx="1846">
                  <c:v>1.746E-2</c:v>
                </c:pt>
                <c:pt idx="1847">
                  <c:v>1.7469999999999999E-2</c:v>
                </c:pt>
                <c:pt idx="1848">
                  <c:v>1.7479999999999999E-2</c:v>
                </c:pt>
                <c:pt idx="1849">
                  <c:v>1.7489999999999999E-2</c:v>
                </c:pt>
                <c:pt idx="1850">
                  <c:v>1.7500000000000002E-2</c:v>
                </c:pt>
                <c:pt idx="1851">
                  <c:v>1.7510000000000001E-2</c:v>
                </c:pt>
                <c:pt idx="1852">
                  <c:v>1.7520000000000101E-2</c:v>
                </c:pt>
                <c:pt idx="1853">
                  <c:v>1.753E-2</c:v>
                </c:pt>
                <c:pt idx="1854">
                  <c:v>1.754E-2</c:v>
                </c:pt>
                <c:pt idx="1855">
                  <c:v>1.755E-2</c:v>
                </c:pt>
                <c:pt idx="1856">
                  <c:v>1.7559999999999999E-2</c:v>
                </c:pt>
                <c:pt idx="1857">
                  <c:v>1.7569999999999999E-2</c:v>
                </c:pt>
                <c:pt idx="1858">
                  <c:v>1.7579999999999998E-2</c:v>
                </c:pt>
                <c:pt idx="1859">
                  <c:v>1.7590000000000001E-2</c:v>
                </c:pt>
                <c:pt idx="1860">
                  <c:v>1.7600000000000001E-2</c:v>
                </c:pt>
                <c:pt idx="1861">
                  <c:v>1.7610000000000101E-2</c:v>
                </c:pt>
                <c:pt idx="1862">
                  <c:v>1.762E-2</c:v>
                </c:pt>
                <c:pt idx="1863">
                  <c:v>1.763E-2</c:v>
                </c:pt>
                <c:pt idx="1864">
                  <c:v>1.7639999999999999E-2</c:v>
                </c:pt>
                <c:pt idx="1865">
                  <c:v>1.7649999999999999E-2</c:v>
                </c:pt>
                <c:pt idx="1866">
                  <c:v>1.7659999999999999E-2</c:v>
                </c:pt>
                <c:pt idx="1867">
                  <c:v>1.7670000000000002E-2</c:v>
                </c:pt>
                <c:pt idx="1868">
                  <c:v>1.7680000000000098E-2</c:v>
                </c:pt>
                <c:pt idx="1869">
                  <c:v>1.7690000000000101E-2</c:v>
                </c:pt>
                <c:pt idx="1870">
                  <c:v>1.77E-2</c:v>
                </c:pt>
                <c:pt idx="1871">
                  <c:v>1.771E-2</c:v>
                </c:pt>
                <c:pt idx="1872">
                  <c:v>1.772E-2</c:v>
                </c:pt>
                <c:pt idx="1873">
                  <c:v>1.7729999999999999E-2</c:v>
                </c:pt>
                <c:pt idx="1874">
                  <c:v>1.7739999999999999E-2</c:v>
                </c:pt>
                <c:pt idx="1875">
                  <c:v>1.7749999999999998E-2</c:v>
                </c:pt>
                <c:pt idx="1876">
                  <c:v>1.7760000000000001E-2</c:v>
                </c:pt>
                <c:pt idx="1877">
                  <c:v>1.7770000000000102E-2</c:v>
                </c:pt>
                <c:pt idx="1878">
                  <c:v>1.7780000000000101E-2</c:v>
                </c:pt>
                <c:pt idx="1879">
                  <c:v>1.779E-2</c:v>
                </c:pt>
                <c:pt idx="1880">
                  <c:v>1.78E-2</c:v>
                </c:pt>
                <c:pt idx="1881">
                  <c:v>1.7809999999999999E-2</c:v>
                </c:pt>
                <c:pt idx="1882">
                  <c:v>1.7819999999999999E-2</c:v>
                </c:pt>
                <c:pt idx="1883">
                  <c:v>1.7829999999999999E-2</c:v>
                </c:pt>
                <c:pt idx="1884">
                  <c:v>1.7840000000000099E-2</c:v>
                </c:pt>
                <c:pt idx="1885">
                  <c:v>1.7850000000000098E-2</c:v>
                </c:pt>
                <c:pt idx="1886">
                  <c:v>1.7860000000000101E-2</c:v>
                </c:pt>
                <c:pt idx="1887">
                  <c:v>1.787E-2</c:v>
                </c:pt>
                <c:pt idx="1888">
                  <c:v>1.788E-2</c:v>
                </c:pt>
                <c:pt idx="1889">
                  <c:v>1.789E-2</c:v>
                </c:pt>
                <c:pt idx="1890">
                  <c:v>1.7899999999999999E-2</c:v>
                </c:pt>
                <c:pt idx="1891">
                  <c:v>1.7909999999999999E-2</c:v>
                </c:pt>
                <c:pt idx="1892">
                  <c:v>1.7919999999999998E-2</c:v>
                </c:pt>
                <c:pt idx="1893">
                  <c:v>1.7930000000000099E-2</c:v>
                </c:pt>
                <c:pt idx="1894">
                  <c:v>1.7940000000000102E-2</c:v>
                </c:pt>
                <c:pt idx="1895">
                  <c:v>1.7950000000000101E-2</c:v>
                </c:pt>
                <c:pt idx="1896">
                  <c:v>1.796E-2</c:v>
                </c:pt>
                <c:pt idx="1897">
                  <c:v>1.797E-2</c:v>
                </c:pt>
                <c:pt idx="1898">
                  <c:v>1.7979999999999999E-2</c:v>
                </c:pt>
                <c:pt idx="1899">
                  <c:v>1.7989999999999999E-2</c:v>
                </c:pt>
                <c:pt idx="1900">
                  <c:v>1.8000000000000099E-2</c:v>
                </c:pt>
                <c:pt idx="1901">
                  <c:v>1.8010000000000099E-2</c:v>
                </c:pt>
                <c:pt idx="1902">
                  <c:v>1.8020000000000098E-2</c:v>
                </c:pt>
                <c:pt idx="1903">
                  <c:v>1.8030000000000102E-2</c:v>
                </c:pt>
                <c:pt idx="1904">
                  <c:v>1.804E-2</c:v>
                </c:pt>
                <c:pt idx="1905">
                  <c:v>1.805E-2</c:v>
                </c:pt>
                <c:pt idx="1906">
                  <c:v>1.806E-2</c:v>
                </c:pt>
                <c:pt idx="1907">
                  <c:v>1.8069999999999999E-2</c:v>
                </c:pt>
                <c:pt idx="1908">
                  <c:v>1.8079999999999999E-2</c:v>
                </c:pt>
                <c:pt idx="1909">
                  <c:v>1.8090000000000099E-2</c:v>
                </c:pt>
                <c:pt idx="1910">
                  <c:v>1.8100000000000099E-2</c:v>
                </c:pt>
                <c:pt idx="1911">
                  <c:v>1.8110000000000102E-2</c:v>
                </c:pt>
                <c:pt idx="1912">
                  <c:v>1.8120000000000101E-2</c:v>
                </c:pt>
                <c:pt idx="1913">
                  <c:v>1.813E-2</c:v>
                </c:pt>
                <c:pt idx="1914">
                  <c:v>1.814E-2</c:v>
                </c:pt>
                <c:pt idx="1915">
                  <c:v>1.8149999999999999E-2</c:v>
                </c:pt>
                <c:pt idx="1916">
                  <c:v>1.81600000000001E-2</c:v>
                </c:pt>
                <c:pt idx="1917">
                  <c:v>1.8170000000000099E-2</c:v>
                </c:pt>
                <c:pt idx="1918">
                  <c:v>1.8180000000000099E-2</c:v>
                </c:pt>
                <c:pt idx="1919">
                  <c:v>1.8190000000000098E-2</c:v>
                </c:pt>
                <c:pt idx="1920">
                  <c:v>1.8200000000000102E-2</c:v>
                </c:pt>
                <c:pt idx="1921">
                  <c:v>1.821E-2</c:v>
                </c:pt>
                <c:pt idx="1922">
                  <c:v>1.822E-2</c:v>
                </c:pt>
                <c:pt idx="1923">
                  <c:v>1.823E-2</c:v>
                </c:pt>
                <c:pt idx="1924">
                  <c:v>1.8239999999999999E-2</c:v>
                </c:pt>
                <c:pt idx="1925">
                  <c:v>1.8250000000000099E-2</c:v>
                </c:pt>
                <c:pt idx="1926">
                  <c:v>1.8260000000000099E-2</c:v>
                </c:pt>
                <c:pt idx="1927">
                  <c:v>1.8270000000000099E-2</c:v>
                </c:pt>
                <c:pt idx="1928">
                  <c:v>1.8280000000000102E-2</c:v>
                </c:pt>
                <c:pt idx="1929">
                  <c:v>1.8290000000000101E-2</c:v>
                </c:pt>
                <c:pt idx="1930">
                  <c:v>1.83E-2</c:v>
                </c:pt>
                <c:pt idx="1931">
                  <c:v>1.831E-2</c:v>
                </c:pt>
                <c:pt idx="1932">
                  <c:v>1.83200000000001E-2</c:v>
                </c:pt>
                <c:pt idx="1933">
                  <c:v>1.83300000000001E-2</c:v>
                </c:pt>
                <c:pt idx="1934">
                  <c:v>1.8340000000000099E-2</c:v>
                </c:pt>
                <c:pt idx="1935">
                  <c:v>1.8350000000000099E-2</c:v>
                </c:pt>
                <c:pt idx="1936">
                  <c:v>1.8360000000000098E-2</c:v>
                </c:pt>
                <c:pt idx="1937">
                  <c:v>1.8370000000000102E-2</c:v>
                </c:pt>
                <c:pt idx="1938">
                  <c:v>1.8380000000000001E-2</c:v>
                </c:pt>
                <c:pt idx="1939">
                  <c:v>1.839E-2</c:v>
                </c:pt>
                <c:pt idx="1940">
                  <c:v>1.84E-2</c:v>
                </c:pt>
                <c:pt idx="1941">
                  <c:v>1.84100000000001E-2</c:v>
                </c:pt>
                <c:pt idx="1942">
                  <c:v>1.8420000000000099E-2</c:v>
                </c:pt>
                <c:pt idx="1943">
                  <c:v>1.8430000000000099E-2</c:v>
                </c:pt>
                <c:pt idx="1944">
                  <c:v>1.8440000000000099E-2</c:v>
                </c:pt>
                <c:pt idx="1945">
                  <c:v>1.8450000000000098E-2</c:v>
                </c:pt>
                <c:pt idx="1946">
                  <c:v>1.8460000000000101E-2</c:v>
                </c:pt>
                <c:pt idx="1947">
                  <c:v>1.847E-2</c:v>
                </c:pt>
                <c:pt idx="1948">
                  <c:v>1.8480000000000101E-2</c:v>
                </c:pt>
                <c:pt idx="1949">
                  <c:v>1.84900000000001E-2</c:v>
                </c:pt>
                <c:pt idx="1950">
                  <c:v>1.85000000000001E-2</c:v>
                </c:pt>
                <c:pt idx="1951">
                  <c:v>1.8510000000000099E-2</c:v>
                </c:pt>
                <c:pt idx="1952">
                  <c:v>1.8520000000000099E-2</c:v>
                </c:pt>
                <c:pt idx="1953">
                  <c:v>1.8530000000000098E-2</c:v>
                </c:pt>
                <c:pt idx="1954">
                  <c:v>1.8540000000000102E-2</c:v>
                </c:pt>
                <c:pt idx="1955">
                  <c:v>1.8550000000000001E-2</c:v>
                </c:pt>
                <c:pt idx="1956">
                  <c:v>1.856E-2</c:v>
                </c:pt>
                <c:pt idx="1957">
                  <c:v>1.85700000000001E-2</c:v>
                </c:pt>
                <c:pt idx="1958">
                  <c:v>1.85800000000001E-2</c:v>
                </c:pt>
                <c:pt idx="1959">
                  <c:v>1.85900000000001E-2</c:v>
                </c:pt>
                <c:pt idx="1960">
                  <c:v>1.8600000000000099E-2</c:v>
                </c:pt>
                <c:pt idx="1961">
                  <c:v>1.8610000000000099E-2</c:v>
                </c:pt>
                <c:pt idx="1962">
                  <c:v>1.8620000000000098E-2</c:v>
                </c:pt>
                <c:pt idx="1963">
                  <c:v>1.8630000000000101E-2</c:v>
                </c:pt>
                <c:pt idx="1964">
                  <c:v>1.8640000000000101E-2</c:v>
                </c:pt>
                <c:pt idx="1965">
                  <c:v>1.8650000000000101E-2</c:v>
                </c:pt>
                <c:pt idx="1966">
                  <c:v>1.86600000000001E-2</c:v>
                </c:pt>
                <c:pt idx="1967">
                  <c:v>1.86700000000001E-2</c:v>
                </c:pt>
                <c:pt idx="1968">
                  <c:v>1.8680000000000099E-2</c:v>
                </c:pt>
                <c:pt idx="1969">
                  <c:v>1.8690000000000099E-2</c:v>
                </c:pt>
                <c:pt idx="1970">
                  <c:v>1.8700000000000098E-2</c:v>
                </c:pt>
                <c:pt idx="1971">
                  <c:v>1.8710000000000102E-2</c:v>
                </c:pt>
                <c:pt idx="1972">
                  <c:v>1.8720000000000001E-2</c:v>
                </c:pt>
                <c:pt idx="1973">
                  <c:v>1.8730000000000101E-2</c:v>
                </c:pt>
                <c:pt idx="1974">
                  <c:v>1.87400000000001E-2</c:v>
                </c:pt>
                <c:pt idx="1975">
                  <c:v>1.87500000000001E-2</c:v>
                </c:pt>
                <c:pt idx="1976">
                  <c:v>1.87600000000001E-2</c:v>
                </c:pt>
                <c:pt idx="1977">
                  <c:v>1.8770000000000099E-2</c:v>
                </c:pt>
                <c:pt idx="1978">
                  <c:v>1.8780000000000099E-2</c:v>
                </c:pt>
                <c:pt idx="1979">
                  <c:v>1.8790000000000098E-2</c:v>
                </c:pt>
                <c:pt idx="1980">
                  <c:v>1.8800000000000101E-2</c:v>
                </c:pt>
                <c:pt idx="1981">
                  <c:v>1.8810000000000101E-2</c:v>
                </c:pt>
                <c:pt idx="1982">
                  <c:v>1.8820000000000101E-2</c:v>
                </c:pt>
                <c:pt idx="1983">
                  <c:v>1.88300000000001E-2</c:v>
                </c:pt>
                <c:pt idx="1984">
                  <c:v>1.88400000000001E-2</c:v>
                </c:pt>
                <c:pt idx="1985">
                  <c:v>1.8850000000000099E-2</c:v>
                </c:pt>
                <c:pt idx="1986">
                  <c:v>1.8860000000000099E-2</c:v>
                </c:pt>
                <c:pt idx="1987">
                  <c:v>1.8870000000000099E-2</c:v>
                </c:pt>
                <c:pt idx="1988">
                  <c:v>1.8880000000000102E-2</c:v>
                </c:pt>
                <c:pt idx="1989">
                  <c:v>1.8890000000000101E-2</c:v>
                </c:pt>
                <c:pt idx="1990">
                  <c:v>1.8900000000000101E-2</c:v>
                </c:pt>
                <c:pt idx="1991">
                  <c:v>1.89100000000001E-2</c:v>
                </c:pt>
                <c:pt idx="1992">
                  <c:v>1.89200000000001E-2</c:v>
                </c:pt>
                <c:pt idx="1993">
                  <c:v>1.89300000000001E-2</c:v>
                </c:pt>
                <c:pt idx="1994">
                  <c:v>1.8940000000000099E-2</c:v>
                </c:pt>
                <c:pt idx="1995">
                  <c:v>1.8950000000000099E-2</c:v>
                </c:pt>
                <c:pt idx="1996">
                  <c:v>1.8960000000000098E-2</c:v>
                </c:pt>
                <c:pt idx="1997">
                  <c:v>1.8970000000000101E-2</c:v>
                </c:pt>
                <c:pt idx="1998">
                  <c:v>1.8980000000000101E-2</c:v>
                </c:pt>
                <c:pt idx="1999">
                  <c:v>1.8990000000000101E-2</c:v>
                </c:pt>
                <c:pt idx="2000">
                  <c:v>1.90000000000001E-2</c:v>
                </c:pt>
                <c:pt idx="2001">
                  <c:v>1.90100000000001E-2</c:v>
                </c:pt>
                <c:pt idx="2002">
                  <c:v>1.9020000000000099E-2</c:v>
                </c:pt>
                <c:pt idx="2003">
                  <c:v>1.9030000000000099E-2</c:v>
                </c:pt>
                <c:pt idx="2004">
                  <c:v>1.9040000000000099E-2</c:v>
                </c:pt>
                <c:pt idx="2005">
                  <c:v>1.9050000000000102E-2</c:v>
                </c:pt>
                <c:pt idx="2006">
                  <c:v>1.9060000000000101E-2</c:v>
                </c:pt>
                <c:pt idx="2007">
                  <c:v>1.9070000000000101E-2</c:v>
                </c:pt>
                <c:pt idx="2008">
                  <c:v>1.90800000000001E-2</c:v>
                </c:pt>
                <c:pt idx="2009">
                  <c:v>1.90900000000001E-2</c:v>
                </c:pt>
                <c:pt idx="2010">
                  <c:v>1.91000000000001E-2</c:v>
                </c:pt>
                <c:pt idx="2011">
                  <c:v>1.9110000000000099E-2</c:v>
                </c:pt>
                <c:pt idx="2012">
                  <c:v>1.9120000000000099E-2</c:v>
                </c:pt>
                <c:pt idx="2013">
                  <c:v>1.9130000000000098E-2</c:v>
                </c:pt>
                <c:pt idx="2014">
                  <c:v>1.9140000000000101E-2</c:v>
                </c:pt>
                <c:pt idx="2015">
                  <c:v>1.9150000000000101E-2</c:v>
                </c:pt>
                <c:pt idx="2016">
                  <c:v>1.9160000000000101E-2</c:v>
                </c:pt>
                <c:pt idx="2017">
                  <c:v>1.91700000000001E-2</c:v>
                </c:pt>
                <c:pt idx="2018">
                  <c:v>1.91800000000001E-2</c:v>
                </c:pt>
                <c:pt idx="2019">
                  <c:v>1.9190000000000099E-2</c:v>
                </c:pt>
                <c:pt idx="2020">
                  <c:v>1.9200000000000099E-2</c:v>
                </c:pt>
                <c:pt idx="2021">
                  <c:v>1.9210000000000099E-2</c:v>
                </c:pt>
                <c:pt idx="2022">
                  <c:v>1.9220000000000102E-2</c:v>
                </c:pt>
                <c:pt idx="2023">
                  <c:v>1.9230000000000101E-2</c:v>
                </c:pt>
                <c:pt idx="2024">
                  <c:v>1.9240000000000101E-2</c:v>
                </c:pt>
                <c:pt idx="2025">
                  <c:v>1.92500000000001E-2</c:v>
                </c:pt>
                <c:pt idx="2026">
                  <c:v>1.92600000000001E-2</c:v>
                </c:pt>
                <c:pt idx="2027">
                  <c:v>1.92700000000001E-2</c:v>
                </c:pt>
                <c:pt idx="2028">
                  <c:v>1.9280000000000099E-2</c:v>
                </c:pt>
                <c:pt idx="2029">
                  <c:v>1.9290000000000099E-2</c:v>
                </c:pt>
                <c:pt idx="2030">
                  <c:v>1.9300000000000098E-2</c:v>
                </c:pt>
                <c:pt idx="2031">
                  <c:v>1.9310000000000101E-2</c:v>
                </c:pt>
                <c:pt idx="2032">
                  <c:v>1.9320000000000101E-2</c:v>
                </c:pt>
                <c:pt idx="2033">
                  <c:v>1.9330000000000101E-2</c:v>
                </c:pt>
                <c:pt idx="2034">
                  <c:v>1.93400000000001E-2</c:v>
                </c:pt>
                <c:pt idx="2035">
                  <c:v>1.93500000000001E-2</c:v>
                </c:pt>
                <c:pt idx="2036">
                  <c:v>1.9360000000000099E-2</c:v>
                </c:pt>
                <c:pt idx="2037">
                  <c:v>1.9370000000000099E-2</c:v>
                </c:pt>
                <c:pt idx="2038">
                  <c:v>1.9380000000000099E-2</c:v>
                </c:pt>
                <c:pt idx="2039">
                  <c:v>1.9390000000000102E-2</c:v>
                </c:pt>
                <c:pt idx="2040">
                  <c:v>1.9400000000000101E-2</c:v>
                </c:pt>
                <c:pt idx="2041">
                  <c:v>1.9410000000000101E-2</c:v>
                </c:pt>
                <c:pt idx="2042">
                  <c:v>1.94200000000001E-2</c:v>
                </c:pt>
                <c:pt idx="2043">
                  <c:v>1.94300000000001E-2</c:v>
                </c:pt>
                <c:pt idx="2044">
                  <c:v>1.94400000000001E-2</c:v>
                </c:pt>
                <c:pt idx="2045">
                  <c:v>1.9450000000000099E-2</c:v>
                </c:pt>
                <c:pt idx="2046">
                  <c:v>1.9460000000000099E-2</c:v>
                </c:pt>
                <c:pt idx="2047">
                  <c:v>1.9470000000000098E-2</c:v>
                </c:pt>
                <c:pt idx="2048">
                  <c:v>1.9480000000000101E-2</c:v>
                </c:pt>
                <c:pt idx="2049">
                  <c:v>1.9490000000000101E-2</c:v>
                </c:pt>
                <c:pt idx="2050">
                  <c:v>1.9500000000000101E-2</c:v>
                </c:pt>
                <c:pt idx="2051">
                  <c:v>1.95100000000001E-2</c:v>
                </c:pt>
                <c:pt idx="2052">
                  <c:v>1.95200000000001E-2</c:v>
                </c:pt>
                <c:pt idx="2053">
                  <c:v>1.9530000000000099E-2</c:v>
                </c:pt>
                <c:pt idx="2054">
                  <c:v>1.9540000000000099E-2</c:v>
                </c:pt>
                <c:pt idx="2055">
                  <c:v>1.9550000000000099E-2</c:v>
                </c:pt>
                <c:pt idx="2056">
                  <c:v>1.9560000000000102E-2</c:v>
                </c:pt>
                <c:pt idx="2057">
                  <c:v>1.9570000000000101E-2</c:v>
                </c:pt>
                <c:pt idx="2058">
                  <c:v>1.9580000000000101E-2</c:v>
                </c:pt>
                <c:pt idx="2059">
                  <c:v>1.95900000000001E-2</c:v>
                </c:pt>
                <c:pt idx="2060">
                  <c:v>1.96000000000001E-2</c:v>
                </c:pt>
                <c:pt idx="2061">
                  <c:v>1.96100000000001E-2</c:v>
                </c:pt>
                <c:pt idx="2062">
                  <c:v>1.9620000000000099E-2</c:v>
                </c:pt>
                <c:pt idx="2063">
                  <c:v>1.9630000000000099E-2</c:v>
                </c:pt>
                <c:pt idx="2064">
                  <c:v>1.9640000000000098E-2</c:v>
                </c:pt>
                <c:pt idx="2065">
                  <c:v>1.9650000000000101E-2</c:v>
                </c:pt>
                <c:pt idx="2066">
                  <c:v>1.9660000000000101E-2</c:v>
                </c:pt>
                <c:pt idx="2067">
                  <c:v>1.9670000000000101E-2</c:v>
                </c:pt>
                <c:pt idx="2068">
                  <c:v>1.96800000000001E-2</c:v>
                </c:pt>
                <c:pt idx="2069">
                  <c:v>1.96900000000001E-2</c:v>
                </c:pt>
                <c:pt idx="2070">
                  <c:v>1.9700000000000099E-2</c:v>
                </c:pt>
                <c:pt idx="2071">
                  <c:v>1.9710000000000099E-2</c:v>
                </c:pt>
                <c:pt idx="2072">
                  <c:v>1.9720000000000099E-2</c:v>
                </c:pt>
                <c:pt idx="2073">
                  <c:v>1.9730000000000102E-2</c:v>
                </c:pt>
                <c:pt idx="2074">
                  <c:v>1.9740000000000101E-2</c:v>
                </c:pt>
                <c:pt idx="2075">
                  <c:v>1.9750000000000101E-2</c:v>
                </c:pt>
                <c:pt idx="2076">
                  <c:v>1.97600000000001E-2</c:v>
                </c:pt>
                <c:pt idx="2077">
                  <c:v>1.97700000000001E-2</c:v>
                </c:pt>
                <c:pt idx="2078">
                  <c:v>1.97800000000001E-2</c:v>
                </c:pt>
                <c:pt idx="2079">
                  <c:v>1.9790000000000099E-2</c:v>
                </c:pt>
                <c:pt idx="2080">
                  <c:v>1.9800000000000099E-2</c:v>
                </c:pt>
                <c:pt idx="2081">
                  <c:v>1.9810000000000098E-2</c:v>
                </c:pt>
                <c:pt idx="2082">
                  <c:v>1.9820000000000101E-2</c:v>
                </c:pt>
                <c:pt idx="2083">
                  <c:v>1.9830000000000101E-2</c:v>
                </c:pt>
                <c:pt idx="2084">
                  <c:v>1.9840000000000101E-2</c:v>
                </c:pt>
                <c:pt idx="2085">
                  <c:v>1.98500000000001E-2</c:v>
                </c:pt>
                <c:pt idx="2086">
                  <c:v>1.98600000000001E-2</c:v>
                </c:pt>
                <c:pt idx="2087">
                  <c:v>1.9870000000000099E-2</c:v>
                </c:pt>
                <c:pt idx="2088">
                  <c:v>1.9880000000000099E-2</c:v>
                </c:pt>
                <c:pt idx="2089">
                  <c:v>1.9890000000000099E-2</c:v>
                </c:pt>
                <c:pt idx="2090">
                  <c:v>1.9900000000000102E-2</c:v>
                </c:pt>
                <c:pt idx="2091">
                  <c:v>1.9910000000000101E-2</c:v>
                </c:pt>
                <c:pt idx="2092">
                  <c:v>1.9920000000000101E-2</c:v>
                </c:pt>
                <c:pt idx="2093">
                  <c:v>1.99300000000001E-2</c:v>
                </c:pt>
                <c:pt idx="2094">
                  <c:v>1.99400000000001E-2</c:v>
                </c:pt>
                <c:pt idx="2095">
                  <c:v>1.99500000000001E-2</c:v>
                </c:pt>
                <c:pt idx="2096">
                  <c:v>1.9960000000000099E-2</c:v>
                </c:pt>
                <c:pt idx="2097">
                  <c:v>1.9970000000000099E-2</c:v>
                </c:pt>
                <c:pt idx="2098">
                  <c:v>1.9980000000000098E-2</c:v>
                </c:pt>
                <c:pt idx="2099">
                  <c:v>1.9990000000000101E-2</c:v>
                </c:pt>
                <c:pt idx="2100">
                  <c:v>2.0000000000000101E-2</c:v>
                </c:pt>
                <c:pt idx="2101">
                  <c:v>2.0010000000000101E-2</c:v>
                </c:pt>
                <c:pt idx="2102">
                  <c:v>2.00200000000001E-2</c:v>
                </c:pt>
                <c:pt idx="2103">
                  <c:v>2.00300000000001E-2</c:v>
                </c:pt>
                <c:pt idx="2104">
                  <c:v>2.0040000000000099E-2</c:v>
                </c:pt>
                <c:pt idx="2105">
                  <c:v>2.0050000000000099E-2</c:v>
                </c:pt>
                <c:pt idx="2106">
                  <c:v>2.0060000000000099E-2</c:v>
                </c:pt>
                <c:pt idx="2107">
                  <c:v>2.0070000000000102E-2</c:v>
                </c:pt>
                <c:pt idx="2108">
                  <c:v>2.0080000000000101E-2</c:v>
                </c:pt>
                <c:pt idx="2109">
                  <c:v>2.0090000000000101E-2</c:v>
                </c:pt>
                <c:pt idx="2110">
                  <c:v>2.01000000000001E-2</c:v>
                </c:pt>
                <c:pt idx="2111">
                  <c:v>2.01100000000001E-2</c:v>
                </c:pt>
                <c:pt idx="2112">
                  <c:v>2.01200000000001E-2</c:v>
                </c:pt>
                <c:pt idx="2113">
                  <c:v>2.0130000000000099E-2</c:v>
                </c:pt>
                <c:pt idx="2114">
                  <c:v>2.0140000000000099E-2</c:v>
                </c:pt>
                <c:pt idx="2115">
                  <c:v>2.0150000000000098E-2</c:v>
                </c:pt>
                <c:pt idx="2116">
                  <c:v>2.0160000000000101E-2</c:v>
                </c:pt>
                <c:pt idx="2117">
                  <c:v>2.0170000000000101E-2</c:v>
                </c:pt>
                <c:pt idx="2118">
                  <c:v>2.0180000000000101E-2</c:v>
                </c:pt>
                <c:pt idx="2119">
                  <c:v>2.01900000000001E-2</c:v>
                </c:pt>
                <c:pt idx="2120">
                  <c:v>2.02000000000001E-2</c:v>
                </c:pt>
                <c:pt idx="2121">
                  <c:v>2.0210000000000099E-2</c:v>
                </c:pt>
                <c:pt idx="2122">
                  <c:v>2.0220000000000099E-2</c:v>
                </c:pt>
                <c:pt idx="2123">
                  <c:v>2.0230000000000099E-2</c:v>
                </c:pt>
                <c:pt idx="2124">
                  <c:v>2.0240000000000102E-2</c:v>
                </c:pt>
                <c:pt idx="2125">
                  <c:v>2.0250000000000101E-2</c:v>
                </c:pt>
                <c:pt idx="2126">
                  <c:v>2.0260000000000101E-2</c:v>
                </c:pt>
                <c:pt idx="2127">
                  <c:v>2.02700000000001E-2</c:v>
                </c:pt>
                <c:pt idx="2128">
                  <c:v>2.02800000000001E-2</c:v>
                </c:pt>
                <c:pt idx="2129">
                  <c:v>2.02900000000001E-2</c:v>
                </c:pt>
                <c:pt idx="2130">
                  <c:v>2.0300000000000099E-2</c:v>
                </c:pt>
                <c:pt idx="2131">
                  <c:v>2.0310000000000099E-2</c:v>
                </c:pt>
                <c:pt idx="2132">
                  <c:v>2.0320000000000098E-2</c:v>
                </c:pt>
                <c:pt idx="2133">
                  <c:v>2.0330000000000101E-2</c:v>
                </c:pt>
                <c:pt idx="2134">
                  <c:v>2.0340000000000101E-2</c:v>
                </c:pt>
                <c:pt idx="2135">
                  <c:v>2.0350000000000101E-2</c:v>
                </c:pt>
                <c:pt idx="2136">
                  <c:v>2.03600000000001E-2</c:v>
                </c:pt>
                <c:pt idx="2137">
                  <c:v>2.03700000000001E-2</c:v>
                </c:pt>
                <c:pt idx="2138">
                  <c:v>2.0380000000000099E-2</c:v>
                </c:pt>
                <c:pt idx="2139">
                  <c:v>2.0390000000000099E-2</c:v>
                </c:pt>
                <c:pt idx="2140">
                  <c:v>2.0400000000000099E-2</c:v>
                </c:pt>
                <c:pt idx="2141">
                  <c:v>2.0410000000000102E-2</c:v>
                </c:pt>
                <c:pt idx="2142">
                  <c:v>2.0420000000000101E-2</c:v>
                </c:pt>
                <c:pt idx="2143">
                  <c:v>2.0430000000000101E-2</c:v>
                </c:pt>
                <c:pt idx="2144">
                  <c:v>2.04400000000001E-2</c:v>
                </c:pt>
                <c:pt idx="2145">
                  <c:v>2.04500000000001E-2</c:v>
                </c:pt>
                <c:pt idx="2146">
                  <c:v>2.04600000000001E-2</c:v>
                </c:pt>
                <c:pt idx="2147">
                  <c:v>2.0470000000000099E-2</c:v>
                </c:pt>
                <c:pt idx="2148">
                  <c:v>2.0480000000000099E-2</c:v>
                </c:pt>
                <c:pt idx="2149">
                  <c:v>2.0490000000000098E-2</c:v>
                </c:pt>
                <c:pt idx="2150">
                  <c:v>2.0500000000000101E-2</c:v>
                </c:pt>
                <c:pt idx="2151">
                  <c:v>2.0510000000000101E-2</c:v>
                </c:pt>
                <c:pt idx="2152">
                  <c:v>2.0520000000000101E-2</c:v>
                </c:pt>
                <c:pt idx="2153">
                  <c:v>2.05300000000001E-2</c:v>
                </c:pt>
                <c:pt idx="2154">
                  <c:v>2.05400000000001E-2</c:v>
                </c:pt>
                <c:pt idx="2155">
                  <c:v>2.0550000000000099E-2</c:v>
                </c:pt>
                <c:pt idx="2156">
                  <c:v>2.0560000000000099E-2</c:v>
                </c:pt>
                <c:pt idx="2157">
                  <c:v>2.0570000000000099E-2</c:v>
                </c:pt>
                <c:pt idx="2158">
                  <c:v>2.0580000000000102E-2</c:v>
                </c:pt>
                <c:pt idx="2159">
                  <c:v>2.0590000000000101E-2</c:v>
                </c:pt>
                <c:pt idx="2160">
                  <c:v>2.0600000000000101E-2</c:v>
                </c:pt>
                <c:pt idx="2161">
                  <c:v>2.06100000000001E-2</c:v>
                </c:pt>
                <c:pt idx="2162">
                  <c:v>2.06200000000001E-2</c:v>
                </c:pt>
                <c:pt idx="2163">
                  <c:v>2.06300000000001E-2</c:v>
                </c:pt>
                <c:pt idx="2164">
                  <c:v>2.0640000000000099E-2</c:v>
                </c:pt>
                <c:pt idx="2165">
                  <c:v>2.0650000000000099E-2</c:v>
                </c:pt>
                <c:pt idx="2166">
                  <c:v>2.0660000000000098E-2</c:v>
                </c:pt>
                <c:pt idx="2167">
                  <c:v>2.0670000000000101E-2</c:v>
                </c:pt>
                <c:pt idx="2168">
                  <c:v>2.0680000000000101E-2</c:v>
                </c:pt>
                <c:pt idx="2169">
                  <c:v>2.0690000000000101E-2</c:v>
                </c:pt>
                <c:pt idx="2170">
                  <c:v>2.07000000000001E-2</c:v>
                </c:pt>
                <c:pt idx="2171">
                  <c:v>2.07100000000001E-2</c:v>
                </c:pt>
                <c:pt idx="2172">
                  <c:v>2.0720000000000099E-2</c:v>
                </c:pt>
                <c:pt idx="2173">
                  <c:v>2.0730000000000099E-2</c:v>
                </c:pt>
                <c:pt idx="2174">
                  <c:v>2.0740000000000099E-2</c:v>
                </c:pt>
                <c:pt idx="2175">
                  <c:v>2.0750000000000102E-2</c:v>
                </c:pt>
                <c:pt idx="2176">
                  <c:v>2.0760000000000101E-2</c:v>
                </c:pt>
                <c:pt idx="2177">
                  <c:v>2.0770000000000101E-2</c:v>
                </c:pt>
                <c:pt idx="2178">
                  <c:v>2.07800000000001E-2</c:v>
                </c:pt>
                <c:pt idx="2179">
                  <c:v>2.07900000000001E-2</c:v>
                </c:pt>
                <c:pt idx="2180">
                  <c:v>2.08000000000001E-2</c:v>
                </c:pt>
                <c:pt idx="2181">
                  <c:v>2.0810000000000099E-2</c:v>
                </c:pt>
                <c:pt idx="2182">
                  <c:v>2.0820000000000099E-2</c:v>
                </c:pt>
                <c:pt idx="2183">
                  <c:v>2.0830000000000098E-2</c:v>
                </c:pt>
                <c:pt idx="2184">
                  <c:v>2.0840000000000101E-2</c:v>
                </c:pt>
                <c:pt idx="2185">
                  <c:v>2.0850000000000101E-2</c:v>
                </c:pt>
                <c:pt idx="2186">
                  <c:v>2.0860000000000101E-2</c:v>
                </c:pt>
                <c:pt idx="2187">
                  <c:v>2.08700000000001E-2</c:v>
                </c:pt>
                <c:pt idx="2188">
                  <c:v>2.08800000000001E-2</c:v>
                </c:pt>
                <c:pt idx="2189">
                  <c:v>2.0890000000000099E-2</c:v>
                </c:pt>
                <c:pt idx="2190">
                  <c:v>2.0900000000000099E-2</c:v>
                </c:pt>
                <c:pt idx="2191">
                  <c:v>2.0910000000000099E-2</c:v>
                </c:pt>
                <c:pt idx="2192">
                  <c:v>2.0920000000000102E-2</c:v>
                </c:pt>
                <c:pt idx="2193">
                  <c:v>2.0930000000000101E-2</c:v>
                </c:pt>
                <c:pt idx="2194">
                  <c:v>2.0940000000000101E-2</c:v>
                </c:pt>
                <c:pt idx="2195">
                  <c:v>2.09500000000001E-2</c:v>
                </c:pt>
                <c:pt idx="2196">
                  <c:v>2.09600000000001E-2</c:v>
                </c:pt>
                <c:pt idx="2197">
                  <c:v>2.09700000000001E-2</c:v>
                </c:pt>
                <c:pt idx="2198">
                  <c:v>2.0980000000000099E-2</c:v>
                </c:pt>
                <c:pt idx="2199">
                  <c:v>2.0990000000000099E-2</c:v>
                </c:pt>
                <c:pt idx="2200">
                  <c:v>2.1000000000000098E-2</c:v>
                </c:pt>
                <c:pt idx="2201">
                  <c:v>2.1010000000000102E-2</c:v>
                </c:pt>
                <c:pt idx="2202">
                  <c:v>2.1020000000000101E-2</c:v>
                </c:pt>
                <c:pt idx="2203">
                  <c:v>2.1030000000000101E-2</c:v>
                </c:pt>
                <c:pt idx="2204">
                  <c:v>2.10400000000001E-2</c:v>
                </c:pt>
                <c:pt idx="2205">
                  <c:v>2.10500000000001E-2</c:v>
                </c:pt>
                <c:pt idx="2206">
                  <c:v>2.1060000000000099E-2</c:v>
                </c:pt>
                <c:pt idx="2207">
                  <c:v>2.1070000000000099E-2</c:v>
                </c:pt>
                <c:pt idx="2208">
                  <c:v>2.1080000000000099E-2</c:v>
                </c:pt>
                <c:pt idx="2209">
                  <c:v>2.1090000000000102E-2</c:v>
                </c:pt>
                <c:pt idx="2210">
                  <c:v>2.1100000000000101E-2</c:v>
                </c:pt>
                <c:pt idx="2211">
                  <c:v>2.1110000000000101E-2</c:v>
                </c:pt>
                <c:pt idx="2212">
                  <c:v>2.11200000000001E-2</c:v>
                </c:pt>
                <c:pt idx="2213">
                  <c:v>2.11300000000001E-2</c:v>
                </c:pt>
                <c:pt idx="2214">
                  <c:v>2.11400000000001E-2</c:v>
                </c:pt>
                <c:pt idx="2215">
                  <c:v>2.1150000000000099E-2</c:v>
                </c:pt>
                <c:pt idx="2216">
                  <c:v>2.1160000000000099E-2</c:v>
                </c:pt>
                <c:pt idx="2217">
                  <c:v>2.1170000000000098E-2</c:v>
                </c:pt>
                <c:pt idx="2218">
                  <c:v>2.1180000000000102E-2</c:v>
                </c:pt>
                <c:pt idx="2219">
                  <c:v>2.1190000000000101E-2</c:v>
                </c:pt>
                <c:pt idx="2220">
                  <c:v>2.1200000000000101E-2</c:v>
                </c:pt>
                <c:pt idx="2221">
                  <c:v>2.12100000000001E-2</c:v>
                </c:pt>
                <c:pt idx="2222">
                  <c:v>2.12200000000001E-2</c:v>
                </c:pt>
                <c:pt idx="2223">
                  <c:v>2.1230000000000099E-2</c:v>
                </c:pt>
                <c:pt idx="2224">
                  <c:v>2.1240000000000099E-2</c:v>
                </c:pt>
                <c:pt idx="2225">
                  <c:v>2.1250000000000099E-2</c:v>
                </c:pt>
                <c:pt idx="2226">
                  <c:v>2.1260000000000102E-2</c:v>
                </c:pt>
                <c:pt idx="2227">
                  <c:v>2.1270000000000101E-2</c:v>
                </c:pt>
                <c:pt idx="2228">
                  <c:v>2.1280000000000101E-2</c:v>
                </c:pt>
                <c:pt idx="2229">
                  <c:v>2.1290000000000101E-2</c:v>
                </c:pt>
                <c:pt idx="2230">
                  <c:v>2.13000000000001E-2</c:v>
                </c:pt>
                <c:pt idx="2231">
                  <c:v>2.13100000000001E-2</c:v>
                </c:pt>
                <c:pt idx="2232">
                  <c:v>2.1320000000000099E-2</c:v>
                </c:pt>
                <c:pt idx="2233">
                  <c:v>2.1330000000000099E-2</c:v>
                </c:pt>
                <c:pt idx="2234">
                  <c:v>2.1340000000000098E-2</c:v>
                </c:pt>
                <c:pt idx="2235">
                  <c:v>2.1350000000000102E-2</c:v>
                </c:pt>
                <c:pt idx="2236">
                  <c:v>2.1360000000000101E-2</c:v>
                </c:pt>
                <c:pt idx="2237">
                  <c:v>2.1370000000000101E-2</c:v>
                </c:pt>
                <c:pt idx="2238">
                  <c:v>2.13800000000001E-2</c:v>
                </c:pt>
                <c:pt idx="2239">
                  <c:v>2.13900000000001E-2</c:v>
                </c:pt>
                <c:pt idx="2240">
                  <c:v>2.1400000000000099E-2</c:v>
                </c:pt>
                <c:pt idx="2241">
                  <c:v>2.1410000000000099E-2</c:v>
                </c:pt>
                <c:pt idx="2242">
                  <c:v>2.1420000000000099E-2</c:v>
                </c:pt>
                <c:pt idx="2243">
                  <c:v>2.1430000000000098E-2</c:v>
                </c:pt>
                <c:pt idx="2244">
                  <c:v>2.1440000000000101E-2</c:v>
                </c:pt>
                <c:pt idx="2245">
                  <c:v>2.1450000000000101E-2</c:v>
                </c:pt>
                <c:pt idx="2246">
                  <c:v>2.1460000000000101E-2</c:v>
                </c:pt>
                <c:pt idx="2247">
                  <c:v>2.14700000000001E-2</c:v>
                </c:pt>
                <c:pt idx="2248">
                  <c:v>2.14800000000001E-2</c:v>
                </c:pt>
                <c:pt idx="2249">
                  <c:v>2.1490000000000099E-2</c:v>
                </c:pt>
                <c:pt idx="2250">
                  <c:v>2.1500000000000099E-2</c:v>
                </c:pt>
                <c:pt idx="2251">
                  <c:v>2.1510000000000098E-2</c:v>
                </c:pt>
                <c:pt idx="2252">
                  <c:v>2.1520000000000102E-2</c:v>
                </c:pt>
                <c:pt idx="2253">
                  <c:v>2.1530000000000101E-2</c:v>
                </c:pt>
                <c:pt idx="2254">
                  <c:v>2.1540000000000101E-2</c:v>
                </c:pt>
                <c:pt idx="2255">
                  <c:v>2.15500000000001E-2</c:v>
                </c:pt>
                <c:pt idx="2256">
                  <c:v>2.15600000000001E-2</c:v>
                </c:pt>
                <c:pt idx="2257">
                  <c:v>2.15700000000001E-2</c:v>
                </c:pt>
                <c:pt idx="2258">
                  <c:v>2.1580000000000099E-2</c:v>
                </c:pt>
                <c:pt idx="2259">
                  <c:v>2.1590000000000099E-2</c:v>
                </c:pt>
                <c:pt idx="2260">
                  <c:v>2.1600000000000098E-2</c:v>
                </c:pt>
                <c:pt idx="2261">
                  <c:v>2.1610000000000101E-2</c:v>
                </c:pt>
                <c:pt idx="2262">
                  <c:v>2.1620000000000101E-2</c:v>
                </c:pt>
                <c:pt idx="2263">
                  <c:v>2.1630000000000101E-2</c:v>
                </c:pt>
                <c:pt idx="2264">
                  <c:v>2.16400000000001E-2</c:v>
                </c:pt>
                <c:pt idx="2265">
                  <c:v>2.16500000000001E-2</c:v>
                </c:pt>
                <c:pt idx="2266">
                  <c:v>2.1660000000000099E-2</c:v>
                </c:pt>
                <c:pt idx="2267">
                  <c:v>2.1670000000000099E-2</c:v>
                </c:pt>
                <c:pt idx="2268">
                  <c:v>2.1680000000000098E-2</c:v>
                </c:pt>
                <c:pt idx="2269">
                  <c:v>2.1690000000000102E-2</c:v>
                </c:pt>
                <c:pt idx="2270">
                  <c:v>2.1700000000000101E-2</c:v>
                </c:pt>
                <c:pt idx="2271">
                  <c:v>2.1710000000000101E-2</c:v>
                </c:pt>
                <c:pt idx="2272">
                  <c:v>2.17200000000001E-2</c:v>
                </c:pt>
                <c:pt idx="2273">
                  <c:v>2.17300000000001E-2</c:v>
                </c:pt>
                <c:pt idx="2274">
                  <c:v>2.17400000000001E-2</c:v>
                </c:pt>
                <c:pt idx="2275">
                  <c:v>2.1750000000000099E-2</c:v>
                </c:pt>
                <c:pt idx="2276">
                  <c:v>2.1760000000000099E-2</c:v>
                </c:pt>
                <c:pt idx="2277">
                  <c:v>2.1770000000000098E-2</c:v>
                </c:pt>
                <c:pt idx="2278">
                  <c:v>2.1780000000000101E-2</c:v>
                </c:pt>
                <c:pt idx="2279">
                  <c:v>2.1790000000000101E-2</c:v>
                </c:pt>
                <c:pt idx="2280">
                  <c:v>2.1800000000000101E-2</c:v>
                </c:pt>
                <c:pt idx="2281">
                  <c:v>2.18100000000001E-2</c:v>
                </c:pt>
                <c:pt idx="2282">
                  <c:v>2.18200000000001E-2</c:v>
                </c:pt>
                <c:pt idx="2283">
                  <c:v>2.1830000000000099E-2</c:v>
                </c:pt>
                <c:pt idx="2284">
                  <c:v>2.1840000000000099E-2</c:v>
                </c:pt>
                <c:pt idx="2285">
                  <c:v>2.1850000000000099E-2</c:v>
                </c:pt>
                <c:pt idx="2286">
                  <c:v>2.1860000000000102E-2</c:v>
                </c:pt>
                <c:pt idx="2287">
                  <c:v>2.1870000000000101E-2</c:v>
                </c:pt>
                <c:pt idx="2288">
                  <c:v>2.1880000000000101E-2</c:v>
                </c:pt>
                <c:pt idx="2289">
                  <c:v>2.18900000000001E-2</c:v>
                </c:pt>
                <c:pt idx="2290">
                  <c:v>2.19000000000001E-2</c:v>
                </c:pt>
                <c:pt idx="2291">
                  <c:v>2.19100000000001E-2</c:v>
                </c:pt>
                <c:pt idx="2292">
                  <c:v>2.1920000000000099E-2</c:v>
                </c:pt>
                <c:pt idx="2293">
                  <c:v>2.1930000000000099E-2</c:v>
                </c:pt>
                <c:pt idx="2294">
                  <c:v>2.1940000000000098E-2</c:v>
                </c:pt>
                <c:pt idx="2295">
                  <c:v>2.1950000000000101E-2</c:v>
                </c:pt>
                <c:pt idx="2296">
                  <c:v>2.1960000000000101E-2</c:v>
                </c:pt>
                <c:pt idx="2297">
                  <c:v>2.1970000000000101E-2</c:v>
                </c:pt>
                <c:pt idx="2298">
                  <c:v>2.19800000000001E-2</c:v>
                </c:pt>
                <c:pt idx="2299">
                  <c:v>2.19900000000001E-2</c:v>
                </c:pt>
                <c:pt idx="2300">
                  <c:v>2.2000000000000099E-2</c:v>
                </c:pt>
                <c:pt idx="2301">
                  <c:v>2.2010000000000099E-2</c:v>
                </c:pt>
                <c:pt idx="2302">
                  <c:v>2.2020000000000099E-2</c:v>
                </c:pt>
                <c:pt idx="2303">
                  <c:v>2.2030000000000102E-2</c:v>
                </c:pt>
                <c:pt idx="2304">
                  <c:v>2.2040000000000101E-2</c:v>
                </c:pt>
                <c:pt idx="2305">
                  <c:v>2.2050000000000101E-2</c:v>
                </c:pt>
                <c:pt idx="2306">
                  <c:v>2.20600000000001E-2</c:v>
                </c:pt>
                <c:pt idx="2307">
                  <c:v>2.20700000000001E-2</c:v>
                </c:pt>
                <c:pt idx="2308">
                  <c:v>2.20800000000001E-2</c:v>
                </c:pt>
                <c:pt idx="2309">
                  <c:v>2.2090000000000099E-2</c:v>
                </c:pt>
                <c:pt idx="2310">
                  <c:v>2.2100000000000099E-2</c:v>
                </c:pt>
                <c:pt idx="2311">
                  <c:v>2.2110000000000098E-2</c:v>
                </c:pt>
                <c:pt idx="2312">
                  <c:v>2.2120000000000101E-2</c:v>
                </c:pt>
                <c:pt idx="2313">
                  <c:v>2.2130000000000101E-2</c:v>
                </c:pt>
                <c:pt idx="2314">
                  <c:v>2.2140000000000101E-2</c:v>
                </c:pt>
                <c:pt idx="2315">
                  <c:v>2.21500000000001E-2</c:v>
                </c:pt>
                <c:pt idx="2316">
                  <c:v>2.21600000000001E-2</c:v>
                </c:pt>
                <c:pt idx="2317">
                  <c:v>2.2170000000000099E-2</c:v>
                </c:pt>
                <c:pt idx="2318">
                  <c:v>2.2180000000000099E-2</c:v>
                </c:pt>
                <c:pt idx="2319">
                  <c:v>2.2190000000000099E-2</c:v>
                </c:pt>
                <c:pt idx="2320">
                  <c:v>2.2200000000000102E-2</c:v>
                </c:pt>
                <c:pt idx="2321">
                  <c:v>2.2210000000000101E-2</c:v>
                </c:pt>
                <c:pt idx="2322">
                  <c:v>2.2220000000000101E-2</c:v>
                </c:pt>
                <c:pt idx="2323">
                  <c:v>2.22300000000001E-2</c:v>
                </c:pt>
                <c:pt idx="2324">
                  <c:v>2.22400000000001E-2</c:v>
                </c:pt>
                <c:pt idx="2325">
                  <c:v>2.22500000000001E-2</c:v>
                </c:pt>
                <c:pt idx="2326">
                  <c:v>2.2260000000000099E-2</c:v>
                </c:pt>
                <c:pt idx="2327">
                  <c:v>2.2270000000000099E-2</c:v>
                </c:pt>
                <c:pt idx="2328">
                  <c:v>2.2280000000000098E-2</c:v>
                </c:pt>
                <c:pt idx="2329">
                  <c:v>2.2290000000000101E-2</c:v>
                </c:pt>
                <c:pt idx="2330">
                  <c:v>2.2300000000000101E-2</c:v>
                </c:pt>
                <c:pt idx="2331">
                  <c:v>2.2310000000000101E-2</c:v>
                </c:pt>
                <c:pt idx="2332">
                  <c:v>2.23200000000001E-2</c:v>
                </c:pt>
                <c:pt idx="2333">
                  <c:v>2.23300000000001E-2</c:v>
                </c:pt>
                <c:pt idx="2334">
                  <c:v>2.2340000000000099E-2</c:v>
                </c:pt>
                <c:pt idx="2335">
                  <c:v>2.2350000000000099E-2</c:v>
                </c:pt>
                <c:pt idx="2336">
                  <c:v>2.2360000000000099E-2</c:v>
                </c:pt>
                <c:pt idx="2337">
                  <c:v>2.2370000000000102E-2</c:v>
                </c:pt>
                <c:pt idx="2338">
                  <c:v>2.2380000000000101E-2</c:v>
                </c:pt>
                <c:pt idx="2339">
                  <c:v>2.2390000000000101E-2</c:v>
                </c:pt>
                <c:pt idx="2340">
                  <c:v>2.24000000000001E-2</c:v>
                </c:pt>
                <c:pt idx="2341">
                  <c:v>2.24100000000001E-2</c:v>
                </c:pt>
                <c:pt idx="2342">
                  <c:v>2.24200000000001E-2</c:v>
                </c:pt>
                <c:pt idx="2343">
                  <c:v>2.2430000000000099E-2</c:v>
                </c:pt>
                <c:pt idx="2344">
                  <c:v>2.2440000000000099E-2</c:v>
                </c:pt>
                <c:pt idx="2345">
                  <c:v>2.2450000000000098E-2</c:v>
                </c:pt>
                <c:pt idx="2346">
                  <c:v>2.2460000000000101E-2</c:v>
                </c:pt>
                <c:pt idx="2347">
                  <c:v>2.2470000000000101E-2</c:v>
                </c:pt>
                <c:pt idx="2348">
                  <c:v>2.2480000000000101E-2</c:v>
                </c:pt>
                <c:pt idx="2349">
                  <c:v>2.24900000000001E-2</c:v>
                </c:pt>
                <c:pt idx="2350">
                  <c:v>2.25000000000001E-2</c:v>
                </c:pt>
                <c:pt idx="2351">
                  <c:v>2.2510000000000099E-2</c:v>
                </c:pt>
                <c:pt idx="2352">
                  <c:v>2.2520000000000099E-2</c:v>
                </c:pt>
                <c:pt idx="2353">
                  <c:v>2.2530000000000099E-2</c:v>
                </c:pt>
                <c:pt idx="2354">
                  <c:v>2.2540000000000102E-2</c:v>
                </c:pt>
                <c:pt idx="2355">
                  <c:v>2.2550000000000101E-2</c:v>
                </c:pt>
                <c:pt idx="2356">
                  <c:v>2.2560000000000101E-2</c:v>
                </c:pt>
                <c:pt idx="2357">
                  <c:v>2.25700000000001E-2</c:v>
                </c:pt>
                <c:pt idx="2358">
                  <c:v>2.25800000000001E-2</c:v>
                </c:pt>
                <c:pt idx="2359">
                  <c:v>2.25900000000001E-2</c:v>
                </c:pt>
                <c:pt idx="2360">
                  <c:v>2.2600000000000099E-2</c:v>
                </c:pt>
                <c:pt idx="2361">
                  <c:v>2.2610000000000099E-2</c:v>
                </c:pt>
                <c:pt idx="2362">
                  <c:v>2.2620000000000098E-2</c:v>
                </c:pt>
                <c:pt idx="2363">
                  <c:v>2.2630000000000101E-2</c:v>
                </c:pt>
                <c:pt idx="2364">
                  <c:v>2.2640000000000101E-2</c:v>
                </c:pt>
                <c:pt idx="2365">
                  <c:v>2.2650000000000101E-2</c:v>
                </c:pt>
                <c:pt idx="2366">
                  <c:v>2.26600000000001E-2</c:v>
                </c:pt>
                <c:pt idx="2367">
                  <c:v>2.26700000000001E-2</c:v>
                </c:pt>
                <c:pt idx="2368">
                  <c:v>2.2680000000000099E-2</c:v>
                </c:pt>
                <c:pt idx="2369">
                  <c:v>2.2690000000000099E-2</c:v>
                </c:pt>
                <c:pt idx="2370">
                  <c:v>2.2700000000000099E-2</c:v>
                </c:pt>
                <c:pt idx="2371">
                  <c:v>2.2710000000000102E-2</c:v>
                </c:pt>
                <c:pt idx="2372">
                  <c:v>2.2720000000000101E-2</c:v>
                </c:pt>
                <c:pt idx="2373">
                  <c:v>2.2730000000000101E-2</c:v>
                </c:pt>
                <c:pt idx="2374">
                  <c:v>2.27400000000001E-2</c:v>
                </c:pt>
                <c:pt idx="2375">
                  <c:v>2.27500000000001E-2</c:v>
                </c:pt>
                <c:pt idx="2376">
                  <c:v>2.27600000000001E-2</c:v>
                </c:pt>
                <c:pt idx="2377">
                  <c:v>2.2770000000000099E-2</c:v>
                </c:pt>
                <c:pt idx="2378">
                  <c:v>2.2780000000000099E-2</c:v>
                </c:pt>
                <c:pt idx="2379">
                  <c:v>2.2790000000000098E-2</c:v>
                </c:pt>
                <c:pt idx="2380">
                  <c:v>2.2800000000000101E-2</c:v>
                </c:pt>
                <c:pt idx="2381">
                  <c:v>2.2810000000000101E-2</c:v>
                </c:pt>
                <c:pt idx="2382">
                  <c:v>2.2820000000000101E-2</c:v>
                </c:pt>
                <c:pt idx="2383">
                  <c:v>2.28300000000001E-2</c:v>
                </c:pt>
                <c:pt idx="2384">
                  <c:v>2.28400000000001E-2</c:v>
                </c:pt>
                <c:pt idx="2385">
                  <c:v>2.2850000000000099E-2</c:v>
                </c:pt>
                <c:pt idx="2386">
                  <c:v>2.2860000000000099E-2</c:v>
                </c:pt>
                <c:pt idx="2387">
                  <c:v>2.2870000000000099E-2</c:v>
                </c:pt>
                <c:pt idx="2388">
                  <c:v>2.2880000000000102E-2</c:v>
                </c:pt>
                <c:pt idx="2389">
                  <c:v>2.2890000000000101E-2</c:v>
                </c:pt>
                <c:pt idx="2390">
                  <c:v>2.2900000000000101E-2</c:v>
                </c:pt>
                <c:pt idx="2391">
                  <c:v>2.29100000000001E-2</c:v>
                </c:pt>
                <c:pt idx="2392">
                  <c:v>2.29200000000001E-2</c:v>
                </c:pt>
                <c:pt idx="2393">
                  <c:v>2.29300000000001E-2</c:v>
                </c:pt>
                <c:pt idx="2394">
                  <c:v>2.2940000000000099E-2</c:v>
                </c:pt>
                <c:pt idx="2395">
                  <c:v>2.2950000000000099E-2</c:v>
                </c:pt>
                <c:pt idx="2396">
                  <c:v>2.2960000000000098E-2</c:v>
                </c:pt>
                <c:pt idx="2397">
                  <c:v>2.2970000000000101E-2</c:v>
                </c:pt>
                <c:pt idx="2398">
                  <c:v>2.2980000000000101E-2</c:v>
                </c:pt>
                <c:pt idx="2399">
                  <c:v>2.2990000000000101E-2</c:v>
                </c:pt>
                <c:pt idx="2400">
                  <c:v>2.30000000000001E-2</c:v>
                </c:pt>
                <c:pt idx="2401">
                  <c:v>2.30100000000001E-2</c:v>
                </c:pt>
                <c:pt idx="2402">
                  <c:v>2.3020000000000099E-2</c:v>
                </c:pt>
                <c:pt idx="2403">
                  <c:v>2.3030000000000099E-2</c:v>
                </c:pt>
                <c:pt idx="2404">
                  <c:v>2.3040000000000099E-2</c:v>
                </c:pt>
                <c:pt idx="2405">
                  <c:v>2.3050000000000102E-2</c:v>
                </c:pt>
                <c:pt idx="2406">
                  <c:v>2.3060000000000101E-2</c:v>
                </c:pt>
                <c:pt idx="2407">
                  <c:v>2.3070000000000101E-2</c:v>
                </c:pt>
                <c:pt idx="2408">
                  <c:v>2.30800000000001E-2</c:v>
                </c:pt>
                <c:pt idx="2409">
                  <c:v>2.30900000000001E-2</c:v>
                </c:pt>
                <c:pt idx="2410">
                  <c:v>2.31000000000001E-2</c:v>
                </c:pt>
                <c:pt idx="2411">
                  <c:v>2.3110000000000099E-2</c:v>
                </c:pt>
                <c:pt idx="2412">
                  <c:v>2.3120000000000099E-2</c:v>
                </c:pt>
                <c:pt idx="2413">
                  <c:v>2.3130000000000098E-2</c:v>
                </c:pt>
                <c:pt idx="2414">
                  <c:v>2.3140000000000101E-2</c:v>
                </c:pt>
                <c:pt idx="2415">
                  <c:v>2.3150000000000101E-2</c:v>
                </c:pt>
                <c:pt idx="2416">
                  <c:v>2.3160000000000101E-2</c:v>
                </c:pt>
                <c:pt idx="2417">
                  <c:v>2.31700000000001E-2</c:v>
                </c:pt>
                <c:pt idx="2418">
                  <c:v>2.31800000000001E-2</c:v>
                </c:pt>
                <c:pt idx="2419">
                  <c:v>2.3190000000000099E-2</c:v>
                </c:pt>
                <c:pt idx="2420">
                  <c:v>2.3200000000000099E-2</c:v>
                </c:pt>
                <c:pt idx="2421">
                  <c:v>2.3210000000000099E-2</c:v>
                </c:pt>
                <c:pt idx="2422">
                  <c:v>2.3220000000000102E-2</c:v>
                </c:pt>
                <c:pt idx="2423">
                  <c:v>2.3230000000000101E-2</c:v>
                </c:pt>
                <c:pt idx="2424">
                  <c:v>2.3240000000000101E-2</c:v>
                </c:pt>
                <c:pt idx="2425">
                  <c:v>2.32500000000001E-2</c:v>
                </c:pt>
                <c:pt idx="2426">
                  <c:v>2.32600000000001E-2</c:v>
                </c:pt>
                <c:pt idx="2427">
                  <c:v>2.32700000000001E-2</c:v>
                </c:pt>
                <c:pt idx="2428">
                  <c:v>2.3280000000000099E-2</c:v>
                </c:pt>
                <c:pt idx="2429">
                  <c:v>2.3290000000000099E-2</c:v>
                </c:pt>
                <c:pt idx="2430">
                  <c:v>2.3300000000000098E-2</c:v>
                </c:pt>
                <c:pt idx="2431">
                  <c:v>2.3310000000000101E-2</c:v>
                </c:pt>
                <c:pt idx="2432">
                  <c:v>2.3320000000000101E-2</c:v>
                </c:pt>
                <c:pt idx="2433">
                  <c:v>2.3330000000000101E-2</c:v>
                </c:pt>
                <c:pt idx="2434">
                  <c:v>2.33400000000001E-2</c:v>
                </c:pt>
                <c:pt idx="2435">
                  <c:v>2.33500000000001E-2</c:v>
                </c:pt>
                <c:pt idx="2436">
                  <c:v>2.3360000000000099E-2</c:v>
                </c:pt>
                <c:pt idx="2437">
                  <c:v>2.3370000000000099E-2</c:v>
                </c:pt>
                <c:pt idx="2438">
                  <c:v>2.3380000000000099E-2</c:v>
                </c:pt>
                <c:pt idx="2439">
                  <c:v>2.3390000000000102E-2</c:v>
                </c:pt>
                <c:pt idx="2440">
                  <c:v>2.3400000000000101E-2</c:v>
                </c:pt>
                <c:pt idx="2441">
                  <c:v>2.3410000000000101E-2</c:v>
                </c:pt>
                <c:pt idx="2442">
                  <c:v>2.34200000000001E-2</c:v>
                </c:pt>
                <c:pt idx="2443">
                  <c:v>2.34300000000001E-2</c:v>
                </c:pt>
                <c:pt idx="2444">
                  <c:v>2.34400000000001E-2</c:v>
                </c:pt>
                <c:pt idx="2445">
                  <c:v>2.3450000000000099E-2</c:v>
                </c:pt>
                <c:pt idx="2446">
                  <c:v>2.3460000000000099E-2</c:v>
                </c:pt>
                <c:pt idx="2447">
                  <c:v>2.3470000000000098E-2</c:v>
                </c:pt>
                <c:pt idx="2448">
                  <c:v>2.3480000000000101E-2</c:v>
                </c:pt>
                <c:pt idx="2449">
                  <c:v>2.3490000000000101E-2</c:v>
                </c:pt>
                <c:pt idx="2450">
                  <c:v>2.3500000000000101E-2</c:v>
                </c:pt>
                <c:pt idx="2451">
                  <c:v>2.35100000000001E-2</c:v>
                </c:pt>
                <c:pt idx="2452">
                  <c:v>2.35200000000001E-2</c:v>
                </c:pt>
                <c:pt idx="2453">
                  <c:v>2.3530000000000099E-2</c:v>
                </c:pt>
                <c:pt idx="2454">
                  <c:v>2.3540000000000099E-2</c:v>
                </c:pt>
                <c:pt idx="2455">
                  <c:v>2.3550000000000099E-2</c:v>
                </c:pt>
                <c:pt idx="2456">
                  <c:v>2.3560000000000102E-2</c:v>
                </c:pt>
                <c:pt idx="2457">
                  <c:v>2.3570000000000101E-2</c:v>
                </c:pt>
                <c:pt idx="2458">
                  <c:v>2.3580000000000101E-2</c:v>
                </c:pt>
                <c:pt idx="2459">
                  <c:v>2.35900000000001E-2</c:v>
                </c:pt>
                <c:pt idx="2460">
                  <c:v>2.36000000000001E-2</c:v>
                </c:pt>
                <c:pt idx="2461">
                  <c:v>2.36100000000001E-2</c:v>
                </c:pt>
                <c:pt idx="2462">
                  <c:v>2.3620000000000099E-2</c:v>
                </c:pt>
                <c:pt idx="2463">
                  <c:v>2.3630000000000099E-2</c:v>
                </c:pt>
                <c:pt idx="2464">
                  <c:v>2.3640000000000098E-2</c:v>
                </c:pt>
                <c:pt idx="2465">
                  <c:v>2.3650000000000101E-2</c:v>
                </c:pt>
                <c:pt idx="2466">
                  <c:v>2.3660000000000101E-2</c:v>
                </c:pt>
                <c:pt idx="2467">
                  <c:v>2.3670000000000101E-2</c:v>
                </c:pt>
                <c:pt idx="2468">
                  <c:v>2.36800000000001E-2</c:v>
                </c:pt>
                <c:pt idx="2469">
                  <c:v>2.36900000000001E-2</c:v>
                </c:pt>
                <c:pt idx="2470">
                  <c:v>2.3700000000000099E-2</c:v>
                </c:pt>
                <c:pt idx="2471">
                  <c:v>2.3710000000000099E-2</c:v>
                </c:pt>
                <c:pt idx="2472">
                  <c:v>2.3720000000000099E-2</c:v>
                </c:pt>
                <c:pt idx="2473">
                  <c:v>2.3730000000000102E-2</c:v>
                </c:pt>
                <c:pt idx="2474">
                  <c:v>2.3740000000000101E-2</c:v>
                </c:pt>
                <c:pt idx="2475">
                  <c:v>2.3750000000000101E-2</c:v>
                </c:pt>
                <c:pt idx="2476">
                  <c:v>2.37600000000001E-2</c:v>
                </c:pt>
                <c:pt idx="2477">
                  <c:v>2.37700000000001E-2</c:v>
                </c:pt>
                <c:pt idx="2478">
                  <c:v>2.37800000000001E-2</c:v>
                </c:pt>
                <c:pt idx="2479">
                  <c:v>2.3790000000000099E-2</c:v>
                </c:pt>
                <c:pt idx="2480">
                  <c:v>2.3800000000000099E-2</c:v>
                </c:pt>
                <c:pt idx="2481">
                  <c:v>2.3810000000000098E-2</c:v>
                </c:pt>
                <c:pt idx="2482">
                  <c:v>2.3820000000000102E-2</c:v>
                </c:pt>
                <c:pt idx="2483">
                  <c:v>2.3830000000000101E-2</c:v>
                </c:pt>
                <c:pt idx="2484">
                  <c:v>2.3840000000000101E-2</c:v>
                </c:pt>
                <c:pt idx="2485">
                  <c:v>2.38500000000001E-2</c:v>
                </c:pt>
                <c:pt idx="2486">
                  <c:v>2.38600000000001E-2</c:v>
                </c:pt>
                <c:pt idx="2487">
                  <c:v>2.3870000000000099E-2</c:v>
                </c:pt>
                <c:pt idx="2488">
                  <c:v>2.3880000000000099E-2</c:v>
                </c:pt>
                <c:pt idx="2489">
                  <c:v>2.3890000000000099E-2</c:v>
                </c:pt>
                <c:pt idx="2490">
                  <c:v>2.3900000000000102E-2</c:v>
                </c:pt>
                <c:pt idx="2491">
                  <c:v>2.3910000000000101E-2</c:v>
                </c:pt>
                <c:pt idx="2492">
                  <c:v>2.3920000000000101E-2</c:v>
                </c:pt>
                <c:pt idx="2493">
                  <c:v>2.39300000000001E-2</c:v>
                </c:pt>
                <c:pt idx="2494">
                  <c:v>2.39400000000001E-2</c:v>
                </c:pt>
                <c:pt idx="2495">
                  <c:v>2.39500000000001E-2</c:v>
                </c:pt>
                <c:pt idx="2496">
                  <c:v>2.3960000000000099E-2</c:v>
                </c:pt>
                <c:pt idx="2497">
                  <c:v>2.3970000000000099E-2</c:v>
                </c:pt>
                <c:pt idx="2498">
                  <c:v>2.3980000000000098E-2</c:v>
                </c:pt>
                <c:pt idx="2499">
                  <c:v>2.3990000000000102E-2</c:v>
                </c:pt>
                <c:pt idx="2500">
                  <c:v>2.4000000000000101E-2</c:v>
                </c:pt>
                <c:pt idx="2501">
                  <c:v>2.4010000000000101E-2</c:v>
                </c:pt>
                <c:pt idx="2502">
                  <c:v>2.40200000000001E-2</c:v>
                </c:pt>
                <c:pt idx="2503">
                  <c:v>2.40300000000001E-2</c:v>
                </c:pt>
                <c:pt idx="2504">
                  <c:v>2.4040000000000099E-2</c:v>
                </c:pt>
                <c:pt idx="2505">
                  <c:v>2.4050000000000099E-2</c:v>
                </c:pt>
                <c:pt idx="2506">
                  <c:v>2.4060000000000099E-2</c:v>
                </c:pt>
                <c:pt idx="2507">
                  <c:v>2.4070000000000102E-2</c:v>
                </c:pt>
                <c:pt idx="2508">
                  <c:v>2.4080000000000101E-2</c:v>
                </c:pt>
                <c:pt idx="2509">
                  <c:v>2.4090000000000101E-2</c:v>
                </c:pt>
                <c:pt idx="2510">
                  <c:v>2.4100000000000101E-2</c:v>
                </c:pt>
                <c:pt idx="2511">
                  <c:v>2.41100000000001E-2</c:v>
                </c:pt>
                <c:pt idx="2512">
                  <c:v>2.41200000000001E-2</c:v>
                </c:pt>
                <c:pt idx="2513">
                  <c:v>2.4130000000000099E-2</c:v>
                </c:pt>
                <c:pt idx="2514">
                  <c:v>2.4140000000000099E-2</c:v>
                </c:pt>
                <c:pt idx="2515">
                  <c:v>2.4150000000000098E-2</c:v>
                </c:pt>
                <c:pt idx="2516">
                  <c:v>2.4160000000000102E-2</c:v>
                </c:pt>
                <c:pt idx="2517">
                  <c:v>2.4170000000000101E-2</c:v>
                </c:pt>
                <c:pt idx="2518">
                  <c:v>2.4180000000000101E-2</c:v>
                </c:pt>
                <c:pt idx="2519">
                  <c:v>2.41900000000001E-2</c:v>
                </c:pt>
                <c:pt idx="2520">
                  <c:v>2.42000000000001E-2</c:v>
                </c:pt>
                <c:pt idx="2521">
                  <c:v>2.4210000000000099E-2</c:v>
                </c:pt>
                <c:pt idx="2522">
                  <c:v>2.4220000000000099E-2</c:v>
                </c:pt>
                <c:pt idx="2523">
                  <c:v>2.4230000000000099E-2</c:v>
                </c:pt>
                <c:pt idx="2524">
                  <c:v>2.4240000000000098E-2</c:v>
                </c:pt>
                <c:pt idx="2525">
                  <c:v>2.4250000000000101E-2</c:v>
                </c:pt>
                <c:pt idx="2526">
                  <c:v>2.4260000000000101E-2</c:v>
                </c:pt>
                <c:pt idx="2527">
                  <c:v>2.4270000000000101E-2</c:v>
                </c:pt>
                <c:pt idx="2528">
                  <c:v>2.42800000000001E-2</c:v>
                </c:pt>
                <c:pt idx="2529">
                  <c:v>2.42900000000001E-2</c:v>
                </c:pt>
                <c:pt idx="2530">
                  <c:v>2.4300000000000099E-2</c:v>
                </c:pt>
                <c:pt idx="2531">
                  <c:v>2.4310000000000099E-2</c:v>
                </c:pt>
                <c:pt idx="2532">
                  <c:v>2.4320000000000098E-2</c:v>
                </c:pt>
                <c:pt idx="2533">
                  <c:v>2.4330000000000102E-2</c:v>
                </c:pt>
                <c:pt idx="2534">
                  <c:v>2.4340000000000101E-2</c:v>
                </c:pt>
                <c:pt idx="2535">
                  <c:v>2.4350000000000101E-2</c:v>
                </c:pt>
                <c:pt idx="2536">
                  <c:v>2.43600000000001E-2</c:v>
                </c:pt>
                <c:pt idx="2537">
                  <c:v>2.43700000000001E-2</c:v>
                </c:pt>
                <c:pt idx="2538">
                  <c:v>2.43800000000001E-2</c:v>
                </c:pt>
                <c:pt idx="2539">
                  <c:v>2.4390000000000099E-2</c:v>
                </c:pt>
                <c:pt idx="2540">
                  <c:v>2.4400000000000099E-2</c:v>
                </c:pt>
                <c:pt idx="2541">
                  <c:v>2.4410000000000098E-2</c:v>
                </c:pt>
                <c:pt idx="2542">
                  <c:v>2.4420000000000101E-2</c:v>
                </c:pt>
                <c:pt idx="2543">
                  <c:v>2.4430000000000101E-2</c:v>
                </c:pt>
                <c:pt idx="2544">
                  <c:v>2.4440000000000101E-2</c:v>
                </c:pt>
                <c:pt idx="2545">
                  <c:v>2.44500000000001E-2</c:v>
                </c:pt>
                <c:pt idx="2546">
                  <c:v>2.44600000000001E-2</c:v>
                </c:pt>
                <c:pt idx="2547">
                  <c:v>2.4470000000000099E-2</c:v>
                </c:pt>
                <c:pt idx="2548">
                  <c:v>2.4480000000000099E-2</c:v>
                </c:pt>
                <c:pt idx="2549">
                  <c:v>2.4490000000000098E-2</c:v>
                </c:pt>
                <c:pt idx="2550">
                  <c:v>2.4500000000000102E-2</c:v>
                </c:pt>
                <c:pt idx="2551">
                  <c:v>2.4510000000000101E-2</c:v>
                </c:pt>
                <c:pt idx="2552">
                  <c:v>2.4520000000000101E-2</c:v>
                </c:pt>
                <c:pt idx="2553">
                  <c:v>2.45300000000001E-2</c:v>
                </c:pt>
                <c:pt idx="2554">
                  <c:v>2.45400000000001E-2</c:v>
                </c:pt>
                <c:pt idx="2555">
                  <c:v>2.45500000000001E-2</c:v>
                </c:pt>
                <c:pt idx="2556">
                  <c:v>2.4560000000000099E-2</c:v>
                </c:pt>
                <c:pt idx="2557">
                  <c:v>2.4570000000000099E-2</c:v>
                </c:pt>
                <c:pt idx="2558">
                  <c:v>2.4580000000000098E-2</c:v>
                </c:pt>
                <c:pt idx="2559">
                  <c:v>2.4590000000000101E-2</c:v>
                </c:pt>
                <c:pt idx="2560">
                  <c:v>2.4600000000000101E-2</c:v>
                </c:pt>
                <c:pt idx="2561">
                  <c:v>2.4610000000000101E-2</c:v>
                </c:pt>
                <c:pt idx="2562">
                  <c:v>2.46200000000001E-2</c:v>
                </c:pt>
                <c:pt idx="2563">
                  <c:v>2.46300000000001E-2</c:v>
                </c:pt>
                <c:pt idx="2564">
                  <c:v>2.4640000000000099E-2</c:v>
                </c:pt>
                <c:pt idx="2565">
                  <c:v>2.4650000000000099E-2</c:v>
                </c:pt>
                <c:pt idx="2566">
                  <c:v>2.4660000000000099E-2</c:v>
                </c:pt>
                <c:pt idx="2567">
                  <c:v>2.4670000000000102E-2</c:v>
                </c:pt>
                <c:pt idx="2568">
                  <c:v>2.4680000000000101E-2</c:v>
                </c:pt>
                <c:pt idx="2569">
                  <c:v>2.4690000000000101E-2</c:v>
                </c:pt>
                <c:pt idx="2570">
                  <c:v>2.47000000000001E-2</c:v>
                </c:pt>
                <c:pt idx="2571">
                  <c:v>2.47100000000001E-2</c:v>
                </c:pt>
                <c:pt idx="2572">
                  <c:v>2.47200000000001E-2</c:v>
                </c:pt>
                <c:pt idx="2573">
                  <c:v>2.4730000000000099E-2</c:v>
                </c:pt>
                <c:pt idx="2574">
                  <c:v>2.4740000000000099E-2</c:v>
                </c:pt>
                <c:pt idx="2575">
                  <c:v>2.4750000000000098E-2</c:v>
                </c:pt>
                <c:pt idx="2576">
                  <c:v>2.4760000000000101E-2</c:v>
                </c:pt>
                <c:pt idx="2577">
                  <c:v>2.4770000000000101E-2</c:v>
                </c:pt>
                <c:pt idx="2578">
                  <c:v>2.4780000000000101E-2</c:v>
                </c:pt>
                <c:pt idx="2579">
                  <c:v>2.47900000000001E-2</c:v>
                </c:pt>
                <c:pt idx="2580">
                  <c:v>2.48000000000001E-2</c:v>
                </c:pt>
                <c:pt idx="2581">
                  <c:v>2.4810000000000099E-2</c:v>
                </c:pt>
                <c:pt idx="2582">
                  <c:v>2.4820000000000099E-2</c:v>
                </c:pt>
                <c:pt idx="2583">
                  <c:v>2.4830000000000099E-2</c:v>
                </c:pt>
                <c:pt idx="2584">
                  <c:v>2.4840000000000102E-2</c:v>
                </c:pt>
                <c:pt idx="2585">
                  <c:v>2.4850000000000101E-2</c:v>
                </c:pt>
                <c:pt idx="2586">
                  <c:v>2.4860000000000101E-2</c:v>
                </c:pt>
                <c:pt idx="2587">
                  <c:v>2.48700000000001E-2</c:v>
                </c:pt>
                <c:pt idx="2588">
                  <c:v>2.48800000000001E-2</c:v>
                </c:pt>
                <c:pt idx="2589">
                  <c:v>2.48900000000001E-2</c:v>
                </c:pt>
                <c:pt idx="2590">
                  <c:v>2.4900000000000099E-2</c:v>
                </c:pt>
                <c:pt idx="2591">
                  <c:v>2.4910000000000099E-2</c:v>
                </c:pt>
                <c:pt idx="2592">
                  <c:v>2.4920000000000098E-2</c:v>
                </c:pt>
                <c:pt idx="2593">
                  <c:v>2.4930000000000101E-2</c:v>
                </c:pt>
                <c:pt idx="2594">
                  <c:v>2.4940000000000101E-2</c:v>
                </c:pt>
                <c:pt idx="2595">
                  <c:v>2.4950000000000101E-2</c:v>
                </c:pt>
                <c:pt idx="2596">
                  <c:v>2.49600000000001E-2</c:v>
                </c:pt>
                <c:pt idx="2597">
                  <c:v>2.49700000000001E-2</c:v>
                </c:pt>
                <c:pt idx="2598">
                  <c:v>2.4980000000000099E-2</c:v>
                </c:pt>
                <c:pt idx="2599">
                  <c:v>2.4990000000000099E-2</c:v>
                </c:pt>
                <c:pt idx="2600">
                  <c:v>2.5000000000000099E-2</c:v>
                </c:pt>
                <c:pt idx="2601">
                  <c:v>2.5010000000000102E-2</c:v>
                </c:pt>
                <c:pt idx="2602">
                  <c:v>2.5020000000000101E-2</c:v>
                </c:pt>
                <c:pt idx="2603">
                  <c:v>2.5030000000000101E-2</c:v>
                </c:pt>
                <c:pt idx="2604">
                  <c:v>2.50400000000001E-2</c:v>
                </c:pt>
                <c:pt idx="2605">
                  <c:v>2.50500000000001E-2</c:v>
                </c:pt>
                <c:pt idx="2606">
                  <c:v>2.50600000000001E-2</c:v>
                </c:pt>
                <c:pt idx="2607">
                  <c:v>2.5070000000000099E-2</c:v>
                </c:pt>
                <c:pt idx="2608">
                  <c:v>2.5080000000000099E-2</c:v>
                </c:pt>
                <c:pt idx="2609">
                  <c:v>2.5090000000000098E-2</c:v>
                </c:pt>
                <c:pt idx="2610">
                  <c:v>2.5100000000000101E-2</c:v>
                </c:pt>
                <c:pt idx="2611">
                  <c:v>2.5110000000000101E-2</c:v>
                </c:pt>
                <c:pt idx="2612">
                  <c:v>2.5120000000000101E-2</c:v>
                </c:pt>
                <c:pt idx="2613">
                  <c:v>2.51300000000001E-2</c:v>
                </c:pt>
                <c:pt idx="2614">
                  <c:v>2.51400000000001E-2</c:v>
                </c:pt>
                <c:pt idx="2615">
                  <c:v>2.5150000000000099E-2</c:v>
                </c:pt>
                <c:pt idx="2616">
                  <c:v>2.5160000000000099E-2</c:v>
                </c:pt>
                <c:pt idx="2617">
                  <c:v>2.5170000000000099E-2</c:v>
                </c:pt>
                <c:pt idx="2618">
                  <c:v>2.5180000000000102E-2</c:v>
                </c:pt>
                <c:pt idx="2619">
                  <c:v>2.5190000000000101E-2</c:v>
                </c:pt>
                <c:pt idx="2620">
                  <c:v>2.5200000000000101E-2</c:v>
                </c:pt>
                <c:pt idx="2621">
                  <c:v>2.52100000000001E-2</c:v>
                </c:pt>
                <c:pt idx="2622">
                  <c:v>2.52200000000001E-2</c:v>
                </c:pt>
                <c:pt idx="2623">
                  <c:v>2.52300000000001E-2</c:v>
                </c:pt>
                <c:pt idx="2624">
                  <c:v>2.5240000000000099E-2</c:v>
                </c:pt>
                <c:pt idx="2625">
                  <c:v>2.5250000000000099E-2</c:v>
                </c:pt>
                <c:pt idx="2626">
                  <c:v>2.5260000000000098E-2</c:v>
                </c:pt>
                <c:pt idx="2627">
                  <c:v>2.5270000000000101E-2</c:v>
                </c:pt>
                <c:pt idx="2628">
                  <c:v>2.5280000000000101E-2</c:v>
                </c:pt>
                <c:pt idx="2629">
                  <c:v>2.5290000000000101E-2</c:v>
                </c:pt>
                <c:pt idx="2630">
                  <c:v>2.53000000000001E-2</c:v>
                </c:pt>
                <c:pt idx="2631">
                  <c:v>2.53100000000001E-2</c:v>
                </c:pt>
                <c:pt idx="2632">
                  <c:v>2.5320000000000099E-2</c:v>
                </c:pt>
                <c:pt idx="2633">
                  <c:v>2.5330000000000099E-2</c:v>
                </c:pt>
                <c:pt idx="2634">
                  <c:v>2.5340000000000099E-2</c:v>
                </c:pt>
                <c:pt idx="2635">
                  <c:v>2.5350000000000102E-2</c:v>
                </c:pt>
                <c:pt idx="2636">
                  <c:v>2.5360000000000101E-2</c:v>
                </c:pt>
                <c:pt idx="2637">
                  <c:v>2.5370000000000101E-2</c:v>
                </c:pt>
                <c:pt idx="2638">
                  <c:v>2.53800000000001E-2</c:v>
                </c:pt>
                <c:pt idx="2639">
                  <c:v>2.53900000000001E-2</c:v>
                </c:pt>
                <c:pt idx="2640">
                  <c:v>2.54000000000001E-2</c:v>
                </c:pt>
                <c:pt idx="2641">
                  <c:v>2.5410000000000099E-2</c:v>
                </c:pt>
                <c:pt idx="2642">
                  <c:v>2.5420000000000099E-2</c:v>
                </c:pt>
                <c:pt idx="2643">
                  <c:v>2.5430000000000098E-2</c:v>
                </c:pt>
                <c:pt idx="2644">
                  <c:v>2.5440000000000101E-2</c:v>
                </c:pt>
                <c:pt idx="2645">
                  <c:v>2.5450000000000101E-2</c:v>
                </c:pt>
                <c:pt idx="2646">
                  <c:v>2.5460000000000101E-2</c:v>
                </c:pt>
                <c:pt idx="2647">
                  <c:v>2.54700000000001E-2</c:v>
                </c:pt>
                <c:pt idx="2648">
                  <c:v>2.54800000000001E-2</c:v>
                </c:pt>
                <c:pt idx="2649">
                  <c:v>2.5490000000000099E-2</c:v>
                </c:pt>
                <c:pt idx="2650">
                  <c:v>2.5500000000000099E-2</c:v>
                </c:pt>
                <c:pt idx="2651">
                  <c:v>2.5510000000000099E-2</c:v>
                </c:pt>
                <c:pt idx="2652">
                  <c:v>2.5520000000000102E-2</c:v>
                </c:pt>
                <c:pt idx="2653">
                  <c:v>2.5530000000000101E-2</c:v>
                </c:pt>
                <c:pt idx="2654">
                  <c:v>2.5540000000000101E-2</c:v>
                </c:pt>
                <c:pt idx="2655">
                  <c:v>2.55500000000001E-2</c:v>
                </c:pt>
                <c:pt idx="2656">
                  <c:v>2.55600000000001E-2</c:v>
                </c:pt>
                <c:pt idx="2657">
                  <c:v>2.55700000000001E-2</c:v>
                </c:pt>
                <c:pt idx="2658">
                  <c:v>2.5580000000000099E-2</c:v>
                </c:pt>
                <c:pt idx="2659">
                  <c:v>2.5590000000000099E-2</c:v>
                </c:pt>
                <c:pt idx="2660">
                  <c:v>2.5600000000000098E-2</c:v>
                </c:pt>
                <c:pt idx="2661">
                  <c:v>2.5610000000000101E-2</c:v>
                </c:pt>
                <c:pt idx="2662">
                  <c:v>2.5620000000000101E-2</c:v>
                </c:pt>
                <c:pt idx="2663">
                  <c:v>2.5630000000000101E-2</c:v>
                </c:pt>
                <c:pt idx="2664">
                  <c:v>2.56400000000001E-2</c:v>
                </c:pt>
                <c:pt idx="2665">
                  <c:v>2.56500000000001E-2</c:v>
                </c:pt>
                <c:pt idx="2666">
                  <c:v>2.5660000000000099E-2</c:v>
                </c:pt>
                <c:pt idx="2667">
                  <c:v>2.5670000000000099E-2</c:v>
                </c:pt>
                <c:pt idx="2668">
                  <c:v>2.5680000000000099E-2</c:v>
                </c:pt>
                <c:pt idx="2669">
                  <c:v>2.5690000000000102E-2</c:v>
                </c:pt>
                <c:pt idx="2670">
                  <c:v>2.5700000000000101E-2</c:v>
                </c:pt>
                <c:pt idx="2671">
                  <c:v>2.5710000000000101E-2</c:v>
                </c:pt>
                <c:pt idx="2672">
                  <c:v>2.57200000000001E-2</c:v>
                </c:pt>
                <c:pt idx="2673">
                  <c:v>2.57300000000001E-2</c:v>
                </c:pt>
                <c:pt idx="2674">
                  <c:v>2.57400000000001E-2</c:v>
                </c:pt>
                <c:pt idx="2675">
                  <c:v>2.5750000000000099E-2</c:v>
                </c:pt>
                <c:pt idx="2676">
                  <c:v>2.5760000000000099E-2</c:v>
                </c:pt>
                <c:pt idx="2677">
                  <c:v>2.5770000000000098E-2</c:v>
                </c:pt>
                <c:pt idx="2678">
                  <c:v>2.5780000000000101E-2</c:v>
                </c:pt>
                <c:pt idx="2679">
                  <c:v>2.5790000000000101E-2</c:v>
                </c:pt>
                <c:pt idx="2680">
                  <c:v>2.5800000000000101E-2</c:v>
                </c:pt>
                <c:pt idx="2681">
                  <c:v>2.58100000000001E-2</c:v>
                </c:pt>
                <c:pt idx="2682">
                  <c:v>2.58200000000001E-2</c:v>
                </c:pt>
                <c:pt idx="2683">
                  <c:v>2.5830000000000099E-2</c:v>
                </c:pt>
                <c:pt idx="2684">
                  <c:v>2.5840000000000099E-2</c:v>
                </c:pt>
                <c:pt idx="2685">
                  <c:v>2.5850000000000099E-2</c:v>
                </c:pt>
                <c:pt idx="2686">
                  <c:v>2.5860000000000102E-2</c:v>
                </c:pt>
                <c:pt idx="2687">
                  <c:v>2.5870000000000101E-2</c:v>
                </c:pt>
                <c:pt idx="2688">
                  <c:v>2.5880000000000101E-2</c:v>
                </c:pt>
                <c:pt idx="2689">
                  <c:v>2.58900000000001E-2</c:v>
                </c:pt>
                <c:pt idx="2690">
                  <c:v>2.59000000000001E-2</c:v>
                </c:pt>
                <c:pt idx="2691">
                  <c:v>2.59100000000001E-2</c:v>
                </c:pt>
                <c:pt idx="2692">
                  <c:v>2.5920000000000099E-2</c:v>
                </c:pt>
                <c:pt idx="2693">
                  <c:v>2.5930000000000099E-2</c:v>
                </c:pt>
                <c:pt idx="2694">
                  <c:v>2.5940000000000098E-2</c:v>
                </c:pt>
                <c:pt idx="2695">
                  <c:v>2.5950000000000101E-2</c:v>
                </c:pt>
                <c:pt idx="2696">
                  <c:v>2.5960000000000101E-2</c:v>
                </c:pt>
                <c:pt idx="2697">
                  <c:v>2.5970000000000101E-2</c:v>
                </c:pt>
                <c:pt idx="2698">
                  <c:v>2.59800000000001E-2</c:v>
                </c:pt>
                <c:pt idx="2699">
                  <c:v>2.59900000000001E-2</c:v>
                </c:pt>
                <c:pt idx="2700">
                  <c:v>2.6000000000000099E-2</c:v>
                </c:pt>
                <c:pt idx="2701">
                  <c:v>2.6010000000000099E-2</c:v>
                </c:pt>
                <c:pt idx="2702">
                  <c:v>2.6020000000000099E-2</c:v>
                </c:pt>
                <c:pt idx="2703">
                  <c:v>2.6030000000000102E-2</c:v>
                </c:pt>
                <c:pt idx="2704">
                  <c:v>2.6040000000000101E-2</c:v>
                </c:pt>
                <c:pt idx="2705">
                  <c:v>2.6050000000000101E-2</c:v>
                </c:pt>
                <c:pt idx="2706">
                  <c:v>2.60600000000001E-2</c:v>
                </c:pt>
                <c:pt idx="2707">
                  <c:v>2.60700000000001E-2</c:v>
                </c:pt>
                <c:pt idx="2708">
                  <c:v>2.60800000000001E-2</c:v>
                </c:pt>
                <c:pt idx="2709">
                  <c:v>2.6090000000000099E-2</c:v>
                </c:pt>
                <c:pt idx="2710">
                  <c:v>2.6100000000000099E-2</c:v>
                </c:pt>
                <c:pt idx="2711">
                  <c:v>2.6110000000000098E-2</c:v>
                </c:pt>
                <c:pt idx="2712">
                  <c:v>2.6120000000000101E-2</c:v>
                </c:pt>
                <c:pt idx="2713">
                  <c:v>2.6130000000000101E-2</c:v>
                </c:pt>
                <c:pt idx="2714">
                  <c:v>2.6140000000000101E-2</c:v>
                </c:pt>
                <c:pt idx="2715">
                  <c:v>2.61500000000001E-2</c:v>
                </c:pt>
                <c:pt idx="2716">
                  <c:v>2.61600000000001E-2</c:v>
                </c:pt>
                <c:pt idx="2717">
                  <c:v>2.6170000000000099E-2</c:v>
                </c:pt>
                <c:pt idx="2718">
                  <c:v>2.6180000000000099E-2</c:v>
                </c:pt>
                <c:pt idx="2719">
                  <c:v>2.6190000000000099E-2</c:v>
                </c:pt>
                <c:pt idx="2720">
                  <c:v>2.6200000000000102E-2</c:v>
                </c:pt>
                <c:pt idx="2721">
                  <c:v>2.6210000000000101E-2</c:v>
                </c:pt>
                <c:pt idx="2722">
                  <c:v>2.6220000000000101E-2</c:v>
                </c:pt>
                <c:pt idx="2723">
                  <c:v>2.62300000000001E-2</c:v>
                </c:pt>
                <c:pt idx="2724">
                  <c:v>2.62400000000001E-2</c:v>
                </c:pt>
                <c:pt idx="2725">
                  <c:v>2.62500000000001E-2</c:v>
                </c:pt>
                <c:pt idx="2726">
                  <c:v>2.6260000000000099E-2</c:v>
                </c:pt>
                <c:pt idx="2727">
                  <c:v>2.6270000000000099E-2</c:v>
                </c:pt>
                <c:pt idx="2728">
                  <c:v>2.6280000000000098E-2</c:v>
                </c:pt>
                <c:pt idx="2729">
                  <c:v>2.6290000000000101E-2</c:v>
                </c:pt>
                <c:pt idx="2730">
                  <c:v>2.6300000000000101E-2</c:v>
                </c:pt>
                <c:pt idx="2731">
                  <c:v>2.6310000000000101E-2</c:v>
                </c:pt>
                <c:pt idx="2732">
                  <c:v>2.63200000000001E-2</c:v>
                </c:pt>
                <c:pt idx="2733">
                  <c:v>2.63300000000001E-2</c:v>
                </c:pt>
                <c:pt idx="2734">
                  <c:v>2.6340000000000099E-2</c:v>
                </c:pt>
                <c:pt idx="2735">
                  <c:v>2.6350000000000099E-2</c:v>
                </c:pt>
                <c:pt idx="2736">
                  <c:v>2.6360000000000099E-2</c:v>
                </c:pt>
                <c:pt idx="2737">
                  <c:v>2.6370000000000102E-2</c:v>
                </c:pt>
                <c:pt idx="2738">
                  <c:v>2.6380000000000101E-2</c:v>
                </c:pt>
                <c:pt idx="2739">
                  <c:v>2.6390000000000101E-2</c:v>
                </c:pt>
                <c:pt idx="2740">
                  <c:v>2.64000000000001E-2</c:v>
                </c:pt>
                <c:pt idx="2741">
                  <c:v>2.64100000000001E-2</c:v>
                </c:pt>
                <c:pt idx="2742">
                  <c:v>2.64200000000001E-2</c:v>
                </c:pt>
                <c:pt idx="2743">
                  <c:v>2.6430000000000099E-2</c:v>
                </c:pt>
                <c:pt idx="2744">
                  <c:v>2.6440000000000099E-2</c:v>
                </c:pt>
                <c:pt idx="2745">
                  <c:v>2.6450000000000098E-2</c:v>
                </c:pt>
                <c:pt idx="2746">
                  <c:v>2.6460000000000101E-2</c:v>
                </c:pt>
                <c:pt idx="2747">
                  <c:v>2.6470000000000101E-2</c:v>
                </c:pt>
                <c:pt idx="2748">
                  <c:v>2.6480000000000101E-2</c:v>
                </c:pt>
                <c:pt idx="2749">
                  <c:v>2.64900000000001E-2</c:v>
                </c:pt>
                <c:pt idx="2750">
                  <c:v>2.65000000000001E-2</c:v>
                </c:pt>
                <c:pt idx="2751">
                  <c:v>2.6510000000000099E-2</c:v>
                </c:pt>
                <c:pt idx="2752">
                  <c:v>2.6520000000000099E-2</c:v>
                </c:pt>
                <c:pt idx="2753">
                  <c:v>2.6530000000000099E-2</c:v>
                </c:pt>
                <c:pt idx="2754">
                  <c:v>2.6540000000000102E-2</c:v>
                </c:pt>
                <c:pt idx="2755">
                  <c:v>2.6550000000000101E-2</c:v>
                </c:pt>
                <c:pt idx="2756">
                  <c:v>2.6560000000000101E-2</c:v>
                </c:pt>
                <c:pt idx="2757">
                  <c:v>2.65700000000001E-2</c:v>
                </c:pt>
                <c:pt idx="2758">
                  <c:v>2.65800000000001E-2</c:v>
                </c:pt>
                <c:pt idx="2759">
                  <c:v>2.65900000000001E-2</c:v>
                </c:pt>
                <c:pt idx="2760">
                  <c:v>2.6600000000000099E-2</c:v>
                </c:pt>
                <c:pt idx="2761">
                  <c:v>2.6610000000000099E-2</c:v>
                </c:pt>
                <c:pt idx="2762">
                  <c:v>2.6620000000000098E-2</c:v>
                </c:pt>
                <c:pt idx="2763">
                  <c:v>2.6630000000000102E-2</c:v>
                </c:pt>
                <c:pt idx="2764">
                  <c:v>2.6640000000000101E-2</c:v>
                </c:pt>
                <c:pt idx="2765">
                  <c:v>2.6650000000000101E-2</c:v>
                </c:pt>
                <c:pt idx="2766">
                  <c:v>2.66600000000001E-2</c:v>
                </c:pt>
                <c:pt idx="2767">
                  <c:v>2.66700000000001E-2</c:v>
                </c:pt>
                <c:pt idx="2768">
                  <c:v>2.6680000000000099E-2</c:v>
                </c:pt>
                <c:pt idx="2769">
                  <c:v>2.6690000000000099E-2</c:v>
                </c:pt>
                <c:pt idx="2770">
                  <c:v>2.6700000000000099E-2</c:v>
                </c:pt>
                <c:pt idx="2771">
                  <c:v>2.6710000000000102E-2</c:v>
                </c:pt>
                <c:pt idx="2772">
                  <c:v>2.6720000000000101E-2</c:v>
                </c:pt>
                <c:pt idx="2773">
                  <c:v>2.6730000000000101E-2</c:v>
                </c:pt>
                <c:pt idx="2774">
                  <c:v>2.67400000000001E-2</c:v>
                </c:pt>
                <c:pt idx="2775">
                  <c:v>2.67500000000001E-2</c:v>
                </c:pt>
                <c:pt idx="2776">
                  <c:v>2.67600000000001E-2</c:v>
                </c:pt>
                <c:pt idx="2777">
                  <c:v>2.6770000000000099E-2</c:v>
                </c:pt>
                <c:pt idx="2778">
                  <c:v>2.6780000000000099E-2</c:v>
                </c:pt>
                <c:pt idx="2779">
                  <c:v>2.6790000000000098E-2</c:v>
                </c:pt>
                <c:pt idx="2780">
                  <c:v>2.6800000000000102E-2</c:v>
                </c:pt>
                <c:pt idx="2781">
                  <c:v>2.6810000000000101E-2</c:v>
                </c:pt>
                <c:pt idx="2782">
                  <c:v>2.6820000000000101E-2</c:v>
                </c:pt>
                <c:pt idx="2783">
                  <c:v>2.68300000000001E-2</c:v>
                </c:pt>
                <c:pt idx="2784">
                  <c:v>2.68400000000001E-2</c:v>
                </c:pt>
                <c:pt idx="2785">
                  <c:v>2.6850000000000099E-2</c:v>
                </c:pt>
                <c:pt idx="2786">
                  <c:v>2.6860000000000099E-2</c:v>
                </c:pt>
                <c:pt idx="2787">
                  <c:v>2.6870000000000099E-2</c:v>
                </c:pt>
                <c:pt idx="2788">
                  <c:v>2.6880000000000102E-2</c:v>
                </c:pt>
                <c:pt idx="2789">
                  <c:v>2.6890000000000101E-2</c:v>
                </c:pt>
                <c:pt idx="2790">
                  <c:v>2.6900000000000101E-2</c:v>
                </c:pt>
                <c:pt idx="2791">
                  <c:v>2.6910000000000101E-2</c:v>
                </c:pt>
                <c:pt idx="2792">
                  <c:v>2.69200000000001E-2</c:v>
                </c:pt>
                <c:pt idx="2793">
                  <c:v>2.69300000000001E-2</c:v>
                </c:pt>
                <c:pt idx="2794">
                  <c:v>2.6940000000000099E-2</c:v>
                </c:pt>
                <c:pt idx="2795">
                  <c:v>2.6950000000000099E-2</c:v>
                </c:pt>
                <c:pt idx="2796">
                  <c:v>2.6960000000000098E-2</c:v>
                </c:pt>
                <c:pt idx="2797">
                  <c:v>2.6970000000000102E-2</c:v>
                </c:pt>
                <c:pt idx="2798">
                  <c:v>2.6980000000000101E-2</c:v>
                </c:pt>
                <c:pt idx="2799">
                  <c:v>2.6990000000000101E-2</c:v>
                </c:pt>
                <c:pt idx="2800">
                  <c:v>2.70000000000001E-2</c:v>
                </c:pt>
                <c:pt idx="2801">
                  <c:v>2.70100000000001E-2</c:v>
                </c:pt>
                <c:pt idx="2802">
                  <c:v>2.7020000000000099E-2</c:v>
                </c:pt>
                <c:pt idx="2803">
                  <c:v>2.7030000000000099E-2</c:v>
                </c:pt>
                <c:pt idx="2804">
                  <c:v>2.7040000000000099E-2</c:v>
                </c:pt>
                <c:pt idx="2805">
                  <c:v>2.7050000000000098E-2</c:v>
                </c:pt>
                <c:pt idx="2806">
                  <c:v>2.7060000000000101E-2</c:v>
                </c:pt>
                <c:pt idx="2807">
                  <c:v>2.7070000000000101E-2</c:v>
                </c:pt>
                <c:pt idx="2808">
                  <c:v>2.7080000000000101E-2</c:v>
                </c:pt>
                <c:pt idx="2809">
                  <c:v>2.70900000000001E-2</c:v>
                </c:pt>
                <c:pt idx="2810">
                  <c:v>2.71000000000001E-2</c:v>
                </c:pt>
                <c:pt idx="2811">
                  <c:v>2.7110000000000099E-2</c:v>
                </c:pt>
                <c:pt idx="2812">
                  <c:v>2.7120000000000099E-2</c:v>
                </c:pt>
                <c:pt idx="2813">
                  <c:v>2.7130000000000098E-2</c:v>
                </c:pt>
                <c:pt idx="2814">
                  <c:v>2.7140000000000102E-2</c:v>
                </c:pt>
                <c:pt idx="2815">
                  <c:v>2.7150000000000101E-2</c:v>
                </c:pt>
                <c:pt idx="2816">
                  <c:v>2.7160000000000101E-2</c:v>
                </c:pt>
                <c:pt idx="2817">
                  <c:v>2.71700000000001E-2</c:v>
                </c:pt>
                <c:pt idx="2818">
                  <c:v>2.71800000000001E-2</c:v>
                </c:pt>
                <c:pt idx="2819">
                  <c:v>2.71900000000001E-2</c:v>
                </c:pt>
                <c:pt idx="2820">
                  <c:v>2.7200000000000099E-2</c:v>
                </c:pt>
                <c:pt idx="2821">
                  <c:v>2.7210000000000099E-2</c:v>
                </c:pt>
                <c:pt idx="2822">
                  <c:v>2.7220000000000098E-2</c:v>
                </c:pt>
                <c:pt idx="2823">
                  <c:v>2.7230000000000101E-2</c:v>
                </c:pt>
                <c:pt idx="2824">
                  <c:v>2.7240000000000101E-2</c:v>
                </c:pt>
                <c:pt idx="2825">
                  <c:v>2.7250000000000101E-2</c:v>
                </c:pt>
                <c:pt idx="2826">
                  <c:v>2.72600000000001E-2</c:v>
                </c:pt>
                <c:pt idx="2827">
                  <c:v>2.72700000000001E-2</c:v>
                </c:pt>
                <c:pt idx="2828">
                  <c:v>2.7280000000000099E-2</c:v>
                </c:pt>
                <c:pt idx="2829">
                  <c:v>2.7290000000000099E-2</c:v>
                </c:pt>
                <c:pt idx="2830">
                  <c:v>2.7300000000000098E-2</c:v>
                </c:pt>
                <c:pt idx="2831">
                  <c:v>2.7310000000000102E-2</c:v>
                </c:pt>
                <c:pt idx="2832">
                  <c:v>2.7320000000000101E-2</c:v>
                </c:pt>
                <c:pt idx="2833">
                  <c:v>2.7330000000000101E-2</c:v>
                </c:pt>
                <c:pt idx="2834">
                  <c:v>2.73400000000001E-2</c:v>
                </c:pt>
                <c:pt idx="2835">
                  <c:v>2.73500000000001E-2</c:v>
                </c:pt>
                <c:pt idx="2836">
                  <c:v>2.73600000000001E-2</c:v>
                </c:pt>
                <c:pt idx="2837">
                  <c:v>2.7370000000000099E-2</c:v>
                </c:pt>
                <c:pt idx="2838">
                  <c:v>2.7380000000000099E-2</c:v>
                </c:pt>
                <c:pt idx="2839">
                  <c:v>2.7390000000000098E-2</c:v>
                </c:pt>
                <c:pt idx="2840">
                  <c:v>2.7400000000000101E-2</c:v>
                </c:pt>
                <c:pt idx="2841">
                  <c:v>2.7410000000000101E-2</c:v>
                </c:pt>
                <c:pt idx="2842">
                  <c:v>2.7420000000000101E-2</c:v>
                </c:pt>
                <c:pt idx="2843">
                  <c:v>2.74300000000001E-2</c:v>
                </c:pt>
                <c:pt idx="2844">
                  <c:v>2.74400000000001E-2</c:v>
                </c:pt>
                <c:pt idx="2845">
                  <c:v>2.7450000000000099E-2</c:v>
                </c:pt>
                <c:pt idx="2846">
                  <c:v>2.7460000000000099E-2</c:v>
                </c:pt>
                <c:pt idx="2847">
                  <c:v>2.7470000000000099E-2</c:v>
                </c:pt>
                <c:pt idx="2848">
                  <c:v>2.7480000000000102E-2</c:v>
                </c:pt>
                <c:pt idx="2849">
                  <c:v>2.7490000000000101E-2</c:v>
                </c:pt>
                <c:pt idx="2850">
                  <c:v>2.7500000000000101E-2</c:v>
                </c:pt>
                <c:pt idx="2851">
                  <c:v>2.75100000000001E-2</c:v>
                </c:pt>
                <c:pt idx="2852">
                  <c:v>2.75200000000001E-2</c:v>
                </c:pt>
                <c:pt idx="2853">
                  <c:v>2.75300000000001E-2</c:v>
                </c:pt>
                <c:pt idx="2854">
                  <c:v>2.7540000000000099E-2</c:v>
                </c:pt>
                <c:pt idx="2855">
                  <c:v>2.7550000000000099E-2</c:v>
                </c:pt>
                <c:pt idx="2856">
                  <c:v>2.7560000000000098E-2</c:v>
                </c:pt>
                <c:pt idx="2857">
                  <c:v>2.7570000000000101E-2</c:v>
                </c:pt>
                <c:pt idx="2858">
                  <c:v>2.7580000000000101E-2</c:v>
                </c:pt>
                <c:pt idx="2859">
                  <c:v>2.7590000000000101E-2</c:v>
                </c:pt>
                <c:pt idx="2860">
                  <c:v>2.76000000000001E-2</c:v>
                </c:pt>
                <c:pt idx="2861">
                  <c:v>2.76100000000001E-2</c:v>
                </c:pt>
                <c:pt idx="2862">
                  <c:v>2.7620000000000099E-2</c:v>
                </c:pt>
                <c:pt idx="2863">
                  <c:v>2.7630000000000099E-2</c:v>
                </c:pt>
                <c:pt idx="2864">
                  <c:v>2.7640000000000099E-2</c:v>
                </c:pt>
                <c:pt idx="2865">
                  <c:v>2.7650000000000102E-2</c:v>
                </c:pt>
                <c:pt idx="2866">
                  <c:v>2.7660000000000101E-2</c:v>
                </c:pt>
                <c:pt idx="2867">
                  <c:v>2.7670000000000101E-2</c:v>
                </c:pt>
                <c:pt idx="2868">
                  <c:v>2.76800000000001E-2</c:v>
                </c:pt>
                <c:pt idx="2869">
                  <c:v>2.76900000000001E-2</c:v>
                </c:pt>
                <c:pt idx="2870">
                  <c:v>2.77000000000001E-2</c:v>
                </c:pt>
                <c:pt idx="2871">
                  <c:v>2.7710000000000099E-2</c:v>
                </c:pt>
                <c:pt idx="2872">
                  <c:v>2.7720000000000099E-2</c:v>
                </c:pt>
                <c:pt idx="2873">
                  <c:v>2.7730000000000098E-2</c:v>
                </c:pt>
                <c:pt idx="2874">
                  <c:v>2.7740000000000101E-2</c:v>
                </c:pt>
                <c:pt idx="2875">
                  <c:v>2.7750000000000101E-2</c:v>
                </c:pt>
                <c:pt idx="2876">
                  <c:v>2.7760000000000101E-2</c:v>
                </c:pt>
                <c:pt idx="2877">
                  <c:v>2.77700000000001E-2</c:v>
                </c:pt>
                <c:pt idx="2878">
                  <c:v>2.77800000000001E-2</c:v>
                </c:pt>
                <c:pt idx="2879">
                  <c:v>2.7790000000000099E-2</c:v>
                </c:pt>
                <c:pt idx="2880">
                  <c:v>2.7800000000000099E-2</c:v>
                </c:pt>
                <c:pt idx="2881">
                  <c:v>2.7810000000000099E-2</c:v>
                </c:pt>
                <c:pt idx="2882">
                  <c:v>2.7820000000000102E-2</c:v>
                </c:pt>
                <c:pt idx="2883">
                  <c:v>2.7830000000000101E-2</c:v>
                </c:pt>
                <c:pt idx="2884">
                  <c:v>2.7840000000000101E-2</c:v>
                </c:pt>
                <c:pt idx="2885">
                  <c:v>2.78500000000001E-2</c:v>
                </c:pt>
                <c:pt idx="2886">
                  <c:v>2.78600000000001E-2</c:v>
                </c:pt>
                <c:pt idx="2887">
                  <c:v>2.78700000000001E-2</c:v>
                </c:pt>
                <c:pt idx="2888">
                  <c:v>2.7880000000000099E-2</c:v>
                </c:pt>
                <c:pt idx="2889">
                  <c:v>2.7890000000000099E-2</c:v>
                </c:pt>
                <c:pt idx="2890">
                  <c:v>2.7900000000000098E-2</c:v>
                </c:pt>
                <c:pt idx="2891">
                  <c:v>2.7910000000000101E-2</c:v>
                </c:pt>
                <c:pt idx="2892">
                  <c:v>2.7920000000000101E-2</c:v>
                </c:pt>
                <c:pt idx="2893">
                  <c:v>2.7930000000000101E-2</c:v>
                </c:pt>
                <c:pt idx="2894">
                  <c:v>2.79400000000001E-2</c:v>
                </c:pt>
                <c:pt idx="2895">
                  <c:v>2.79500000000001E-2</c:v>
                </c:pt>
                <c:pt idx="2896">
                  <c:v>2.7960000000000099E-2</c:v>
                </c:pt>
                <c:pt idx="2897">
                  <c:v>2.7970000000000099E-2</c:v>
                </c:pt>
                <c:pt idx="2898">
                  <c:v>2.7980000000000099E-2</c:v>
                </c:pt>
                <c:pt idx="2899">
                  <c:v>2.7990000000000102E-2</c:v>
                </c:pt>
                <c:pt idx="2900">
                  <c:v>2.8000000000000101E-2</c:v>
                </c:pt>
                <c:pt idx="2901">
                  <c:v>2.8010000000000101E-2</c:v>
                </c:pt>
                <c:pt idx="2902">
                  <c:v>2.80200000000001E-2</c:v>
                </c:pt>
                <c:pt idx="2903">
                  <c:v>2.80300000000001E-2</c:v>
                </c:pt>
                <c:pt idx="2904">
                  <c:v>2.80400000000001E-2</c:v>
                </c:pt>
                <c:pt idx="2905">
                  <c:v>2.8050000000000099E-2</c:v>
                </c:pt>
                <c:pt idx="2906">
                  <c:v>2.8060000000000099E-2</c:v>
                </c:pt>
                <c:pt idx="2907">
                  <c:v>2.8070000000000098E-2</c:v>
                </c:pt>
                <c:pt idx="2908">
                  <c:v>2.8080000000000101E-2</c:v>
                </c:pt>
                <c:pt idx="2909">
                  <c:v>2.8090000000000101E-2</c:v>
                </c:pt>
                <c:pt idx="2910">
                  <c:v>2.8100000000000101E-2</c:v>
                </c:pt>
                <c:pt idx="2911">
                  <c:v>2.81100000000001E-2</c:v>
                </c:pt>
                <c:pt idx="2912">
                  <c:v>2.81200000000001E-2</c:v>
                </c:pt>
                <c:pt idx="2913">
                  <c:v>2.8130000000000099E-2</c:v>
                </c:pt>
                <c:pt idx="2914">
                  <c:v>2.8140000000000099E-2</c:v>
                </c:pt>
                <c:pt idx="2915">
                  <c:v>2.8150000000000099E-2</c:v>
                </c:pt>
                <c:pt idx="2916">
                  <c:v>2.8160000000000102E-2</c:v>
                </c:pt>
                <c:pt idx="2917">
                  <c:v>2.8170000000000101E-2</c:v>
                </c:pt>
                <c:pt idx="2918">
                  <c:v>2.8180000000000101E-2</c:v>
                </c:pt>
                <c:pt idx="2919">
                  <c:v>2.81900000000001E-2</c:v>
                </c:pt>
                <c:pt idx="2920">
                  <c:v>2.82000000000001E-2</c:v>
                </c:pt>
                <c:pt idx="2921">
                  <c:v>2.82100000000001E-2</c:v>
                </c:pt>
                <c:pt idx="2922">
                  <c:v>2.8220000000000099E-2</c:v>
                </c:pt>
                <c:pt idx="2923">
                  <c:v>2.8230000000000099E-2</c:v>
                </c:pt>
                <c:pt idx="2924">
                  <c:v>2.8240000000000098E-2</c:v>
                </c:pt>
                <c:pt idx="2925">
                  <c:v>2.8250000000000101E-2</c:v>
                </c:pt>
                <c:pt idx="2926">
                  <c:v>2.8260000000000101E-2</c:v>
                </c:pt>
                <c:pt idx="2927">
                  <c:v>2.8270000000000101E-2</c:v>
                </c:pt>
                <c:pt idx="2928">
                  <c:v>2.82800000000001E-2</c:v>
                </c:pt>
                <c:pt idx="2929">
                  <c:v>2.82900000000001E-2</c:v>
                </c:pt>
                <c:pt idx="2930">
                  <c:v>2.8300000000000099E-2</c:v>
                </c:pt>
                <c:pt idx="2931">
                  <c:v>2.8310000000000099E-2</c:v>
                </c:pt>
                <c:pt idx="2932">
                  <c:v>2.8320000000000099E-2</c:v>
                </c:pt>
                <c:pt idx="2933">
                  <c:v>2.8330000000000102E-2</c:v>
                </c:pt>
                <c:pt idx="2934">
                  <c:v>2.8340000000000101E-2</c:v>
                </c:pt>
                <c:pt idx="2935">
                  <c:v>2.8350000000000101E-2</c:v>
                </c:pt>
                <c:pt idx="2936">
                  <c:v>2.83600000000001E-2</c:v>
                </c:pt>
                <c:pt idx="2937">
                  <c:v>2.83700000000001E-2</c:v>
                </c:pt>
                <c:pt idx="2938">
                  <c:v>2.83800000000001E-2</c:v>
                </c:pt>
                <c:pt idx="2939">
                  <c:v>2.8390000000000099E-2</c:v>
                </c:pt>
                <c:pt idx="2940">
                  <c:v>2.8400000000000099E-2</c:v>
                </c:pt>
                <c:pt idx="2941">
                  <c:v>2.8410000000000098E-2</c:v>
                </c:pt>
                <c:pt idx="2942">
                  <c:v>2.8420000000000101E-2</c:v>
                </c:pt>
                <c:pt idx="2943">
                  <c:v>2.8430000000000101E-2</c:v>
                </c:pt>
                <c:pt idx="2944">
                  <c:v>2.8440000000000101E-2</c:v>
                </c:pt>
                <c:pt idx="2945">
                  <c:v>2.84500000000001E-2</c:v>
                </c:pt>
                <c:pt idx="2946">
                  <c:v>2.84600000000001E-2</c:v>
                </c:pt>
                <c:pt idx="2947">
                  <c:v>2.8470000000000099E-2</c:v>
                </c:pt>
                <c:pt idx="2948">
                  <c:v>2.8480000000000099E-2</c:v>
                </c:pt>
                <c:pt idx="2949">
                  <c:v>2.8490000000000099E-2</c:v>
                </c:pt>
                <c:pt idx="2950">
                  <c:v>2.8500000000000102E-2</c:v>
                </c:pt>
                <c:pt idx="2951">
                  <c:v>2.8510000000000101E-2</c:v>
                </c:pt>
                <c:pt idx="2952">
                  <c:v>2.8520000000000101E-2</c:v>
                </c:pt>
                <c:pt idx="2953">
                  <c:v>2.85300000000001E-2</c:v>
                </c:pt>
                <c:pt idx="2954">
                  <c:v>2.85400000000001E-2</c:v>
                </c:pt>
                <c:pt idx="2955">
                  <c:v>2.85500000000001E-2</c:v>
                </c:pt>
                <c:pt idx="2956">
                  <c:v>2.8560000000000099E-2</c:v>
                </c:pt>
                <c:pt idx="2957">
                  <c:v>2.8570000000000099E-2</c:v>
                </c:pt>
                <c:pt idx="2958">
                  <c:v>2.8580000000000098E-2</c:v>
                </c:pt>
                <c:pt idx="2959">
                  <c:v>2.8590000000000101E-2</c:v>
                </c:pt>
                <c:pt idx="2960">
                  <c:v>2.8600000000000101E-2</c:v>
                </c:pt>
                <c:pt idx="2961">
                  <c:v>2.8610000000000101E-2</c:v>
                </c:pt>
                <c:pt idx="2962">
                  <c:v>2.86200000000001E-2</c:v>
                </c:pt>
                <c:pt idx="2963">
                  <c:v>2.86300000000001E-2</c:v>
                </c:pt>
                <c:pt idx="2964">
                  <c:v>2.8640000000000099E-2</c:v>
                </c:pt>
                <c:pt idx="2965">
                  <c:v>2.8650000000000099E-2</c:v>
                </c:pt>
                <c:pt idx="2966">
                  <c:v>2.8660000000000099E-2</c:v>
                </c:pt>
                <c:pt idx="2967">
                  <c:v>2.8670000000000102E-2</c:v>
                </c:pt>
                <c:pt idx="2968">
                  <c:v>2.8680000000000101E-2</c:v>
                </c:pt>
                <c:pt idx="2969">
                  <c:v>2.8690000000000101E-2</c:v>
                </c:pt>
                <c:pt idx="2970">
                  <c:v>2.87000000000001E-2</c:v>
                </c:pt>
                <c:pt idx="2971">
                  <c:v>2.87100000000001E-2</c:v>
                </c:pt>
                <c:pt idx="2972">
                  <c:v>2.87200000000001E-2</c:v>
                </c:pt>
                <c:pt idx="2973">
                  <c:v>2.8730000000000099E-2</c:v>
                </c:pt>
                <c:pt idx="2974">
                  <c:v>2.8740000000000099E-2</c:v>
                </c:pt>
                <c:pt idx="2975">
                  <c:v>2.8750000000000098E-2</c:v>
                </c:pt>
                <c:pt idx="2976">
                  <c:v>2.8760000000000101E-2</c:v>
                </c:pt>
                <c:pt idx="2977">
                  <c:v>2.8770000000000101E-2</c:v>
                </c:pt>
                <c:pt idx="2978">
                  <c:v>2.8780000000000101E-2</c:v>
                </c:pt>
                <c:pt idx="2979">
                  <c:v>2.87900000000001E-2</c:v>
                </c:pt>
                <c:pt idx="2980">
                  <c:v>2.88000000000001E-2</c:v>
                </c:pt>
                <c:pt idx="2981">
                  <c:v>2.8810000000000099E-2</c:v>
                </c:pt>
                <c:pt idx="2982">
                  <c:v>2.8820000000000099E-2</c:v>
                </c:pt>
                <c:pt idx="2983">
                  <c:v>2.8830000000000099E-2</c:v>
                </c:pt>
                <c:pt idx="2984">
                  <c:v>2.8840000000000102E-2</c:v>
                </c:pt>
                <c:pt idx="2985">
                  <c:v>2.8850000000000101E-2</c:v>
                </c:pt>
                <c:pt idx="2986">
                  <c:v>2.8860000000000101E-2</c:v>
                </c:pt>
                <c:pt idx="2987">
                  <c:v>2.88700000000001E-2</c:v>
                </c:pt>
                <c:pt idx="2988">
                  <c:v>2.88800000000001E-2</c:v>
                </c:pt>
                <c:pt idx="2989">
                  <c:v>2.88900000000001E-2</c:v>
                </c:pt>
                <c:pt idx="2990">
                  <c:v>2.8900000000000099E-2</c:v>
                </c:pt>
                <c:pt idx="2991">
                  <c:v>2.8910000000000099E-2</c:v>
                </c:pt>
                <c:pt idx="2992">
                  <c:v>2.8920000000000098E-2</c:v>
                </c:pt>
                <c:pt idx="2993">
                  <c:v>2.8930000000000101E-2</c:v>
                </c:pt>
                <c:pt idx="2994">
                  <c:v>2.8940000000000101E-2</c:v>
                </c:pt>
                <c:pt idx="2995">
                  <c:v>2.8950000000000101E-2</c:v>
                </c:pt>
                <c:pt idx="2996">
                  <c:v>2.89600000000001E-2</c:v>
                </c:pt>
                <c:pt idx="2997">
                  <c:v>2.89700000000001E-2</c:v>
                </c:pt>
                <c:pt idx="2998">
                  <c:v>2.8980000000000099E-2</c:v>
                </c:pt>
                <c:pt idx="2999">
                  <c:v>2.8990000000000099E-2</c:v>
                </c:pt>
                <c:pt idx="3000">
                  <c:v>2.9000000000000099E-2</c:v>
                </c:pt>
                <c:pt idx="3001">
                  <c:v>2.9010000000000102E-2</c:v>
                </c:pt>
                <c:pt idx="3002">
                  <c:v>2.9020000000000101E-2</c:v>
                </c:pt>
                <c:pt idx="3003">
                  <c:v>2.9030000000000101E-2</c:v>
                </c:pt>
                <c:pt idx="3004">
                  <c:v>2.90400000000001E-2</c:v>
                </c:pt>
                <c:pt idx="3005">
                  <c:v>2.90500000000001E-2</c:v>
                </c:pt>
                <c:pt idx="3006">
                  <c:v>2.90600000000001E-2</c:v>
                </c:pt>
                <c:pt idx="3007">
                  <c:v>2.9070000000000099E-2</c:v>
                </c:pt>
                <c:pt idx="3008">
                  <c:v>2.9080000000000099E-2</c:v>
                </c:pt>
                <c:pt idx="3009">
                  <c:v>2.9090000000000098E-2</c:v>
                </c:pt>
                <c:pt idx="3010">
                  <c:v>2.9100000000000101E-2</c:v>
                </c:pt>
                <c:pt idx="3011">
                  <c:v>2.9110000000000101E-2</c:v>
                </c:pt>
                <c:pt idx="3012">
                  <c:v>2.9120000000000101E-2</c:v>
                </c:pt>
                <c:pt idx="3013">
                  <c:v>2.91300000000001E-2</c:v>
                </c:pt>
                <c:pt idx="3014">
                  <c:v>2.91400000000001E-2</c:v>
                </c:pt>
                <c:pt idx="3015">
                  <c:v>2.9150000000000099E-2</c:v>
                </c:pt>
                <c:pt idx="3016">
                  <c:v>2.9160000000000099E-2</c:v>
                </c:pt>
                <c:pt idx="3017">
                  <c:v>2.9170000000000099E-2</c:v>
                </c:pt>
                <c:pt idx="3018">
                  <c:v>2.9180000000000102E-2</c:v>
                </c:pt>
                <c:pt idx="3019">
                  <c:v>2.9190000000000101E-2</c:v>
                </c:pt>
                <c:pt idx="3020">
                  <c:v>2.9200000000000101E-2</c:v>
                </c:pt>
                <c:pt idx="3021">
                  <c:v>2.92100000000001E-2</c:v>
                </c:pt>
                <c:pt idx="3022">
                  <c:v>2.92200000000001E-2</c:v>
                </c:pt>
                <c:pt idx="3023">
                  <c:v>2.92300000000001E-2</c:v>
                </c:pt>
                <c:pt idx="3024">
                  <c:v>2.9240000000000099E-2</c:v>
                </c:pt>
                <c:pt idx="3025">
                  <c:v>2.9250000000000099E-2</c:v>
                </c:pt>
                <c:pt idx="3026">
                  <c:v>2.9260000000000098E-2</c:v>
                </c:pt>
                <c:pt idx="3027">
                  <c:v>2.9270000000000101E-2</c:v>
                </c:pt>
                <c:pt idx="3028">
                  <c:v>2.9280000000000101E-2</c:v>
                </c:pt>
                <c:pt idx="3029">
                  <c:v>2.9290000000000101E-2</c:v>
                </c:pt>
                <c:pt idx="3030">
                  <c:v>2.93000000000001E-2</c:v>
                </c:pt>
                <c:pt idx="3031">
                  <c:v>2.93100000000001E-2</c:v>
                </c:pt>
                <c:pt idx="3032">
                  <c:v>2.9320000000000099E-2</c:v>
                </c:pt>
                <c:pt idx="3033">
                  <c:v>2.9330000000000099E-2</c:v>
                </c:pt>
                <c:pt idx="3034">
                  <c:v>2.9340000000000099E-2</c:v>
                </c:pt>
                <c:pt idx="3035">
                  <c:v>2.9350000000000102E-2</c:v>
                </c:pt>
                <c:pt idx="3036">
                  <c:v>2.9360000000000101E-2</c:v>
                </c:pt>
                <c:pt idx="3037">
                  <c:v>2.9370000000000101E-2</c:v>
                </c:pt>
                <c:pt idx="3038">
                  <c:v>2.93800000000001E-2</c:v>
                </c:pt>
                <c:pt idx="3039">
                  <c:v>2.93900000000001E-2</c:v>
                </c:pt>
                <c:pt idx="3040">
                  <c:v>2.94000000000001E-2</c:v>
                </c:pt>
                <c:pt idx="3041">
                  <c:v>2.9410000000000099E-2</c:v>
                </c:pt>
                <c:pt idx="3042">
                  <c:v>2.9420000000000099E-2</c:v>
                </c:pt>
                <c:pt idx="3043">
                  <c:v>2.9430000000000098E-2</c:v>
                </c:pt>
                <c:pt idx="3044">
                  <c:v>2.9440000000000102E-2</c:v>
                </c:pt>
                <c:pt idx="3045">
                  <c:v>2.9450000000000101E-2</c:v>
                </c:pt>
                <c:pt idx="3046">
                  <c:v>2.9460000000000101E-2</c:v>
                </c:pt>
                <c:pt idx="3047">
                  <c:v>2.94700000000001E-2</c:v>
                </c:pt>
                <c:pt idx="3048">
                  <c:v>2.94800000000001E-2</c:v>
                </c:pt>
                <c:pt idx="3049">
                  <c:v>2.9490000000000099E-2</c:v>
                </c:pt>
                <c:pt idx="3050">
                  <c:v>2.9500000000000099E-2</c:v>
                </c:pt>
                <c:pt idx="3051">
                  <c:v>2.9510000000000099E-2</c:v>
                </c:pt>
                <c:pt idx="3052">
                  <c:v>2.9520000000000102E-2</c:v>
                </c:pt>
                <c:pt idx="3053">
                  <c:v>2.9530000000000101E-2</c:v>
                </c:pt>
                <c:pt idx="3054">
                  <c:v>2.9540000000000101E-2</c:v>
                </c:pt>
                <c:pt idx="3055">
                  <c:v>2.95500000000001E-2</c:v>
                </c:pt>
                <c:pt idx="3056">
                  <c:v>2.95600000000001E-2</c:v>
                </c:pt>
                <c:pt idx="3057">
                  <c:v>2.95700000000001E-2</c:v>
                </c:pt>
                <c:pt idx="3058">
                  <c:v>2.9580000000000099E-2</c:v>
                </c:pt>
                <c:pt idx="3059">
                  <c:v>2.9590000000000099E-2</c:v>
                </c:pt>
                <c:pt idx="3060">
                  <c:v>2.9600000000000098E-2</c:v>
                </c:pt>
                <c:pt idx="3061">
                  <c:v>2.9610000000000102E-2</c:v>
                </c:pt>
                <c:pt idx="3062">
                  <c:v>2.9620000000000101E-2</c:v>
                </c:pt>
                <c:pt idx="3063">
                  <c:v>2.9630000000000101E-2</c:v>
                </c:pt>
                <c:pt idx="3064">
                  <c:v>2.96400000000001E-2</c:v>
                </c:pt>
                <c:pt idx="3065">
                  <c:v>2.96500000000001E-2</c:v>
                </c:pt>
                <c:pt idx="3066">
                  <c:v>2.9660000000000099E-2</c:v>
                </c:pt>
                <c:pt idx="3067">
                  <c:v>2.9670000000000099E-2</c:v>
                </c:pt>
                <c:pt idx="3068">
                  <c:v>2.9680000000000099E-2</c:v>
                </c:pt>
                <c:pt idx="3069">
                  <c:v>2.9690000000000102E-2</c:v>
                </c:pt>
                <c:pt idx="3070">
                  <c:v>2.9700000000000101E-2</c:v>
                </c:pt>
                <c:pt idx="3071">
                  <c:v>2.9710000000000101E-2</c:v>
                </c:pt>
                <c:pt idx="3072">
                  <c:v>2.9720000000000101E-2</c:v>
                </c:pt>
                <c:pt idx="3073">
                  <c:v>2.97300000000001E-2</c:v>
                </c:pt>
                <c:pt idx="3074">
                  <c:v>2.97400000000001E-2</c:v>
                </c:pt>
                <c:pt idx="3075">
                  <c:v>2.9750000000000099E-2</c:v>
                </c:pt>
                <c:pt idx="3076">
                  <c:v>2.9760000000000099E-2</c:v>
                </c:pt>
                <c:pt idx="3077">
                  <c:v>2.9770000000000098E-2</c:v>
                </c:pt>
                <c:pt idx="3078">
                  <c:v>2.9780000000000102E-2</c:v>
                </c:pt>
                <c:pt idx="3079">
                  <c:v>2.9790000000000101E-2</c:v>
                </c:pt>
                <c:pt idx="3080">
                  <c:v>2.9800000000000101E-2</c:v>
                </c:pt>
                <c:pt idx="3081">
                  <c:v>2.98100000000001E-2</c:v>
                </c:pt>
                <c:pt idx="3082">
                  <c:v>2.98200000000001E-2</c:v>
                </c:pt>
                <c:pt idx="3083">
                  <c:v>2.9830000000000099E-2</c:v>
                </c:pt>
                <c:pt idx="3084">
                  <c:v>2.9840000000000099E-2</c:v>
                </c:pt>
                <c:pt idx="3085">
                  <c:v>2.9850000000000099E-2</c:v>
                </c:pt>
                <c:pt idx="3086">
                  <c:v>2.9860000000000098E-2</c:v>
                </c:pt>
                <c:pt idx="3087">
                  <c:v>2.9870000000000101E-2</c:v>
                </c:pt>
                <c:pt idx="3088">
                  <c:v>2.9880000000000101E-2</c:v>
                </c:pt>
                <c:pt idx="3089">
                  <c:v>2.9890000000000101E-2</c:v>
                </c:pt>
                <c:pt idx="3090">
                  <c:v>2.99000000000001E-2</c:v>
                </c:pt>
                <c:pt idx="3091">
                  <c:v>2.99100000000001E-2</c:v>
                </c:pt>
                <c:pt idx="3092">
                  <c:v>2.9920000000000099E-2</c:v>
                </c:pt>
                <c:pt idx="3093">
                  <c:v>2.9930000000000099E-2</c:v>
                </c:pt>
                <c:pt idx="3094">
                  <c:v>2.9940000000000098E-2</c:v>
                </c:pt>
                <c:pt idx="3095">
                  <c:v>2.9950000000000102E-2</c:v>
                </c:pt>
                <c:pt idx="3096">
                  <c:v>2.9960000000000101E-2</c:v>
                </c:pt>
                <c:pt idx="3097">
                  <c:v>2.9970000000000101E-2</c:v>
                </c:pt>
                <c:pt idx="3098">
                  <c:v>2.99800000000001E-2</c:v>
                </c:pt>
                <c:pt idx="3099">
                  <c:v>2.99900000000001E-2</c:v>
                </c:pt>
                <c:pt idx="3100">
                  <c:v>3.00000000000001E-2</c:v>
                </c:pt>
                <c:pt idx="3101">
                  <c:v>3.0010000000000099E-2</c:v>
                </c:pt>
                <c:pt idx="3102">
                  <c:v>3.0020000000000099E-2</c:v>
                </c:pt>
                <c:pt idx="3103">
                  <c:v>3.0030000000000098E-2</c:v>
                </c:pt>
                <c:pt idx="3104">
                  <c:v>3.0040000000000101E-2</c:v>
                </c:pt>
                <c:pt idx="3105">
                  <c:v>3.0050000000000101E-2</c:v>
                </c:pt>
                <c:pt idx="3106">
                  <c:v>3.0060000000000101E-2</c:v>
                </c:pt>
                <c:pt idx="3107">
                  <c:v>3.00700000000001E-2</c:v>
                </c:pt>
                <c:pt idx="3108">
                  <c:v>3.00800000000001E-2</c:v>
                </c:pt>
                <c:pt idx="3109">
                  <c:v>3.0090000000000099E-2</c:v>
                </c:pt>
                <c:pt idx="3110">
                  <c:v>3.0100000000000099E-2</c:v>
                </c:pt>
                <c:pt idx="3111">
                  <c:v>3.0110000000000098E-2</c:v>
                </c:pt>
                <c:pt idx="3112">
                  <c:v>3.0120000000000102E-2</c:v>
                </c:pt>
                <c:pt idx="3113">
                  <c:v>3.0130000000000101E-2</c:v>
                </c:pt>
                <c:pt idx="3114">
                  <c:v>3.0140000000000101E-2</c:v>
                </c:pt>
                <c:pt idx="3115">
                  <c:v>3.01500000000001E-2</c:v>
                </c:pt>
                <c:pt idx="3116">
                  <c:v>3.01600000000001E-2</c:v>
                </c:pt>
                <c:pt idx="3117">
                  <c:v>3.01700000000001E-2</c:v>
                </c:pt>
                <c:pt idx="3118">
                  <c:v>3.0180000000000099E-2</c:v>
                </c:pt>
                <c:pt idx="3119">
                  <c:v>3.0190000000000099E-2</c:v>
                </c:pt>
                <c:pt idx="3120">
                  <c:v>3.0200000000000098E-2</c:v>
                </c:pt>
                <c:pt idx="3121">
                  <c:v>3.0210000000000101E-2</c:v>
                </c:pt>
                <c:pt idx="3122">
                  <c:v>3.0220000000000101E-2</c:v>
                </c:pt>
                <c:pt idx="3123">
                  <c:v>3.0230000000000101E-2</c:v>
                </c:pt>
                <c:pt idx="3124">
                  <c:v>3.02400000000001E-2</c:v>
                </c:pt>
                <c:pt idx="3125">
                  <c:v>3.02500000000001E-2</c:v>
                </c:pt>
                <c:pt idx="3126">
                  <c:v>3.0260000000000099E-2</c:v>
                </c:pt>
                <c:pt idx="3127">
                  <c:v>3.0270000000000099E-2</c:v>
                </c:pt>
                <c:pt idx="3128">
                  <c:v>3.0280000000000099E-2</c:v>
                </c:pt>
                <c:pt idx="3129">
                  <c:v>3.0290000000000102E-2</c:v>
                </c:pt>
                <c:pt idx="3130">
                  <c:v>3.0300000000000101E-2</c:v>
                </c:pt>
                <c:pt idx="3131">
                  <c:v>3.0310000000000101E-2</c:v>
                </c:pt>
                <c:pt idx="3132">
                  <c:v>3.03200000000001E-2</c:v>
                </c:pt>
                <c:pt idx="3133">
                  <c:v>3.03300000000001E-2</c:v>
                </c:pt>
                <c:pt idx="3134">
                  <c:v>3.03400000000001E-2</c:v>
                </c:pt>
                <c:pt idx="3135">
                  <c:v>3.0350000000000099E-2</c:v>
                </c:pt>
                <c:pt idx="3136">
                  <c:v>3.0360000000000099E-2</c:v>
                </c:pt>
                <c:pt idx="3137">
                  <c:v>3.0370000000000098E-2</c:v>
                </c:pt>
                <c:pt idx="3138">
                  <c:v>3.0380000000000101E-2</c:v>
                </c:pt>
                <c:pt idx="3139">
                  <c:v>3.0390000000000101E-2</c:v>
                </c:pt>
                <c:pt idx="3140">
                  <c:v>3.0400000000000101E-2</c:v>
                </c:pt>
                <c:pt idx="3141">
                  <c:v>3.04100000000001E-2</c:v>
                </c:pt>
                <c:pt idx="3142">
                  <c:v>3.04200000000001E-2</c:v>
                </c:pt>
                <c:pt idx="3143">
                  <c:v>3.0430000000000099E-2</c:v>
                </c:pt>
                <c:pt idx="3144">
                  <c:v>3.0440000000000099E-2</c:v>
                </c:pt>
                <c:pt idx="3145">
                  <c:v>3.0450000000000099E-2</c:v>
                </c:pt>
                <c:pt idx="3146">
                  <c:v>3.0460000000000102E-2</c:v>
                </c:pt>
                <c:pt idx="3147">
                  <c:v>3.0470000000000101E-2</c:v>
                </c:pt>
                <c:pt idx="3148">
                  <c:v>3.0480000000000101E-2</c:v>
                </c:pt>
                <c:pt idx="3149">
                  <c:v>3.04900000000001E-2</c:v>
                </c:pt>
                <c:pt idx="3150">
                  <c:v>3.05000000000001E-2</c:v>
                </c:pt>
                <c:pt idx="3151">
                  <c:v>3.05100000000001E-2</c:v>
                </c:pt>
                <c:pt idx="3152">
                  <c:v>3.0520000000000099E-2</c:v>
                </c:pt>
                <c:pt idx="3153">
                  <c:v>3.0530000000000099E-2</c:v>
                </c:pt>
                <c:pt idx="3154">
                  <c:v>3.0540000000000098E-2</c:v>
                </c:pt>
                <c:pt idx="3155">
                  <c:v>3.0550000000000101E-2</c:v>
                </c:pt>
                <c:pt idx="3156">
                  <c:v>3.0560000000000101E-2</c:v>
                </c:pt>
                <c:pt idx="3157">
                  <c:v>3.0570000000000101E-2</c:v>
                </c:pt>
                <c:pt idx="3158">
                  <c:v>3.05800000000001E-2</c:v>
                </c:pt>
                <c:pt idx="3159">
                  <c:v>3.05900000000001E-2</c:v>
                </c:pt>
                <c:pt idx="3160">
                  <c:v>3.0600000000000099E-2</c:v>
                </c:pt>
                <c:pt idx="3161">
                  <c:v>3.0610000000000099E-2</c:v>
                </c:pt>
                <c:pt idx="3162">
                  <c:v>3.0620000000000099E-2</c:v>
                </c:pt>
                <c:pt idx="3163">
                  <c:v>3.0630000000000102E-2</c:v>
                </c:pt>
                <c:pt idx="3164">
                  <c:v>3.0640000000000101E-2</c:v>
                </c:pt>
                <c:pt idx="3165">
                  <c:v>3.0650000000000101E-2</c:v>
                </c:pt>
                <c:pt idx="3166">
                  <c:v>3.06600000000001E-2</c:v>
                </c:pt>
                <c:pt idx="3167">
                  <c:v>3.06700000000001E-2</c:v>
                </c:pt>
                <c:pt idx="3168">
                  <c:v>3.06800000000001E-2</c:v>
                </c:pt>
                <c:pt idx="3169">
                  <c:v>3.0690000000000099E-2</c:v>
                </c:pt>
                <c:pt idx="3170">
                  <c:v>3.0700000000000099E-2</c:v>
                </c:pt>
                <c:pt idx="3171">
                  <c:v>3.0710000000000098E-2</c:v>
                </c:pt>
                <c:pt idx="3172">
                  <c:v>3.0720000000000101E-2</c:v>
                </c:pt>
                <c:pt idx="3173">
                  <c:v>3.0730000000000101E-2</c:v>
                </c:pt>
                <c:pt idx="3174">
                  <c:v>3.0740000000000101E-2</c:v>
                </c:pt>
                <c:pt idx="3175">
                  <c:v>3.07500000000001E-2</c:v>
                </c:pt>
                <c:pt idx="3176">
                  <c:v>3.07600000000001E-2</c:v>
                </c:pt>
                <c:pt idx="3177">
                  <c:v>3.0770000000000099E-2</c:v>
                </c:pt>
                <c:pt idx="3178">
                  <c:v>3.0780000000000099E-2</c:v>
                </c:pt>
                <c:pt idx="3179">
                  <c:v>3.0790000000000099E-2</c:v>
                </c:pt>
                <c:pt idx="3180">
                  <c:v>3.0800000000000102E-2</c:v>
                </c:pt>
                <c:pt idx="3181">
                  <c:v>3.0810000000000101E-2</c:v>
                </c:pt>
                <c:pt idx="3182">
                  <c:v>3.0820000000000101E-2</c:v>
                </c:pt>
                <c:pt idx="3183">
                  <c:v>3.08300000000001E-2</c:v>
                </c:pt>
                <c:pt idx="3184">
                  <c:v>3.08400000000001E-2</c:v>
                </c:pt>
                <c:pt idx="3185">
                  <c:v>3.08500000000001E-2</c:v>
                </c:pt>
                <c:pt idx="3186">
                  <c:v>3.0860000000000099E-2</c:v>
                </c:pt>
                <c:pt idx="3187">
                  <c:v>3.0870000000000099E-2</c:v>
                </c:pt>
                <c:pt idx="3188">
                  <c:v>3.0880000000000098E-2</c:v>
                </c:pt>
                <c:pt idx="3189">
                  <c:v>3.0890000000000101E-2</c:v>
                </c:pt>
                <c:pt idx="3190">
                  <c:v>3.0900000000000101E-2</c:v>
                </c:pt>
                <c:pt idx="3191">
                  <c:v>3.0910000000000101E-2</c:v>
                </c:pt>
                <c:pt idx="3192">
                  <c:v>3.09200000000001E-2</c:v>
                </c:pt>
                <c:pt idx="3193">
                  <c:v>3.09300000000001E-2</c:v>
                </c:pt>
                <c:pt idx="3194">
                  <c:v>3.0940000000000099E-2</c:v>
                </c:pt>
                <c:pt idx="3195">
                  <c:v>3.0950000000000099E-2</c:v>
                </c:pt>
                <c:pt idx="3196">
                  <c:v>3.0960000000000099E-2</c:v>
                </c:pt>
                <c:pt idx="3197">
                  <c:v>3.0970000000000102E-2</c:v>
                </c:pt>
                <c:pt idx="3198">
                  <c:v>3.0980000000000101E-2</c:v>
                </c:pt>
                <c:pt idx="3199">
                  <c:v>3.0990000000000101E-2</c:v>
                </c:pt>
                <c:pt idx="3200">
                  <c:v>3.10000000000001E-2</c:v>
                </c:pt>
                <c:pt idx="3201">
                  <c:v>3.10100000000001E-2</c:v>
                </c:pt>
                <c:pt idx="3202">
                  <c:v>3.10200000000001E-2</c:v>
                </c:pt>
                <c:pt idx="3203">
                  <c:v>3.1030000000000099E-2</c:v>
                </c:pt>
                <c:pt idx="3204">
                  <c:v>3.1040000000000099E-2</c:v>
                </c:pt>
                <c:pt idx="3205">
                  <c:v>3.1050000000000098E-2</c:v>
                </c:pt>
                <c:pt idx="3206">
                  <c:v>3.1060000000000101E-2</c:v>
                </c:pt>
                <c:pt idx="3207">
                  <c:v>3.1070000000000101E-2</c:v>
                </c:pt>
                <c:pt idx="3208">
                  <c:v>3.1080000000000101E-2</c:v>
                </c:pt>
                <c:pt idx="3209">
                  <c:v>3.10900000000001E-2</c:v>
                </c:pt>
                <c:pt idx="3210">
                  <c:v>3.11000000000001E-2</c:v>
                </c:pt>
                <c:pt idx="3211">
                  <c:v>3.1110000000000099E-2</c:v>
                </c:pt>
                <c:pt idx="3212">
                  <c:v>3.1120000000000099E-2</c:v>
                </c:pt>
                <c:pt idx="3213">
                  <c:v>3.1130000000000099E-2</c:v>
                </c:pt>
                <c:pt idx="3214">
                  <c:v>3.1140000000000102E-2</c:v>
                </c:pt>
                <c:pt idx="3215">
                  <c:v>3.1150000000000101E-2</c:v>
                </c:pt>
                <c:pt idx="3216">
                  <c:v>3.1160000000000101E-2</c:v>
                </c:pt>
                <c:pt idx="3217">
                  <c:v>3.11700000000001E-2</c:v>
                </c:pt>
                <c:pt idx="3218">
                  <c:v>3.11800000000001E-2</c:v>
                </c:pt>
                <c:pt idx="3219">
                  <c:v>3.11900000000001E-2</c:v>
                </c:pt>
                <c:pt idx="3220">
                  <c:v>3.1200000000000099E-2</c:v>
                </c:pt>
                <c:pt idx="3221">
                  <c:v>3.1210000000000099E-2</c:v>
                </c:pt>
                <c:pt idx="3222">
                  <c:v>3.1220000000000098E-2</c:v>
                </c:pt>
                <c:pt idx="3223">
                  <c:v>3.1230000000000101E-2</c:v>
                </c:pt>
                <c:pt idx="3224">
                  <c:v>3.1240000000000101E-2</c:v>
                </c:pt>
                <c:pt idx="3225">
                  <c:v>3.1250000000000097E-2</c:v>
                </c:pt>
                <c:pt idx="3226">
                  <c:v>3.12600000000001E-2</c:v>
                </c:pt>
                <c:pt idx="3227">
                  <c:v>3.1270000000000103E-2</c:v>
                </c:pt>
                <c:pt idx="3228">
                  <c:v>3.1280000000000099E-2</c:v>
                </c:pt>
                <c:pt idx="3229">
                  <c:v>3.1290000000000102E-2</c:v>
                </c:pt>
                <c:pt idx="3230">
                  <c:v>3.1300000000000099E-2</c:v>
                </c:pt>
                <c:pt idx="3231">
                  <c:v>3.1310000000000102E-2</c:v>
                </c:pt>
                <c:pt idx="3232">
                  <c:v>3.1320000000000098E-2</c:v>
                </c:pt>
                <c:pt idx="3233">
                  <c:v>3.1330000000000101E-2</c:v>
                </c:pt>
                <c:pt idx="3234">
                  <c:v>3.1340000000000097E-2</c:v>
                </c:pt>
                <c:pt idx="3235">
                  <c:v>3.13500000000001E-2</c:v>
                </c:pt>
                <c:pt idx="3236">
                  <c:v>3.1360000000000103E-2</c:v>
                </c:pt>
                <c:pt idx="3237">
                  <c:v>3.1370000000000099E-2</c:v>
                </c:pt>
                <c:pt idx="3238">
                  <c:v>3.1380000000000102E-2</c:v>
                </c:pt>
                <c:pt idx="3239">
                  <c:v>3.1390000000000098E-2</c:v>
                </c:pt>
                <c:pt idx="3240">
                  <c:v>3.1400000000000101E-2</c:v>
                </c:pt>
                <c:pt idx="3241">
                  <c:v>3.1410000000000098E-2</c:v>
                </c:pt>
                <c:pt idx="3242">
                  <c:v>3.1420000000000101E-2</c:v>
                </c:pt>
                <c:pt idx="3243">
                  <c:v>3.1430000000000097E-2</c:v>
                </c:pt>
                <c:pt idx="3244">
                  <c:v>3.14400000000001E-2</c:v>
                </c:pt>
                <c:pt idx="3245">
                  <c:v>3.1450000000000103E-2</c:v>
                </c:pt>
                <c:pt idx="3246">
                  <c:v>3.1460000000000099E-2</c:v>
                </c:pt>
                <c:pt idx="3247">
                  <c:v>3.1470000000000102E-2</c:v>
                </c:pt>
                <c:pt idx="3248">
                  <c:v>3.1480000000000098E-2</c:v>
                </c:pt>
                <c:pt idx="3249">
                  <c:v>3.1490000000000101E-2</c:v>
                </c:pt>
                <c:pt idx="3250">
                  <c:v>3.1500000000000097E-2</c:v>
                </c:pt>
                <c:pt idx="3251">
                  <c:v>3.15100000000001E-2</c:v>
                </c:pt>
                <c:pt idx="3252">
                  <c:v>3.1520000000000097E-2</c:v>
                </c:pt>
                <c:pt idx="3253">
                  <c:v>3.15300000000001E-2</c:v>
                </c:pt>
                <c:pt idx="3254">
                  <c:v>3.1540000000000103E-2</c:v>
                </c:pt>
                <c:pt idx="3255">
                  <c:v>3.1550000000000099E-2</c:v>
                </c:pt>
                <c:pt idx="3256">
                  <c:v>3.1560000000000102E-2</c:v>
                </c:pt>
                <c:pt idx="3257">
                  <c:v>3.1570000000000098E-2</c:v>
                </c:pt>
                <c:pt idx="3258">
                  <c:v>3.1580000000000101E-2</c:v>
                </c:pt>
                <c:pt idx="3259">
                  <c:v>3.1590000000000097E-2</c:v>
                </c:pt>
                <c:pt idx="3260">
                  <c:v>3.16000000000001E-2</c:v>
                </c:pt>
                <c:pt idx="3261">
                  <c:v>3.1610000000000103E-2</c:v>
                </c:pt>
                <c:pt idx="3262">
                  <c:v>3.1620000000000099E-2</c:v>
                </c:pt>
                <c:pt idx="3263">
                  <c:v>3.1630000000000102E-2</c:v>
                </c:pt>
                <c:pt idx="3264">
                  <c:v>3.1640000000000099E-2</c:v>
                </c:pt>
                <c:pt idx="3265">
                  <c:v>3.1650000000000102E-2</c:v>
                </c:pt>
                <c:pt idx="3266">
                  <c:v>3.1660000000000098E-2</c:v>
                </c:pt>
                <c:pt idx="3267">
                  <c:v>3.1670000000000101E-2</c:v>
                </c:pt>
                <c:pt idx="3268">
                  <c:v>3.1680000000000097E-2</c:v>
                </c:pt>
                <c:pt idx="3269">
                  <c:v>3.16900000000001E-2</c:v>
                </c:pt>
                <c:pt idx="3270">
                  <c:v>3.1700000000000103E-2</c:v>
                </c:pt>
                <c:pt idx="3271">
                  <c:v>3.1710000000000099E-2</c:v>
                </c:pt>
                <c:pt idx="3272">
                  <c:v>3.1720000000000102E-2</c:v>
                </c:pt>
                <c:pt idx="3273">
                  <c:v>3.1730000000000098E-2</c:v>
                </c:pt>
                <c:pt idx="3274">
                  <c:v>3.1740000000000101E-2</c:v>
                </c:pt>
                <c:pt idx="3275">
                  <c:v>3.1750000000000098E-2</c:v>
                </c:pt>
                <c:pt idx="3276">
                  <c:v>3.1760000000000101E-2</c:v>
                </c:pt>
                <c:pt idx="3277">
                  <c:v>3.1770000000000097E-2</c:v>
                </c:pt>
                <c:pt idx="3278">
                  <c:v>3.17800000000001E-2</c:v>
                </c:pt>
                <c:pt idx="3279">
                  <c:v>3.1790000000000103E-2</c:v>
                </c:pt>
                <c:pt idx="3280">
                  <c:v>3.1800000000000099E-2</c:v>
                </c:pt>
                <c:pt idx="3281">
                  <c:v>3.1810000000000102E-2</c:v>
                </c:pt>
                <c:pt idx="3282">
                  <c:v>3.1820000000000098E-2</c:v>
                </c:pt>
                <c:pt idx="3283">
                  <c:v>3.1830000000000101E-2</c:v>
                </c:pt>
                <c:pt idx="3284">
                  <c:v>3.1840000000000097E-2</c:v>
                </c:pt>
                <c:pt idx="3285">
                  <c:v>3.18500000000001E-2</c:v>
                </c:pt>
                <c:pt idx="3286">
                  <c:v>3.1860000000000097E-2</c:v>
                </c:pt>
                <c:pt idx="3287">
                  <c:v>3.18700000000001E-2</c:v>
                </c:pt>
                <c:pt idx="3288">
                  <c:v>3.1880000000000103E-2</c:v>
                </c:pt>
                <c:pt idx="3289">
                  <c:v>3.1890000000000099E-2</c:v>
                </c:pt>
                <c:pt idx="3290">
                  <c:v>3.1900000000000102E-2</c:v>
                </c:pt>
                <c:pt idx="3291">
                  <c:v>3.1910000000000098E-2</c:v>
                </c:pt>
                <c:pt idx="3292">
                  <c:v>3.1920000000000101E-2</c:v>
                </c:pt>
                <c:pt idx="3293">
                  <c:v>3.1930000000000097E-2</c:v>
                </c:pt>
                <c:pt idx="3294">
                  <c:v>3.19400000000001E-2</c:v>
                </c:pt>
                <c:pt idx="3295">
                  <c:v>3.1950000000000103E-2</c:v>
                </c:pt>
                <c:pt idx="3296">
                  <c:v>3.1960000000000099E-2</c:v>
                </c:pt>
                <c:pt idx="3297">
                  <c:v>3.1970000000000103E-2</c:v>
                </c:pt>
                <c:pt idx="3298">
                  <c:v>3.1980000000000099E-2</c:v>
                </c:pt>
                <c:pt idx="3299">
                  <c:v>3.1990000000000102E-2</c:v>
                </c:pt>
                <c:pt idx="3300">
                  <c:v>3.2000000000000098E-2</c:v>
                </c:pt>
                <c:pt idx="3301">
                  <c:v>3.2010000000000101E-2</c:v>
                </c:pt>
                <c:pt idx="3302">
                  <c:v>3.2020000000000097E-2</c:v>
                </c:pt>
                <c:pt idx="3303">
                  <c:v>3.20300000000001E-2</c:v>
                </c:pt>
                <c:pt idx="3304">
                  <c:v>3.2040000000000103E-2</c:v>
                </c:pt>
                <c:pt idx="3305">
                  <c:v>3.2050000000000099E-2</c:v>
                </c:pt>
                <c:pt idx="3306">
                  <c:v>3.2060000000000102E-2</c:v>
                </c:pt>
                <c:pt idx="3307">
                  <c:v>3.2070000000000098E-2</c:v>
                </c:pt>
                <c:pt idx="3308">
                  <c:v>3.2080000000000101E-2</c:v>
                </c:pt>
                <c:pt idx="3309">
                  <c:v>3.2090000000000098E-2</c:v>
                </c:pt>
                <c:pt idx="3310">
                  <c:v>3.2100000000000101E-2</c:v>
                </c:pt>
                <c:pt idx="3311">
                  <c:v>3.2110000000000097E-2</c:v>
                </c:pt>
                <c:pt idx="3312">
                  <c:v>3.21200000000001E-2</c:v>
                </c:pt>
                <c:pt idx="3313">
                  <c:v>3.2130000000000103E-2</c:v>
                </c:pt>
                <c:pt idx="3314">
                  <c:v>3.2140000000000099E-2</c:v>
                </c:pt>
                <c:pt idx="3315">
                  <c:v>3.2150000000000102E-2</c:v>
                </c:pt>
                <c:pt idx="3316">
                  <c:v>3.2160000000000098E-2</c:v>
                </c:pt>
                <c:pt idx="3317">
                  <c:v>3.2170000000000101E-2</c:v>
                </c:pt>
                <c:pt idx="3318">
                  <c:v>3.2180000000000097E-2</c:v>
                </c:pt>
                <c:pt idx="3319">
                  <c:v>3.21900000000001E-2</c:v>
                </c:pt>
                <c:pt idx="3320">
                  <c:v>3.2200000000000097E-2</c:v>
                </c:pt>
                <c:pt idx="3321">
                  <c:v>3.22100000000001E-2</c:v>
                </c:pt>
                <c:pt idx="3322">
                  <c:v>3.2220000000000103E-2</c:v>
                </c:pt>
                <c:pt idx="3323">
                  <c:v>3.2230000000000099E-2</c:v>
                </c:pt>
                <c:pt idx="3324">
                  <c:v>3.2240000000000102E-2</c:v>
                </c:pt>
                <c:pt idx="3325">
                  <c:v>3.2250000000000098E-2</c:v>
                </c:pt>
                <c:pt idx="3326">
                  <c:v>3.2260000000000101E-2</c:v>
                </c:pt>
                <c:pt idx="3327">
                  <c:v>3.2270000000000097E-2</c:v>
                </c:pt>
                <c:pt idx="3328">
                  <c:v>3.22800000000001E-2</c:v>
                </c:pt>
                <c:pt idx="3329">
                  <c:v>3.2290000000000103E-2</c:v>
                </c:pt>
                <c:pt idx="3330">
                  <c:v>3.2300000000000099E-2</c:v>
                </c:pt>
                <c:pt idx="3331">
                  <c:v>3.2310000000000103E-2</c:v>
                </c:pt>
                <c:pt idx="3332">
                  <c:v>3.2320000000000099E-2</c:v>
                </c:pt>
                <c:pt idx="3333">
                  <c:v>3.2330000000000102E-2</c:v>
                </c:pt>
                <c:pt idx="3334">
                  <c:v>3.2340000000000098E-2</c:v>
                </c:pt>
                <c:pt idx="3335">
                  <c:v>3.2350000000000101E-2</c:v>
                </c:pt>
                <c:pt idx="3336">
                  <c:v>3.2360000000000097E-2</c:v>
                </c:pt>
                <c:pt idx="3337">
                  <c:v>3.23700000000001E-2</c:v>
                </c:pt>
                <c:pt idx="3338">
                  <c:v>3.2380000000000103E-2</c:v>
                </c:pt>
                <c:pt idx="3339">
                  <c:v>3.2390000000000099E-2</c:v>
                </c:pt>
                <c:pt idx="3340">
                  <c:v>3.2400000000000102E-2</c:v>
                </c:pt>
                <c:pt idx="3341">
                  <c:v>3.2410000000000098E-2</c:v>
                </c:pt>
                <c:pt idx="3342">
                  <c:v>3.2420000000000102E-2</c:v>
                </c:pt>
                <c:pt idx="3343">
                  <c:v>3.2430000000000098E-2</c:v>
                </c:pt>
                <c:pt idx="3344">
                  <c:v>3.2440000000000101E-2</c:v>
                </c:pt>
                <c:pt idx="3345">
                  <c:v>3.2450000000000097E-2</c:v>
                </c:pt>
                <c:pt idx="3346">
                  <c:v>3.24600000000001E-2</c:v>
                </c:pt>
                <c:pt idx="3347">
                  <c:v>3.2470000000000103E-2</c:v>
                </c:pt>
                <c:pt idx="3348">
                  <c:v>3.2480000000000099E-2</c:v>
                </c:pt>
                <c:pt idx="3349">
                  <c:v>3.2490000000000102E-2</c:v>
                </c:pt>
                <c:pt idx="3350">
                  <c:v>3.2500000000000098E-2</c:v>
                </c:pt>
                <c:pt idx="3351">
                  <c:v>3.2510000000000101E-2</c:v>
                </c:pt>
                <c:pt idx="3352">
                  <c:v>3.2520000000000097E-2</c:v>
                </c:pt>
                <c:pt idx="3353">
                  <c:v>3.2530000000000101E-2</c:v>
                </c:pt>
                <c:pt idx="3354">
                  <c:v>3.2540000000000097E-2</c:v>
                </c:pt>
                <c:pt idx="3355">
                  <c:v>3.25500000000001E-2</c:v>
                </c:pt>
                <c:pt idx="3356">
                  <c:v>3.2560000000000103E-2</c:v>
                </c:pt>
                <c:pt idx="3357">
                  <c:v>3.2570000000000099E-2</c:v>
                </c:pt>
                <c:pt idx="3358">
                  <c:v>3.2580000000000102E-2</c:v>
                </c:pt>
                <c:pt idx="3359">
                  <c:v>3.2590000000000098E-2</c:v>
                </c:pt>
                <c:pt idx="3360">
                  <c:v>3.2600000000000101E-2</c:v>
                </c:pt>
                <c:pt idx="3361">
                  <c:v>3.2610000000000097E-2</c:v>
                </c:pt>
                <c:pt idx="3362">
                  <c:v>3.26200000000001E-2</c:v>
                </c:pt>
                <c:pt idx="3363">
                  <c:v>3.2630000000000103E-2</c:v>
                </c:pt>
                <c:pt idx="3364">
                  <c:v>3.2640000000000099E-2</c:v>
                </c:pt>
                <c:pt idx="3365">
                  <c:v>3.2650000000000103E-2</c:v>
                </c:pt>
                <c:pt idx="3366">
                  <c:v>3.2660000000000099E-2</c:v>
                </c:pt>
                <c:pt idx="3367">
                  <c:v>3.2670000000000102E-2</c:v>
                </c:pt>
                <c:pt idx="3368">
                  <c:v>3.2680000000000098E-2</c:v>
                </c:pt>
                <c:pt idx="3369">
                  <c:v>3.2690000000000101E-2</c:v>
                </c:pt>
                <c:pt idx="3370">
                  <c:v>3.2700000000000097E-2</c:v>
                </c:pt>
                <c:pt idx="3371">
                  <c:v>3.27100000000001E-2</c:v>
                </c:pt>
                <c:pt idx="3372">
                  <c:v>3.2720000000000103E-2</c:v>
                </c:pt>
                <c:pt idx="3373">
                  <c:v>3.2730000000000099E-2</c:v>
                </c:pt>
                <c:pt idx="3374">
                  <c:v>3.2740000000000102E-2</c:v>
                </c:pt>
                <c:pt idx="3375">
                  <c:v>3.2750000000000098E-2</c:v>
                </c:pt>
                <c:pt idx="3376">
                  <c:v>3.2760000000000102E-2</c:v>
                </c:pt>
                <c:pt idx="3377">
                  <c:v>3.2770000000000098E-2</c:v>
                </c:pt>
                <c:pt idx="3378">
                  <c:v>3.2780000000000101E-2</c:v>
                </c:pt>
                <c:pt idx="3379">
                  <c:v>3.2790000000000097E-2</c:v>
                </c:pt>
                <c:pt idx="3380">
                  <c:v>3.28000000000001E-2</c:v>
                </c:pt>
                <c:pt idx="3381">
                  <c:v>3.2810000000000103E-2</c:v>
                </c:pt>
                <c:pt idx="3382">
                  <c:v>3.2820000000000099E-2</c:v>
                </c:pt>
                <c:pt idx="3383">
                  <c:v>3.2830000000000102E-2</c:v>
                </c:pt>
                <c:pt idx="3384">
                  <c:v>3.2840000000000098E-2</c:v>
                </c:pt>
                <c:pt idx="3385">
                  <c:v>3.2850000000000101E-2</c:v>
                </c:pt>
                <c:pt idx="3386">
                  <c:v>3.2860000000000097E-2</c:v>
                </c:pt>
                <c:pt idx="3387">
                  <c:v>3.2870000000000101E-2</c:v>
                </c:pt>
                <c:pt idx="3388">
                  <c:v>3.2880000000000097E-2</c:v>
                </c:pt>
                <c:pt idx="3389">
                  <c:v>3.28900000000001E-2</c:v>
                </c:pt>
                <c:pt idx="3390">
                  <c:v>3.2900000000000103E-2</c:v>
                </c:pt>
                <c:pt idx="3391">
                  <c:v>3.2910000000000099E-2</c:v>
                </c:pt>
                <c:pt idx="3392">
                  <c:v>3.2920000000000102E-2</c:v>
                </c:pt>
                <c:pt idx="3393">
                  <c:v>3.2930000000000098E-2</c:v>
                </c:pt>
                <c:pt idx="3394">
                  <c:v>3.2940000000000101E-2</c:v>
                </c:pt>
                <c:pt idx="3395">
                  <c:v>3.2950000000000097E-2</c:v>
                </c:pt>
                <c:pt idx="3396">
                  <c:v>3.29600000000001E-2</c:v>
                </c:pt>
                <c:pt idx="3397">
                  <c:v>3.2970000000000103E-2</c:v>
                </c:pt>
                <c:pt idx="3398">
                  <c:v>3.29800000000001E-2</c:v>
                </c:pt>
                <c:pt idx="3399">
                  <c:v>3.2990000000000103E-2</c:v>
                </c:pt>
                <c:pt idx="3400">
                  <c:v>3.3000000000000099E-2</c:v>
                </c:pt>
                <c:pt idx="3401">
                  <c:v>3.3010000000000102E-2</c:v>
                </c:pt>
                <c:pt idx="3402">
                  <c:v>3.3020000000000098E-2</c:v>
                </c:pt>
                <c:pt idx="3403">
                  <c:v>3.3030000000000101E-2</c:v>
                </c:pt>
                <c:pt idx="3404">
                  <c:v>3.3040000000000097E-2</c:v>
                </c:pt>
                <c:pt idx="3405">
                  <c:v>3.30500000000001E-2</c:v>
                </c:pt>
                <c:pt idx="3406">
                  <c:v>3.3060000000000103E-2</c:v>
                </c:pt>
                <c:pt idx="3407">
                  <c:v>3.3070000000000099E-2</c:v>
                </c:pt>
                <c:pt idx="3408">
                  <c:v>3.3080000000000102E-2</c:v>
                </c:pt>
                <c:pt idx="3409">
                  <c:v>3.3090000000000099E-2</c:v>
                </c:pt>
                <c:pt idx="3410">
                  <c:v>3.3100000000000102E-2</c:v>
                </c:pt>
                <c:pt idx="3411">
                  <c:v>3.3110000000000098E-2</c:v>
                </c:pt>
                <c:pt idx="3412">
                  <c:v>3.3120000000000101E-2</c:v>
                </c:pt>
                <c:pt idx="3413">
                  <c:v>3.3130000000000097E-2</c:v>
                </c:pt>
                <c:pt idx="3414">
                  <c:v>3.31400000000001E-2</c:v>
                </c:pt>
                <c:pt idx="3415">
                  <c:v>3.3150000000000103E-2</c:v>
                </c:pt>
                <c:pt idx="3416">
                  <c:v>3.3160000000000099E-2</c:v>
                </c:pt>
                <c:pt idx="3417">
                  <c:v>3.3170000000000102E-2</c:v>
                </c:pt>
                <c:pt idx="3418">
                  <c:v>3.3180000000000098E-2</c:v>
                </c:pt>
                <c:pt idx="3419">
                  <c:v>3.3190000000000101E-2</c:v>
                </c:pt>
                <c:pt idx="3420">
                  <c:v>3.3200000000000097E-2</c:v>
                </c:pt>
                <c:pt idx="3421">
                  <c:v>3.3210000000000101E-2</c:v>
                </c:pt>
                <c:pt idx="3422">
                  <c:v>3.3220000000000097E-2</c:v>
                </c:pt>
                <c:pt idx="3423">
                  <c:v>3.32300000000001E-2</c:v>
                </c:pt>
                <c:pt idx="3424">
                  <c:v>3.3240000000000103E-2</c:v>
                </c:pt>
                <c:pt idx="3425">
                  <c:v>3.3250000000000099E-2</c:v>
                </c:pt>
                <c:pt idx="3426">
                  <c:v>3.3260000000000102E-2</c:v>
                </c:pt>
                <c:pt idx="3427">
                  <c:v>3.3270000000000098E-2</c:v>
                </c:pt>
                <c:pt idx="3428">
                  <c:v>3.3280000000000101E-2</c:v>
                </c:pt>
                <c:pt idx="3429">
                  <c:v>3.3290000000000097E-2</c:v>
                </c:pt>
                <c:pt idx="3430">
                  <c:v>3.33000000000001E-2</c:v>
                </c:pt>
                <c:pt idx="3431">
                  <c:v>3.3310000000000103E-2</c:v>
                </c:pt>
                <c:pt idx="3432">
                  <c:v>3.33200000000001E-2</c:v>
                </c:pt>
                <c:pt idx="3433">
                  <c:v>3.3330000000000103E-2</c:v>
                </c:pt>
                <c:pt idx="3434">
                  <c:v>3.3340000000000099E-2</c:v>
                </c:pt>
                <c:pt idx="3435">
                  <c:v>3.3350000000000102E-2</c:v>
                </c:pt>
                <c:pt idx="3436">
                  <c:v>3.3360000000000098E-2</c:v>
                </c:pt>
                <c:pt idx="3437">
                  <c:v>3.3370000000000101E-2</c:v>
                </c:pt>
                <c:pt idx="3438">
                  <c:v>3.3380000000000097E-2</c:v>
                </c:pt>
                <c:pt idx="3439">
                  <c:v>3.33900000000001E-2</c:v>
                </c:pt>
                <c:pt idx="3440">
                  <c:v>3.3400000000000103E-2</c:v>
                </c:pt>
                <c:pt idx="3441">
                  <c:v>3.3410000000000099E-2</c:v>
                </c:pt>
                <c:pt idx="3442">
                  <c:v>3.3420000000000102E-2</c:v>
                </c:pt>
                <c:pt idx="3443">
                  <c:v>3.3430000000000099E-2</c:v>
                </c:pt>
                <c:pt idx="3444">
                  <c:v>3.3440000000000102E-2</c:v>
                </c:pt>
                <c:pt idx="3445">
                  <c:v>3.3450000000000098E-2</c:v>
                </c:pt>
                <c:pt idx="3446">
                  <c:v>3.3460000000000101E-2</c:v>
                </c:pt>
                <c:pt idx="3447">
                  <c:v>3.3470000000000097E-2</c:v>
                </c:pt>
                <c:pt idx="3448">
                  <c:v>3.34800000000001E-2</c:v>
                </c:pt>
                <c:pt idx="3449">
                  <c:v>3.3490000000000103E-2</c:v>
                </c:pt>
                <c:pt idx="3450">
                  <c:v>3.3500000000000099E-2</c:v>
                </c:pt>
                <c:pt idx="3451">
                  <c:v>3.3510000000000102E-2</c:v>
                </c:pt>
                <c:pt idx="3452">
                  <c:v>3.3520000000000098E-2</c:v>
                </c:pt>
                <c:pt idx="3453">
                  <c:v>3.3530000000000101E-2</c:v>
                </c:pt>
                <c:pt idx="3454">
                  <c:v>3.3540000000000098E-2</c:v>
                </c:pt>
                <c:pt idx="3455">
                  <c:v>3.3550000000000101E-2</c:v>
                </c:pt>
                <c:pt idx="3456">
                  <c:v>3.3560000000000097E-2</c:v>
                </c:pt>
                <c:pt idx="3457">
                  <c:v>3.35700000000001E-2</c:v>
                </c:pt>
                <c:pt idx="3458">
                  <c:v>3.3580000000000103E-2</c:v>
                </c:pt>
                <c:pt idx="3459">
                  <c:v>3.3590000000000099E-2</c:v>
                </c:pt>
                <c:pt idx="3460">
                  <c:v>3.3600000000000102E-2</c:v>
                </c:pt>
                <c:pt idx="3461">
                  <c:v>3.3610000000000098E-2</c:v>
                </c:pt>
                <c:pt idx="3462">
                  <c:v>3.3620000000000101E-2</c:v>
                </c:pt>
                <c:pt idx="3463">
                  <c:v>3.3630000000000097E-2</c:v>
                </c:pt>
                <c:pt idx="3464">
                  <c:v>3.36400000000001E-2</c:v>
                </c:pt>
                <c:pt idx="3465">
                  <c:v>3.3650000000000103E-2</c:v>
                </c:pt>
                <c:pt idx="3466">
                  <c:v>3.36600000000001E-2</c:v>
                </c:pt>
                <c:pt idx="3467">
                  <c:v>3.3670000000000103E-2</c:v>
                </c:pt>
                <c:pt idx="3468">
                  <c:v>3.3680000000000099E-2</c:v>
                </c:pt>
                <c:pt idx="3469">
                  <c:v>3.3690000000000102E-2</c:v>
                </c:pt>
                <c:pt idx="3470">
                  <c:v>3.3700000000000098E-2</c:v>
                </c:pt>
                <c:pt idx="3471">
                  <c:v>3.3710000000000101E-2</c:v>
                </c:pt>
                <c:pt idx="3472">
                  <c:v>3.3720000000000097E-2</c:v>
                </c:pt>
                <c:pt idx="3473">
                  <c:v>3.37300000000001E-2</c:v>
                </c:pt>
                <c:pt idx="3474">
                  <c:v>3.3740000000000103E-2</c:v>
                </c:pt>
                <c:pt idx="3475">
                  <c:v>3.3750000000000099E-2</c:v>
                </c:pt>
                <c:pt idx="3476">
                  <c:v>3.3760000000000102E-2</c:v>
                </c:pt>
                <c:pt idx="3477">
                  <c:v>3.3770000000000099E-2</c:v>
                </c:pt>
                <c:pt idx="3478">
                  <c:v>3.3780000000000102E-2</c:v>
                </c:pt>
                <c:pt idx="3479">
                  <c:v>3.3790000000000098E-2</c:v>
                </c:pt>
                <c:pt idx="3480">
                  <c:v>3.3800000000000101E-2</c:v>
                </c:pt>
                <c:pt idx="3481">
                  <c:v>3.3810000000000097E-2</c:v>
                </c:pt>
                <c:pt idx="3482">
                  <c:v>3.38200000000001E-2</c:v>
                </c:pt>
                <c:pt idx="3483">
                  <c:v>3.3830000000000103E-2</c:v>
                </c:pt>
                <c:pt idx="3484">
                  <c:v>3.3840000000000099E-2</c:v>
                </c:pt>
                <c:pt idx="3485">
                  <c:v>3.3850000000000102E-2</c:v>
                </c:pt>
                <c:pt idx="3486">
                  <c:v>3.3860000000000098E-2</c:v>
                </c:pt>
                <c:pt idx="3487">
                  <c:v>3.3870000000000101E-2</c:v>
                </c:pt>
                <c:pt idx="3488">
                  <c:v>3.3880000000000098E-2</c:v>
                </c:pt>
                <c:pt idx="3489">
                  <c:v>3.3890000000000101E-2</c:v>
                </c:pt>
                <c:pt idx="3490">
                  <c:v>3.3900000000000097E-2</c:v>
                </c:pt>
                <c:pt idx="3491">
                  <c:v>3.39100000000001E-2</c:v>
                </c:pt>
                <c:pt idx="3492">
                  <c:v>3.3920000000000103E-2</c:v>
                </c:pt>
                <c:pt idx="3493">
                  <c:v>3.3930000000000099E-2</c:v>
                </c:pt>
                <c:pt idx="3494">
                  <c:v>3.3940000000000102E-2</c:v>
                </c:pt>
                <c:pt idx="3495">
                  <c:v>3.3950000000000098E-2</c:v>
                </c:pt>
                <c:pt idx="3496">
                  <c:v>3.3960000000000101E-2</c:v>
                </c:pt>
                <c:pt idx="3497">
                  <c:v>3.3970000000000097E-2</c:v>
                </c:pt>
                <c:pt idx="3498">
                  <c:v>3.39800000000001E-2</c:v>
                </c:pt>
                <c:pt idx="3499">
                  <c:v>3.3990000000000103E-2</c:v>
                </c:pt>
                <c:pt idx="3500">
                  <c:v>3.40000000000001E-2</c:v>
                </c:pt>
                <c:pt idx="3501">
                  <c:v>3.4010000000000103E-2</c:v>
                </c:pt>
                <c:pt idx="3502">
                  <c:v>3.4020000000000099E-2</c:v>
                </c:pt>
                <c:pt idx="3503">
                  <c:v>3.4030000000000102E-2</c:v>
                </c:pt>
                <c:pt idx="3504">
                  <c:v>3.4040000000000098E-2</c:v>
                </c:pt>
                <c:pt idx="3505">
                  <c:v>3.4050000000000101E-2</c:v>
                </c:pt>
                <c:pt idx="3506">
                  <c:v>3.4060000000000097E-2</c:v>
                </c:pt>
                <c:pt idx="3507">
                  <c:v>3.40700000000001E-2</c:v>
                </c:pt>
                <c:pt idx="3508">
                  <c:v>3.4080000000000103E-2</c:v>
                </c:pt>
                <c:pt idx="3509">
                  <c:v>3.4090000000000099E-2</c:v>
                </c:pt>
                <c:pt idx="3510">
                  <c:v>3.4100000000000102E-2</c:v>
                </c:pt>
                <c:pt idx="3511">
                  <c:v>3.4110000000000099E-2</c:v>
                </c:pt>
                <c:pt idx="3512">
                  <c:v>3.4120000000000102E-2</c:v>
                </c:pt>
                <c:pt idx="3513">
                  <c:v>3.4130000000000098E-2</c:v>
                </c:pt>
                <c:pt idx="3514">
                  <c:v>3.4140000000000101E-2</c:v>
                </c:pt>
                <c:pt idx="3515">
                  <c:v>3.4150000000000097E-2</c:v>
                </c:pt>
                <c:pt idx="3516">
                  <c:v>3.41600000000001E-2</c:v>
                </c:pt>
                <c:pt idx="3517">
                  <c:v>3.4170000000000103E-2</c:v>
                </c:pt>
                <c:pt idx="3518">
                  <c:v>3.4180000000000099E-2</c:v>
                </c:pt>
                <c:pt idx="3519">
                  <c:v>3.4190000000000102E-2</c:v>
                </c:pt>
                <c:pt idx="3520">
                  <c:v>3.4200000000000098E-2</c:v>
                </c:pt>
                <c:pt idx="3521">
                  <c:v>3.4210000000000101E-2</c:v>
                </c:pt>
                <c:pt idx="3522">
                  <c:v>3.4220000000000098E-2</c:v>
                </c:pt>
                <c:pt idx="3523">
                  <c:v>3.4230000000000101E-2</c:v>
                </c:pt>
                <c:pt idx="3524">
                  <c:v>3.4240000000000097E-2</c:v>
                </c:pt>
                <c:pt idx="3525">
                  <c:v>3.42500000000001E-2</c:v>
                </c:pt>
                <c:pt idx="3526">
                  <c:v>3.4260000000000103E-2</c:v>
                </c:pt>
                <c:pt idx="3527">
                  <c:v>3.4270000000000099E-2</c:v>
                </c:pt>
                <c:pt idx="3528">
                  <c:v>3.4280000000000102E-2</c:v>
                </c:pt>
                <c:pt idx="3529">
                  <c:v>3.4290000000000098E-2</c:v>
                </c:pt>
                <c:pt idx="3530">
                  <c:v>3.4300000000000101E-2</c:v>
                </c:pt>
                <c:pt idx="3531">
                  <c:v>3.4310000000000097E-2</c:v>
                </c:pt>
                <c:pt idx="3532">
                  <c:v>3.43200000000001E-2</c:v>
                </c:pt>
                <c:pt idx="3533">
                  <c:v>3.4330000000000097E-2</c:v>
                </c:pt>
                <c:pt idx="3534">
                  <c:v>3.43400000000001E-2</c:v>
                </c:pt>
                <c:pt idx="3535">
                  <c:v>3.4350000000000103E-2</c:v>
                </c:pt>
                <c:pt idx="3536">
                  <c:v>3.4360000000000099E-2</c:v>
                </c:pt>
                <c:pt idx="3537">
                  <c:v>3.4370000000000102E-2</c:v>
                </c:pt>
                <c:pt idx="3538">
                  <c:v>3.4380000000000098E-2</c:v>
                </c:pt>
                <c:pt idx="3539">
                  <c:v>3.4390000000000101E-2</c:v>
                </c:pt>
                <c:pt idx="3540">
                  <c:v>3.4400000000000097E-2</c:v>
                </c:pt>
                <c:pt idx="3541">
                  <c:v>3.44100000000001E-2</c:v>
                </c:pt>
                <c:pt idx="3542">
                  <c:v>3.4420000000000103E-2</c:v>
                </c:pt>
                <c:pt idx="3543">
                  <c:v>3.4430000000000099E-2</c:v>
                </c:pt>
                <c:pt idx="3544">
                  <c:v>3.4440000000000102E-2</c:v>
                </c:pt>
                <c:pt idx="3545">
                  <c:v>3.4450000000000099E-2</c:v>
                </c:pt>
                <c:pt idx="3546">
                  <c:v>3.4460000000000102E-2</c:v>
                </c:pt>
                <c:pt idx="3547">
                  <c:v>3.4470000000000098E-2</c:v>
                </c:pt>
                <c:pt idx="3548">
                  <c:v>3.4480000000000101E-2</c:v>
                </c:pt>
                <c:pt idx="3549">
                  <c:v>3.4490000000000097E-2</c:v>
                </c:pt>
                <c:pt idx="3550">
                  <c:v>3.45000000000001E-2</c:v>
                </c:pt>
                <c:pt idx="3551">
                  <c:v>3.4510000000000103E-2</c:v>
                </c:pt>
                <c:pt idx="3552">
                  <c:v>3.4520000000000099E-2</c:v>
                </c:pt>
                <c:pt idx="3553">
                  <c:v>3.4530000000000102E-2</c:v>
                </c:pt>
                <c:pt idx="3554">
                  <c:v>3.4540000000000098E-2</c:v>
                </c:pt>
                <c:pt idx="3555">
                  <c:v>3.4550000000000101E-2</c:v>
                </c:pt>
                <c:pt idx="3556">
                  <c:v>3.4560000000000098E-2</c:v>
                </c:pt>
                <c:pt idx="3557">
                  <c:v>3.4570000000000101E-2</c:v>
                </c:pt>
                <c:pt idx="3558">
                  <c:v>3.4580000000000097E-2</c:v>
                </c:pt>
                <c:pt idx="3559">
                  <c:v>3.45900000000001E-2</c:v>
                </c:pt>
                <c:pt idx="3560">
                  <c:v>3.4600000000000103E-2</c:v>
                </c:pt>
                <c:pt idx="3561">
                  <c:v>3.4610000000000099E-2</c:v>
                </c:pt>
                <c:pt idx="3562">
                  <c:v>3.4620000000000102E-2</c:v>
                </c:pt>
                <c:pt idx="3563">
                  <c:v>3.4630000000000098E-2</c:v>
                </c:pt>
                <c:pt idx="3564">
                  <c:v>3.4640000000000101E-2</c:v>
                </c:pt>
                <c:pt idx="3565">
                  <c:v>3.4650000000000097E-2</c:v>
                </c:pt>
                <c:pt idx="3566">
                  <c:v>3.46600000000001E-2</c:v>
                </c:pt>
                <c:pt idx="3567">
                  <c:v>3.4670000000000097E-2</c:v>
                </c:pt>
                <c:pt idx="3568">
                  <c:v>3.46800000000001E-2</c:v>
                </c:pt>
                <c:pt idx="3569">
                  <c:v>3.4690000000000103E-2</c:v>
                </c:pt>
                <c:pt idx="3570">
                  <c:v>3.4700000000000099E-2</c:v>
                </c:pt>
                <c:pt idx="3571">
                  <c:v>3.4710000000000102E-2</c:v>
                </c:pt>
                <c:pt idx="3572">
                  <c:v>3.4720000000000098E-2</c:v>
                </c:pt>
                <c:pt idx="3573">
                  <c:v>3.4730000000000101E-2</c:v>
                </c:pt>
                <c:pt idx="3574">
                  <c:v>3.4740000000000097E-2</c:v>
                </c:pt>
                <c:pt idx="3575">
                  <c:v>3.47500000000001E-2</c:v>
                </c:pt>
                <c:pt idx="3576">
                  <c:v>3.4760000000000103E-2</c:v>
                </c:pt>
                <c:pt idx="3577">
                  <c:v>3.4770000000000099E-2</c:v>
                </c:pt>
                <c:pt idx="3578">
                  <c:v>3.4780000000000103E-2</c:v>
                </c:pt>
                <c:pt idx="3579">
                  <c:v>3.4790000000000099E-2</c:v>
                </c:pt>
                <c:pt idx="3580">
                  <c:v>3.4800000000000102E-2</c:v>
                </c:pt>
                <c:pt idx="3581">
                  <c:v>3.4810000000000098E-2</c:v>
                </c:pt>
                <c:pt idx="3582">
                  <c:v>3.4820000000000101E-2</c:v>
                </c:pt>
                <c:pt idx="3583">
                  <c:v>3.4830000000000097E-2</c:v>
                </c:pt>
                <c:pt idx="3584">
                  <c:v>3.48400000000001E-2</c:v>
                </c:pt>
                <c:pt idx="3585">
                  <c:v>3.4850000000000103E-2</c:v>
                </c:pt>
                <c:pt idx="3586">
                  <c:v>3.4860000000000099E-2</c:v>
                </c:pt>
                <c:pt idx="3587">
                  <c:v>3.4870000000000102E-2</c:v>
                </c:pt>
                <c:pt idx="3588">
                  <c:v>3.4880000000000098E-2</c:v>
                </c:pt>
                <c:pt idx="3589">
                  <c:v>3.4890000000000101E-2</c:v>
                </c:pt>
                <c:pt idx="3590">
                  <c:v>3.4900000000000098E-2</c:v>
                </c:pt>
                <c:pt idx="3591">
                  <c:v>3.4910000000000101E-2</c:v>
                </c:pt>
                <c:pt idx="3592">
                  <c:v>3.4920000000000097E-2</c:v>
                </c:pt>
                <c:pt idx="3593">
                  <c:v>3.49300000000001E-2</c:v>
                </c:pt>
                <c:pt idx="3594">
                  <c:v>3.4940000000000103E-2</c:v>
                </c:pt>
                <c:pt idx="3595">
                  <c:v>3.4950000000000099E-2</c:v>
                </c:pt>
                <c:pt idx="3596">
                  <c:v>3.4960000000000102E-2</c:v>
                </c:pt>
                <c:pt idx="3597">
                  <c:v>3.4970000000000098E-2</c:v>
                </c:pt>
                <c:pt idx="3598">
                  <c:v>3.4980000000000101E-2</c:v>
                </c:pt>
                <c:pt idx="3599">
                  <c:v>3.4990000000000097E-2</c:v>
                </c:pt>
                <c:pt idx="3600">
                  <c:v>3.50000000000001E-2</c:v>
                </c:pt>
              </c:numCache>
            </c:numRef>
          </c:xVal>
          <c:yVal>
            <c:numRef>
              <c:f>'400MeV'!$P$2:$P$3602</c:f>
              <c:numCache>
                <c:formatCode>General</c:formatCode>
                <c:ptCount val="3601"/>
                <c:pt idx="0">
                  <c:v>-20.008165181662775</c:v>
                </c:pt>
                <c:pt idx="1">
                  <c:v>-19.593701258989412</c:v>
                </c:pt>
                <c:pt idx="2">
                  <c:v>-19.183390768747586</c:v>
                </c:pt>
                <c:pt idx="3">
                  <c:v>-18.777234075400798</c:v>
                </c:pt>
                <c:pt idx="4">
                  <c:v>-18.375231539722922</c:v>
                </c:pt>
                <c:pt idx="5">
                  <c:v>-17.977383518799648</c:v>
                </c:pt>
                <c:pt idx="6">
                  <c:v>-17.583690366024801</c:v>
                </c:pt>
                <c:pt idx="7">
                  <c:v>-17.194152431101791</c:v>
                </c:pt>
                <c:pt idx="8">
                  <c:v>-16.808770060042146</c:v>
                </c:pt>
                <c:pt idx="9">
                  <c:v>-16.427543595169254</c:v>
                </c:pt>
                <c:pt idx="10">
                  <c:v>-16.050473375113089</c:v>
                </c:pt>
                <c:pt idx="11">
                  <c:v>-15.677559734809535</c:v>
                </c:pt>
                <c:pt idx="12">
                  <c:v>-15.308803005506292</c:v>
                </c:pt>
                <c:pt idx="13">
                  <c:v>-14.944203514755449</c:v>
                </c:pt>
                <c:pt idx="14">
                  <c:v>-14.583761586419456</c:v>
                </c:pt>
                <c:pt idx="15">
                  <c:v>-14.227477540664385</c:v>
                </c:pt>
                <c:pt idx="16">
                  <c:v>-13.875351693965914</c:v>
                </c:pt>
                <c:pt idx="17">
                  <c:v>-13.527384359103362</c:v>
                </c:pt>
                <c:pt idx="18">
                  <c:v>-13.183575845165651</c:v>
                </c:pt>
                <c:pt idx="19">
                  <c:v>-12.843926457543837</c:v>
                </c:pt>
                <c:pt idx="20">
                  <c:v>-12.508436497937105</c:v>
                </c:pt>
                <c:pt idx="21">
                  <c:v>-12.177106264349748</c:v>
                </c:pt>
                <c:pt idx="22">
                  <c:v>-11.849936051089712</c:v>
                </c:pt>
                <c:pt idx="23">
                  <c:v>-11.526926148770801</c:v>
                </c:pt>
                <c:pt idx="24">
                  <c:v>-11.208076844311215</c:v>
                </c:pt>
                <c:pt idx="25">
                  <c:v>-10.893388420934269</c:v>
                </c:pt>
                <c:pt idx="26">
                  <c:v>-10.582861158166175</c:v>
                </c:pt>
                <c:pt idx="27">
                  <c:v>-10.276495331835285</c:v>
                </c:pt>
                <c:pt idx="28">
                  <c:v>-9.9742912140780611</c:v>
                </c:pt>
                <c:pt idx="29">
                  <c:v>-9.6762490733301316</c:v>
                </c:pt>
                <c:pt idx="30">
                  <c:v>-9.3823691743322399</c:v>
                </c:pt>
                <c:pt idx="31">
                  <c:v>-9.0926517781272835</c:v>
                </c:pt>
                <c:pt idx="32">
                  <c:v>-8.8070971420610427</c:v>
                </c:pt>
                <c:pt idx="33">
                  <c:v>-8.5257055197814413</c:v>
                </c:pt>
                <c:pt idx="34">
                  <c:v>-8.2484771612378047</c:v>
                </c:pt>
                <c:pt idx="35">
                  <c:v>-7.9754123126838339</c:v>
                </c:pt>
                <c:pt idx="36">
                  <c:v>-7.7065112166716458</c:v>
                </c:pt>
                <c:pt idx="37">
                  <c:v>-7.4417741120577352</c:v>
                </c:pt>
                <c:pt idx="38">
                  <c:v>-7.1812012339977587</c:v>
                </c:pt>
                <c:pt idx="39">
                  <c:v>-6.9247928139502584</c:v>
                </c:pt>
                <c:pt idx="40">
                  <c:v>-6.6725490796729394</c:v>
                </c:pt>
                <c:pt idx="41">
                  <c:v>-6.4244702552249002</c:v>
                </c:pt>
                <c:pt idx="42">
                  <c:v>-6.1805565609658899</c:v>
                </c:pt>
                <c:pt idx="43">
                  <c:v>-5.9408082135555649</c:v>
                </c:pt>
                <c:pt idx="44">
                  <c:v>-5.7052254259542288</c:v>
                </c:pt>
                <c:pt idx="45">
                  <c:v>-5.4738084074213464</c:v>
                </c:pt>
                <c:pt idx="46">
                  <c:v>-5.2465573635170308</c:v>
                </c:pt>
                <c:pt idx="47">
                  <c:v>-5.0234724960990631</c:v>
                </c:pt>
                <c:pt idx="48">
                  <c:v>-4.8045540033266194</c:v>
                </c:pt>
                <c:pt idx="49">
                  <c:v>-4.5898020796572903</c:v>
                </c:pt>
                <c:pt idx="50">
                  <c:v>-4.3792169158470768</c:v>
                </c:pt>
                <c:pt idx="51">
                  <c:v>-4.1727986989518859</c:v>
                </c:pt>
                <c:pt idx="52">
                  <c:v>-3.9705476123252876</c:v>
                </c:pt>
                <c:pt idx="53">
                  <c:v>-3.7724638356192686</c:v>
                </c:pt>
                <c:pt idx="54">
                  <c:v>-3.5785475447849704</c:v>
                </c:pt>
                <c:pt idx="55">
                  <c:v>-3.3887989120719482</c:v>
                </c:pt>
                <c:pt idx="56">
                  <c:v>-3.2032181060259322</c:v>
                </c:pt>
                <c:pt idx="57">
                  <c:v>-3.0218052914925537</c:v>
                </c:pt>
                <c:pt idx="58">
                  <c:v>-2.8445606296136212</c:v>
                </c:pt>
                <c:pt idx="59">
                  <c:v>-2.6714842778301002</c:v>
                </c:pt>
                <c:pt idx="60">
                  <c:v>-2.5025763898798763</c:v>
                </c:pt>
                <c:pt idx="61">
                  <c:v>-2.3378371157962627</c:v>
                </c:pt>
                <c:pt idx="62">
                  <c:v>-2.1772666019124767</c:v>
                </c:pt>
                <c:pt idx="63">
                  <c:v>-2.0208649908571648</c:v>
                </c:pt>
                <c:pt idx="64">
                  <c:v>-1.8686324215566372</c:v>
                </c:pt>
                <c:pt idx="65">
                  <c:v>-1.7205690292333806</c:v>
                </c:pt>
                <c:pt idx="66">
                  <c:v>-1.5766749454067992</c:v>
                </c:pt>
                <c:pt idx="67">
                  <c:v>-1.4369502978924726</c:v>
                </c:pt>
                <c:pt idx="68">
                  <c:v>-1.3013952108036466</c:v>
                </c:pt>
                <c:pt idx="69">
                  <c:v>-1.1700098045482472</c:v>
                </c:pt>
                <c:pt idx="70">
                  <c:v>-1.0427941958318681</c:v>
                </c:pt>
                <c:pt idx="71">
                  <c:v>-0.91974849765552935</c:v>
                </c:pt>
                <c:pt idx="72">
                  <c:v>-0.80087281931642562</c:v>
                </c:pt>
                <c:pt idx="73">
                  <c:v>-0.68616726640717896</c:v>
                </c:pt>
                <c:pt idx="74">
                  <c:v>-0.57563194081658531</c:v>
                </c:pt>
                <c:pt idx="75">
                  <c:v>-0.46926694073036079</c:v>
                </c:pt>
                <c:pt idx="76">
                  <c:v>-0.36707236062741039</c:v>
                </c:pt>
                <c:pt idx="77">
                  <c:v>-0.26904829128355934</c:v>
                </c:pt>
                <c:pt idx="78">
                  <c:v>-0.17519481977080667</c:v>
                </c:pt>
                <c:pt idx="79">
                  <c:v>-8.5512029455086722E-2</c:v>
                </c:pt>
                <c:pt idx="80">
                  <c:v>0</c:v>
                </c:pt>
                <c:pt idx="81">
                  <c:v>8.1341192639155957E-2</c:v>
                </c:pt>
                <c:pt idx="82">
                  <c:v>0.15851147620941752</c:v>
                </c:pt>
                <c:pt idx="83">
                  <c:v>0.23151078216164733</c:v>
                </c:pt>
                <c:pt idx="84">
                  <c:v>0.30033904565501091</c:v>
                </c:pt>
                <c:pt idx="85">
                  <c:v>0.36499620555100776</c:v>
                </c:pt>
                <c:pt idx="86">
                  <c:v>0.42548220441645562</c:v>
                </c:pt>
                <c:pt idx="87">
                  <c:v>0.48179698852498332</c:v>
                </c:pt>
                <c:pt idx="88">
                  <c:v>0.53394050785404557</c:v>
                </c:pt>
                <c:pt idx="89">
                  <c:v>0.58191271608492356</c:v>
                </c:pt>
                <c:pt idx="90">
                  <c:v>0.62571357060794708</c:v>
                </c:pt>
                <c:pt idx="91">
                  <c:v>0.66534303251428795</c:v>
                </c:pt>
                <c:pt idx="92">
                  <c:v>0.70080106660342112</c:v>
                </c:pt>
                <c:pt idx="93">
                  <c:v>0.73208764137939353</c:v>
                </c:pt>
                <c:pt idx="94">
                  <c:v>0.75920272905082442</c:v>
                </c:pt>
                <c:pt idx="95">
                  <c:v>0.78214630553314402</c:v>
                </c:pt>
                <c:pt idx="96">
                  <c:v>0.80091835044560855</c:v>
                </c:pt>
                <c:pt idx="97">
                  <c:v>0.81551884711428513</c:v>
                </c:pt>
                <c:pt idx="98">
                  <c:v>0.8259477825705589</c:v>
                </c:pt>
                <c:pt idx="99">
                  <c:v>0.83220514754889541</c:v>
                </c:pt>
                <c:pt idx="100">
                  <c:v>0.8342909364928095</c:v>
                </c:pt>
                <c:pt idx="101">
                  <c:v>0.83220514754889541</c:v>
                </c:pt>
                <c:pt idx="102">
                  <c:v>0.8259477825705589</c:v>
                </c:pt>
                <c:pt idx="103">
                  <c:v>0.81551884711428513</c:v>
                </c:pt>
                <c:pt idx="104">
                  <c:v>0.80091835044560855</c:v>
                </c:pt>
                <c:pt idx="105">
                  <c:v>0.78214630553314402</c:v>
                </c:pt>
                <c:pt idx="106">
                  <c:v>0.75920272905082442</c:v>
                </c:pt>
                <c:pt idx="107">
                  <c:v>0.73208764137939353</c:v>
                </c:pt>
                <c:pt idx="108">
                  <c:v>0.70080106660342112</c:v>
                </c:pt>
                <c:pt idx="109">
                  <c:v>0.66534303251428795</c:v>
                </c:pt>
                <c:pt idx="110">
                  <c:v>0.62571357060794708</c:v>
                </c:pt>
                <c:pt idx="111">
                  <c:v>0.58191271608492356</c:v>
                </c:pt>
                <c:pt idx="112">
                  <c:v>0.53394050785404557</c:v>
                </c:pt>
                <c:pt idx="113">
                  <c:v>0.48179698852498332</c:v>
                </c:pt>
                <c:pt idx="114">
                  <c:v>0.42548220441645562</c:v>
                </c:pt>
                <c:pt idx="115">
                  <c:v>0.36499620555100776</c:v>
                </c:pt>
                <c:pt idx="116">
                  <c:v>0.30033904565501091</c:v>
                </c:pt>
                <c:pt idx="117">
                  <c:v>0.23151078216164733</c:v>
                </c:pt>
                <c:pt idx="118">
                  <c:v>0.15851147620941752</c:v>
                </c:pt>
                <c:pt idx="119">
                  <c:v>8.1341192639155957E-2</c:v>
                </c:pt>
                <c:pt idx="120">
                  <c:v>0</c:v>
                </c:pt>
                <c:pt idx="121">
                  <c:v>-8.5512029455086722E-2</c:v>
                </c:pt>
                <c:pt idx="122">
                  <c:v>-0.17519481977080667</c:v>
                </c:pt>
                <c:pt idx="123">
                  <c:v>-0.26904829128355934</c:v>
                </c:pt>
                <c:pt idx="124">
                  <c:v>-0.36707236062741039</c:v>
                </c:pt>
                <c:pt idx="125">
                  <c:v>-0.46926694073036079</c:v>
                </c:pt>
                <c:pt idx="126">
                  <c:v>-0.57563194081733149</c:v>
                </c:pt>
                <c:pt idx="127">
                  <c:v>-0.68616726640717896</c:v>
                </c:pt>
                <c:pt idx="128">
                  <c:v>-0.80087281931642562</c:v>
                </c:pt>
                <c:pt idx="129">
                  <c:v>-0.91974849765552935</c:v>
                </c:pt>
                <c:pt idx="130">
                  <c:v>-1.0427941958318681</c:v>
                </c:pt>
                <c:pt idx="131">
                  <c:v>-1.1700098045482472</c:v>
                </c:pt>
                <c:pt idx="132">
                  <c:v>-1.3013952108036466</c:v>
                </c:pt>
                <c:pt idx="133">
                  <c:v>-1.4369502978924726</c:v>
                </c:pt>
                <c:pt idx="134">
                  <c:v>-1.5766749454067992</c:v>
                </c:pt>
                <c:pt idx="135">
                  <c:v>-1.7205690292333806</c:v>
                </c:pt>
                <c:pt idx="136">
                  <c:v>-1.8686324215566372</c:v>
                </c:pt>
                <c:pt idx="137">
                  <c:v>-2.0208649908579108</c:v>
                </c:pt>
                <c:pt idx="138">
                  <c:v>-2.1772666019124767</c:v>
                </c:pt>
                <c:pt idx="139">
                  <c:v>-2.3378371157962627</c:v>
                </c:pt>
                <c:pt idx="140">
                  <c:v>-2.5025763898798763</c:v>
                </c:pt>
                <c:pt idx="141">
                  <c:v>-2.6714842778301002</c:v>
                </c:pt>
                <c:pt idx="142">
                  <c:v>-2.8445606296136212</c:v>
                </c:pt>
                <c:pt idx="143">
                  <c:v>-3.0218052914925537</c:v>
                </c:pt>
                <c:pt idx="144">
                  <c:v>-3.2032181060259322</c:v>
                </c:pt>
                <c:pt idx="145">
                  <c:v>-3.3887989120719482</c:v>
                </c:pt>
                <c:pt idx="146">
                  <c:v>-3.5785475447849704</c:v>
                </c:pt>
                <c:pt idx="147">
                  <c:v>-3.7724638356192686</c:v>
                </c:pt>
                <c:pt idx="148">
                  <c:v>-3.9705476123252876</c:v>
                </c:pt>
                <c:pt idx="149">
                  <c:v>-4.1727986989518859</c:v>
                </c:pt>
                <c:pt idx="150">
                  <c:v>-4.3792169158470768</c:v>
                </c:pt>
                <c:pt idx="151">
                  <c:v>-4.5898020796572903</c:v>
                </c:pt>
                <c:pt idx="152">
                  <c:v>-4.8045540033273655</c:v>
                </c:pt>
                <c:pt idx="153">
                  <c:v>-5.0234724960990631</c:v>
                </c:pt>
                <c:pt idx="154">
                  <c:v>-5.2465573635170308</c:v>
                </c:pt>
                <c:pt idx="155">
                  <c:v>-5.4738084074213464</c:v>
                </c:pt>
                <c:pt idx="156">
                  <c:v>-5.7052254259542288</c:v>
                </c:pt>
                <c:pt idx="157">
                  <c:v>-5.9408082135555649</c:v>
                </c:pt>
                <c:pt idx="158">
                  <c:v>-6.1805565609658899</c:v>
                </c:pt>
                <c:pt idx="159">
                  <c:v>-6.4244702552249002</c:v>
                </c:pt>
                <c:pt idx="160">
                  <c:v>-6.6725490796729394</c:v>
                </c:pt>
                <c:pt idx="161">
                  <c:v>-6.9247928139502584</c:v>
                </c:pt>
                <c:pt idx="162">
                  <c:v>-7.1812012339977587</c:v>
                </c:pt>
                <c:pt idx="163">
                  <c:v>-7.4417741120577352</c:v>
                </c:pt>
                <c:pt idx="164">
                  <c:v>-7.7065112166723919</c:v>
                </c:pt>
                <c:pt idx="165">
                  <c:v>-7.9754123126838339</c:v>
                </c:pt>
                <c:pt idx="166">
                  <c:v>-8.2484771612378047</c:v>
                </c:pt>
                <c:pt idx="167">
                  <c:v>-8.5257055197814413</c:v>
                </c:pt>
                <c:pt idx="168">
                  <c:v>-8.8070971420610427</c:v>
                </c:pt>
                <c:pt idx="169">
                  <c:v>-9.0926517781272835</c:v>
                </c:pt>
                <c:pt idx="170">
                  <c:v>-9.3823691743322399</c:v>
                </c:pt>
                <c:pt idx="171">
                  <c:v>-9.6762490733301316</c:v>
                </c:pt>
                <c:pt idx="172">
                  <c:v>-9.9742912140780611</c:v>
                </c:pt>
                <c:pt idx="173">
                  <c:v>-10.276495331835285</c:v>
                </c:pt>
                <c:pt idx="174">
                  <c:v>-10.582861158166175</c:v>
                </c:pt>
                <c:pt idx="175">
                  <c:v>-10.893388420935015</c:v>
                </c:pt>
                <c:pt idx="176">
                  <c:v>-11.208076844311961</c:v>
                </c:pt>
                <c:pt idx="177">
                  <c:v>-11.526926148770801</c:v>
                </c:pt>
                <c:pt idx="178">
                  <c:v>-11.849936051089712</c:v>
                </c:pt>
                <c:pt idx="179">
                  <c:v>-12.177106264349748</c:v>
                </c:pt>
                <c:pt idx="180">
                  <c:v>-12.508436497937105</c:v>
                </c:pt>
                <c:pt idx="181">
                  <c:v>-12.843926457543837</c:v>
                </c:pt>
                <c:pt idx="182">
                  <c:v>-13.183575845165651</c:v>
                </c:pt>
                <c:pt idx="183">
                  <c:v>-13.527384359104108</c:v>
                </c:pt>
                <c:pt idx="184">
                  <c:v>-13.875351693965914</c:v>
                </c:pt>
                <c:pt idx="185">
                  <c:v>-14.227477540664385</c:v>
                </c:pt>
                <c:pt idx="186">
                  <c:v>-14.583761586419456</c:v>
                </c:pt>
                <c:pt idx="187">
                  <c:v>-14.944203514755449</c:v>
                </c:pt>
                <c:pt idx="188">
                  <c:v>-15.308803005506292</c:v>
                </c:pt>
                <c:pt idx="189">
                  <c:v>-15.677559734809535</c:v>
                </c:pt>
                <c:pt idx="190">
                  <c:v>-16.050473375113089</c:v>
                </c:pt>
                <c:pt idx="191">
                  <c:v>-16.42754359517</c:v>
                </c:pt>
                <c:pt idx="192">
                  <c:v>-16.808770060042892</c:v>
                </c:pt>
                <c:pt idx="193">
                  <c:v>-17.194152431101791</c:v>
                </c:pt>
                <c:pt idx="194">
                  <c:v>-17.583690366024801</c:v>
                </c:pt>
                <c:pt idx="195">
                  <c:v>-17.977383518799648</c:v>
                </c:pt>
                <c:pt idx="196">
                  <c:v>-18.375231539723668</c:v>
                </c:pt>
                <c:pt idx="197">
                  <c:v>-18.777234075400798</c:v>
                </c:pt>
                <c:pt idx="198">
                  <c:v>-19.183390768747586</c:v>
                </c:pt>
                <c:pt idx="199">
                  <c:v>-19.593701258990158</c:v>
                </c:pt>
                <c:pt idx="200">
                  <c:v>-20.008165181662775</c:v>
                </c:pt>
                <c:pt idx="201">
                  <c:v>-20.426782168613023</c:v>
                </c:pt>
                <c:pt idx="202">
                  <c:v>-20.849551847998839</c:v>
                </c:pt>
                <c:pt idx="203">
                  <c:v>-21.276473844287025</c:v>
                </c:pt>
                <c:pt idx="204">
                  <c:v>-21.70754777825994</c:v>
                </c:pt>
                <c:pt idx="205">
                  <c:v>-22.142773267008813</c:v>
                </c:pt>
                <c:pt idx="206">
                  <c:v>-22.582149923938964</c:v>
                </c:pt>
                <c:pt idx="207">
                  <c:v>-23.025677358768277</c:v>
                </c:pt>
                <c:pt idx="208">
                  <c:v>-23.4733551775265</c:v>
                </c:pt>
                <c:pt idx="209">
                  <c:v>-23.925182982556706</c:v>
                </c:pt>
                <c:pt idx="210">
                  <c:v>-24.381160372517545</c:v>
                </c:pt>
                <c:pt idx="211">
                  <c:v>-24.841286942379504</c:v>
                </c:pt>
                <c:pt idx="212">
                  <c:v>-25.305562283429399</c:v>
                </c:pt>
                <c:pt idx="213">
                  <c:v>-25.773985983268123</c:v>
                </c:pt>
                <c:pt idx="214">
                  <c:v>-26.246557625811388</c:v>
                </c:pt>
                <c:pt idx="215">
                  <c:v>-26.723276791289749</c:v>
                </c:pt>
                <c:pt idx="216">
                  <c:v>-27.204143056251556</c:v>
                </c:pt>
                <c:pt idx="217">
                  <c:v>-27.689155993560743</c:v>
                </c:pt>
                <c:pt idx="218">
                  <c:v>-28.178315172397571</c:v>
                </c:pt>
                <c:pt idx="219">
                  <c:v>-28.671620158257856</c:v>
                </c:pt>
                <c:pt idx="220">
                  <c:v>-29.169070512958214</c:v>
                </c:pt>
                <c:pt idx="221">
                  <c:v>-29.670665794630104</c:v>
                </c:pt>
                <c:pt idx="222">
                  <c:v>-30.176405557725019</c:v>
                </c:pt>
                <c:pt idx="223">
                  <c:v>-30.686289353011524</c:v>
                </c:pt>
                <c:pt idx="224">
                  <c:v>-31.200316727578979</c:v>
                </c:pt>
                <c:pt idx="225">
                  <c:v>-31.718487224834561</c:v>
                </c:pt>
                <c:pt idx="226">
                  <c:v>-32.240800384506976</c:v>
                </c:pt>
                <c:pt idx="227">
                  <c:v>-32.767255742642007</c:v>
                </c:pt>
                <c:pt idx="228">
                  <c:v>-33.297852831609973</c:v>
                </c:pt>
                <c:pt idx="229">
                  <c:v>-33.832591180099719</c:v>
                </c:pt>
                <c:pt idx="230">
                  <c:v>-34.371470313122423</c:v>
                </c:pt>
                <c:pt idx="231">
                  <c:v>-34.914489752010759</c:v>
                </c:pt>
                <c:pt idx="232">
                  <c:v>-35.461649014420473</c:v>
                </c:pt>
                <c:pt idx="233">
                  <c:v>-36.012947614328837</c:v>
                </c:pt>
                <c:pt idx="234">
                  <c:v>-36.568385062036903</c:v>
                </c:pt>
                <c:pt idx="235">
                  <c:v>-37.127960864170248</c:v>
                </c:pt>
                <c:pt idx="236">
                  <c:v>-37.691674523676014</c:v>
                </c:pt>
                <c:pt idx="237">
                  <c:v>-38.259525539829561</c:v>
                </c:pt>
                <c:pt idx="238">
                  <c:v>-38.831513408227828</c:v>
                </c:pt>
                <c:pt idx="239">
                  <c:v>-39.407637620794496</c:v>
                </c:pt>
                <c:pt idx="240">
                  <c:v>-39.987897665779286</c:v>
                </c:pt>
                <c:pt idx="241">
                  <c:v>-40.572293027757922</c:v>
                </c:pt>
                <c:pt idx="242">
                  <c:v>-41.160823187632886</c:v>
                </c:pt>
                <c:pt idx="243">
                  <c:v>-41.753487622632704</c:v>
                </c:pt>
                <c:pt idx="244">
                  <c:v>-42.350285806316386</c:v>
                </c:pt>
                <c:pt idx="245">
                  <c:v>-42.95121720856821</c:v>
                </c:pt>
                <c:pt idx="246">
                  <c:v>-43.556281295602965</c:v>
                </c:pt>
                <c:pt idx="247">
                  <c:v>-44.165477529963674</c:v>
                </c:pt>
                <c:pt idx="248">
                  <c:v>-44.778805370522392</c:v>
                </c:pt>
                <c:pt idx="249">
                  <c:v>-45.396264272482384</c:v>
                </c:pt>
                <c:pt idx="250">
                  <c:v>-46.017853687376693</c:v>
                </c:pt>
                <c:pt idx="251">
                  <c:v>-46.643573063070349</c:v>
                </c:pt>
                <c:pt idx="252">
                  <c:v>-47.273421843758108</c:v>
                </c:pt>
                <c:pt idx="253">
                  <c:v>-47.907399469968979</c:v>
                </c:pt>
                <c:pt idx="254">
                  <c:v>-48.545505378562446</c:v>
                </c:pt>
                <c:pt idx="255">
                  <c:v>-49.187739002731497</c:v>
                </c:pt>
                <c:pt idx="256">
                  <c:v>-49.834099772003313</c:v>
                </c:pt>
                <c:pt idx="257">
                  <c:v>-50.484587112239346</c:v>
                </c:pt>
                <c:pt idx="258">
                  <c:v>-51.139200445633001</c:v>
                </c:pt>
                <c:pt idx="259">
                  <c:v>-51.797939190716406</c:v>
                </c:pt>
                <c:pt idx="260">
                  <c:v>-52.460802762355158</c:v>
                </c:pt>
                <c:pt idx="261">
                  <c:v>-53.127790571751319</c:v>
                </c:pt>
                <c:pt idx="262">
                  <c:v>-53.79890202644193</c:v>
                </c:pt>
                <c:pt idx="263">
                  <c:v>-54.474136530304243</c:v>
                </c:pt>
                <c:pt idx="264">
                  <c:v>-55.153493483550449</c:v>
                </c:pt>
                <c:pt idx="265">
                  <c:v>-55.836972282732951</c:v>
                </c:pt>
                <c:pt idx="266">
                  <c:v>-56.524572320741377</c:v>
                </c:pt>
                <c:pt idx="267">
                  <c:v>-57.216292986805527</c:v>
                </c:pt>
                <c:pt idx="268">
                  <c:v>-57.912133666493922</c:v>
                </c:pt>
                <c:pt idx="269">
                  <c:v>-58.612093741716038</c:v>
                </c:pt>
                <c:pt idx="270">
                  <c:v>-59.316172590723724</c:v>
                </c:pt>
                <c:pt idx="271">
                  <c:v>-60.024369588107611</c:v>
                </c:pt>
                <c:pt idx="272">
                  <c:v>-60.736684104801469</c:v>
                </c:pt>
                <c:pt idx="273">
                  <c:v>-61.453115508082249</c:v>
                </c:pt>
                <c:pt idx="274">
                  <c:v>-62.173663161570083</c:v>
                </c:pt>
                <c:pt idx="275">
                  <c:v>-62.89832642522606</c:v>
                </c:pt>
                <c:pt idx="276">
                  <c:v>-63.627104655360419</c:v>
                </c:pt>
                <c:pt idx="277">
                  <c:v>-64.359997204622815</c:v>
                </c:pt>
                <c:pt idx="278">
                  <c:v>-65.097003422013572</c:v>
                </c:pt>
                <c:pt idx="279">
                  <c:v>-65.838122652873963</c:v>
                </c:pt>
                <c:pt idx="280">
                  <c:v>-66.583354238895879</c:v>
                </c:pt>
                <c:pt idx="281">
                  <c:v>-67.332697518115907</c:v>
                </c:pt>
                <c:pt idx="282">
                  <c:v>-68.086151824918304</c:v>
                </c:pt>
                <c:pt idx="283">
                  <c:v>-68.843716490038645</c:v>
                </c:pt>
                <c:pt idx="284">
                  <c:v>-69.605390840557263</c:v>
                </c:pt>
                <c:pt idx="285">
                  <c:v>-70.371174199907287</c:v>
                </c:pt>
                <c:pt idx="286">
                  <c:v>-71.141065887870383</c:v>
                </c:pt>
                <c:pt idx="287">
                  <c:v>-71.915065220578683</c:v>
                </c:pt>
                <c:pt idx="288">
                  <c:v>-72.693171510516578</c:v>
                </c:pt>
                <c:pt idx="289">
                  <c:v>-73.475384066519794</c:v>
                </c:pt>
                <c:pt idx="290">
                  <c:v>-74.261702193776998</c:v>
                </c:pt>
                <c:pt idx="291">
                  <c:v>-75.052125193830392</c:v>
                </c:pt>
                <c:pt idx="292">
                  <c:v>-75.846652364574382</c:v>
                </c:pt>
                <c:pt idx="293">
                  <c:v>-76.645283000259965</c:v>
                </c:pt>
                <c:pt idx="294">
                  <c:v>-77.448016391490981</c:v>
                </c:pt>
                <c:pt idx="295">
                  <c:v>-78.254851825227973</c:v>
                </c:pt>
                <c:pt idx="296">
                  <c:v>-79.065788584788763</c:v>
                </c:pt>
                <c:pt idx="297">
                  <c:v>-79.880825949846255</c:v>
                </c:pt>
                <c:pt idx="298">
                  <c:v>-80.699963196432364</c:v>
                </c:pt>
                <c:pt idx="299">
                  <c:v>-81.523199596936919</c:v>
                </c:pt>
                <c:pt idx="300">
                  <c:v>-82.350534420107238</c:v>
                </c:pt>
                <c:pt idx="301">
                  <c:v>-83.181966931051662</c:v>
                </c:pt>
                <c:pt idx="302">
                  <c:v>-84.017496391240371</c:v>
                </c:pt>
                <c:pt idx="303">
                  <c:v>-84.857122058498703</c:v>
                </c:pt>
                <c:pt idx="304">
                  <c:v>-85.70084318702051</c:v>
                </c:pt>
                <c:pt idx="305">
                  <c:v>-86.54865902735699</c:v>
                </c:pt>
                <c:pt idx="306">
                  <c:v>-87.400568826423466</c:v>
                </c:pt>
                <c:pt idx="307">
                  <c:v>-88.256571827498533</c:v>
                </c:pt>
                <c:pt idx="308">
                  <c:v>-89.116667270226401</c:v>
                </c:pt>
                <c:pt idx="309">
                  <c:v>-89.980854390613786</c:v>
                </c:pt>
                <c:pt idx="310">
                  <c:v>-90.849132421035279</c:v>
                </c:pt>
                <c:pt idx="311">
                  <c:v>-91.721500590229525</c:v>
                </c:pt>
                <c:pt idx="312">
                  <c:v>-92.597958123302917</c:v>
                </c:pt>
                <c:pt idx="313">
                  <c:v>-93.478504241730505</c:v>
                </c:pt>
                <c:pt idx="314">
                  <c:v>-94.363138163353554</c:v>
                </c:pt>
                <c:pt idx="315">
                  <c:v>-95.25185910238342</c:v>
                </c:pt>
                <c:pt idx="316">
                  <c:v>-96.144666269401455</c:v>
                </c:pt>
                <c:pt idx="317">
                  <c:v>-97.041558871359115</c:v>
                </c:pt>
                <c:pt idx="318">
                  <c:v>-97.942536111577851</c:v>
                </c:pt>
                <c:pt idx="319">
                  <c:v>-98.847597189752165</c:v>
                </c:pt>
                <c:pt idx="320">
                  <c:v>-99.756741301948082</c:v>
                </c:pt>
                <c:pt idx="321">
                  <c:v>-100.66996764060612</c:v>
                </c:pt>
                <c:pt idx="322">
                  <c:v>-101.58727539454063</c:v>
                </c:pt>
                <c:pt idx="323">
                  <c:v>-102.50866374893818</c:v>
                </c:pt>
                <c:pt idx="324">
                  <c:v>-103.43413188536212</c:v>
                </c:pt>
                <c:pt idx="325">
                  <c:v>-104.36367898175332</c:v>
                </c:pt>
                <c:pt idx="326">
                  <c:v>-105.29730421242864</c:v>
                </c:pt>
                <c:pt idx="327">
                  <c:v>-106.23500674808096</c:v>
                </c:pt>
                <c:pt idx="328">
                  <c:v>-107.17678575578289</c:v>
                </c:pt>
                <c:pt idx="329">
                  <c:v>-108.12264039898605</c:v>
                </c:pt>
                <c:pt idx="330">
                  <c:v>-109.07256983752103</c:v>
                </c:pt>
                <c:pt idx="331">
                  <c:v>-110.02657322759968</c:v>
                </c:pt>
                <c:pt idx="332">
                  <c:v>-110.98464972181434</c:v>
                </c:pt>
                <c:pt idx="333">
                  <c:v>-111.94679846914006</c:v>
                </c:pt>
                <c:pt idx="334">
                  <c:v>-112.91301861493534</c:v>
                </c:pt>
                <c:pt idx="335">
                  <c:v>-113.88330930094071</c:v>
                </c:pt>
                <c:pt idx="336">
                  <c:v>-114.85766966528088</c:v>
                </c:pt>
                <c:pt idx="337">
                  <c:v>-115.83609884246702</c:v>
                </c:pt>
                <c:pt idx="338">
                  <c:v>-116.81859596339534</c:v>
                </c:pt>
                <c:pt idx="339">
                  <c:v>-117.80516015534837</c:v>
                </c:pt>
                <c:pt idx="340">
                  <c:v>-118.79579054199665</c:v>
                </c:pt>
                <c:pt idx="341">
                  <c:v>-119.79048624339799</c:v>
                </c:pt>
                <c:pt idx="342">
                  <c:v>-120.78924637600029</c:v>
                </c:pt>
                <c:pt idx="343">
                  <c:v>-121.79207005264097</c:v>
                </c:pt>
                <c:pt idx="344">
                  <c:v>-122.79895638254604</c:v>
                </c:pt>
                <c:pt idx="345">
                  <c:v>-123.80990447133551</c:v>
                </c:pt>
                <c:pt idx="346">
                  <c:v>-124.82491342102036</c:v>
                </c:pt>
                <c:pt idx="347">
                  <c:v>-125.84398233000313</c:v>
                </c:pt>
                <c:pt idx="348">
                  <c:v>-126.86711029308263</c:v>
                </c:pt>
                <c:pt idx="349">
                  <c:v>-127.89429640144999</c:v>
                </c:pt>
                <c:pt idx="350">
                  <c:v>-128.92553974269262</c:v>
                </c:pt>
                <c:pt idx="351">
                  <c:v>-129.96083940079325</c:v>
                </c:pt>
                <c:pt idx="352">
                  <c:v>-131.00019445613373</c:v>
                </c:pt>
                <c:pt idx="353">
                  <c:v>-132.04360398548994</c:v>
                </c:pt>
                <c:pt idx="354">
                  <c:v>-133.09106706204051</c:v>
                </c:pt>
                <c:pt idx="355">
                  <c:v>-134.14258275535954</c:v>
                </c:pt>
                <c:pt idx="356">
                  <c:v>-135.19815013142403</c:v>
                </c:pt>
                <c:pt idx="357">
                  <c:v>-136.25776825261156</c:v>
                </c:pt>
                <c:pt idx="358">
                  <c:v>-137.32143617770035</c:v>
                </c:pt>
                <c:pt idx="359">
                  <c:v>-138.38915296187224</c:v>
                </c:pt>
                <c:pt idx="360">
                  <c:v>-139.46091765671275</c:v>
                </c:pt>
                <c:pt idx="361">
                  <c:v>-140.53672931021165</c:v>
                </c:pt>
                <c:pt idx="362">
                  <c:v>-141.61658696676315</c:v>
                </c:pt>
                <c:pt idx="363">
                  <c:v>-142.70048966716882</c:v>
                </c:pt>
                <c:pt idx="364">
                  <c:v>-143.78843644863676</c:v>
                </c:pt>
                <c:pt idx="365">
                  <c:v>-144.88042634478174</c:v>
                </c:pt>
                <c:pt idx="366">
                  <c:v>-145.97645838562963</c:v>
                </c:pt>
                <c:pt idx="367">
                  <c:v>-147.07653159761276</c:v>
                </c:pt>
                <c:pt idx="368">
                  <c:v>-148.18064500357545</c:v>
                </c:pt>
                <c:pt idx="369">
                  <c:v>-149.28879762277379</c:v>
                </c:pt>
                <c:pt idx="370">
                  <c:v>-150.40098847087486</c:v>
                </c:pt>
                <c:pt idx="371">
                  <c:v>-151.51721655995996</c:v>
                </c:pt>
                <c:pt idx="372">
                  <c:v>-152.63748089852285</c:v>
                </c:pt>
                <c:pt idx="373">
                  <c:v>-153.76178049147288</c:v>
                </c:pt>
                <c:pt idx="374">
                  <c:v>-154.8901143401342</c:v>
                </c:pt>
                <c:pt idx="375">
                  <c:v>-156.02248144224876</c:v>
                </c:pt>
                <c:pt idx="376">
                  <c:v>-157.15888079197561</c:v>
                </c:pt>
                <c:pt idx="377">
                  <c:v>-158.2993113798907</c:v>
                </c:pt>
                <c:pt idx="378">
                  <c:v>-159.44377219299167</c:v>
                </c:pt>
                <c:pt idx="379">
                  <c:v>-160.59226221469314</c:v>
                </c:pt>
                <c:pt idx="380">
                  <c:v>-161.74478042483273</c:v>
                </c:pt>
                <c:pt idx="381">
                  <c:v>-162.9013257996711</c:v>
                </c:pt>
                <c:pt idx="382">
                  <c:v>-164.06189731188894</c:v>
                </c:pt>
                <c:pt idx="383">
                  <c:v>-165.22649393059143</c:v>
                </c:pt>
                <c:pt idx="384">
                  <c:v>-166.39511462131054</c:v>
                </c:pt>
                <c:pt idx="385">
                  <c:v>-167.56775834600123</c:v>
                </c:pt>
                <c:pt idx="386">
                  <c:v>-168.74442406304593</c:v>
                </c:pt>
                <c:pt idx="387">
                  <c:v>-169.92511072725537</c:v>
                </c:pt>
                <c:pt idx="388">
                  <c:v>-171.10981728986619</c:v>
                </c:pt>
                <c:pt idx="389">
                  <c:v>-172.29854269854715</c:v>
                </c:pt>
                <c:pt idx="390">
                  <c:v>-173.49128589739436</c:v>
                </c:pt>
                <c:pt idx="391">
                  <c:v>-174.68804582693741</c:v>
                </c:pt>
                <c:pt idx="392">
                  <c:v>-175.88882142413871</c:v>
                </c:pt>
                <c:pt idx="393">
                  <c:v>-177.09361162238955</c:v>
                </c:pt>
                <c:pt idx="394">
                  <c:v>-178.3024153515185</c:v>
                </c:pt>
                <c:pt idx="395">
                  <c:v>-179.51523153778896</c:v>
                </c:pt>
                <c:pt idx="396">
                  <c:v>-180.73205910390016</c:v>
                </c:pt>
                <c:pt idx="397">
                  <c:v>-181.9528969689855</c:v>
                </c:pt>
                <c:pt idx="398">
                  <c:v>-183.17774404862001</c:v>
                </c:pt>
                <c:pt idx="399">
                  <c:v>-184.40659925481521</c:v>
                </c:pt>
                <c:pt idx="400">
                  <c:v>-185.63946149602276</c:v>
                </c:pt>
                <c:pt idx="401">
                  <c:v>-186.87632967713532</c:v>
                </c:pt>
                <c:pt idx="402">
                  <c:v>-188.11720269948717</c:v>
                </c:pt>
                <c:pt idx="403">
                  <c:v>-189.3620794608542</c:v>
                </c:pt>
                <c:pt idx="404">
                  <c:v>-190.61095885545782</c:v>
                </c:pt>
                <c:pt idx="405">
                  <c:v>-191.86383977396176</c:v>
                </c:pt>
                <c:pt idx="406">
                  <c:v>-193.12072110347819</c:v>
                </c:pt>
                <c:pt idx="407">
                  <c:v>-194.38160172756244</c:v>
                </c:pt>
                <c:pt idx="408">
                  <c:v>-195.64648052622121</c:v>
                </c:pt>
                <c:pt idx="409">
                  <c:v>-196.91535637590584</c:v>
                </c:pt>
                <c:pt idx="410">
                  <c:v>-198.18822814952046</c:v>
                </c:pt>
                <c:pt idx="411">
                  <c:v>-199.46509471641929</c:v>
                </c:pt>
                <c:pt idx="412">
                  <c:v>-200.74595494240467</c:v>
                </c:pt>
                <c:pt idx="413">
                  <c:v>-202.03080768973575</c:v>
                </c:pt>
                <c:pt idx="414">
                  <c:v>-203.31965181712442</c:v>
                </c:pt>
                <c:pt idx="415">
                  <c:v>-204.61248617973473</c:v>
                </c:pt>
                <c:pt idx="416">
                  <c:v>-205.90930962918881</c:v>
                </c:pt>
                <c:pt idx="417">
                  <c:v>-207.21012101356541</c:v>
                </c:pt>
                <c:pt idx="418">
                  <c:v>-208.5149191773983</c:v>
                </c:pt>
                <c:pt idx="419">
                  <c:v>-209.82370296168466</c:v>
                </c:pt>
                <c:pt idx="420">
                  <c:v>-211.13647120387591</c:v>
                </c:pt>
                <c:pt idx="421">
                  <c:v>-212.45322273788693</c:v>
                </c:pt>
                <c:pt idx="422">
                  <c:v>-213.77395639409653</c:v>
                </c:pt>
                <c:pt idx="423">
                  <c:v>-215.09867099934164</c:v>
                </c:pt>
                <c:pt idx="424">
                  <c:v>-216.42736537692772</c:v>
                </c:pt>
                <c:pt idx="425">
                  <c:v>-217.7600383466206</c:v>
                </c:pt>
                <c:pt idx="426">
                  <c:v>-219.09668872465602</c:v>
                </c:pt>
                <c:pt idx="427">
                  <c:v>-220.43731532373545</c:v>
                </c:pt>
                <c:pt idx="428">
                  <c:v>-221.78191695302647</c:v>
                </c:pt>
                <c:pt idx="429">
                  <c:v>-223.13049241816901</c:v>
                </c:pt>
                <c:pt idx="430">
                  <c:v>-224.48304052127079</c:v>
                </c:pt>
                <c:pt idx="431">
                  <c:v>-225.83956006091103</c:v>
                </c:pt>
                <c:pt idx="432">
                  <c:v>-227.20004983214338</c:v>
                </c:pt>
                <c:pt idx="433">
                  <c:v>-228.56450862649172</c:v>
                </c:pt>
                <c:pt idx="434">
                  <c:v>-229.93293523195794</c:v>
                </c:pt>
                <c:pt idx="435">
                  <c:v>-231.30532843301475</c:v>
                </c:pt>
                <c:pt idx="436">
                  <c:v>-232.68168701061694</c:v>
                </c:pt>
                <c:pt idx="437">
                  <c:v>-234.06200974219217</c:v>
                </c:pt>
                <c:pt idx="438">
                  <c:v>-235.44629540165013</c:v>
                </c:pt>
                <c:pt idx="439">
                  <c:v>-236.83454275937873</c:v>
                </c:pt>
                <c:pt idx="440">
                  <c:v>-238.22675058224786</c:v>
                </c:pt>
                <c:pt idx="441">
                  <c:v>-239.62291763360932</c:v>
                </c:pt>
                <c:pt idx="442">
                  <c:v>-241.0230426732962</c:v>
                </c:pt>
                <c:pt idx="443">
                  <c:v>-242.42712445762868</c:v>
                </c:pt>
                <c:pt idx="444">
                  <c:v>-243.83516173941052</c:v>
                </c:pt>
                <c:pt idx="445">
                  <c:v>-245.24715326793176</c:v>
                </c:pt>
                <c:pt idx="446">
                  <c:v>-246.66309778897281</c:v>
                </c:pt>
                <c:pt idx="447">
                  <c:v>-248.0829940447988</c:v>
                </c:pt>
                <c:pt idx="448">
                  <c:v>-249.50684077416668</c:v>
                </c:pt>
                <c:pt idx="449">
                  <c:v>-250.93463671232502</c:v>
                </c:pt>
                <c:pt idx="450">
                  <c:v>-252.36638059101259</c:v>
                </c:pt>
                <c:pt idx="451">
                  <c:v>-253.80207113846421</c:v>
                </c:pt>
                <c:pt idx="452">
                  <c:v>-255.24170707940419</c:v>
                </c:pt>
                <c:pt idx="453">
                  <c:v>-256.68528713505822</c:v>
                </c:pt>
                <c:pt idx="454">
                  <c:v>-258.13281002314358</c:v>
                </c:pt>
                <c:pt idx="455">
                  <c:v>-259.58427445787822</c:v>
                </c:pt>
                <c:pt idx="456">
                  <c:v>-261.03967914997776</c:v>
                </c:pt>
                <c:pt idx="457">
                  <c:v>-262.49902280665907</c:v>
                </c:pt>
                <c:pt idx="458">
                  <c:v>-263.9623041316375</c:v>
                </c:pt>
                <c:pt idx="459">
                  <c:v>-265.42952182513415</c:v>
                </c:pt>
                <c:pt idx="460">
                  <c:v>-266.9006745838708</c:v>
                </c:pt>
                <c:pt idx="461">
                  <c:v>-268.3757611010758</c:v>
                </c:pt>
                <c:pt idx="462">
                  <c:v>-269.85478006648111</c:v>
                </c:pt>
                <c:pt idx="463">
                  <c:v>-271.33773016632819</c:v>
                </c:pt>
                <c:pt idx="464">
                  <c:v>-272.82461008336594</c:v>
                </c:pt>
                <c:pt idx="465">
                  <c:v>-274.31541849684908</c:v>
                </c:pt>
                <c:pt idx="466">
                  <c:v>-275.81015408254842</c:v>
                </c:pt>
                <c:pt idx="467">
                  <c:v>-277.30881551274251</c:v>
                </c:pt>
                <c:pt idx="468">
                  <c:v>-278.81140145622498</c:v>
                </c:pt>
                <c:pt idx="469">
                  <c:v>-280.31791057830003</c:v>
                </c:pt>
                <c:pt idx="470">
                  <c:v>-281.82834154079183</c:v>
                </c:pt>
                <c:pt idx="471">
                  <c:v>-283.34269300203641</c:v>
                </c:pt>
                <c:pt idx="472">
                  <c:v>-284.86096361689124</c:v>
                </c:pt>
                <c:pt idx="473">
                  <c:v>-286.38315203672926</c:v>
                </c:pt>
                <c:pt idx="474">
                  <c:v>-287.90925690944573</c:v>
                </c:pt>
                <c:pt idx="475">
                  <c:v>-289.43927687945541</c:v>
                </c:pt>
                <c:pt idx="476">
                  <c:v>-290.97321058769637</c:v>
                </c:pt>
                <c:pt idx="477">
                  <c:v>-292.51105667162994</c:v>
                </c:pt>
                <c:pt idx="478">
                  <c:v>-294.05281376524272</c:v>
                </c:pt>
                <c:pt idx="479">
                  <c:v>-295.59848049904718</c:v>
                </c:pt>
                <c:pt idx="480">
                  <c:v>-297.148055500081</c:v>
                </c:pt>
                <c:pt idx="481">
                  <c:v>-298.70153739191403</c:v>
                </c:pt>
                <c:pt idx="482">
                  <c:v>-300.25892479464181</c:v>
                </c:pt>
                <c:pt idx="483">
                  <c:v>-301.82021632489506</c:v>
                </c:pt>
                <c:pt idx="484">
                  <c:v>-303.38541059583184</c:v>
                </c:pt>
                <c:pt idx="485">
                  <c:v>-304.95450621714741</c:v>
                </c:pt>
                <c:pt idx="486">
                  <c:v>-306.52750179506904</c:v>
                </c:pt>
                <c:pt idx="487">
                  <c:v>-308.10439593236117</c:v>
                </c:pt>
                <c:pt idx="488">
                  <c:v>-309.68518722832533</c:v>
                </c:pt>
                <c:pt idx="489">
                  <c:v>-311.26987427880096</c:v>
                </c:pt>
                <c:pt idx="490">
                  <c:v>-312.85845567616707</c:v>
                </c:pt>
                <c:pt idx="491">
                  <c:v>-314.45093000934344</c:v>
                </c:pt>
                <c:pt idx="492">
                  <c:v>-316.04729586379165</c:v>
                </c:pt>
                <c:pt idx="493">
                  <c:v>-317.64755182151691</c:v>
                </c:pt>
                <c:pt idx="494">
                  <c:v>-319.25169646107008</c:v>
                </c:pt>
                <c:pt idx="495">
                  <c:v>-320.85972835754433</c:v>
                </c:pt>
                <c:pt idx="496">
                  <c:v>-322.47164608258407</c:v>
                </c:pt>
                <c:pt idx="497">
                  <c:v>-324.08744820438</c:v>
                </c:pt>
                <c:pt idx="498">
                  <c:v>-325.70713328767266</c:v>
                </c:pt>
                <c:pt idx="499">
                  <c:v>-327.33069989375377</c:v>
                </c:pt>
                <c:pt idx="500">
                  <c:v>-328.95814658046589</c:v>
                </c:pt>
                <c:pt idx="501">
                  <c:v>-330.58947190220726</c:v>
                </c:pt>
                <c:pt idx="502">
                  <c:v>-332.22467440992989</c:v>
                </c:pt>
                <c:pt idx="503">
                  <c:v>-333.86375265114123</c:v>
                </c:pt>
                <c:pt idx="504">
                  <c:v>-335.50670516990732</c:v>
                </c:pt>
                <c:pt idx="505">
                  <c:v>-337.15353050685036</c:v>
                </c:pt>
                <c:pt idx="506">
                  <c:v>-338.80422719915595</c:v>
                </c:pt>
                <c:pt idx="507">
                  <c:v>-340.45879378056799</c:v>
                </c:pt>
                <c:pt idx="508">
                  <c:v>-342.11722878139477</c:v>
                </c:pt>
                <c:pt idx="509">
                  <c:v>-343.77953072850738</c:v>
                </c:pt>
                <c:pt idx="510">
                  <c:v>-345.44569814534174</c:v>
                </c:pt>
                <c:pt idx="511">
                  <c:v>-347.11572955190138</c:v>
                </c:pt>
                <c:pt idx="512">
                  <c:v>-348.78962346475618</c:v>
                </c:pt>
                <c:pt idx="513">
                  <c:v>-350.46737839704741</c:v>
                </c:pt>
                <c:pt idx="514">
                  <c:v>-352.14899285848276</c:v>
                </c:pt>
                <c:pt idx="515">
                  <c:v>-353.83446535534671</c:v>
                </c:pt>
                <c:pt idx="516">
                  <c:v>-355.52379439049349</c:v>
                </c:pt>
                <c:pt idx="517">
                  <c:v>-357.21697846335121</c:v>
                </c:pt>
                <c:pt idx="518">
                  <c:v>-358.91401606992548</c:v>
                </c:pt>
                <c:pt idx="519">
                  <c:v>-360.61490570279864</c:v>
                </c:pt>
                <c:pt idx="520">
                  <c:v>-362.31964585113104</c:v>
                </c:pt>
                <c:pt idx="521">
                  <c:v>-364.02823500066233</c:v>
                </c:pt>
                <c:pt idx="522">
                  <c:v>-365.74067163371456</c:v>
                </c:pt>
                <c:pt idx="523">
                  <c:v>-367.45695422919033</c:v>
                </c:pt>
                <c:pt idx="524">
                  <c:v>-369.1770812625773</c:v>
                </c:pt>
                <c:pt idx="525">
                  <c:v>-370.90105120594927</c:v>
                </c:pt>
                <c:pt idx="526">
                  <c:v>-372.62886252796295</c:v>
                </c:pt>
                <c:pt idx="527">
                  <c:v>-374.3605136938674</c:v>
                </c:pt>
                <c:pt idx="528">
                  <c:v>-376.09600316549734</c:v>
                </c:pt>
                <c:pt idx="529">
                  <c:v>-377.83532940127913</c:v>
                </c:pt>
                <c:pt idx="530">
                  <c:v>-379.57849085623297</c:v>
                </c:pt>
                <c:pt idx="531">
                  <c:v>-381.32548598196848</c:v>
                </c:pt>
                <c:pt idx="532">
                  <c:v>-383.07631322669386</c:v>
                </c:pt>
                <c:pt idx="533">
                  <c:v>-384.83097103521146</c:v>
                </c:pt>
                <c:pt idx="534">
                  <c:v>-386.58945784892109</c:v>
                </c:pt>
                <c:pt idx="535">
                  <c:v>-388.35177210582111</c:v>
                </c:pt>
                <c:pt idx="536">
                  <c:v>-390.11791224051086</c:v>
                </c:pt>
                <c:pt idx="537">
                  <c:v>-391.88787668419235</c:v>
                </c:pt>
                <c:pt idx="538">
                  <c:v>-393.66166386466818</c:v>
                </c:pt>
                <c:pt idx="539">
                  <c:v>-395.43927220634606</c:v>
                </c:pt>
                <c:pt idx="540">
                  <c:v>-397.2207001302404</c:v>
                </c:pt>
                <c:pt idx="541">
                  <c:v>-399.00594605397271</c:v>
                </c:pt>
                <c:pt idx="542">
                  <c:v>-400.79500839177189</c:v>
                </c:pt>
                <c:pt idx="543">
                  <c:v>-402.58788555447939</c:v>
                </c:pt>
                <c:pt idx="544">
                  <c:v>-404.3845759495432</c:v>
                </c:pt>
                <c:pt idx="545">
                  <c:v>-406.18507798103138</c:v>
                </c:pt>
                <c:pt idx="546">
                  <c:v>-407.98939004961852</c:v>
                </c:pt>
                <c:pt idx="547">
                  <c:v>-409.79751055260056</c:v>
                </c:pt>
                <c:pt idx="548">
                  <c:v>-411.60943788388784</c:v>
                </c:pt>
                <c:pt idx="549">
                  <c:v>-413.42517043401091</c:v>
                </c:pt>
                <c:pt idx="550">
                  <c:v>-415.2447065901186</c:v>
                </c:pt>
                <c:pt idx="551">
                  <c:v>-417.06804473598089</c:v>
                </c:pt>
                <c:pt idx="552">
                  <c:v>-418.89518325199373</c:v>
                </c:pt>
                <c:pt idx="553">
                  <c:v>-420.72612051517342</c:v>
                </c:pt>
                <c:pt idx="554">
                  <c:v>-422.56085489916325</c:v>
                </c:pt>
                <c:pt idx="555">
                  <c:v>-424.39938477423658</c:v>
                </c:pt>
                <c:pt idx="556">
                  <c:v>-426.24170850729098</c:v>
                </c:pt>
                <c:pt idx="557">
                  <c:v>-428.0878244618554</c:v>
                </c:pt>
                <c:pt idx="558">
                  <c:v>-429.93773099809363</c:v>
                </c:pt>
                <c:pt idx="559">
                  <c:v>-431.79142647279906</c:v>
                </c:pt>
                <c:pt idx="560">
                  <c:v>-433.64890923939572</c:v>
                </c:pt>
                <c:pt idx="561">
                  <c:v>-435.51017764795137</c:v>
                </c:pt>
                <c:pt idx="562">
                  <c:v>-437.37523004516953</c:v>
                </c:pt>
                <c:pt idx="563">
                  <c:v>-439.2440647743893</c:v>
                </c:pt>
                <c:pt idx="564">
                  <c:v>-441.1166801755877</c:v>
                </c:pt>
                <c:pt idx="565">
                  <c:v>-442.99307458539175</c:v>
                </c:pt>
                <c:pt idx="566">
                  <c:v>-444.87324633706612</c:v>
                </c:pt>
                <c:pt idx="567">
                  <c:v>-446.75719376052319</c:v>
                </c:pt>
                <c:pt idx="568">
                  <c:v>-448.64491518231398</c:v>
                </c:pt>
                <c:pt idx="569">
                  <c:v>-450.53640892564772</c:v>
                </c:pt>
                <c:pt idx="570">
                  <c:v>-452.43167331037654</c:v>
                </c:pt>
                <c:pt idx="571">
                  <c:v>-454.33070665300704</c:v>
                </c:pt>
                <c:pt idx="572">
                  <c:v>-456.2335072666919</c:v>
                </c:pt>
                <c:pt idx="573">
                  <c:v>-458.14007346124089</c:v>
                </c:pt>
                <c:pt idx="574">
                  <c:v>-460.0504035431245</c:v>
                </c:pt>
                <c:pt idx="575">
                  <c:v>-461.96449581545971</c:v>
                </c:pt>
                <c:pt idx="576">
                  <c:v>-463.88234857802775</c:v>
                </c:pt>
                <c:pt idx="577">
                  <c:v>-465.80396012726692</c:v>
                </c:pt>
                <c:pt idx="578">
                  <c:v>-467.72932875628419</c:v>
                </c:pt>
                <c:pt idx="579">
                  <c:v>-469.65845275483792</c:v>
                </c:pt>
                <c:pt idx="580">
                  <c:v>-471.591330409357</c:v>
                </c:pt>
                <c:pt idx="581">
                  <c:v>-473.5279600029329</c:v>
                </c:pt>
                <c:pt idx="582">
                  <c:v>-475.46833981533399</c:v>
                </c:pt>
                <c:pt idx="583">
                  <c:v>-477.41246812298363</c:v>
                </c:pt>
                <c:pt idx="584">
                  <c:v>-479.3603431989838</c:v>
                </c:pt>
                <c:pt idx="585">
                  <c:v>-481.31196331310468</c:v>
                </c:pt>
                <c:pt idx="586">
                  <c:v>-483.26732673179669</c:v>
                </c:pt>
                <c:pt idx="587">
                  <c:v>-485.2264317181756</c:v>
                </c:pt>
                <c:pt idx="588">
                  <c:v>-487.18927653204025</c:v>
                </c:pt>
                <c:pt idx="589">
                  <c:v>-489.15585942986513</c:v>
                </c:pt>
                <c:pt idx="590">
                  <c:v>-491.12617866480434</c:v>
                </c:pt>
                <c:pt idx="591">
                  <c:v>-493.10023248669501</c:v>
                </c:pt>
                <c:pt idx="592">
                  <c:v>-495.07801914205362</c:v>
                </c:pt>
                <c:pt idx="593">
                  <c:v>-497.05953687408481</c:v>
                </c:pt>
                <c:pt idx="594">
                  <c:v>-499.04478392267566</c:v>
                </c:pt>
                <c:pt idx="595">
                  <c:v>-501.03375852440274</c:v>
                </c:pt>
                <c:pt idx="596">
                  <c:v>-503.02645891253059</c:v>
                </c:pt>
                <c:pt idx="597">
                  <c:v>-505.02288331701459</c:v>
                </c:pt>
                <c:pt idx="598">
                  <c:v>-507.02302996450226</c:v>
                </c:pt>
                <c:pt idx="599">
                  <c:v>-509.02689707833395</c:v>
                </c:pt>
                <c:pt idx="600">
                  <c:v>-511.03448287854718</c:v>
                </c:pt>
                <c:pt idx="601">
                  <c:v>-513.04578558187507</c:v>
                </c:pt>
                <c:pt idx="602">
                  <c:v>-515.06080340174753</c:v>
                </c:pt>
                <c:pt idx="603">
                  <c:v>-517.07953454829794</c:v>
                </c:pt>
                <c:pt idx="604">
                  <c:v>-519.10197722835812</c:v>
                </c:pt>
                <c:pt idx="605">
                  <c:v>-521.12812964546504</c:v>
                </c:pt>
                <c:pt idx="606">
                  <c:v>-523.15798999985975</c:v>
                </c:pt>
                <c:pt idx="607">
                  <c:v>-525.19155648848937</c:v>
                </c:pt>
                <c:pt idx="608">
                  <c:v>-527.22882730501021</c:v>
                </c:pt>
                <c:pt idx="609">
                  <c:v>-529.26980063978556</c:v>
                </c:pt>
                <c:pt idx="610">
                  <c:v>-531.31447467989381</c:v>
                </c:pt>
                <c:pt idx="611">
                  <c:v>-533.36284760912224</c:v>
                </c:pt>
                <c:pt idx="612">
                  <c:v>-535.41491760797464</c:v>
                </c:pt>
                <c:pt idx="613">
                  <c:v>-537.47068285367095</c:v>
                </c:pt>
                <c:pt idx="614">
                  <c:v>-539.5301415201485</c:v>
                </c:pt>
                <c:pt idx="615">
                  <c:v>-541.59329177806194</c:v>
                </c:pt>
                <c:pt idx="616">
                  <c:v>-543.66013179478966</c:v>
                </c:pt>
                <c:pt idx="617">
                  <c:v>-545.73065973443124</c:v>
                </c:pt>
                <c:pt idx="618">
                  <c:v>-547.80487375781127</c:v>
                </c:pt>
                <c:pt idx="619">
                  <c:v>-549.88277202247878</c:v>
                </c:pt>
                <c:pt idx="620">
                  <c:v>-551.96435268271</c:v>
                </c:pt>
                <c:pt idx="621">
                  <c:v>-554.04961388951244</c:v>
                </c:pt>
                <c:pt idx="622">
                  <c:v>-556.13855379062284</c:v>
                </c:pt>
                <c:pt idx="623">
                  <c:v>-558.23117053050942</c:v>
                </c:pt>
                <c:pt idx="624">
                  <c:v>-560.32746225037602</c:v>
                </c:pt>
                <c:pt idx="625">
                  <c:v>-562.42742708816138</c:v>
                </c:pt>
                <c:pt idx="626">
                  <c:v>-564.53106317854179</c:v>
                </c:pt>
                <c:pt idx="627">
                  <c:v>-566.63836865293206</c:v>
                </c:pt>
                <c:pt idx="628">
                  <c:v>-568.74934163948819</c:v>
                </c:pt>
                <c:pt idx="629">
                  <c:v>-570.86398026310781</c:v>
                </c:pt>
                <c:pt idx="630">
                  <c:v>-572.98228264543332</c:v>
                </c:pt>
                <c:pt idx="631">
                  <c:v>-575.10424690485218</c:v>
                </c:pt>
                <c:pt idx="632">
                  <c:v>-577.22987115649926</c:v>
                </c:pt>
                <c:pt idx="633">
                  <c:v>-579.35915351225788</c:v>
                </c:pt>
                <c:pt idx="634">
                  <c:v>-581.49209208076206</c:v>
                </c:pt>
                <c:pt idx="635">
                  <c:v>-583.62868496740055</c:v>
                </c:pt>
                <c:pt idx="636">
                  <c:v>-585.76893027431231</c:v>
                </c:pt>
                <c:pt idx="637">
                  <c:v>-587.91282610039423</c:v>
                </c:pt>
                <c:pt idx="638">
                  <c:v>-590.06037054130013</c:v>
                </c:pt>
                <c:pt idx="639">
                  <c:v>-592.21156168944287</c:v>
                </c:pt>
                <c:pt idx="640">
                  <c:v>-594.36639763399603</c:v>
                </c:pt>
                <c:pt idx="641">
                  <c:v>-596.52487646089628</c:v>
                </c:pt>
                <c:pt idx="642">
                  <c:v>-598.68699625284285</c:v>
                </c:pt>
                <c:pt idx="643">
                  <c:v>-600.85275508930295</c:v>
                </c:pt>
                <c:pt idx="644">
                  <c:v>-603.0221510465102</c:v>
                </c:pt>
                <c:pt idx="645">
                  <c:v>-605.19518219746601</c:v>
                </c:pt>
                <c:pt idx="646">
                  <c:v>-607.37184661194658</c:v>
                </c:pt>
                <c:pt idx="647">
                  <c:v>-609.55214235649544</c:v>
                </c:pt>
                <c:pt idx="648">
                  <c:v>-611.73606749443695</c:v>
                </c:pt>
                <c:pt idx="649">
                  <c:v>-613.92362008586679</c:v>
                </c:pt>
                <c:pt idx="650">
                  <c:v>-616.11479818766031</c:v>
                </c:pt>
                <c:pt idx="651">
                  <c:v>-618.30959985347113</c:v>
                </c:pt>
                <c:pt idx="652">
                  <c:v>-620.50802313373731</c:v>
                </c:pt>
                <c:pt idx="653">
                  <c:v>-622.71006607567654</c:v>
                </c:pt>
                <c:pt idx="654">
                  <c:v>-624.91572672329164</c:v>
                </c:pt>
                <c:pt idx="655">
                  <c:v>-627.12500311737426</c:v>
                </c:pt>
                <c:pt idx="656">
                  <c:v>-629.33789329550325</c:v>
                </c:pt>
                <c:pt idx="657">
                  <c:v>-631.55439529204659</c:v>
                </c:pt>
                <c:pt idx="658">
                  <c:v>-633.77450713816472</c:v>
                </c:pt>
                <c:pt idx="659">
                  <c:v>-635.99822686181199</c:v>
                </c:pt>
                <c:pt idx="660">
                  <c:v>-638.22555248773574</c:v>
                </c:pt>
                <c:pt idx="661">
                  <c:v>-640.45648203748488</c:v>
                </c:pt>
                <c:pt idx="662">
                  <c:v>-642.69101352940118</c:v>
                </c:pt>
                <c:pt idx="663">
                  <c:v>-644.92914497863285</c:v>
                </c:pt>
                <c:pt idx="664">
                  <c:v>-647.17087439712509</c:v>
                </c:pt>
                <c:pt idx="665">
                  <c:v>-649.41619979363202</c:v>
                </c:pt>
                <c:pt idx="666">
                  <c:v>-651.66511917370872</c:v>
                </c:pt>
                <c:pt idx="667">
                  <c:v>-653.9176305397225</c:v>
                </c:pt>
                <c:pt idx="668">
                  <c:v>-656.17373189084583</c:v>
                </c:pt>
                <c:pt idx="669">
                  <c:v>-658.43342122306638</c:v>
                </c:pt>
                <c:pt idx="670">
                  <c:v>-660.69669652918117</c:v>
                </c:pt>
                <c:pt idx="671">
                  <c:v>-662.96355579880446</c:v>
                </c:pt>
                <c:pt idx="672">
                  <c:v>-665.23399701836559</c:v>
                </c:pt>
                <c:pt idx="673">
                  <c:v>-667.50801817111244</c:v>
                </c:pt>
                <c:pt idx="674">
                  <c:v>-669.78561723711323</c:v>
                </c:pt>
                <c:pt idx="675">
                  <c:v>-672.06679219325872</c:v>
                </c:pt>
                <c:pt idx="676">
                  <c:v>-674.35154101326123</c:v>
                </c:pt>
                <c:pt idx="677">
                  <c:v>-676.63986166766074</c:v>
                </c:pt>
                <c:pt idx="678">
                  <c:v>-678.93175212382346</c:v>
                </c:pt>
                <c:pt idx="679">
                  <c:v>-681.22721034594474</c:v>
                </c:pt>
                <c:pt idx="680">
                  <c:v>-683.52623429505149</c:v>
                </c:pt>
                <c:pt idx="681">
                  <c:v>-685.82882192900183</c:v>
                </c:pt>
                <c:pt idx="682">
                  <c:v>-688.13497120248974</c:v>
                </c:pt>
                <c:pt idx="683">
                  <c:v>-690.4446800670446</c:v>
                </c:pt>
                <c:pt idx="684">
                  <c:v>-692.75794647103646</c:v>
                </c:pt>
                <c:pt idx="685">
                  <c:v>-695.0747683596702</c:v>
                </c:pt>
                <c:pt idx="686">
                  <c:v>-697.39514367499737</c:v>
                </c:pt>
                <c:pt idx="687">
                  <c:v>-699.71907035591119</c:v>
                </c:pt>
                <c:pt idx="688">
                  <c:v>-702.04654633815062</c:v>
                </c:pt>
                <c:pt idx="689">
                  <c:v>-704.37756955430177</c:v>
                </c:pt>
                <c:pt idx="690">
                  <c:v>-706.712137933799</c:v>
                </c:pt>
                <c:pt idx="691">
                  <c:v>-709.05024940292867</c:v>
                </c:pt>
                <c:pt idx="692">
                  <c:v>-711.39190188483133</c:v>
                </c:pt>
                <c:pt idx="693">
                  <c:v>-713.73709329949986</c:v>
                </c:pt>
                <c:pt idx="694">
                  <c:v>-716.08582156378179</c:v>
                </c:pt>
                <c:pt idx="695">
                  <c:v>-718.43808459138961</c:v>
                </c:pt>
                <c:pt idx="696">
                  <c:v>-720.79388029288884</c:v>
                </c:pt>
                <c:pt idx="697">
                  <c:v>-723.15320657571294</c:v>
                </c:pt>
                <c:pt idx="698">
                  <c:v>-725.51606134415374</c:v>
                </c:pt>
                <c:pt idx="699">
                  <c:v>-727.88244249937372</c:v>
                </c:pt>
                <c:pt idx="700">
                  <c:v>-730.2523479393991</c:v>
                </c:pt>
                <c:pt idx="701">
                  <c:v>-732.62577555913003</c:v>
                </c:pt>
                <c:pt idx="702">
                  <c:v>-735.00272325033302</c:v>
                </c:pt>
                <c:pt idx="703">
                  <c:v>-737.38318890165169</c:v>
                </c:pt>
                <c:pt idx="704">
                  <c:v>-739.76717039860193</c:v>
                </c:pt>
                <c:pt idx="705">
                  <c:v>-742.15466562357869</c:v>
                </c:pt>
                <c:pt idx="706">
                  <c:v>-744.54567245585577</c:v>
                </c:pt>
                <c:pt idx="707">
                  <c:v>-746.94018877158624</c:v>
                </c:pt>
                <c:pt idx="708">
                  <c:v>-749.33821244380647</c:v>
                </c:pt>
                <c:pt idx="709">
                  <c:v>-751.73974134243872</c:v>
                </c:pt>
                <c:pt idx="710">
                  <c:v>-754.14477333428954</c:v>
                </c:pt>
                <c:pt idx="711">
                  <c:v>-756.55330628305478</c:v>
                </c:pt>
                <c:pt idx="712">
                  <c:v>-758.96533804932142</c:v>
                </c:pt>
                <c:pt idx="713">
                  <c:v>-761.3808664905672</c:v>
                </c:pt>
                <c:pt idx="714">
                  <c:v>-763.79988946116418</c:v>
                </c:pt>
                <c:pt idx="715">
                  <c:v>-766.22240481237964</c:v>
                </c:pt>
                <c:pt idx="716">
                  <c:v>-768.64841039238206</c:v>
                </c:pt>
                <c:pt idx="717">
                  <c:v>-771.07790404623518</c:v>
                </c:pt>
                <c:pt idx="718">
                  <c:v>-773.51088361590632</c:v>
                </c:pt>
                <c:pt idx="719">
                  <c:v>-775.94734694026818</c:v>
                </c:pt>
                <c:pt idx="720">
                  <c:v>-778.38729185509646</c:v>
                </c:pt>
                <c:pt idx="721">
                  <c:v>-780.83071619307418</c:v>
                </c:pt>
                <c:pt idx="722">
                  <c:v>-783.27761778379534</c:v>
                </c:pt>
                <c:pt idx="723">
                  <c:v>-785.72799445376597</c:v>
                </c:pt>
                <c:pt idx="724">
                  <c:v>-788.18184402640168</c:v>
                </c:pt>
                <c:pt idx="725">
                  <c:v>-790.63916432203666</c:v>
                </c:pt>
                <c:pt idx="726">
                  <c:v>-793.09995315791957</c:v>
                </c:pt>
                <c:pt idx="727">
                  <c:v>-795.56420834822177</c:v>
                </c:pt>
                <c:pt idx="728">
                  <c:v>-798.03192770403177</c:v>
                </c:pt>
                <c:pt idx="729">
                  <c:v>-800.50310903336197</c:v>
                </c:pt>
                <c:pt idx="730">
                  <c:v>-802.97775014115143</c:v>
                </c:pt>
                <c:pt idx="731">
                  <c:v>-805.45584882926437</c:v>
                </c:pt>
                <c:pt idx="732">
                  <c:v>-807.93740289649395</c:v>
                </c:pt>
                <c:pt idx="733">
                  <c:v>-810.42241013856369</c:v>
                </c:pt>
                <c:pt idx="734">
                  <c:v>-812.9108683481312</c:v>
                </c:pt>
                <c:pt idx="735">
                  <c:v>-815.40277531478739</c:v>
                </c:pt>
                <c:pt idx="736">
                  <c:v>-817.89812882505987</c:v>
                </c:pt>
                <c:pt idx="737">
                  <c:v>-820.39692666241581</c:v>
                </c:pt>
                <c:pt idx="738">
                  <c:v>-822.89916660726158</c:v>
                </c:pt>
                <c:pt idx="739">
                  <c:v>-825.40484643694765</c:v>
                </c:pt>
                <c:pt idx="740">
                  <c:v>-827.91396392576701</c:v>
                </c:pt>
                <c:pt idx="741">
                  <c:v>-830.42651684496002</c:v>
                </c:pt>
                <c:pt idx="742">
                  <c:v>-832.94250296271639</c:v>
                </c:pt>
                <c:pt idx="743">
                  <c:v>-835.46192004417469</c:v>
                </c:pt>
                <c:pt idx="744">
                  <c:v>-837.98476585142703</c:v>
                </c:pt>
                <c:pt idx="745">
                  <c:v>-840.51103814351893</c:v>
                </c:pt>
                <c:pt idx="746">
                  <c:v>-843.04073467645435</c:v>
                </c:pt>
                <c:pt idx="747">
                  <c:v>-845.57385320319156</c:v>
                </c:pt>
                <c:pt idx="748">
                  <c:v>-848.11039147365341</c:v>
                </c:pt>
                <c:pt idx="749">
                  <c:v>-850.65034723472399</c:v>
                </c:pt>
                <c:pt idx="750">
                  <c:v>-853.19371823024892</c:v>
                </c:pt>
                <c:pt idx="751">
                  <c:v>-855.74050220104482</c:v>
                </c:pt>
                <c:pt idx="752">
                  <c:v>-858.29069688489324</c:v>
                </c:pt>
                <c:pt idx="753">
                  <c:v>-860.84430001654778</c:v>
                </c:pt>
                <c:pt idx="754">
                  <c:v>-863.40130932773263</c:v>
                </c:pt>
                <c:pt idx="755">
                  <c:v>-865.96172254714975</c:v>
                </c:pt>
                <c:pt idx="756">
                  <c:v>-868.52553740047199</c:v>
                </c:pt>
                <c:pt idx="757">
                  <c:v>-871.0927516103585</c:v>
                </c:pt>
                <c:pt idx="758">
                  <c:v>-873.66336289644062</c:v>
                </c:pt>
                <c:pt idx="759">
                  <c:v>-876.23736897533774</c:v>
                </c:pt>
                <c:pt idx="760">
                  <c:v>-878.81476756065251</c:v>
                </c:pt>
                <c:pt idx="761">
                  <c:v>-881.39555636297234</c:v>
                </c:pt>
                <c:pt idx="762">
                  <c:v>-883.97973308987582</c:v>
                </c:pt>
                <c:pt idx="763">
                  <c:v>-886.56729544593099</c:v>
                </c:pt>
                <c:pt idx="764">
                  <c:v>-889.15824113269719</c:v>
                </c:pt>
                <c:pt idx="765">
                  <c:v>-891.75256784872977</c:v>
                </c:pt>
                <c:pt idx="766">
                  <c:v>-894.35027328958313</c:v>
                </c:pt>
                <c:pt idx="767">
                  <c:v>-896.95135514780645</c:v>
                </c:pt>
                <c:pt idx="768">
                  <c:v>-899.55581111295066</c:v>
                </c:pt>
                <c:pt idx="769">
                  <c:v>-902.16363887157229</c:v>
                </c:pt>
                <c:pt idx="770">
                  <c:v>-904.77483610723061</c:v>
                </c:pt>
                <c:pt idx="771">
                  <c:v>-907.38940050049143</c:v>
                </c:pt>
                <c:pt idx="772">
                  <c:v>-910.00732972893047</c:v>
                </c:pt>
                <c:pt idx="773">
                  <c:v>-912.6286214671353</c:v>
                </c:pt>
                <c:pt idx="774">
                  <c:v>-915.25327338670559</c:v>
                </c:pt>
                <c:pt idx="775">
                  <c:v>-917.88128315625738</c:v>
                </c:pt>
                <c:pt idx="776">
                  <c:v>-920.51264844142133</c:v>
                </c:pt>
                <c:pt idx="777">
                  <c:v>-923.14736690485176</c:v>
                </c:pt>
                <c:pt idx="778">
                  <c:v>-925.7854362062219</c:v>
                </c:pt>
                <c:pt idx="779">
                  <c:v>-928.42685400222706</c:v>
                </c:pt>
                <c:pt idx="780">
                  <c:v>-931.07161794659112</c:v>
                </c:pt>
                <c:pt idx="781">
                  <c:v>-933.71972569006618</c:v>
                </c:pt>
                <c:pt idx="782">
                  <c:v>-936.3711748804302</c:v>
                </c:pt>
                <c:pt idx="783">
                  <c:v>-939.02596316249662</c:v>
                </c:pt>
                <c:pt idx="784">
                  <c:v>-941.68408817811144</c:v>
                </c:pt>
                <c:pt idx="785">
                  <c:v>-944.34554756615728</c:v>
                </c:pt>
                <c:pt idx="786">
                  <c:v>-947.01033896255456</c:v>
                </c:pt>
                <c:pt idx="787">
                  <c:v>-949.67846000026452</c:v>
                </c:pt>
                <c:pt idx="788">
                  <c:v>-952.34990830928871</c:v>
                </c:pt>
                <c:pt idx="789">
                  <c:v>-955.02468151667665</c:v>
                </c:pt>
                <c:pt idx="790">
                  <c:v>-957.70277724652226</c:v>
                </c:pt>
                <c:pt idx="791">
                  <c:v>-960.38419311996961</c:v>
                </c:pt>
                <c:pt idx="792">
                  <c:v>-963.06892675520999</c:v>
                </c:pt>
                <c:pt idx="793">
                  <c:v>-965.75697576749269</c:v>
                </c:pt>
                <c:pt idx="794">
                  <c:v>-968.44833776911855</c:v>
                </c:pt>
                <c:pt idx="795">
                  <c:v>-971.14301036944789</c:v>
                </c:pt>
                <c:pt idx="796">
                  <c:v>-973.840991174897</c:v>
                </c:pt>
                <c:pt idx="797">
                  <c:v>-976.54227778894733</c:v>
                </c:pt>
                <c:pt idx="798">
                  <c:v>-979.24686781214211</c:v>
                </c:pt>
                <c:pt idx="799">
                  <c:v>-981.95475884209031</c:v>
                </c:pt>
                <c:pt idx="800">
                  <c:v>-984.66594847346983</c:v>
                </c:pt>
                <c:pt idx="801">
                  <c:v>-987.38043429802588</c:v>
                </c:pt>
                <c:pt idx="802">
                  <c:v>-990.09821390457887</c:v>
                </c:pt>
                <c:pt idx="803">
                  <c:v>-992.81928487902132</c:v>
                </c:pt>
                <c:pt idx="804">
                  <c:v>-995.54364480432469</c:v>
                </c:pt>
                <c:pt idx="805">
                  <c:v>-998.27129126053455</c:v>
                </c:pt>
                <c:pt idx="806">
                  <c:v>-1001.0022218247816</c:v>
                </c:pt>
                <c:pt idx="807">
                  <c:v>-1003.736434071277</c:v>
                </c:pt>
                <c:pt idx="808">
                  <c:v>-1006.473925571318</c:v>
                </c:pt>
                <c:pt idx="809">
                  <c:v>-1009.214693893288</c:v>
                </c:pt>
                <c:pt idx="810">
                  <c:v>-1011.958736602661</c:v>
                </c:pt>
                <c:pt idx="811">
                  <c:v>-1014.7060512620013</c:v>
                </c:pt>
                <c:pt idx="812">
                  <c:v>-1017.4566354309674</c:v>
                </c:pt>
                <c:pt idx="813">
                  <c:v>-1020.2104866663128</c:v>
                </c:pt>
                <c:pt idx="814">
                  <c:v>-1022.9676025218911</c:v>
                </c:pt>
                <c:pt idx="815">
                  <c:v>-1025.7279805486526</c:v>
                </c:pt>
                <c:pt idx="816">
                  <c:v>-1028.491618294654</c:v>
                </c:pt>
                <c:pt idx="817">
                  <c:v>-1031.2585133050532</c:v>
                </c:pt>
                <c:pt idx="818">
                  <c:v>-1034.0286631221165</c:v>
                </c:pt>
                <c:pt idx="819">
                  <c:v>-1036.8020652852192</c:v>
                </c:pt>
                <c:pt idx="820">
                  <c:v>-1039.5787173308456</c:v>
                </c:pt>
                <c:pt idx="821">
                  <c:v>-1042.3586167925964</c:v>
                </c:pt>
                <c:pt idx="822">
                  <c:v>-1045.1417612011844</c:v>
                </c:pt>
                <c:pt idx="823">
                  <c:v>-1047.928148084444</c:v>
                </c:pt>
                <c:pt idx="824">
                  <c:v>-1050.7177749673242</c:v>
                </c:pt>
                <c:pt idx="825">
                  <c:v>-1053.5106393719016</c:v>
                </c:pt>
                <c:pt idx="826">
                  <c:v>-1056.3067388173727</c:v>
                </c:pt>
                <c:pt idx="827">
                  <c:v>-1059.1060708200623</c:v>
                </c:pt>
                <c:pt idx="828">
                  <c:v>-1061.9086328934243</c:v>
                </c:pt>
                <c:pt idx="829">
                  <c:v>-1064.7144225480426</c:v>
                </c:pt>
                <c:pt idx="830">
                  <c:v>-1067.5234372916336</c:v>
                </c:pt>
                <c:pt idx="831">
                  <c:v>-1070.3356746290506</c:v>
                </c:pt>
                <c:pt idx="832">
                  <c:v>-1073.1511320622835</c:v>
                </c:pt>
                <c:pt idx="833">
                  <c:v>-1075.9698070904612</c:v>
                </c:pt>
                <c:pt idx="834">
                  <c:v>-1078.7916972098551</c:v>
                </c:pt>
                <c:pt idx="835">
                  <c:v>-1081.6167999138818</c:v>
                </c:pt>
                <c:pt idx="836">
                  <c:v>-1084.4451126931035</c:v>
                </c:pt>
                <c:pt idx="837">
                  <c:v>-1087.276633035229</c:v>
                </c:pt>
                <c:pt idx="838">
                  <c:v>-1090.1113584251214</c:v>
                </c:pt>
                <c:pt idx="839">
                  <c:v>-1092.9492863447942</c:v>
                </c:pt>
                <c:pt idx="840">
                  <c:v>-1095.7904142734189</c:v>
                </c:pt>
                <c:pt idx="841">
                  <c:v>-1098.6347396873218</c:v>
                </c:pt>
                <c:pt idx="842">
                  <c:v>-1101.4822600599896</c:v>
                </c:pt>
                <c:pt idx="843">
                  <c:v>-1104.3329728620724</c:v>
                </c:pt>
                <c:pt idx="844">
                  <c:v>-1107.1868755613832</c:v>
                </c:pt>
                <c:pt idx="845">
                  <c:v>-1110.0439656229028</c:v>
                </c:pt>
                <c:pt idx="846">
                  <c:v>-1112.9042405087787</c:v>
                </c:pt>
                <c:pt idx="847">
                  <c:v>-1115.7676976783314</c:v>
                </c:pt>
                <c:pt idx="848">
                  <c:v>-1118.6343345880546</c:v>
                </c:pt>
                <c:pt idx="849">
                  <c:v>-1121.5041486916166</c:v>
                </c:pt>
                <c:pt idx="850">
                  <c:v>-1124.377137439863</c:v>
                </c:pt>
                <c:pt idx="851">
                  <c:v>-1127.2532982808223</c:v>
                </c:pt>
                <c:pt idx="852">
                  <c:v>-1130.1326286597009</c:v>
                </c:pt>
                <c:pt idx="853">
                  <c:v>-1133.0151260188945</c:v>
                </c:pt>
                <c:pt idx="854">
                  <c:v>-1135.900787797983</c:v>
                </c:pt>
                <c:pt idx="855">
                  <c:v>-1138.7896114337354</c:v>
                </c:pt>
                <c:pt idx="856">
                  <c:v>-1141.681594360113</c:v>
                </c:pt>
                <c:pt idx="857">
                  <c:v>-1144.5767340082709</c:v>
                </c:pt>
                <c:pt idx="858">
                  <c:v>-1147.4750278065587</c:v>
                </c:pt>
                <c:pt idx="859">
                  <c:v>-1150.3764731805275</c:v>
                </c:pt>
                <c:pt idx="860">
                  <c:v>-1153.2810675529242</c:v>
                </c:pt>
                <c:pt idx="861">
                  <c:v>-1156.1888083437025</c:v>
                </c:pt>
                <c:pt idx="862">
                  <c:v>-1159.0996929700207</c:v>
                </c:pt>
                <c:pt idx="863">
                  <c:v>-1162.0137188462427</c:v>
                </c:pt>
                <c:pt idx="864">
                  <c:v>-1164.9308833839439</c:v>
                </c:pt>
                <c:pt idx="865">
                  <c:v>-1167.8511839919101</c:v>
                </c:pt>
                <c:pt idx="866">
                  <c:v>-1170.7746180761442</c:v>
                </c:pt>
                <c:pt idx="867">
                  <c:v>-1173.7011830398626</c:v>
                </c:pt>
                <c:pt idx="868">
                  <c:v>-1176.6308762835026</c:v>
                </c:pt>
                <c:pt idx="869">
                  <c:v>-1179.5636952047225</c:v>
                </c:pt>
                <c:pt idx="870">
                  <c:v>-1182.4996371984025</c:v>
                </c:pt>
                <c:pt idx="871">
                  <c:v>-1185.4386996566509</c:v>
                </c:pt>
                <c:pt idx="872">
                  <c:v>-1188.3808799688038</c:v>
                </c:pt>
                <c:pt idx="873">
                  <c:v>-1191.3261755214271</c:v>
                </c:pt>
                <c:pt idx="874">
                  <c:v>-1194.2745836983199</c:v>
                </c:pt>
                <c:pt idx="875">
                  <c:v>-1197.2261018805157</c:v>
                </c:pt>
                <c:pt idx="876">
                  <c:v>-1200.1807274462869</c:v>
                </c:pt>
                <c:pt idx="877">
                  <c:v>-1203.138457771144</c:v>
                </c:pt>
                <c:pt idx="878">
                  <c:v>-1206.0992902278419</c:v>
                </c:pt>
                <c:pt idx="879">
                  <c:v>-1209.0632221863787</c:v>
                </c:pt>
                <c:pt idx="880">
                  <c:v>-1212.0302510139984</c:v>
                </c:pt>
                <c:pt idx="881">
                  <c:v>-1215.0003740751963</c:v>
                </c:pt>
                <c:pt idx="882">
                  <c:v>-1217.9735887317165</c:v>
                </c:pt>
                <c:pt idx="883">
                  <c:v>-1220.9498923425592</c:v>
                </c:pt>
                <c:pt idx="884">
                  <c:v>-1223.9292822639813</c:v>
                </c:pt>
                <c:pt idx="885">
                  <c:v>-1226.9117558494954</c:v>
                </c:pt>
                <c:pt idx="886">
                  <c:v>-1229.8973104498766</c:v>
                </c:pt>
                <c:pt idx="887">
                  <c:v>-1232.8859434131643</c:v>
                </c:pt>
                <c:pt idx="888">
                  <c:v>-1235.8776520846627</c:v>
                </c:pt>
                <c:pt idx="889">
                  <c:v>-1238.8724338069417</c:v>
                </c:pt>
                <c:pt idx="890">
                  <c:v>-1241.8702859198443</c:v>
                </c:pt>
                <c:pt idx="891">
                  <c:v>-1244.8712057604862</c:v>
                </c:pt>
                <c:pt idx="892">
                  <c:v>-1247.8751906632583</c:v>
                </c:pt>
                <c:pt idx="893">
                  <c:v>-1250.8822379598244</c:v>
                </c:pt>
                <c:pt idx="894">
                  <c:v>-1253.8923449791357</c:v>
                </c:pt>
                <c:pt idx="895">
                  <c:v>-1256.9055090474185</c:v>
                </c:pt>
                <c:pt idx="896">
                  <c:v>-1259.9217274881883</c:v>
                </c:pt>
                <c:pt idx="897">
                  <c:v>-1262.9409976222453</c:v>
                </c:pt>
                <c:pt idx="898">
                  <c:v>-1265.96331676768</c:v>
                </c:pt>
                <c:pt idx="899">
                  <c:v>-1268.988682239873</c:v>
                </c:pt>
                <c:pt idx="900">
                  <c:v>-1272.017091351501</c:v>
                </c:pt>
                <c:pt idx="901">
                  <c:v>-1275.0485414125358</c:v>
                </c:pt>
                <c:pt idx="902">
                  <c:v>-1278.0830297302489</c:v>
                </c:pt>
                <c:pt idx="903">
                  <c:v>-1281.1205536092118</c:v>
                </c:pt>
                <c:pt idx="904">
                  <c:v>-1284.1611103513019</c:v>
                </c:pt>
                <c:pt idx="905">
                  <c:v>-1287.2046972556993</c:v>
                </c:pt>
                <c:pt idx="906">
                  <c:v>-1290.2513116188954</c:v>
                </c:pt>
                <c:pt idx="907">
                  <c:v>-1293.300950734691</c:v>
                </c:pt>
                <c:pt idx="908">
                  <c:v>-1296.3536118941997</c:v>
                </c:pt>
                <c:pt idx="909">
                  <c:v>-1299.4092923858534</c:v>
                </c:pt>
                <c:pt idx="910">
                  <c:v>-1302.4679894953988</c:v>
                </c:pt>
                <c:pt idx="911">
                  <c:v>-1305.5297005059042</c:v>
                </c:pt>
                <c:pt idx="912">
                  <c:v>-1308.5944226977606</c:v>
                </c:pt>
                <c:pt idx="913">
                  <c:v>-1311.6621533486862</c:v>
                </c:pt>
                <c:pt idx="914">
                  <c:v>-1314.7328897337238</c:v>
                </c:pt>
                <c:pt idx="915">
                  <c:v>-1317.8066291252489</c:v>
                </c:pt>
                <c:pt idx="916">
                  <c:v>-1320.8833687929673</c:v>
                </c:pt>
                <c:pt idx="917">
                  <c:v>-1323.963106003921</c:v>
                </c:pt>
                <c:pt idx="918">
                  <c:v>-1327.0458380224916</c:v>
                </c:pt>
                <c:pt idx="919">
                  <c:v>-1330.1315621103945</c:v>
                </c:pt>
                <c:pt idx="920">
                  <c:v>-1333.2202755266933</c:v>
                </c:pt>
                <c:pt idx="921">
                  <c:v>-1336.3119755277939</c:v>
                </c:pt>
                <c:pt idx="922">
                  <c:v>-1339.4066593674499</c:v>
                </c:pt>
                <c:pt idx="923">
                  <c:v>-1342.5043242967622</c:v>
                </c:pt>
                <c:pt idx="924">
                  <c:v>-1345.6049675641875</c:v>
                </c:pt>
                <c:pt idx="925">
                  <c:v>-1348.7085864155338</c:v>
                </c:pt>
                <c:pt idx="926">
                  <c:v>-1351.8151780939704</c:v>
                </c:pt>
                <c:pt idx="927">
                  <c:v>-1354.9247398400148</c:v>
                </c:pt>
                <c:pt idx="928">
                  <c:v>-1358.0372688915609</c:v>
                </c:pt>
                <c:pt idx="929">
                  <c:v>-1361.1527624838593</c:v>
                </c:pt>
                <c:pt idx="930">
                  <c:v>-1364.2712178495274</c:v>
                </c:pt>
                <c:pt idx="931">
                  <c:v>-1367.392632218553</c:v>
                </c:pt>
                <c:pt idx="932">
                  <c:v>-1370.5170028182943</c:v>
                </c:pt>
                <c:pt idx="933">
                  <c:v>-1373.6443268734847</c:v>
                </c:pt>
                <c:pt idx="934">
                  <c:v>-1376.7746016062372</c:v>
                </c:pt>
                <c:pt idx="935">
                  <c:v>-1379.9078242360306</c:v>
                </c:pt>
                <c:pt idx="936">
                  <c:v>-1383.0439919797439</c:v>
                </c:pt>
                <c:pt idx="937">
                  <c:v>-1386.1831020516286</c:v>
                </c:pt>
                <c:pt idx="938">
                  <c:v>-1389.3251516633256</c:v>
                </c:pt>
                <c:pt idx="939">
                  <c:v>-1392.4701380238671</c:v>
                </c:pt>
                <c:pt idx="940">
                  <c:v>-1395.6180583396649</c:v>
                </c:pt>
                <c:pt idx="941">
                  <c:v>-1398.7689098145422</c:v>
                </c:pt>
                <c:pt idx="942">
                  <c:v>-1401.9226896497103</c:v>
                </c:pt>
                <c:pt idx="943">
                  <c:v>-1405.079395043773</c:v>
                </c:pt>
                <c:pt idx="944">
                  <c:v>-1408.2390231927418</c:v>
                </c:pt>
                <c:pt idx="945">
                  <c:v>-1411.4015712900373</c:v>
                </c:pt>
                <c:pt idx="946">
                  <c:v>-1414.567036526478</c:v>
                </c:pt>
                <c:pt idx="947">
                  <c:v>-1417.7354160902973</c:v>
                </c:pt>
                <c:pt idx="948">
                  <c:v>-1420.9067071671275</c:v>
                </c:pt>
                <c:pt idx="949">
                  <c:v>-1424.0809069400325</c:v>
                </c:pt>
                <c:pt idx="950">
                  <c:v>-1427.2580125894847</c:v>
                </c:pt>
                <c:pt idx="951">
                  <c:v>-1430.4380212933672</c:v>
                </c:pt>
                <c:pt idx="952">
                  <c:v>-1433.6209302269929</c:v>
                </c:pt>
                <c:pt idx="953">
                  <c:v>-1436.8067365631025</c:v>
                </c:pt>
                <c:pt idx="954">
                  <c:v>-1439.9954374718552</c:v>
                </c:pt>
                <c:pt idx="955">
                  <c:v>-1443.1870301208453</c:v>
                </c:pt>
                <c:pt idx="956">
                  <c:v>-1446.3815116750879</c:v>
                </c:pt>
                <c:pt idx="957">
                  <c:v>-1449.5788792970393</c:v>
                </c:pt>
                <c:pt idx="958">
                  <c:v>-1452.7791301466018</c:v>
                </c:pt>
                <c:pt idx="959">
                  <c:v>-1455.9822613810959</c:v>
                </c:pt>
                <c:pt idx="960">
                  <c:v>-1459.1882701552988</c:v>
                </c:pt>
                <c:pt idx="961">
                  <c:v>-1462.397153621424</c:v>
                </c:pt>
                <c:pt idx="962">
                  <c:v>-1465.6089089291404</c:v>
                </c:pt>
                <c:pt idx="963">
                  <c:v>-1468.8235332255606</c:v>
                </c:pt>
                <c:pt idx="964">
                  <c:v>-1472.0410236552427</c:v>
                </c:pt>
                <c:pt idx="965">
                  <c:v>-1475.2613773602045</c:v>
                </c:pt>
                <c:pt idx="966">
                  <c:v>-1478.4845914799298</c:v>
                </c:pt>
                <c:pt idx="967">
                  <c:v>-1481.7106631513427</c:v>
                </c:pt>
                <c:pt idx="968">
                  <c:v>-1484.939589508843</c:v>
                </c:pt>
                <c:pt idx="969">
                  <c:v>-1488.1713676842867</c:v>
                </c:pt>
                <c:pt idx="970">
                  <c:v>-1491.4059948070073</c:v>
                </c:pt>
                <c:pt idx="971">
                  <c:v>-1494.6434680038003</c:v>
                </c:pt>
                <c:pt idx="972">
                  <c:v>-1497.8837843989274</c:v>
                </c:pt>
                <c:pt idx="973">
                  <c:v>-1501.126941114135</c:v>
                </c:pt>
                <c:pt idx="974">
                  <c:v>-1504.3729352686423</c:v>
                </c:pt>
                <c:pt idx="975">
                  <c:v>-1507.6217639791485</c:v>
                </c:pt>
                <c:pt idx="976">
                  <c:v>-1510.8734243598349</c:v>
                </c:pt>
                <c:pt idx="977">
                  <c:v>-1514.1279135223674</c:v>
                </c:pt>
                <c:pt idx="978">
                  <c:v>-1517.3852285758965</c:v>
                </c:pt>
                <c:pt idx="979">
                  <c:v>-1520.6453666270752</c:v>
                </c:pt>
                <c:pt idx="980">
                  <c:v>-1523.9083247800286</c:v>
                </c:pt>
                <c:pt idx="981">
                  <c:v>-1527.1741001363912</c:v>
                </c:pt>
                <c:pt idx="982">
                  <c:v>-1530.4426897952912</c:v>
                </c:pt>
                <c:pt idx="983">
                  <c:v>-1533.7140908533581</c:v>
                </c:pt>
                <c:pt idx="984">
                  <c:v>-1536.988300404721</c:v>
                </c:pt>
                <c:pt idx="985">
                  <c:v>-1540.2653155410176</c:v>
                </c:pt>
                <c:pt idx="986">
                  <c:v>-1543.5451333513884</c:v>
                </c:pt>
                <c:pt idx="987">
                  <c:v>-1546.827750922499</c:v>
                </c:pt>
                <c:pt idx="988">
                  <c:v>-1550.113165338506</c:v>
                </c:pt>
                <c:pt idx="989">
                  <c:v>-1553.4013736810975</c:v>
                </c:pt>
                <c:pt idx="990">
                  <c:v>-1556.6923730294739</c:v>
                </c:pt>
                <c:pt idx="991">
                  <c:v>-1559.9861604603605</c:v>
                </c:pt>
                <c:pt idx="992">
                  <c:v>-1563.2827330480006</c:v>
                </c:pt>
                <c:pt idx="993">
                  <c:v>-1566.5820878641673</c:v>
                </c:pt>
                <c:pt idx="994">
                  <c:v>-1569.884221978162</c:v>
                </c:pt>
                <c:pt idx="995">
                  <c:v>-1573.1891324568167</c:v>
                </c:pt>
                <c:pt idx="996">
                  <c:v>-1576.4968163644962</c:v>
                </c:pt>
                <c:pt idx="997">
                  <c:v>-1579.8072707631047</c:v>
                </c:pt>
                <c:pt idx="998">
                  <c:v>-1583.1204927120814</c:v>
                </c:pt>
                <c:pt idx="999">
                  <c:v>-1586.4364792684109</c:v>
                </c:pt>
                <c:pt idx="1000">
                  <c:v>-1589.7552274866109</c:v>
                </c:pt>
                <c:pt idx="1001">
                  <c:v>-1593.0767344187752</c:v>
                </c:pt>
                <c:pt idx="1002">
                  <c:v>-1596.4009971145167</c:v>
                </c:pt>
                <c:pt idx="1003">
                  <c:v>-1599.728012621013</c:v>
                </c:pt>
                <c:pt idx="1004">
                  <c:v>-1603.0577779829939</c:v>
                </c:pt>
                <c:pt idx="1005">
                  <c:v>-1606.3902902427485</c:v>
                </c:pt>
                <c:pt idx="1006">
                  <c:v>-1609.7255464401244</c:v>
                </c:pt>
                <c:pt idx="1007">
                  <c:v>-1613.0635436125322</c:v>
                </c:pt>
                <c:pt idx="1008">
                  <c:v>-1616.4042787949477</c:v>
                </c:pt>
                <c:pt idx="1009">
                  <c:v>-1619.7477490199169</c:v>
                </c:pt>
                <c:pt idx="1010">
                  <c:v>-1623.0939513175531</c:v>
                </c:pt>
                <c:pt idx="1011">
                  <c:v>-1626.4428827155443</c:v>
                </c:pt>
                <c:pt idx="1012">
                  <c:v>-1629.794540239154</c:v>
                </c:pt>
                <c:pt idx="1013">
                  <c:v>-1633.1489209112251</c:v>
                </c:pt>
                <c:pt idx="1014">
                  <c:v>-1636.5060217521802</c:v>
                </c:pt>
                <c:pt idx="1015">
                  <c:v>-1639.8658397800264</c:v>
                </c:pt>
                <c:pt idx="1016">
                  <c:v>-1643.2283720103569</c:v>
                </c:pt>
                <c:pt idx="1017">
                  <c:v>-1646.5936154563556</c:v>
                </c:pt>
                <c:pt idx="1018">
                  <c:v>-1649.9615671287954</c:v>
                </c:pt>
                <c:pt idx="1019">
                  <c:v>-1653.332224036046</c:v>
                </c:pt>
                <c:pt idx="1020">
                  <c:v>-1656.7055831840723</c:v>
                </c:pt>
                <c:pt idx="1021">
                  <c:v>-1660.08164157644</c:v>
                </c:pt>
                <c:pt idx="1022">
                  <c:v>-1663.4603962143167</c:v>
                </c:pt>
                <c:pt idx="1023">
                  <c:v>-1666.8418440964761</c:v>
                </c:pt>
                <c:pt idx="1024">
                  <c:v>-1670.2259822192968</c:v>
                </c:pt>
                <c:pt idx="1025">
                  <c:v>-1673.6128075767706</c:v>
                </c:pt>
                <c:pt idx="1026">
                  <c:v>-1677.0023171605017</c:v>
                </c:pt>
                <c:pt idx="1027">
                  <c:v>-1680.3945079597102</c:v>
                </c:pt>
                <c:pt idx="1028">
                  <c:v>-1683.7893769612317</c:v>
                </c:pt>
                <c:pt idx="1029">
                  <c:v>-1687.1869211495277</c:v>
                </c:pt>
                <c:pt idx="1030">
                  <c:v>-1690.5871375066799</c:v>
                </c:pt>
                <c:pt idx="1031">
                  <c:v>-1693.9900230123974</c:v>
                </c:pt>
                <c:pt idx="1032">
                  <c:v>-1697.3955746440176</c:v>
                </c:pt>
                <c:pt idx="1033">
                  <c:v>-1700.8037893765113</c:v>
                </c:pt>
                <c:pt idx="1034">
                  <c:v>-1704.2146641824829</c:v>
                </c:pt>
                <c:pt idx="1035">
                  <c:v>-1707.6281960321746</c:v>
                </c:pt>
                <c:pt idx="1036">
                  <c:v>-1711.0443818934659</c:v>
                </c:pt>
                <c:pt idx="1037">
                  <c:v>-1714.4632187318823</c:v>
                </c:pt>
                <c:pt idx="1038">
                  <c:v>-1717.8847035105928</c:v>
                </c:pt>
                <c:pt idx="1039">
                  <c:v>-1721.3088331904144</c:v>
                </c:pt>
                <c:pt idx="1040">
                  <c:v>-1724.7356047298149</c:v>
                </c:pt>
                <c:pt idx="1041">
                  <c:v>-1728.1650150849152</c:v>
                </c:pt>
                <c:pt idx="1042">
                  <c:v>-1731.597061209492</c:v>
                </c:pt>
                <c:pt idx="1043">
                  <c:v>-1735.0317400549818</c:v>
                </c:pt>
                <c:pt idx="1044">
                  <c:v>-1738.4690485704825</c:v>
                </c:pt>
                <c:pt idx="1045">
                  <c:v>-1741.9089837027536</c:v>
                </c:pt>
                <c:pt idx="1046">
                  <c:v>-1745.3515423962249</c:v>
                </c:pt>
                <c:pt idx="1047">
                  <c:v>-1748.7967215929941</c:v>
                </c:pt>
                <c:pt idx="1048">
                  <c:v>-1752.2445182328313</c:v>
                </c:pt>
                <c:pt idx="1049">
                  <c:v>-1755.694929253182</c:v>
                </c:pt>
                <c:pt idx="1050">
                  <c:v>-1759.1479515891685</c:v>
                </c:pt>
                <c:pt idx="1051">
                  <c:v>-1762.603582173595</c:v>
                </c:pt>
                <c:pt idx="1052">
                  <c:v>-1766.0618179369474</c:v>
                </c:pt>
                <c:pt idx="1053">
                  <c:v>-1769.5226558073985</c:v>
                </c:pt>
                <c:pt idx="1054">
                  <c:v>-1772.9860927108089</c:v>
                </c:pt>
                <c:pt idx="1055">
                  <c:v>-1776.4521255707327</c:v>
                </c:pt>
                <c:pt idx="1056">
                  <c:v>-1779.9207513084157</c:v>
                </c:pt>
                <c:pt idx="1057">
                  <c:v>-1783.3919668428011</c:v>
                </c:pt>
                <c:pt idx="1058">
                  <c:v>-1786.8657690905318</c:v>
                </c:pt>
                <c:pt idx="1059">
                  <c:v>-1790.3421549659538</c:v>
                </c:pt>
                <c:pt idx="1060">
                  <c:v>-1793.8211213811164</c:v>
                </c:pt>
                <c:pt idx="1061">
                  <c:v>-1797.3026652457804</c:v>
                </c:pt>
                <c:pt idx="1062">
                  <c:v>-1800.7867834674116</c:v>
                </c:pt>
                <c:pt idx="1063">
                  <c:v>-1804.2734729511928</c:v>
                </c:pt>
                <c:pt idx="1064">
                  <c:v>-1807.7627306000234</c:v>
                </c:pt>
                <c:pt idx="1065">
                  <c:v>-1811.2545533145196</c:v>
                </c:pt>
                <c:pt idx="1066">
                  <c:v>-1814.7489379930198</c:v>
                </c:pt>
                <c:pt idx="1067">
                  <c:v>-1818.2458815315865</c:v>
                </c:pt>
                <c:pt idx="1068">
                  <c:v>-1821.7453808240086</c:v>
                </c:pt>
                <c:pt idx="1069">
                  <c:v>-1825.2474327618086</c:v>
                </c:pt>
                <c:pt idx="1070">
                  <c:v>-1828.7520342342357</c:v>
                </c:pt>
                <c:pt idx="1071">
                  <c:v>-1832.259182128279</c:v>
                </c:pt>
                <c:pt idx="1072">
                  <c:v>-1835.7688733286627</c:v>
                </c:pt>
                <c:pt idx="1073">
                  <c:v>-1839.2811047178557</c:v>
                </c:pt>
                <c:pt idx="1074">
                  <c:v>-1842.7958731760655</c:v>
                </c:pt>
                <c:pt idx="1075">
                  <c:v>-1846.3131755812501</c:v>
                </c:pt>
                <c:pt idx="1076">
                  <c:v>-1849.8330088091152</c:v>
                </c:pt>
                <c:pt idx="1077">
                  <c:v>-1853.3553697331183</c:v>
                </c:pt>
                <c:pt idx="1078">
                  <c:v>-1856.8802552244726</c:v>
                </c:pt>
                <c:pt idx="1079">
                  <c:v>-1860.4076621521465</c:v>
                </c:pt>
                <c:pt idx="1080">
                  <c:v>-1863.9375873828712</c:v>
                </c:pt>
                <c:pt idx="1081">
                  <c:v>-1867.4700277811389</c:v>
                </c:pt>
                <c:pt idx="1082">
                  <c:v>-1871.0049802092112</c:v>
                </c:pt>
                <c:pt idx="1083">
                  <c:v>-1874.5424415271141</c:v>
                </c:pt>
                <c:pt idx="1084">
                  <c:v>-1878.0824085926461</c:v>
                </c:pt>
                <c:pt idx="1085">
                  <c:v>-1881.6248782613829</c:v>
                </c:pt>
                <c:pt idx="1086">
                  <c:v>-1885.1698473866747</c:v>
                </c:pt>
                <c:pt idx="1087">
                  <c:v>-1888.7173128196503</c:v>
                </c:pt>
                <c:pt idx="1088">
                  <c:v>-1892.2672714092237</c:v>
                </c:pt>
                <c:pt idx="1089">
                  <c:v>-1895.8197200020934</c:v>
                </c:pt>
                <c:pt idx="1090">
                  <c:v>-1899.3746554427462</c:v>
                </c:pt>
                <c:pt idx="1091">
                  <c:v>-1902.932074573459</c:v>
                </c:pt>
                <c:pt idx="1092">
                  <c:v>-1906.4919742343029</c:v>
                </c:pt>
                <c:pt idx="1093">
                  <c:v>-1910.054351263148</c:v>
                </c:pt>
                <c:pt idx="1094">
                  <c:v>-1913.6192024956601</c:v>
                </c:pt>
                <c:pt idx="1095">
                  <c:v>-1917.18652476531</c:v>
                </c:pt>
                <c:pt idx="1096">
                  <c:v>-1920.756314903372</c:v>
                </c:pt>
                <c:pt idx="1097">
                  <c:v>-1924.3285697389285</c:v>
                </c:pt>
                <c:pt idx="1098">
                  <c:v>-1927.9032860988743</c:v>
                </c:pt>
                <c:pt idx="1099">
                  <c:v>-1931.4804608079153</c:v>
                </c:pt>
                <c:pt idx="1100">
                  <c:v>-1935.0600906885747</c:v>
                </c:pt>
                <c:pt idx="1101">
                  <c:v>-1938.6421725611947</c:v>
                </c:pt>
                <c:pt idx="1102">
                  <c:v>-1942.2267032439406</c:v>
                </c:pt>
                <c:pt idx="1103">
                  <c:v>-1945.8136795528028</c:v>
                </c:pt>
                <c:pt idx="1104">
                  <c:v>-1949.4030983015953</c:v>
                </c:pt>
                <c:pt idx="1105">
                  <c:v>-1952.9949563019675</c:v>
                </c:pt>
                <c:pt idx="1106">
                  <c:v>-1956.5892503633993</c:v>
                </c:pt>
                <c:pt idx="1107">
                  <c:v>-1960.1859772932075</c:v>
                </c:pt>
                <c:pt idx="1108">
                  <c:v>-1963.7851338965481</c:v>
                </c:pt>
                <c:pt idx="1109">
                  <c:v>-1967.3867169764189</c:v>
                </c:pt>
                <c:pt idx="1110">
                  <c:v>-1970.990723333661</c:v>
                </c:pt>
                <c:pt idx="1111">
                  <c:v>-1974.5971497669655</c:v>
                </c:pt>
                <c:pt idx="1112">
                  <c:v>-1978.2059930728724</c:v>
                </c:pt>
                <c:pt idx="1113">
                  <c:v>-1981.8172500457738</c:v>
                </c:pt>
                <c:pt idx="1114">
                  <c:v>-1985.4309174779194</c:v>
                </c:pt>
                <c:pt idx="1115">
                  <c:v>-1989.0469921594179</c:v>
                </c:pt>
                <c:pt idx="1116">
                  <c:v>-1992.6654708782389</c:v>
                </c:pt>
                <c:pt idx="1117">
                  <c:v>-1996.286350420216</c:v>
                </c:pt>
                <c:pt idx="1118">
                  <c:v>-1999.9096275690513</c:v>
                </c:pt>
                <c:pt idx="1119">
                  <c:v>-2003.5352991063182</c:v>
                </c:pt>
                <c:pt idx="1120">
                  <c:v>-2007.1633618114615</c:v>
                </c:pt>
                <c:pt idx="1121">
                  <c:v>-2010.7938124618008</c:v>
                </c:pt>
                <c:pt idx="1122">
                  <c:v>-2014.426647832538</c:v>
                </c:pt>
                <c:pt idx="1123">
                  <c:v>-2018.0618646967548</c:v>
                </c:pt>
                <c:pt idx="1124">
                  <c:v>-2021.699459825418</c:v>
                </c:pt>
                <c:pt idx="1125">
                  <c:v>-2025.3394299873814</c:v>
                </c:pt>
                <c:pt idx="1126">
                  <c:v>-2028.9817719493878</c:v>
                </c:pt>
                <c:pt idx="1127">
                  <c:v>-2032.6264824760765</c:v>
                </c:pt>
                <c:pt idx="1128">
                  <c:v>-2036.2735583299811</c:v>
                </c:pt>
                <c:pt idx="1129">
                  <c:v>-2039.9229962715342</c:v>
                </c:pt>
                <c:pt idx="1130">
                  <c:v>-2043.574793059069</c:v>
                </c:pt>
                <c:pt idx="1131">
                  <c:v>-2047.2289454488257</c:v>
                </c:pt>
                <c:pt idx="1132">
                  <c:v>-2050.8854501949518</c:v>
                </c:pt>
                <c:pt idx="1133">
                  <c:v>-2054.5443040495024</c:v>
                </c:pt>
                <c:pt idx="1134">
                  <c:v>-2058.2055037624505</c:v>
                </c:pt>
                <c:pt idx="1135">
                  <c:v>-2061.8690460816815</c:v>
                </c:pt>
                <c:pt idx="1136">
                  <c:v>-2065.5349277530008</c:v>
                </c:pt>
                <c:pt idx="1137">
                  <c:v>-2069.2031455201395</c:v>
                </c:pt>
                <c:pt idx="1138">
                  <c:v>-2072.8736961247473</c:v>
                </c:pt>
                <c:pt idx="1139">
                  <c:v>-2076.5465763064062</c:v>
                </c:pt>
                <c:pt idx="1140">
                  <c:v>-2080.2217828026287</c:v>
                </c:pt>
                <c:pt idx="1141">
                  <c:v>-2083.8993123488585</c:v>
                </c:pt>
                <c:pt idx="1142">
                  <c:v>-2087.5791616784786</c:v>
                </c:pt>
                <c:pt idx="1143">
                  <c:v>-2091.2613275228086</c:v>
                </c:pt>
                <c:pt idx="1144">
                  <c:v>-2094.9458066111129</c:v>
                </c:pt>
                <c:pt idx="1145">
                  <c:v>-2098.6325956706</c:v>
                </c:pt>
                <c:pt idx="1146">
                  <c:v>-2102.3216914264272</c:v>
                </c:pt>
                <c:pt idx="1147">
                  <c:v>-2106.0130906017012</c:v>
                </c:pt>
                <c:pt idx="1148">
                  <c:v>-2109.7067899174845</c:v>
                </c:pt>
                <c:pt idx="1149">
                  <c:v>-2113.4027860927958</c:v>
                </c:pt>
                <c:pt idx="1150">
                  <c:v>-2117.1010758446137</c:v>
                </c:pt>
                <c:pt idx="1151">
                  <c:v>-2120.8016558878785</c:v>
                </c:pt>
                <c:pt idx="1152">
                  <c:v>-2124.5045229354973</c:v>
                </c:pt>
                <c:pt idx="1153">
                  <c:v>-2128.2096736983463</c:v>
                </c:pt>
                <c:pt idx="1154">
                  <c:v>-2131.9171048852709</c:v>
                </c:pt>
                <c:pt idx="1155">
                  <c:v>-2135.6268132030928</c:v>
                </c:pt>
                <c:pt idx="1156">
                  <c:v>-2139.3387953566098</c:v>
                </c:pt>
                <c:pt idx="1157">
                  <c:v>-2143.0530480486013</c:v>
                </c:pt>
                <c:pt idx="1158">
                  <c:v>-2146.7695679798308</c:v>
                </c:pt>
                <c:pt idx="1159">
                  <c:v>-2150.4883518490428</c:v>
                </c:pt>
                <c:pt idx="1160">
                  <c:v>-2154.209396352976</c:v>
                </c:pt>
                <c:pt idx="1161">
                  <c:v>-2157.9326981863596</c:v>
                </c:pt>
                <c:pt idx="1162">
                  <c:v>-2161.6582540419158</c:v>
                </c:pt>
                <c:pt idx="1163">
                  <c:v>-2165.386060610369</c:v>
                </c:pt>
                <c:pt idx="1164">
                  <c:v>-2169.116114580439</c:v>
                </c:pt>
                <c:pt idx="1165">
                  <c:v>-2172.8484126388526</c:v>
                </c:pt>
                <c:pt idx="1166">
                  <c:v>-2176.5829514703432</c:v>
                </c:pt>
                <c:pt idx="1167">
                  <c:v>-2180.3197277576528</c:v>
                </c:pt>
                <c:pt idx="1168">
                  <c:v>-2184.0587381815362</c:v>
                </c:pt>
                <c:pt idx="1169">
                  <c:v>-2187.7999794207635</c:v>
                </c:pt>
                <c:pt idx="1170">
                  <c:v>-2191.5434481521243</c:v>
                </c:pt>
                <c:pt idx="1171">
                  <c:v>-2195.2891410504294</c:v>
                </c:pt>
                <c:pt idx="1172">
                  <c:v>-2199.0370547885109</c:v>
                </c:pt>
                <c:pt idx="1173">
                  <c:v>-2202.7871860372329</c:v>
                </c:pt>
                <c:pt idx="1174">
                  <c:v>-2206.539531465487</c:v>
                </c:pt>
                <c:pt idx="1175">
                  <c:v>-2210.2940877401988</c:v>
                </c:pt>
                <c:pt idx="1176">
                  <c:v>-2214.0508515263305</c:v>
                </c:pt>
                <c:pt idx="1177">
                  <c:v>-2217.8098194868817</c:v>
                </c:pt>
                <c:pt idx="1178">
                  <c:v>-2221.5709882828946</c:v>
                </c:pt>
                <c:pt idx="1179">
                  <c:v>-2225.3343545734583</c:v>
                </c:pt>
                <c:pt idx="1180">
                  <c:v>-2229.099915015709</c:v>
                </c:pt>
                <c:pt idx="1181">
                  <c:v>-2232.8676662648336</c:v>
                </c:pt>
                <c:pt idx="1182">
                  <c:v>-2236.6376049740716</c:v>
                </c:pt>
                <c:pt idx="1183">
                  <c:v>-2240.409727794723</c:v>
                </c:pt>
                <c:pt idx="1184">
                  <c:v>-2244.1840313761431</c:v>
                </c:pt>
                <c:pt idx="1185">
                  <c:v>-2247.9605123657557</c:v>
                </c:pt>
                <c:pt idx="1186">
                  <c:v>-2251.7391674090459</c:v>
                </c:pt>
                <c:pt idx="1187">
                  <c:v>-2255.5199931495686</c:v>
                </c:pt>
                <c:pt idx="1188">
                  <c:v>-2259.3029862289532</c:v>
                </c:pt>
                <c:pt idx="1189">
                  <c:v>-2263.0881432868991</c:v>
                </c:pt>
                <c:pt idx="1190">
                  <c:v>-2266.8754609611865</c:v>
                </c:pt>
                <c:pt idx="1191">
                  <c:v>-2270.6649358876793</c:v>
                </c:pt>
                <c:pt idx="1192">
                  <c:v>-2274.4565647003192</c:v>
                </c:pt>
                <c:pt idx="1193">
                  <c:v>-2278.2503440311411</c:v>
                </c:pt>
                <c:pt idx="1194">
                  <c:v>-2282.0462705102609</c:v>
                </c:pt>
                <c:pt idx="1195">
                  <c:v>-2285.8443407658965</c:v>
                </c:pt>
                <c:pt idx="1196">
                  <c:v>-2289.6445514243551</c:v>
                </c:pt>
                <c:pt idx="1197">
                  <c:v>-2293.446899110048</c:v>
                </c:pt>
                <c:pt idx="1198">
                  <c:v>-2297.251380445482</c:v>
                </c:pt>
                <c:pt idx="1199">
                  <c:v>-2301.0579920512746</c:v>
                </c:pt>
                <c:pt idx="1200">
                  <c:v>-2304.8667305461477</c:v>
                </c:pt>
                <c:pt idx="1201">
                  <c:v>-2308.6775925469333</c:v>
                </c:pt>
                <c:pt idx="1202">
                  <c:v>-2312.4905746685818</c:v>
                </c:pt>
                <c:pt idx="1203">
                  <c:v>-2316.3056735241544</c:v>
                </c:pt>
                <c:pt idx="1204">
                  <c:v>-2320.1228857248357</c:v>
                </c:pt>
                <c:pt idx="1205">
                  <c:v>-2323.9422078799334</c:v>
                </c:pt>
                <c:pt idx="1206">
                  <c:v>-2327.7636365968779</c:v>
                </c:pt>
                <c:pt idx="1207">
                  <c:v>-2331.5871684812309</c:v>
                </c:pt>
                <c:pt idx="1208">
                  <c:v>-2335.4128001366867</c:v>
                </c:pt>
                <c:pt idx="1209">
                  <c:v>-2339.2405281650726</c:v>
                </c:pt>
                <c:pt idx="1210">
                  <c:v>-2343.0703491663548</c:v>
                </c:pt>
                <c:pt idx="1211">
                  <c:v>-2346.9022597386374</c:v>
                </c:pt>
                <c:pt idx="1212">
                  <c:v>-2350.7362564781724</c:v>
                </c:pt>
                <c:pt idx="1213">
                  <c:v>-2354.5723359793597</c:v>
                </c:pt>
                <c:pt idx="1214">
                  <c:v>-2358.4104948347422</c:v>
                </c:pt>
                <c:pt idx="1215">
                  <c:v>-2362.2507296350232</c:v>
                </c:pt>
                <c:pt idx="1216">
                  <c:v>-2366.09303696906</c:v>
                </c:pt>
                <c:pt idx="1217">
                  <c:v>-2369.9374134238651</c:v>
                </c:pt>
                <c:pt idx="1218">
                  <c:v>-2373.7838555846179</c:v>
                </c:pt>
                <c:pt idx="1219">
                  <c:v>-2377.6323600346605</c:v>
                </c:pt>
                <c:pt idx="1220">
                  <c:v>-2381.4829233555042</c:v>
                </c:pt>
                <c:pt idx="1221">
                  <c:v>-2385.3355421268311</c:v>
                </c:pt>
                <c:pt idx="1222">
                  <c:v>-2389.1902129264963</c:v>
                </c:pt>
                <c:pt idx="1223">
                  <c:v>-2393.0469323305342</c:v>
                </c:pt>
                <c:pt idx="1224">
                  <c:v>-2396.9056969131575</c:v>
                </c:pt>
                <c:pt idx="1225">
                  <c:v>-2400.7665032467626</c:v>
                </c:pt>
                <c:pt idx="1226">
                  <c:v>-2404.6293479019355</c:v>
                </c:pt>
                <c:pt idx="1227">
                  <c:v>-2408.4942274474483</c:v>
                </c:pt>
                <c:pt idx="1228">
                  <c:v>-2412.3611384502651</c:v>
                </c:pt>
                <c:pt idx="1229">
                  <c:v>-2416.2300774755472</c:v>
                </c:pt>
                <c:pt idx="1230">
                  <c:v>-2420.1010410866552</c:v>
                </c:pt>
                <c:pt idx="1231">
                  <c:v>-2423.9740258451488</c:v>
                </c:pt>
                <c:pt idx="1232">
                  <c:v>-2427.8490283107944</c:v>
                </c:pt>
                <c:pt idx="1233">
                  <c:v>-2431.7260450415652</c:v>
                </c:pt>
                <c:pt idx="1234">
                  <c:v>-2435.6050725936461</c:v>
                </c:pt>
                <c:pt idx="1235">
                  <c:v>-2439.4861075214362</c:v>
                </c:pt>
                <c:pt idx="1236">
                  <c:v>-2443.3691463775476</c:v>
                </c:pt>
                <c:pt idx="1237">
                  <c:v>-2447.2541857128181</c:v>
                </c:pt>
                <c:pt idx="1238">
                  <c:v>-2451.141222076305</c:v>
                </c:pt>
                <c:pt idx="1239">
                  <c:v>-2455.0302520152932</c:v>
                </c:pt>
                <c:pt idx="1240">
                  <c:v>-2458.9212720752944</c:v>
                </c:pt>
                <c:pt idx="1241">
                  <c:v>-2462.8142788000555</c:v>
                </c:pt>
                <c:pt idx="1242">
                  <c:v>-2466.7092687315562</c:v>
                </c:pt>
                <c:pt idx="1243">
                  <c:v>-2470.6062384100173</c:v>
                </c:pt>
                <c:pt idx="1244">
                  <c:v>-2474.5051843739011</c:v>
                </c:pt>
                <c:pt idx="1245">
                  <c:v>-2478.4061031599103</c:v>
                </c:pt>
                <c:pt idx="1246">
                  <c:v>-2482.3089913029989</c:v>
                </c:pt>
                <c:pt idx="1247">
                  <c:v>-2486.21384533637</c:v>
                </c:pt>
                <c:pt idx="1248">
                  <c:v>-2490.1206617914804</c:v>
                </c:pt>
                <c:pt idx="1249">
                  <c:v>-2494.0294371980467</c:v>
                </c:pt>
                <c:pt idx="1250">
                  <c:v>-2497.9401680840424</c:v>
                </c:pt>
                <c:pt idx="1251">
                  <c:v>-2501.8528509757043</c:v>
                </c:pt>
                <c:pt idx="1252">
                  <c:v>-2505.7674823975353</c:v>
                </c:pt>
                <c:pt idx="1253">
                  <c:v>-2509.6840588723076</c:v>
                </c:pt>
                <c:pt idx="1254">
                  <c:v>-2513.6025769210669</c:v>
                </c:pt>
                <c:pt idx="1255">
                  <c:v>-2517.523033063133</c:v>
                </c:pt>
                <c:pt idx="1256">
                  <c:v>-2521.445423816107</c:v>
                </c:pt>
                <c:pt idx="1257">
                  <c:v>-2525.3697456958657</c:v>
                </c:pt>
                <c:pt idx="1258">
                  <c:v>-2529.2959952165752</c:v>
                </c:pt>
                <c:pt idx="1259">
                  <c:v>-2533.224168890687</c:v>
                </c:pt>
                <c:pt idx="1260">
                  <c:v>-2537.154263228947</c:v>
                </c:pt>
                <c:pt idx="1261">
                  <c:v>-2541.0862747403894</c:v>
                </c:pt>
                <c:pt idx="1262">
                  <c:v>-2545.0201999323522</c:v>
                </c:pt>
                <c:pt idx="1263">
                  <c:v>-2548.9560353104675</c:v>
                </c:pt>
                <c:pt idx="1264">
                  <c:v>-2552.8937773786738</c:v>
                </c:pt>
                <c:pt idx="1265">
                  <c:v>-2556.8334226392153</c:v>
                </c:pt>
                <c:pt idx="1266">
                  <c:v>-2560.7749675926461</c:v>
                </c:pt>
                <c:pt idx="1267">
                  <c:v>-2564.7184087378305</c:v>
                </c:pt>
                <c:pt idx="1268">
                  <c:v>-2568.6637425719532</c:v>
                </c:pt>
                <c:pt idx="1269">
                  <c:v>-2572.6109655905143</c:v>
                </c:pt>
                <c:pt idx="1270">
                  <c:v>-2576.5600742873348</c:v>
                </c:pt>
                <c:pt idx="1271">
                  <c:v>-2580.5110651545624</c:v>
                </c:pt>
                <c:pt idx="1272">
                  <c:v>-2584.4639346826734</c:v>
                </c:pt>
                <c:pt idx="1273">
                  <c:v>-2588.4186793604772</c:v>
                </c:pt>
                <c:pt idx="1274">
                  <c:v>-2592.3752956751105</c:v>
                </c:pt>
                <c:pt idx="1275">
                  <c:v>-2596.333780112056</c:v>
                </c:pt>
                <c:pt idx="1276">
                  <c:v>-2600.2941291551315</c:v>
                </c:pt>
                <c:pt idx="1277">
                  <c:v>-2604.2563392865</c:v>
                </c:pt>
                <c:pt idx="1278">
                  <c:v>-2608.2204069866721</c:v>
                </c:pt>
                <c:pt idx="1279">
                  <c:v>-2612.1863287345072</c:v>
                </c:pt>
                <c:pt idx="1280">
                  <c:v>-2616.1541010072201</c:v>
                </c:pt>
                <c:pt idx="1281">
                  <c:v>-2620.12372028038</c:v>
                </c:pt>
                <c:pt idx="1282">
                  <c:v>-2624.0951830279137</c:v>
                </c:pt>
                <c:pt idx="1283">
                  <c:v>-2628.0684857221131</c:v>
                </c:pt>
                <c:pt idx="1284">
                  <c:v>-2632.0436248336364</c:v>
                </c:pt>
                <c:pt idx="1285">
                  <c:v>-2636.0205968315081</c:v>
                </c:pt>
                <c:pt idx="1286">
                  <c:v>-2639.9993981831281</c:v>
                </c:pt>
                <c:pt idx="1287">
                  <c:v>-2643.9800253542662</c:v>
                </c:pt>
                <c:pt idx="1288">
                  <c:v>-2647.9624748090746</c:v>
                </c:pt>
                <c:pt idx="1289">
                  <c:v>-2651.9467430100854</c:v>
                </c:pt>
                <c:pt idx="1290">
                  <c:v>-2655.932826418215</c:v>
                </c:pt>
                <c:pt idx="1291">
                  <c:v>-2659.9207214927678</c:v>
                </c:pt>
                <c:pt idx="1292">
                  <c:v>-2663.9104246914403</c:v>
                </c:pt>
                <c:pt idx="1293">
                  <c:v>-2667.9019324703172</c:v>
                </c:pt>
                <c:pt idx="1294">
                  <c:v>-2671.8952412838889</c:v>
                </c:pt>
                <c:pt idx="1295">
                  <c:v>-2675.8903475850411</c:v>
                </c:pt>
                <c:pt idx="1296">
                  <c:v>-2679.8872478250614</c:v>
                </c:pt>
                <c:pt idx="1297">
                  <c:v>-2683.8859384536477</c:v>
                </c:pt>
                <c:pt idx="1298">
                  <c:v>-2687.8864159189038</c:v>
                </c:pt>
                <c:pt idx="1299">
                  <c:v>-2691.8886766673513</c:v>
                </c:pt>
                <c:pt idx="1300">
                  <c:v>-2695.8927171439218</c:v>
                </c:pt>
                <c:pt idx="1301">
                  <c:v>-2699.8985337919689</c:v>
                </c:pt>
                <c:pt idx="1302">
                  <c:v>-2703.9061230532707</c:v>
                </c:pt>
                <c:pt idx="1303">
                  <c:v>-2707.9154813680293</c:v>
                </c:pt>
                <c:pt idx="1304">
                  <c:v>-2711.9266051748705</c:v>
                </c:pt>
                <c:pt idx="1305">
                  <c:v>-2715.9394909108587</c:v>
                </c:pt>
                <c:pt idx="1306">
                  <c:v>-2719.9541350114914</c:v>
                </c:pt>
                <c:pt idx="1307">
                  <c:v>-2723.9705339107031</c:v>
                </c:pt>
                <c:pt idx="1308">
                  <c:v>-2727.9886840408685</c:v>
                </c:pt>
                <c:pt idx="1309">
                  <c:v>-2732.0085818328098</c:v>
                </c:pt>
                <c:pt idx="1310">
                  <c:v>-2736.0302237157939</c:v>
                </c:pt>
                <c:pt idx="1311">
                  <c:v>-2740.0536061175408</c:v>
                </c:pt>
                <c:pt idx="1312">
                  <c:v>-2744.0787254642219</c:v>
                </c:pt>
                <c:pt idx="1313">
                  <c:v>-2748.1055781804694</c:v>
                </c:pt>
                <c:pt idx="1314">
                  <c:v>-2752.1341606893725</c:v>
                </c:pt>
                <c:pt idx="1315">
                  <c:v>-2756.1644694124843</c:v>
                </c:pt>
                <c:pt idx="1316">
                  <c:v>-2760.1965007698286</c:v>
                </c:pt>
                <c:pt idx="1317">
                  <c:v>-2764.2302511798907</c:v>
                </c:pt>
                <c:pt idx="1318">
                  <c:v>-2768.2657170596376</c:v>
                </c:pt>
                <c:pt idx="1319">
                  <c:v>-2772.302894824506</c:v>
                </c:pt>
                <c:pt idx="1320">
                  <c:v>-2776.3417808884205</c:v>
                </c:pt>
                <c:pt idx="1321">
                  <c:v>-2780.3823716637767</c:v>
                </c:pt>
                <c:pt idx="1322">
                  <c:v>-2784.424663561465</c:v>
                </c:pt>
                <c:pt idx="1323">
                  <c:v>-2788.4686529908595</c:v>
                </c:pt>
                <c:pt idx="1324">
                  <c:v>-2792.5143363598318</c:v>
                </c:pt>
                <c:pt idx="1325">
                  <c:v>-2796.5617100747427</c:v>
                </c:pt>
                <c:pt idx="1326">
                  <c:v>-2800.6107705404561</c:v>
                </c:pt>
                <c:pt idx="1327">
                  <c:v>-2804.6615141603361</c:v>
                </c:pt>
                <c:pt idx="1328">
                  <c:v>-2808.7139373362511</c:v>
                </c:pt>
                <c:pt idx="1329">
                  <c:v>-2812.7680364685789</c:v>
                </c:pt>
                <c:pt idx="1330">
                  <c:v>-2816.8238079562052</c:v>
                </c:pt>
                <c:pt idx="1331">
                  <c:v>-2820.8812481965356</c:v>
                </c:pt>
                <c:pt idx="1332">
                  <c:v>-2824.9403535854908</c:v>
                </c:pt>
                <c:pt idx="1333">
                  <c:v>-2829.001120517511</c:v>
                </c:pt>
                <c:pt idx="1334">
                  <c:v>-2833.0635453855625</c:v>
                </c:pt>
                <c:pt idx="1335">
                  <c:v>-2837.1276245811368</c:v>
                </c:pt>
                <c:pt idx="1336">
                  <c:v>-2841.1933544942581</c:v>
                </c:pt>
                <c:pt idx="1337">
                  <c:v>-2845.2607315134846</c:v>
                </c:pt>
                <c:pt idx="1338">
                  <c:v>-2849.3297520259102</c:v>
                </c:pt>
                <c:pt idx="1339">
                  <c:v>-2853.4004124171679</c:v>
                </c:pt>
                <c:pt idx="1340">
                  <c:v>-2857.472709071435</c:v>
                </c:pt>
                <c:pt idx="1341">
                  <c:v>-2861.5466383714379</c:v>
                </c:pt>
                <c:pt idx="1342">
                  <c:v>-2865.6221966984476</c:v>
                </c:pt>
                <c:pt idx="1343">
                  <c:v>-2869.6993804322933</c:v>
                </c:pt>
                <c:pt idx="1344">
                  <c:v>-2873.778185951358</c:v>
                </c:pt>
                <c:pt idx="1345">
                  <c:v>-2877.858609632583</c:v>
                </c:pt>
                <c:pt idx="1346">
                  <c:v>-2881.9406478514748</c:v>
                </c:pt>
                <c:pt idx="1347">
                  <c:v>-2886.0242969821029</c:v>
                </c:pt>
                <c:pt idx="1348">
                  <c:v>-2890.1095533971074</c:v>
                </c:pt>
                <c:pt idx="1349">
                  <c:v>-2894.1964134677037</c:v>
                </c:pt>
                <c:pt idx="1350">
                  <c:v>-2898.2848735636767</c:v>
                </c:pt>
                <c:pt idx="1351">
                  <c:v>-2902.3749300533946</c:v>
                </c:pt>
                <c:pt idx="1352">
                  <c:v>-2906.4665793038052</c:v>
                </c:pt>
                <c:pt idx="1353">
                  <c:v>-2910.5598176804424</c:v>
                </c:pt>
                <c:pt idx="1354">
                  <c:v>-2914.654641547429</c:v>
                </c:pt>
                <c:pt idx="1355">
                  <c:v>-2918.7510472674803</c:v>
                </c:pt>
                <c:pt idx="1356">
                  <c:v>-2922.8490312019026</c:v>
                </c:pt>
                <c:pt idx="1357">
                  <c:v>-2926.9485897106056</c:v>
                </c:pt>
                <c:pt idx="1358">
                  <c:v>-2931.0497191520953</c:v>
                </c:pt>
                <c:pt idx="1359">
                  <c:v>-2935.1524158834864</c:v>
                </c:pt>
                <c:pt idx="1360">
                  <c:v>-2939.2566762604988</c:v>
                </c:pt>
                <c:pt idx="1361">
                  <c:v>-2943.362496637465</c:v>
                </c:pt>
                <c:pt idx="1362">
                  <c:v>-2947.4698733673313</c:v>
                </c:pt>
                <c:pt idx="1363">
                  <c:v>-2951.5788028016609</c:v>
                </c:pt>
                <c:pt idx="1364">
                  <c:v>-2955.6892812906385</c:v>
                </c:pt>
                <c:pt idx="1365">
                  <c:v>-2959.8013051830712</c:v>
                </c:pt>
                <c:pt idx="1366">
                  <c:v>-2963.9148708263983</c:v>
                </c:pt>
                <c:pt idx="1367">
                  <c:v>-2968.0299745666848</c:v>
                </c:pt>
                <c:pt idx="1368">
                  <c:v>-2972.1466127486292</c:v>
                </c:pt>
                <c:pt idx="1369">
                  <c:v>-2976.2647817155698</c:v>
                </c:pt>
                <c:pt idx="1370">
                  <c:v>-2980.3844778094845</c:v>
                </c:pt>
                <c:pt idx="1371">
                  <c:v>-2984.5056973709925</c:v>
                </c:pt>
                <c:pt idx="1372">
                  <c:v>-2988.6284367393637</c:v>
                </c:pt>
                <c:pt idx="1373">
                  <c:v>-2992.752692252514</c:v>
                </c:pt>
                <c:pt idx="1374">
                  <c:v>-2996.8784602470155</c:v>
                </c:pt>
                <c:pt idx="1375">
                  <c:v>-3001.0057370580948</c:v>
                </c:pt>
                <c:pt idx="1376">
                  <c:v>-3005.1345190196394</c:v>
                </c:pt>
                <c:pt idx="1377">
                  <c:v>-3009.2648024642003</c:v>
                </c:pt>
                <c:pt idx="1378">
                  <c:v>-3013.396583722993</c:v>
                </c:pt>
                <c:pt idx="1379">
                  <c:v>-3017.5298591259043</c:v>
                </c:pt>
                <c:pt idx="1380">
                  <c:v>-3021.6646250014933</c:v>
                </c:pt>
                <c:pt idx="1381">
                  <c:v>-3025.8008776769943</c:v>
                </c:pt>
                <c:pt idx="1382">
                  <c:v>-3029.9386134783203</c:v>
                </c:pt>
                <c:pt idx="1383">
                  <c:v>-3034.07782873007</c:v>
                </c:pt>
                <c:pt idx="1384">
                  <c:v>-3038.2185197555268</c:v>
                </c:pt>
                <c:pt idx="1385">
                  <c:v>-3042.3606828766606</c:v>
                </c:pt>
                <c:pt idx="1386">
                  <c:v>-3046.5043144141364</c:v>
                </c:pt>
                <c:pt idx="1387">
                  <c:v>-3050.6494106873151</c:v>
                </c:pt>
                <c:pt idx="1388">
                  <c:v>-3054.7959680142549</c:v>
                </c:pt>
                <c:pt idx="1389">
                  <c:v>-3058.9439827117167</c:v>
                </c:pt>
                <c:pt idx="1390">
                  <c:v>-3063.0934510951656</c:v>
                </c:pt>
                <c:pt idx="1391">
                  <c:v>-3067.2443694787794</c:v>
                </c:pt>
                <c:pt idx="1392">
                  <c:v>-3071.3967341754433</c:v>
                </c:pt>
                <c:pt idx="1393">
                  <c:v>-3075.5505414967624</c:v>
                </c:pt>
                <c:pt idx="1394">
                  <c:v>-3079.7057877530533</c:v>
                </c:pt>
                <c:pt idx="1395">
                  <c:v>-3083.8624692533631</c:v>
                </c:pt>
                <c:pt idx="1396">
                  <c:v>-3088.0205823054594</c:v>
                </c:pt>
                <c:pt idx="1397">
                  <c:v>-3092.1801232158382</c:v>
                </c:pt>
                <c:pt idx="1398">
                  <c:v>-3096.3410882897256</c:v>
                </c:pt>
                <c:pt idx="1399">
                  <c:v>-3100.5034738310883</c:v>
                </c:pt>
                <c:pt idx="1400">
                  <c:v>-3104.6672761426239</c:v>
                </c:pt>
                <c:pt idx="1401">
                  <c:v>-3108.8324915257781</c:v>
                </c:pt>
                <c:pt idx="1402">
                  <c:v>-3112.9991162807387</c:v>
                </c:pt>
                <c:pt idx="1403">
                  <c:v>-3117.1671467064398</c:v>
                </c:pt>
                <c:pt idx="1404">
                  <c:v>-3121.3365791005699</c:v>
                </c:pt>
                <c:pt idx="1405">
                  <c:v>-3125.5074097595702</c:v>
                </c:pt>
                <c:pt idx="1406">
                  <c:v>-3129.6796349786414</c:v>
                </c:pt>
                <c:pt idx="1407">
                  <c:v>-3133.8532510517439</c:v>
                </c:pt>
                <c:pt idx="1408">
                  <c:v>-3138.028254271605</c:v>
                </c:pt>
                <c:pt idx="1409">
                  <c:v>-3142.2046409297154</c:v>
                </c:pt>
                <c:pt idx="1410">
                  <c:v>-3146.3824073163428</c:v>
                </c:pt>
                <c:pt idx="1411">
                  <c:v>-3150.561549720524</c:v>
                </c:pt>
                <c:pt idx="1412">
                  <c:v>-3154.742064430076</c:v>
                </c:pt>
                <c:pt idx="1413">
                  <c:v>-3158.9239477315987</c:v>
                </c:pt>
                <c:pt idx="1414">
                  <c:v>-3163.1071959104738</c:v>
                </c:pt>
                <c:pt idx="1415">
                  <c:v>-3167.2918052508703</c:v>
                </c:pt>
                <c:pt idx="1416">
                  <c:v>-3171.4777720357479</c:v>
                </c:pt>
                <c:pt idx="1417">
                  <c:v>-3175.6650925468639</c:v>
                </c:pt>
                <c:pt idx="1418">
                  <c:v>-3179.8537630647702</c:v>
                </c:pt>
                <c:pt idx="1419">
                  <c:v>-3184.0437798688185</c:v>
                </c:pt>
                <c:pt idx="1420">
                  <c:v>-3188.2351392371688</c:v>
                </c:pt>
                <c:pt idx="1421">
                  <c:v>-3192.4278374467849</c:v>
                </c:pt>
                <c:pt idx="1422">
                  <c:v>-3196.6218707734433</c:v>
                </c:pt>
                <c:pt idx="1423">
                  <c:v>-3200.8172354917315</c:v>
                </c:pt>
                <c:pt idx="1424">
                  <c:v>-3205.013927875058</c:v>
                </c:pt>
                <c:pt idx="1425">
                  <c:v>-3209.2119441956524</c:v>
                </c:pt>
                <c:pt idx="1426">
                  <c:v>-3213.4112807245642</c:v>
                </c:pt>
                <c:pt idx="1427">
                  <c:v>-3217.6119337316745</c:v>
                </c:pt>
                <c:pt idx="1428">
                  <c:v>-3221.8138994856913</c:v>
                </c:pt>
                <c:pt idx="1429">
                  <c:v>-3226.0171742541584</c:v>
                </c:pt>
                <c:pt idx="1430">
                  <c:v>-3230.2217543034571</c:v>
                </c:pt>
                <c:pt idx="1431">
                  <c:v>-3234.4276358988118</c:v>
                </c:pt>
                <c:pt idx="1432">
                  <c:v>-3238.6348153042823</c:v>
                </c:pt>
                <c:pt idx="1433">
                  <c:v>-3242.8432887827857</c:v>
                </c:pt>
                <c:pt idx="1434">
                  <c:v>-3247.0530525960826</c:v>
                </c:pt>
                <c:pt idx="1435">
                  <c:v>-3251.2641030047907</c:v>
                </c:pt>
                <c:pt idx="1436">
                  <c:v>-3255.4764362683854</c:v>
                </c:pt>
                <c:pt idx="1437">
                  <c:v>-3259.6900486452009</c:v>
                </c:pt>
                <c:pt idx="1438">
                  <c:v>-3263.9049363924332</c:v>
                </c:pt>
                <c:pt idx="1439">
                  <c:v>-3268.1210957661519</c:v>
                </c:pt>
                <c:pt idx="1440">
                  <c:v>-3272.3385230212893</c:v>
                </c:pt>
                <c:pt idx="1441">
                  <c:v>-3276.5572144116563</c:v>
                </c:pt>
                <c:pt idx="1442">
                  <c:v>-3280.7771661899401</c:v>
                </c:pt>
                <c:pt idx="1443">
                  <c:v>-3284.9983746077087</c:v>
                </c:pt>
                <c:pt idx="1444">
                  <c:v>-3289.2208359154142</c:v>
                </c:pt>
                <c:pt idx="1445">
                  <c:v>-3293.4445463623924</c:v>
                </c:pt>
                <c:pt idx="1446">
                  <c:v>-3297.6695021968717</c:v>
                </c:pt>
                <c:pt idx="1447">
                  <c:v>-3301.8956996659754</c:v>
                </c:pt>
                <c:pt idx="1448">
                  <c:v>-3306.1231350157254</c:v>
                </c:pt>
                <c:pt idx="1449">
                  <c:v>-3310.3518044910388</c:v>
                </c:pt>
                <c:pt idx="1450">
                  <c:v>-3314.5817043357392</c:v>
                </c:pt>
                <c:pt idx="1451">
                  <c:v>-3318.8128307925604</c:v>
                </c:pt>
                <c:pt idx="1452">
                  <c:v>-3323.04518010314</c:v>
                </c:pt>
                <c:pt idx="1453">
                  <c:v>-3327.2787485080357</c:v>
                </c:pt>
                <c:pt idx="1454">
                  <c:v>-3331.5135322467181</c:v>
                </c:pt>
                <c:pt idx="1455">
                  <c:v>-3335.7495275575807</c:v>
                </c:pt>
                <c:pt idx="1456">
                  <c:v>-3339.9867306779402</c:v>
                </c:pt>
                <c:pt idx="1457">
                  <c:v>-3344.225137844041</c:v>
                </c:pt>
                <c:pt idx="1458">
                  <c:v>-3348.464745291054</c:v>
                </c:pt>
                <c:pt idx="1459">
                  <c:v>-3352.705549253089</c:v>
                </c:pt>
                <c:pt idx="1460">
                  <c:v>-3356.9475459631917</c:v>
                </c:pt>
                <c:pt idx="1461">
                  <c:v>-3361.1907316533493</c:v>
                </c:pt>
                <c:pt idx="1462">
                  <c:v>-3365.435102554487</c:v>
                </c:pt>
                <c:pt idx="1463">
                  <c:v>-3369.6806548964851</c:v>
                </c:pt>
                <c:pt idx="1464">
                  <c:v>-3373.9273849081692</c:v>
                </c:pt>
                <c:pt idx="1465">
                  <c:v>-3378.1752888173205</c:v>
                </c:pt>
                <c:pt idx="1466">
                  <c:v>-3382.4243628506774</c:v>
                </c:pt>
                <c:pt idx="1467">
                  <c:v>-3386.6746032339402</c:v>
                </c:pt>
                <c:pt idx="1468">
                  <c:v>-3390.9260061917712</c:v>
                </c:pt>
                <c:pt idx="1469">
                  <c:v>-3395.1785679478021</c:v>
                </c:pt>
                <c:pt idx="1470">
                  <c:v>-3399.4322847246303</c:v>
                </c:pt>
                <c:pt idx="1471">
                  <c:v>-3403.6871527438343</c:v>
                </c:pt>
                <c:pt idx="1472">
                  <c:v>-3407.943168225966</c:v>
                </c:pt>
                <c:pt idx="1473">
                  <c:v>-3412.2003273905584</c:v>
                </c:pt>
                <c:pt idx="1474">
                  <c:v>-3416.4586264561294</c:v>
                </c:pt>
                <c:pt idx="1475">
                  <c:v>-3420.7180616401829</c:v>
                </c:pt>
                <c:pt idx="1476">
                  <c:v>-3424.9786291592136</c:v>
                </c:pt>
                <c:pt idx="1477">
                  <c:v>-3429.2403252287131</c:v>
                </c:pt>
                <c:pt idx="1478">
                  <c:v>-3433.5031460631703</c:v>
                </c:pt>
                <c:pt idx="1479">
                  <c:v>-3437.7670878760691</c:v>
                </c:pt>
                <c:pt idx="1480">
                  <c:v>-3442.0321468799052</c:v>
                </c:pt>
                <c:pt idx="1481">
                  <c:v>-3446.2983192861789</c:v>
                </c:pt>
                <c:pt idx="1482">
                  <c:v>-3450.5656013053999</c:v>
                </c:pt>
                <c:pt idx="1483">
                  <c:v>-3454.8339891470946</c:v>
                </c:pt>
                <c:pt idx="1484">
                  <c:v>-3459.1034790198064</c:v>
                </c:pt>
                <c:pt idx="1485">
                  <c:v>-3463.3740671310993</c:v>
                </c:pt>
                <c:pt idx="1486">
                  <c:v>-3467.6457496875641</c:v>
                </c:pt>
                <c:pt idx="1487">
                  <c:v>-3471.9185228948136</c:v>
                </c:pt>
                <c:pt idx="1488">
                  <c:v>-3476.1923829574994</c:v>
                </c:pt>
                <c:pt idx="1489">
                  <c:v>-3480.4673260793024</c:v>
                </c:pt>
                <c:pt idx="1490">
                  <c:v>-3484.7433484629437</c:v>
                </c:pt>
                <c:pt idx="1491">
                  <c:v>-3489.0204463101859</c:v>
                </c:pt>
                <c:pt idx="1492">
                  <c:v>-3493.2986158218341</c:v>
                </c:pt>
                <c:pt idx="1493">
                  <c:v>-3497.5778531977426</c:v>
                </c:pt>
                <c:pt idx="1494">
                  <c:v>-3501.8581546368177</c:v>
                </c:pt>
                <c:pt idx="1495">
                  <c:v>-3506.1395163370239</c:v>
                </c:pt>
                <c:pt idx="1496">
                  <c:v>-3510.4219344953749</c:v>
                </c:pt>
                <c:pt idx="1497">
                  <c:v>-3514.7054053079537</c:v>
                </c:pt>
                <c:pt idx="1498">
                  <c:v>-3518.989924969907</c:v>
                </c:pt>
                <c:pt idx="1499">
                  <c:v>-3523.2754896754482</c:v>
                </c:pt>
                <c:pt idx="1500">
                  <c:v>-3527.5620956178623</c:v>
                </c:pt>
                <c:pt idx="1501">
                  <c:v>-3531.8497389895092</c:v>
                </c:pt>
                <c:pt idx="1502">
                  <c:v>-3536.1384159818317</c:v>
                </c:pt>
                <c:pt idx="1503">
                  <c:v>-3540.4281227853489</c:v>
                </c:pt>
                <c:pt idx="1504">
                  <c:v>-3544.7188555896669</c:v>
                </c:pt>
                <c:pt idx="1505">
                  <c:v>-3549.0106105834793</c:v>
                </c:pt>
                <c:pt idx="1506">
                  <c:v>-3553.3033839545765</c:v>
                </c:pt>
                <c:pt idx="1507">
                  <c:v>-3557.5971718898404</c:v>
                </c:pt>
                <c:pt idx="1508">
                  <c:v>-3561.891970575251</c:v>
                </c:pt>
                <c:pt idx="1509">
                  <c:v>-3566.1877761958931</c:v>
                </c:pt>
                <c:pt idx="1510">
                  <c:v>-3570.4845849359544</c:v>
                </c:pt>
                <c:pt idx="1511">
                  <c:v>-3574.7823929787332</c:v>
                </c:pt>
                <c:pt idx="1512">
                  <c:v>-3579.0811965066405</c:v>
                </c:pt>
                <c:pt idx="1513">
                  <c:v>-3583.3809917012027</c:v>
                </c:pt>
                <c:pt idx="1514">
                  <c:v>-3587.6817747430646</c:v>
                </c:pt>
                <c:pt idx="1515">
                  <c:v>-3591.9835418119947</c:v>
                </c:pt>
                <c:pt idx="1516">
                  <c:v>-3596.2862890868851</c:v>
                </c:pt>
                <c:pt idx="1517">
                  <c:v>-3600.5900127457612</c:v>
                </c:pt>
                <c:pt idx="1518">
                  <c:v>-3604.8947089657763</c:v>
                </c:pt>
                <c:pt idx="1519">
                  <c:v>-3609.2003739232246</c:v>
                </c:pt>
                <c:pt idx="1520">
                  <c:v>-3613.5070037935366</c:v>
                </c:pt>
                <c:pt idx="1521">
                  <c:v>-3617.8145947512871</c:v>
                </c:pt>
                <c:pt idx="1522">
                  <c:v>-3622.1231429701938</c:v>
                </c:pt>
                <c:pt idx="1523">
                  <c:v>-3626.4326446231298</c:v>
                </c:pt>
                <c:pt idx="1524">
                  <c:v>-3630.7430958821192</c:v>
                </c:pt>
                <c:pt idx="1525">
                  <c:v>-3635.0544929183407</c:v>
                </c:pt>
                <c:pt idx="1526">
                  <c:v>-3639.3668319021335</c:v>
                </c:pt>
                <c:pt idx="1527">
                  <c:v>-3643.6801090030012</c:v>
                </c:pt>
                <c:pt idx="1528">
                  <c:v>-3647.9943203896146</c:v>
                </c:pt>
                <c:pt idx="1529">
                  <c:v>-3652.3094622298122</c:v>
                </c:pt>
                <c:pt idx="1530">
                  <c:v>-3656.6255306906073</c:v>
                </c:pt>
                <c:pt idx="1531">
                  <c:v>-3660.9425219381906</c:v>
                </c:pt>
                <c:pt idx="1532">
                  <c:v>-3665.260432137934</c:v>
                </c:pt>
                <c:pt idx="1533">
                  <c:v>-3669.5792574543916</c:v>
                </c:pt>
                <c:pt idx="1534">
                  <c:v>-3673.898994051302</c:v>
                </c:pt>
                <c:pt idx="1535">
                  <c:v>-3678.2196380916007</c:v>
                </c:pt>
                <c:pt idx="1536">
                  <c:v>-3682.5411857374133</c:v>
                </c:pt>
                <c:pt idx="1537">
                  <c:v>-3686.8636331500616</c:v>
                </c:pt>
                <c:pt idx="1538">
                  <c:v>-3691.1869764900712</c:v>
                </c:pt>
                <c:pt idx="1539">
                  <c:v>-3695.5112119171681</c:v>
                </c:pt>
                <c:pt idx="1540">
                  <c:v>-3699.8363355902916</c:v>
                </c:pt>
                <c:pt idx="1541">
                  <c:v>-3704.1623436675845</c:v>
                </c:pt>
                <c:pt idx="1542">
                  <c:v>-3708.4892323064128</c:v>
                </c:pt>
                <c:pt idx="1543">
                  <c:v>-3712.816997663354</c:v>
                </c:pt>
                <c:pt idx="1544">
                  <c:v>-3717.145635894206</c:v>
                </c:pt>
                <c:pt idx="1545">
                  <c:v>-3721.4751431539958</c:v>
                </c:pt>
                <c:pt idx="1546">
                  <c:v>-3725.8055155969769</c:v>
                </c:pt>
                <c:pt idx="1547">
                  <c:v>-3730.1367493766338</c:v>
                </c:pt>
                <c:pt idx="1548">
                  <c:v>-3734.4688406456853</c:v>
                </c:pt>
                <c:pt idx="1549">
                  <c:v>-3738.8017855560902</c:v>
                </c:pt>
                <c:pt idx="1550">
                  <c:v>-3743.1355802590488</c:v>
                </c:pt>
                <c:pt idx="1551">
                  <c:v>-3747.4702209050024</c:v>
                </c:pt>
                <c:pt idx="1552">
                  <c:v>-3751.8057036436458</c:v>
                </c:pt>
                <c:pt idx="1553">
                  <c:v>-3756.1420246239263</c:v>
                </c:pt>
                <c:pt idx="1554">
                  <c:v>-3760.4791799940454</c:v>
                </c:pt>
                <c:pt idx="1555">
                  <c:v>-3764.8171659014588</c:v>
                </c:pt>
                <c:pt idx="1556">
                  <c:v>-3769.1559784928904</c:v>
                </c:pt>
                <c:pt idx="1557">
                  <c:v>-3773.4956139143269</c:v>
                </c:pt>
                <c:pt idx="1558">
                  <c:v>-3777.8360683110268</c:v>
                </c:pt>
                <c:pt idx="1559">
                  <c:v>-3782.177337827517</c:v>
                </c:pt>
                <c:pt idx="1560">
                  <c:v>-3786.5194186076046</c:v>
                </c:pt>
                <c:pt idx="1561">
                  <c:v>-3790.8623067943736</c:v>
                </c:pt>
                <c:pt idx="1562">
                  <c:v>-3795.2059985301903</c:v>
                </c:pt>
                <c:pt idx="1563">
                  <c:v>-3799.550489956709</c:v>
                </c:pt>
                <c:pt idx="1564">
                  <c:v>-3803.8957772148738</c:v>
                </c:pt>
                <c:pt idx="1565">
                  <c:v>-3808.2418564449194</c:v>
                </c:pt>
                <c:pt idx="1566">
                  <c:v>-3812.5887237863794</c:v>
                </c:pt>
                <c:pt idx="1567">
                  <c:v>-3816.9363753780872</c:v>
                </c:pt>
                <c:pt idx="1568">
                  <c:v>-3821.2848073581786</c:v>
                </c:pt>
                <c:pt idx="1569">
                  <c:v>-3825.634015864096</c:v>
                </c:pt>
                <c:pt idx="1570">
                  <c:v>-3829.9839970325907</c:v>
                </c:pt>
                <c:pt idx="1571">
                  <c:v>-3834.3347469997352</c:v>
                </c:pt>
                <c:pt idx="1572">
                  <c:v>-3838.6862619009084</c:v>
                </c:pt>
                <c:pt idx="1573">
                  <c:v>-3843.038537870817</c:v>
                </c:pt>
                <c:pt idx="1574">
                  <c:v>-3847.3915710434885</c:v>
                </c:pt>
                <c:pt idx="1575">
                  <c:v>-3851.74535755228</c:v>
                </c:pt>
                <c:pt idx="1576">
                  <c:v>-3856.0998935298767</c:v>
                </c:pt>
                <c:pt idx="1577">
                  <c:v>-3860.4551751083013</c:v>
                </c:pt>
                <c:pt idx="1578">
                  <c:v>-3864.8111984189127</c:v>
                </c:pt>
                <c:pt idx="1579">
                  <c:v>-3869.1679595924079</c:v>
                </c:pt>
                <c:pt idx="1580">
                  <c:v>-3873.5254547588356</c:v>
                </c:pt>
                <c:pt idx="1581">
                  <c:v>-3877.8836800475829</c:v>
                </c:pt>
                <c:pt idx="1582">
                  <c:v>-3882.2426315873986</c:v>
                </c:pt>
                <c:pt idx="1583">
                  <c:v>-3886.6023055063802</c:v>
                </c:pt>
                <c:pt idx="1584">
                  <c:v>-3890.9626979319851</c:v>
                </c:pt>
                <c:pt idx="1585">
                  <c:v>-3895.3238049910292</c:v>
                </c:pt>
                <c:pt idx="1586">
                  <c:v>-3899.6856228096995</c:v>
                </c:pt>
                <c:pt idx="1587">
                  <c:v>-3904.0481475135489</c:v>
                </c:pt>
                <c:pt idx="1588">
                  <c:v>-3908.411375227502</c:v>
                </c:pt>
                <c:pt idx="1589">
                  <c:v>-3912.7753020758582</c:v>
                </c:pt>
                <c:pt idx="1590">
                  <c:v>-3917.1399241822987</c:v>
                </c:pt>
                <c:pt idx="1591">
                  <c:v>-3921.5052376698841</c:v>
                </c:pt>
                <c:pt idx="1592">
                  <c:v>-3925.8712386610614</c:v>
                </c:pt>
                <c:pt idx="1593">
                  <c:v>-3930.2379232776693</c:v>
                </c:pt>
                <c:pt idx="1594">
                  <c:v>-3934.6052876409367</c:v>
                </c:pt>
                <c:pt idx="1595">
                  <c:v>-3938.9733278714912</c:v>
                </c:pt>
                <c:pt idx="1596">
                  <c:v>-3943.3420400893551</c:v>
                </c:pt>
                <c:pt idx="1597">
                  <c:v>-3947.7114204139616</c:v>
                </c:pt>
                <c:pt idx="1598">
                  <c:v>-3952.0814649641429</c:v>
                </c:pt>
                <c:pt idx="1599">
                  <c:v>-3956.4521698581439</c:v>
                </c:pt>
                <c:pt idx="1600">
                  <c:v>-3960.8235312136248</c:v>
                </c:pt>
                <c:pt idx="1601">
                  <c:v>-3965.195545147662</c:v>
                </c:pt>
                <c:pt idx="1602">
                  <c:v>-3969.5682077767497</c:v>
                </c:pt>
                <c:pt idx="1603">
                  <c:v>-3973.9415152168081</c:v>
                </c:pt>
                <c:pt idx="1604">
                  <c:v>-3978.3154635831856</c:v>
                </c:pt>
                <c:pt idx="1605">
                  <c:v>-3982.6900489906561</c:v>
                </c:pt>
                <c:pt idx="1606">
                  <c:v>-3987.065267553437</c:v>
                </c:pt>
                <c:pt idx="1607">
                  <c:v>-3991.4411153851729</c:v>
                </c:pt>
                <c:pt idx="1608">
                  <c:v>-3995.8175885989576</c:v>
                </c:pt>
                <c:pt idx="1609">
                  <c:v>-4000.1946833073239</c:v>
                </c:pt>
                <c:pt idx="1610">
                  <c:v>-4004.572395622255</c:v>
                </c:pt>
                <c:pt idx="1611">
                  <c:v>-4008.950721655186</c:v>
                </c:pt>
                <c:pt idx="1612">
                  <c:v>-4013.3296575170057</c:v>
                </c:pt>
                <c:pt idx="1613">
                  <c:v>-4017.7091993180607</c:v>
                </c:pt>
                <c:pt idx="1614">
                  <c:v>-4022.0893431681629</c:v>
                </c:pt>
                <c:pt idx="1615">
                  <c:v>-4026.4700851765842</c:v>
                </c:pt>
                <c:pt idx="1616">
                  <c:v>-4030.8514214520665</c:v>
                </c:pt>
                <c:pt idx="1617">
                  <c:v>-4035.2333481028281</c:v>
                </c:pt>
                <c:pt idx="1618">
                  <c:v>-4039.6158612365602</c:v>
                </c:pt>
                <c:pt idx="1619">
                  <c:v>-4043.9989569604304</c:v>
                </c:pt>
                <c:pt idx="1620">
                  <c:v>-4048.3826313810919</c:v>
                </c:pt>
                <c:pt idx="1621">
                  <c:v>-4052.7668806046827</c:v>
                </c:pt>
                <c:pt idx="1622">
                  <c:v>-4057.1517007368307</c:v>
                </c:pt>
                <c:pt idx="1623">
                  <c:v>-4061.5370878826579</c:v>
                </c:pt>
                <c:pt idx="1624">
                  <c:v>-4065.9230381467805</c:v>
                </c:pt>
                <c:pt idx="1625">
                  <c:v>-4070.3095476333151</c:v>
                </c:pt>
                <c:pt idx="1626">
                  <c:v>-4074.6966124458813</c:v>
                </c:pt>
                <c:pt idx="1627">
                  <c:v>-4079.0842286876068</c:v>
                </c:pt>
                <c:pt idx="1628">
                  <c:v>-4083.4723924611285</c:v>
                </c:pt>
                <c:pt idx="1629">
                  <c:v>-4087.8610998685958</c:v>
                </c:pt>
                <c:pt idx="1630">
                  <c:v>-4092.250347011679</c:v>
                </c:pt>
                <c:pt idx="1631">
                  <c:v>-4096.6401299915651</c:v>
                </c:pt>
                <c:pt idx="1632">
                  <c:v>-4101.0304449089654</c:v>
                </c:pt>
                <c:pt idx="1633">
                  <c:v>-4105.421287864121</c:v>
                </c:pt>
                <c:pt idx="1634">
                  <c:v>-4109.8126549567996</c:v>
                </c:pt>
                <c:pt idx="1635">
                  <c:v>-4114.204542286313</c:v>
                </c:pt>
                <c:pt idx="1636">
                  <c:v>-4118.596945951499</c:v>
                </c:pt>
                <c:pt idx="1637">
                  <c:v>-4122.9898620507429</c:v>
                </c:pt>
                <c:pt idx="1638">
                  <c:v>-4127.3832866819757</c:v>
                </c:pt>
                <c:pt idx="1639">
                  <c:v>-4131.777215942674</c:v>
                </c:pt>
                <c:pt idx="1640">
                  <c:v>-4136.1716459298686</c:v>
                </c:pt>
                <c:pt idx="1641">
                  <c:v>-4140.5665727401411</c:v>
                </c:pt>
                <c:pt idx="1642">
                  <c:v>-4144.9619924696362</c:v>
                </c:pt>
                <c:pt idx="1643">
                  <c:v>-4149.3579012140599</c:v>
                </c:pt>
                <c:pt idx="1644">
                  <c:v>-4153.7542950686839</c:v>
                </c:pt>
                <c:pt idx="1645">
                  <c:v>-4158.1511701283453</c:v>
                </c:pt>
                <c:pt idx="1646">
                  <c:v>-4162.5485224874601</c:v>
                </c:pt>
                <c:pt idx="1647">
                  <c:v>-4166.9463482400161</c:v>
                </c:pt>
                <c:pt idx="1648">
                  <c:v>-4171.3446434795815</c:v>
                </c:pt>
                <c:pt idx="1649">
                  <c:v>-4175.7434042993073</c:v>
                </c:pt>
                <c:pt idx="1650">
                  <c:v>-4180.1426267919305</c:v>
                </c:pt>
                <c:pt idx="1651">
                  <c:v>-4184.54230704978</c:v>
                </c:pt>
                <c:pt idx="1652">
                  <c:v>-4188.942441164776</c:v>
                </c:pt>
                <c:pt idx="1653">
                  <c:v>-4193.3430252284361</c:v>
                </c:pt>
                <c:pt idx="1654">
                  <c:v>-4197.7440553318784</c:v>
                </c:pt>
                <c:pt idx="1655">
                  <c:v>-4202.1455275658263</c:v>
                </c:pt>
                <c:pt idx="1656">
                  <c:v>-4206.5474380206069</c:v>
                </c:pt>
                <c:pt idx="1657">
                  <c:v>-4210.9497827861614</c:v>
                </c:pt>
                <c:pt idx="1658">
                  <c:v>-4215.3525579520438</c:v>
                </c:pt>
                <c:pt idx="1659">
                  <c:v>-4219.7557596074266</c:v>
                </c:pt>
                <c:pt idx="1660">
                  <c:v>-4224.1593838411018</c:v>
                </c:pt>
                <c:pt idx="1661">
                  <c:v>-4228.5634267414889</c:v>
                </c:pt>
                <c:pt idx="1662">
                  <c:v>-4232.9678843966294</c:v>
                </c:pt>
                <c:pt idx="1663">
                  <c:v>-4237.3727528942063</c:v>
                </c:pt>
                <c:pt idx="1664">
                  <c:v>-4241.778028321527</c:v>
                </c:pt>
                <c:pt idx="1665">
                  <c:v>-4246.1837067655451</c:v>
                </c:pt>
                <c:pt idx="1666">
                  <c:v>-4250.5897843128541</c:v>
                </c:pt>
                <c:pt idx="1667">
                  <c:v>-4254.9962570496918</c:v>
                </c:pt>
                <c:pt idx="1668">
                  <c:v>-4259.4031210619441</c:v>
                </c:pt>
                <c:pt idx="1669">
                  <c:v>-4263.8103724351522</c:v>
                </c:pt>
                <c:pt idx="1670">
                  <c:v>-4268.2180072545125</c:v>
                </c:pt>
                <c:pt idx="1671">
                  <c:v>-4272.6260216048786</c:v>
                </c:pt>
                <c:pt idx="1672">
                  <c:v>-4277.034411570773</c:v>
                </c:pt>
                <c:pt idx="1673">
                  <c:v>-4281.4431732363746</c:v>
                </c:pt>
                <c:pt idx="1674">
                  <c:v>-4285.8523026855373</c:v>
                </c:pt>
                <c:pt idx="1675">
                  <c:v>-4290.2617960017942</c:v>
                </c:pt>
                <c:pt idx="1676">
                  <c:v>-4294.6716492683463</c:v>
                </c:pt>
                <c:pt idx="1677">
                  <c:v>-4299.0818585680781</c:v>
                </c:pt>
                <c:pt idx="1678">
                  <c:v>-4303.4924199835586</c:v>
                </c:pt>
                <c:pt idx="1679">
                  <c:v>-4307.903329597043</c:v>
                </c:pt>
                <c:pt idx="1680">
                  <c:v>-4312.314583490479</c:v>
                </c:pt>
                <c:pt idx="1681">
                  <c:v>-4316.7261777455051</c:v>
                </c:pt>
                <c:pt idx="1682">
                  <c:v>-4321.1381084434624</c:v>
                </c:pt>
                <c:pt idx="1683">
                  <c:v>-4325.5503716653857</c:v>
                </c:pt>
                <c:pt idx="1684">
                  <c:v>-4329.962963492022</c:v>
                </c:pt>
                <c:pt idx="1685">
                  <c:v>-4334.375880003824</c:v>
                </c:pt>
                <c:pt idx="1686">
                  <c:v>-4338.7891172809541</c:v>
                </c:pt>
                <c:pt idx="1687">
                  <c:v>-4343.2026714032909</c:v>
                </c:pt>
                <c:pt idx="1688">
                  <c:v>-4347.6165384504293</c:v>
                </c:pt>
                <c:pt idx="1689">
                  <c:v>-4352.0307145016968</c:v>
                </c:pt>
                <c:pt idx="1690">
                  <c:v>-4356.4451956361299</c:v>
                </c:pt>
                <c:pt idx="1691">
                  <c:v>-4360.8599779325059</c:v>
                </c:pt>
                <c:pt idx="1692">
                  <c:v>-4365.2750574693291</c:v>
                </c:pt>
                <c:pt idx="1693">
                  <c:v>-4369.6904303248439</c:v>
                </c:pt>
                <c:pt idx="1694">
                  <c:v>-4374.1060925770335</c:v>
                </c:pt>
                <c:pt idx="1695">
                  <c:v>-4378.5220403036192</c:v>
                </c:pt>
                <c:pt idx="1696">
                  <c:v>-4382.9382695820732</c:v>
                </c:pt>
                <c:pt idx="1697">
                  <c:v>-4387.3547764896184</c:v>
                </c:pt>
                <c:pt idx="1698">
                  <c:v>-4391.7715571032277</c:v>
                </c:pt>
                <c:pt idx="1699">
                  <c:v>-4396.1886074996328</c:v>
                </c:pt>
                <c:pt idx="1700">
                  <c:v>-4400.6059237553236</c:v>
                </c:pt>
                <c:pt idx="1701">
                  <c:v>-4405.023501946559</c:v>
                </c:pt>
                <c:pt idx="1702">
                  <c:v>-4409.4413381493596</c:v>
                </c:pt>
                <c:pt idx="1703">
                  <c:v>-4413.8594284395185</c:v>
                </c:pt>
                <c:pt idx="1704">
                  <c:v>-4418.2777688926062</c:v>
                </c:pt>
                <c:pt idx="1705">
                  <c:v>-4422.6963555839657</c:v>
                </c:pt>
                <c:pt idx="1706">
                  <c:v>-4427.115184588728</c:v>
                </c:pt>
                <c:pt idx="1707">
                  <c:v>-4431.5342519818005</c:v>
                </c:pt>
                <c:pt idx="1708">
                  <c:v>-4435.9535538378841</c:v>
                </c:pt>
                <c:pt idx="1709">
                  <c:v>-4440.3730862314733</c:v>
                </c:pt>
                <c:pt idx="1710">
                  <c:v>-4444.7928452368506</c:v>
                </c:pt>
                <c:pt idx="1711">
                  <c:v>-4449.2128269281056</c:v>
                </c:pt>
                <c:pt idx="1712">
                  <c:v>-4453.6330273791273</c:v>
                </c:pt>
                <c:pt idx="1713">
                  <c:v>-4458.053442663605</c:v>
                </c:pt>
                <c:pt idx="1714">
                  <c:v>-4462.4740688550455</c:v>
                </c:pt>
                <c:pt idx="1715">
                  <c:v>-4466.8949020267619</c:v>
                </c:pt>
                <c:pt idx="1716">
                  <c:v>-4471.3159382518852</c:v>
                </c:pt>
                <c:pt idx="1717">
                  <c:v>-4475.7371736033674</c:v>
                </c:pt>
                <c:pt idx="1718">
                  <c:v>-4480.1586041539849</c:v>
                </c:pt>
                <c:pt idx="1719">
                  <c:v>-4484.580225976335</c:v>
                </c:pt>
                <c:pt idx="1720">
                  <c:v>-4489.0020351428511</c:v>
                </c:pt>
                <c:pt idx="1721">
                  <c:v>-4493.4240277257977</c:v>
                </c:pt>
                <c:pt idx="1722">
                  <c:v>-4497.8461997972754</c:v>
                </c:pt>
                <c:pt idx="1723">
                  <c:v>-4502.2685474292293</c:v>
                </c:pt>
                <c:pt idx="1724">
                  <c:v>-4506.6910666934409</c:v>
                </c:pt>
                <c:pt idx="1725">
                  <c:v>-4511.1137536615488</c:v>
                </c:pt>
                <c:pt idx="1726">
                  <c:v>-4515.5366044050361</c:v>
                </c:pt>
                <c:pt idx="1727">
                  <c:v>-4519.9596149952404</c:v>
                </c:pt>
                <c:pt idx="1728">
                  <c:v>-4524.3827815033619</c:v>
                </c:pt>
                <c:pt idx="1729">
                  <c:v>-4528.8061000004573</c:v>
                </c:pt>
                <c:pt idx="1730">
                  <c:v>-4533.2295665574538</c:v>
                </c:pt>
                <c:pt idx="1731">
                  <c:v>-4537.6531772451426</c:v>
                </c:pt>
                <c:pt idx="1732">
                  <c:v>-4542.0769281341854</c:v>
                </c:pt>
                <c:pt idx="1733">
                  <c:v>-4546.500815295125</c:v>
                </c:pt>
                <c:pt idx="1734">
                  <c:v>-4550.9248347983785</c:v>
                </c:pt>
                <c:pt idx="1735">
                  <c:v>-4555.3489827142485</c:v>
                </c:pt>
                <c:pt idx="1736">
                  <c:v>-4559.7732551129211</c:v>
                </c:pt>
                <c:pt idx="1737">
                  <c:v>-4564.1976480644735</c:v>
                </c:pt>
                <c:pt idx="1738">
                  <c:v>-4568.6221576388762</c:v>
                </c:pt>
                <c:pt idx="1739">
                  <c:v>-4573.0467799059943</c:v>
                </c:pt>
                <c:pt idx="1740">
                  <c:v>-4577.471510935593</c:v>
                </c:pt>
                <c:pt idx="1741">
                  <c:v>-4581.8963467973426</c:v>
                </c:pt>
                <c:pt idx="1742">
                  <c:v>-4586.3212835608183</c:v>
                </c:pt>
                <c:pt idx="1743">
                  <c:v>-4590.7463172955077</c:v>
                </c:pt>
                <c:pt idx="1744">
                  <c:v>-4595.1714440708101</c:v>
                </c:pt>
                <c:pt idx="1745">
                  <c:v>-4599.5966599560425</c:v>
                </c:pt>
                <c:pt idx="1746">
                  <c:v>-4604.0219610204458</c:v>
                </c:pt>
                <c:pt idx="1747">
                  <c:v>-4608.4473433331823</c:v>
                </c:pt>
                <c:pt idx="1748">
                  <c:v>-4612.8728029633439</c:v>
                </c:pt>
                <c:pt idx="1749">
                  <c:v>-4617.2983359799482</c:v>
                </c:pt>
                <c:pt idx="1750">
                  <c:v>-4621.7239384519553</c:v>
                </c:pt>
                <c:pt idx="1751">
                  <c:v>-4626.1496064482608</c:v>
                </c:pt>
                <c:pt idx="1752">
                  <c:v>-4630.5753360377003</c:v>
                </c:pt>
                <c:pt idx="1753">
                  <c:v>-4635.0011232890565</c:v>
                </c:pt>
                <c:pt idx="1754">
                  <c:v>-4639.4269642710606</c:v>
                </c:pt>
                <c:pt idx="1755">
                  <c:v>-4643.8528550523961</c:v>
                </c:pt>
                <c:pt idx="1756">
                  <c:v>-4648.2787917017022</c:v>
                </c:pt>
                <c:pt idx="1757">
                  <c:v>-4652.704770287578</c:v>
                </c:pt>
                <c:pt idx="1758">
                  <c:v>-4657.1307868785825</c:v>
                </c:pt>
                <c:pt idx="1759">
                  <c:v>-4661.5568375432431</c:v>
                </c:pt>
                <c:pt idx="1760">
                  <c:v>-4665.9829183500588</c:v>
                </c:pt>
                <c:pt idx="1761">
                  <c:v>-4670.4090253674976</c:v>
                </c:pt>
                <c:pt idx="1762">
                  <c:v>-4674.8351546640097</c:v>
                </c:pt>
                <c:pt idx="1763">
                  <c:v>-4679.2613023080175</c:v>
                </c:pt>
                <c:pt idx="1764">
                  <c:v>-4683.6874643679375</c:v>
                </c:pt>
                <c:pt idx="1765">
                  <c:v>-4688.1136369121659</c:v>
                </c:pt>
                <c:pt idx="1766">
                  <c:v>-4692.5398160090908</c:v>
                </c:pt>
                <c:pt idx="1767">
                  <c:v>-4696.9659977270921</c:v>
                </c:pt>
                <c:pt idx="1768">
                  <c:v>-4701.3921781345562</c:v>
                </c:pt>
                <c:pt idx="1769">
                  <c:v>-4705.8183532998619</c:v>
                </c:pt>
                <c:pt idx="1770">
                  <c:v>-4710.2445192913956</c:v>
                </c:pt>
                <c:pt idx="1771">
                  <c:v>-4714.6706721775527</c:v>
                </c:pt>
                <c:pt idx="1772">
                  <c:v>-4719.0968080267385</c:v>
                </c:pt>
                <c:pt idx="1773">
                  <c:v>-4723.5229229073766</c:v>
                </c:pt>
                <c:pt idx="1774">
                  <c:v>-4727.9490128879052</c:v>
                </c:pt>
                <c:pt idx="1775">
                  <c:v>-4732.3750740367859</c:v>
                </c:pt>
                <c:pt idx="1776">
                  <c:v>-4736.8011024225079</c:v>
                </c:pt>
                <c:pt idx="1777">
                  <c:v>-4741.2270941135866</c:v>
                </c:pt>
                <c:pt idx="1778">
                  <c:v>-4745.6530451785729</c:v>
                </c:pt>
                <c:pt idx="1779">
                  <c:v>-4750.0789516860523</c:v>
                </c:pt>
                <c:pt idx="1780">
                  <c:v>-4754.5048097046492</c:v>
                </c:pt>
                <c:pt idx="1781">
                  <c:v>-4758.9306153030302</c:v>
                </c:pt>
                <c:pt idx="1782">
                  <c:v>-4763.3563645499153</c:v>
                </c:pt>
                <c:pt idx="1783">
                  <c:v>-4767.7820535140645</c:v>
                </c:pt>
                <c:pt idx="1784">
                  <c:v>-4772.2076782642962</c:v>
                </c:pt>
                <c:pt idx="1785">
                  <c:v>-4776.6332348694859</c:v>
                </c:pt>
                <c:pt idx="1786">
                  <c:v>-4781.0587193985739</c:v>
                </c:pt>
                <c:pt idx="1787">
                  <c:v>-4785.4841279205548</c:v>
                </c:pt>
                <c:pt idx="1788">
                  <c:v>-4789.9094565044998</c:v>
                </c:pt>
                <c:pt idx="1789">
                  <c:v>-4794.3347012195445</c:v>
                </c:pt>
                <c:pt idx="1790">
                  <c:v>-4798.7598581349048</c:v>
                </c:pt>
                <c:pt idx="1791">
                  <c:v>-4803.1849233198691</c:v>
                </c:pt>
                <c:pt idx="1792">
                  <c:v>-4807.6098928438105</c:v>
                </c:pt>
                <c:pt idx="1793">
                  <c:v>-4812.0347627761876</c:v>
                </c:pt>
                <c:pt idx="1794">
                  <c:v>-4816.4595291865444</c:v>
                </c:pt>
                <c:pt idx="1795">
                  <c:v>-4820.8841881445196</c:v>
                </c:pt>
                <c:pt idx="1796">
                  <c:v>-4825.3087357198474</c:v>
                </c:pt>
                <c:pt idx="1797">
                  <c:v>-4829.7331679823583</c:v>
                </c:pt>
                <c:pt idx="1798">
                  <c:v>-4834.1574810019883</c:v>
                </c:pt>
                <c:pt idx="1799">
                  <c:v>-4838.5816708487782</c:v>
                </c:pt>
                <c:pt idx="1800">
                  <c:v>-4843.0057335928759</c:v>
                </c:pt>
                <c:pt idx="1801">
                  <c:v>-4847.4296653045458</c:v>
                </c:pt>
                <c:pt idx="1802">
                  <c:v>-4851.8534620541677</c:v>
                </c:pt>
                <c:pt idx="1803">
                  <c:v>-4856.277119912238</c:v>
                </c:pt>
                <c:pt idx="1804">
                  <c:v>-4860.7006349493822</c:v>
                </c:pt>
                <c:pt idx="1805">
                  <c:v>-4865.1240032363494</c:v>
                </c:pt>
                <c:pt idx="1806">
                  <c:v>-4869.5472208440187</c:v>
                </c:pt>
                <c:pt idx="1807">
                  <c:v>-4873.9702838434041</c:v>
                </c:pt>
                <c:pt idx="1808">
                  <c:v>-4878.3931883056548</c:v>
                </c:pt>
                <c:pt idx="1809">
                  <c:v>-4882.8159303020648</c:v>
                </c:pt>
                <c:pt idx="1810">
                  <c:v>-4887.2385059040671</c:v>
                </c:pt>
                <c:pt idx="1811">
                  <c:v>-4891.6609111832495</c:v>
                </c:pt>
                <c:pt idx="1812">
                  <c:v>-4896.0831422113442</c:v>
                </c:pt>
                <c:pt idx="1813">
                  <c:v>-4900.5051950602419</c:v>
                </c:pt>
                <c:pt idx="1814">
                  <c:v>-4904.9270658019914</c:v>
                </c:pt>
                <c:pt idx="1815">
                  <c:v>-4909.3487505088033</c:v>
                </c:pt>
                <c:pt idx="1816">
                  <c:v>-4913.7702452530511</c:v>
                </c:pt>
                <c:pt idx="1817">
                  <c:v>-4918.1915461072786</c:v>
                </c:pt>
                <c:pt idx="1818">
                  <c:v>-4922.6126491442028</c:v>
                </c:pt>
                <c:pt idx="1819">
                  <c:v>-4927.0335504367149</c:v>
                </c:pt>
                <c:pt idx="1820">
                  <c:v>-4931.4542460578887</c:v>
                </c:pt>
                <c:pt idx="1821">
                  <c:v>-4935.8747320809725</c:v>
                </c:pt>
                <c:pt idx="1822">
                  <c:v>-4940.2950045794105</c:v>
                </c:pt>
                <c:pt idx="1823">
                  <c:v>-4944.715059626833</c:v>
                </c:pt>
                <c:pt idx="1824">
                  <c:v>-4949.1348932970595</c:v>
                </c:pt>
                <c:pt idx="1825">
                  <c:v>-4953.5545016641136</c:v>
                </c:pt>
                <c:pt idx="1826">
                  <c:v>-4957.9738808022103</c:v>
                </c:pt>
                <c:pt idx="1827">
                  <c:v>-4962.3930267857741</c:v>
                </c:pt>
                <c:pt idx="1828">
                  <c:v>-4966.8119356894367</c:v>
                </c:pt>
                <c:pt idx="1829">
                  <c:v>-4971.2306035880383</c:v>
                </c:pt>
                <c:pt idx="1830">
                  <c:v>-4975.6490265566326</c:v>
                </c:pt>
                <c:pt idx="1831">
                  <c:v>-4980.0672006704945</c:v>
                </c:pt>
                <c:pt idx="1832">
                  <c:v>-4984.485122005116</c:v>
                </c:pt>
                <c:pt idx="1833">
                  <c:v>-4988.9027866362148</c:v>
                </c:pt>
                <c:pt idx="1834">
                  <c:v>-4993.320190639738</c:v>
                </c:pt>
                <c:pt idx="1835">
                  <c:v>-4997.7373300918616</c:v>
                </c:pt>
                <c:pt idx="1836">
                  <c:v>-5002.154201069</c:v>
                </c:pt>
                <c:pt idx="1837">
                  <c:v>-5006.5707996478041</c:v>
                </c:pt>
                <c:pt idx="1838">
                  <c:v>-5010.9871219051647</c:v>
                </c:pt>
                <c:pt idx="1839">
                  <c:v>-5015.4031639182213</c:v>
                </c:pt>
                <c:pt idx="1840">
                  <c:v>-5019.8189217643639</c:v>
                </c:pt>
                <c:pt idx="1841">
                  <c:v>-5024.2343915212286</c:v>
                </c:pt>
                <c:pt idx="1842">
                  <c:v>-5028.6495692667168</c:v>
                </c:pt>
                <c:pt idx="1843">
                  <c:v>-5033.0644510789753</c:v>
                </c:pt>
                <c:pt idx="1844">
                  <c:v>-5037.4790330364285</c:v>
                </c:pt>
                <c:pt idx="1845">
                  <c:v>-5041.8933112177565</c:v>
                </c:pt>
                <c:pt idx="1846">
                  <c:v>-5046.3072817019165</c:v>
                </c:pt>
                <c:pt idx="1847">
                  <c:v>-5050.720940568136</c:v>
                </c:pt>
                <c:pt idx="1848">
                  <c:v>-5055.1342838959181</c:v>
                </c:pt>
                <c:pt idx="1849">
                  <c:v>-5059.5473077650468</c:v>
                </c:pt>
                <c:pt idx="1850">
                  <c:v>-5063.9600082555926</c:v>
                </c:pt>
                <c:pt idx="1851">
                  <c:v>-5068.3723814479081</c:v>
                </c:pt>
                <c:pt idx="1852">
                  <c:v>-5072.784423422685</c:v>
                </c:pt>
                <c:pt idx="1853">
                  <c:v>-5077.1961302607324</c:v>
                </c:pt>
                <c:pt idx="1854">
                  <c:v>-5081.6074980434187</c:v>
                </c:pt>
                <c:pt idx="1855">
                  <c:v>-5086.0185228522432</c:v>
                </c:pt>
                <c:pt idx="1856">
                  <c:v>-5090.4292007690437</c:v>
                </c:pt>
                <c:pt idx="1857">
                  <c:v>-5094.8395278759772</c:v>
                </c:pt>
                <c:pt idx="1858">
                  <c:v>-5099.2495002555061</c:v>
                </c:pt>
                <c:pt idx="1859">
                  <c:v>-5103.6591139904112</c:v>
                </c:pt>
                <c:pt idx="1860">
                  <c:v>-5108.0683651637883</c:v>
                </c:pt>
                <c:pt idx="1861">
                  <c:v>-5112.4772498590974</c:v>
                </c:pt>
                <c:pt idx="1862">
                  <c:v>-5116.8857641599543</c:v>
                </c:pt>
                <c:pt idx="1863">
                  <c:v>-5121.293904150566</c:v>
                </c:pt>
                <c:pt idx="1864">
                  <c:v>-5125.7016659152951</c:v>
                </c:pt>
                <c:pt idx="1865">
                  <c:v>-5130.1090455388821</c:v>
                </c:pt>
                <c:pt idx="1866">
                  <c:v>-5134.5160391064101</c:v>
                </c:pt>
                <c:pt idx="1867">
                  <c:v>-5138.9226427033063</c:v>
                </c:pt>
                <c:pt idx="1868">
                  <c:v>-5143.3288524153795</c:v>
                </c:pt>
                <c:pt idx="1869">
                  <c:v>-5147.734664328671</c:v>
                </c:pt>
                <c:pt idx="1870">
                  <c:v>-5152.1400745296469</c:v>
                </c:pt>
                <c:pt idx="1871">
                  <c:v>-5156.5450791052326</c:v>
                </c:pt>
                <c:pt idx="1872">
                  <c:v>-5160.9496741425728</c:v>
                </c:pt>
                <c:pt idx="1873">
                  <c:v>-5165.3538557292241</c:v>
                </c:pt>
                <c:pt idx="1874">
                  <c:v>-5169.7576199531068</c:v>
                </c:pt>
                <c:pt idx="1875">
                  <c:v>-5174.160962902517</c:v>
                </c:pt>
                <c:pt idx="1876">
                  <c:v>-5178.5638806661236</c:v>
                </c:pt>
                <c:pt idx="1877">
                  <c:v>-5182.9663693330112</c:v>
                </c:pt>
                <c:pt idx="1878">
                  <c:v>-5187.3684249925209</c:v>
                </c:pt>
                <c:pt idx="1879">
                  <c:v>-5191.7700437344611</c:v>
                </c:pt>
                <c:pt idx="1880">
                  <c:v>-5196.1712216491223</c:v>
                </c:pt>
                <c:pt idx="1881">
                  <c:v>-5200.5719548270499</c:v>
                </c:pt>
                <c:pt idx="1882">
                  <c:v>-5204.9722393592292</c:v>
                </c:pt>
                <c:pt idx="1883">
                  <c:v>-5209.3720713370458</c:v>
                </c:pt>
                <c:pt idx="1884">
                  <c:v>-5213.7714468523291</c:v>
                </c:pt>
                <c:pt idx="1885">
                  <c:v>-5218.1703619971795</c:v>
                </c:pt>
                <c:pt idx="1886">
                  <c:v>-5222.5688128642478</c:v>
                </c:pt>
                <c:pt idx="1887">
                  <c:v>-5226.9667955464975</c:v>
                </c:pt>
                <c:pt idx="1888">
                  <c:v>-5231.3643061374478</c:v>
                </c:pt>
                <c:pt idx="1889">
                  <c:v>-5235.7613407309036</c:v>
                </c:pt>
                <c:pt idx="1890">
                  <c:v>-5240.1578954211336</c:v>
                </c:pt>
                <c:pt idx="1891">
                  <c:v>-5244.5539663028376</c:v>
                </c:pt>
                <c:pt idx="1892">
                  <c:v>-5248.94954947114</c:v>
                </c:pt>
                <c:pt idx="1893">
                  <c:v>-5253.3446410216484</c:v>
                </c:pt>
                <c:pt idx="1894">
                  <c:v>-5257.7392370502703</c:v>
                </c:pt>
                <c:pt idx="1895">
                  <c:v>-5262.1333336534854</c:v>
                </c:pt>
                <c:pt idx="1896">
                  <c:v>-5266.5269269281316</c:v>
                </c:pt>
                <c:pt idx="1897">
                  <c:v>-5270.9200129716246</c:v>
                </c:pt>
                <c:pt idx="1898">
                  <c:v>-5275.3125878816991</c:v>
                </c:pt>
                <c:pt idx="1899">
                  <c:v>-5279.7046477565864</c:v>
                </c:pt>
                <c:pt idx="1900">
                  <c:v>-5284.0961886950226</c:v>
                </c:pt>
                <c:pt idx="1901">
                  <c:v>-5288.4872067960687</c:v>
                </c:pt>
                <c:pt idx="1902">
                  <c:v>-5292.8776981593828</c:v>
                </c:pt>
                <c:pt idx="1903">
                  <c:v>-5297.2676588850518</c:v>
                </c:pt>
                <c:pt idx="1904">
                  <c:v>-5301.6570850735825</c:v>
                </c:pt>
                <c:pt idx="1905">
                  <c:v>-5306.0459728260939</c:v>
                </c:pt>
                <c:pt idx="1906">
                  <c:v>-5310.4343182440489</c:v>
                </c:pt>
                <c:pt idx="1907">
                  <c:v>-5314.8221174294376</c:v>
                </c:pt>
                <c:pt idx="1908">
                  <c:v>-5319.2093664847325</c:v>
                </c:pt>
                <c:pt idx="1909">
                  <c:v>-5323.5960615129434</c:v>
                </c:pt>
                <c:pt idx="1910">
                  <c:v>-5327.9821986174375</c:v>
                </c:pt>
                <c:pt idx="1911">
                  <c:v>-5332.3677739022087</c:v>
                </c:pt>
                <c:pt idx="1912">
                  <c:v>-5336.7527834717057</c:v>
                </c:pt>
                <c:pt idx="1913">
                  <c:v>-5341.1372234308401</c:v>
                </c:pt>
                <c:pt idx="1914">
                  <c:v>-5345.5210898851537</c:v>
                </c:pt>
                <c:pt idx="1915">
                  <c:v>-5349.9043789405741</c:v>
                </c:pt>
                <c:pt idx="1916">
                  <c:v>-5354.2870867036236</c:v>
                </c:pt>
                <c:pt idx="1917">
                  <c:v>-5358.6692092812127</c:v>
                </c:pt>
                <c:pt idx="1918">
                  <c:v>-5363.0507427809034</c:v>
                </c:pt>
                <c:pt idx="1919">
                  <c:v>-5367.4316833107323</c:v>
                </c:pt>
                <c:pt idx="1920">
                  <c:v>-5371.8120269792707</c:v>
                </c:pt>
                <c:pt idx="1921">
                  <c:v>-5376.1917698955667</c:v>
                </c:pt>
                <c:pt idx="1922">
                  <c:v>-5380.5709081693421</c:v>
                </c:pt>
                <c:pt idx="1923">
                  <c:v>-5384.9494379107191</c:v>
                </c:pt>
                <c:pt idx="1924">
                  <c:v>-5389.3273552304081</c:v>
                </c:pt>
                <c:pt idx="1925">
                  <c:v>-5393.7046562397009</c:v>
                </c:pt>
                <c:pt idx="1926">
                  <c:v>-5398.0813370503138</c:v>
                </c:pt>
                <c:pt idx="1927">
                  <c:v>-5402.4573937746391</c:v>
                </c:pt>
                <c:pt idx="1928">
                  <c:v>-5406.8328225255846</c:v>
                </c:pt>
                <c:pt idx="1929">
                  <c:v>-5411.2076194166066</c:v>
                </c:pt>
                <c:pt idx="1930">
                  <c:v>-5415.5817805616907</c:v>
                </c:pt>
                <c:pt idx="1931">
                  <c:v>-5419.9553020755129</c:v>
                </c:pt>
                <c:pt idx="1932">
                  <c:v>-5424.3281800732257</c:v>
                </c:pt>
                <c:pt idx="1933">
                  <c:v>-5428.7004106704753</c:v>
                </c:pt>
                <c:pt idx="1934">
                  <c:v>-5433.0719899836058</c:v>
                </c:pt>
                <c:pt idx="1935">
                  <c:v>-5437.4429141295013</c:v>
                </c:pt>
                <c:pt idx="1936">
                  <c:v>-5441.8131792256236</c:v>
                </c:pt>
                <c:pt idx="1937">
                  <c:v>-5446.1827813900254</c:v>
                </c:pt>
                <c:pt idx="1938">
                  <c:v>-5450.5517167412963</c:v>
                </c:pt>
                <c:pt idx="1939">
                  <c:v>-5454.9199813987589</c:v>
                </c:pt>
                <c:pt idx="1940">
                  <c:v>-5459.287571482193</c:v>
                </c:pt>
                <c:pt idx="1941">
                  <c:v>-5463.6544831120682</c:v>
                </c:pt>
                <c:pt idx="1942">
                  <c:v>-5468.0207124093276</c:v>
                </c:pt>
                <c:pt idx="1943">
                  <c:v>-5472.3862554956449</c:v>
                </c:pt>
                <c:pt idx="1944">
                  <c:v>-5476.7511084932676</c:v>
                </c:pt>
                <c:pt idx="1945">
                  <c:v>-5481.1152675250514</c:v>
                </c:pt>
                <c:pt idx="1946">
                  <c:v>-5485.4787287144718</c:v>
                </c:pt>
                <c:pt idx="1947">
                  <c:v>-5489.8414881855733</c:v>
                </c:pt>
                <c:pt idx="1948">
                  <c:v>-5494.2035420632046</c:v>
                </c:pt>
                <c:pt idx="1949">
                  <c:v>-5498.5648864725799</c:v>
                </c:pt>
                <c:pt idx="1950">
                  <c:v>-5502.9255175397157</c:v>
                </c:pt>
                <c:pt idx="1951">
                  <c:v>-5507.2854313912185</c:v>
                </c:pt>
                <c:pt idx="1952">
                  <c:v>-5511.6446241543317</c:v>
                </c:pt>
                <c:pt idx="1953">
                  <c:v>-5516.0030919569408</c:v>
                </c:pt>
                <c:pt idx="1954">
                  <c:v>-5520.360830927576</c:v>
                </c:pt>
                <c:pt idx="1955">
                  <c:v>-5524.7178371953651</c:v>
                </c:pt>
                <c:pt idx="1956">
                  <c:v>-5529.0741068902253</c:v>
                </c:pt>
                <c:pt idx="1957">
                  <c:v>-5533.4296361426377</c:v>
                </c:pt>
                <c:pt idx="1958">
                  <c:v>-5537.7844210836529</c:v>
                </c:pt>
                <c:pt idx="1959">
                  <c:v>-5542.1384578451125</c:v>
                </c:pt>
                <c:pt idx="1960">
                  <c:v>-5546.4917425594849</c:v>
                </c:pt>
                <c:pt idx="1961">
                  <c:v>-5550.8442713598997</c:v>
                </c:pt>
                <c:pt idx="1962">
                  <c:v>-5555.1960403801613</c:v>
                </c:pt>
                <c:pt idx="1963">
                  <c:v>-5559.5470457547526</c:v>
                </c:pt>
                <c:pt idx="1964">
                  <c:v>-5563.8972836188241</c:v>
                </c:pt>
                <c:pt idx="1965">
                  <c:v>-5568.2467501082174</c:v>
                </c:pt>
                <c:pt idx="1966">
                  <c:v>-5572.5954413594563</c:v>
                </c:pt>
                <c:pt idx="1967">
                  <c:v>-5576.9433535097551</c:v>
                </c:pt>
                <c:pt idx="1968">
                  <c:v>-5581.290482697018</c:v>
                </c:pt>
                <c:pt idx="1969">
                  <c:v>-5585.6368250598434</c:v>
                </c:pt>
                <c:pt idx="1970">
                  <c:v>-5589.9823767375328</c:v>
                </c:pt>
                <c:pt idx="1971">
                  <c:v>-5594.3271338700852</c:v>
                </c:pt>
                <c:pt idx="1972">
                  <c:v>-5598.671092598167</c:v>
                </c:pt>
                <c:pt idx="1973">
                  <c:v>-5603.0142490633225</c:v>
                </c:pt>
                <c:pt idx="1974">
                  <c:v>-5607.3565994075525</c:v>
                </c:pt>
                <c:pt idx="1975">
                  <c:v>-5611.6981397737436</c:v>
                </c:pt>
                <c:pt idx="1976">
                  <c:v>-5616.0388663054628</c:v>
                </c:pt>
                <c:pt idx="1977">
                  <c:v>-5620.3787751469945</c:v>
                </c:pt>
                <c:pt idx="1978">
                  <c:v>-5624.7178624433536</c:v>
                </c:pt>
                <c:pt idx="1979">
                  <c:v>-5629.0561243402835</c:v>
                </c:pt>
                <c:pt idx="1980">
                  <c:v>-5633.3935569842661</c:v>
                </c:pt>
                <c:pt idx="1981">
                  <c:v>-5637.7301565225061</c:v>
                </c:pt>
                <c:pt idx="1982">
                  <c:v>-5642.0659191029617</c:v>
                </c:pt>
                <c:pt idx="1983">
                  <c:v>-5646.4008408743275</c:v>
                </c:pt>
                <c:pt idx="1984">
                  <c:v>-5650.7349179860485</c:v>
                </c:pt>
                <c:pt idx="1985">
                  <c:v>-5655.0681465883199</c:v>
                </c:pt>
                <c:pt idx="1986">
                  <c:v>-5659.4005228320857</c:v>
                </c:pt>
                <c:pt idx="1987">
                  <c:v>-5663.7320428690546</c:v>
                </c:pt>
                <c:pt idx="1988">
                  <c:v>-5668.062702851691</c:v>
                </c:pt>
                <c:pt idx="1989">
                  <c:v>-5672.3924989332218</c:v>
                </c:pt>
                <c:pt idx="1990">
                  <c:v>-5676.7214272676429</c:v>
                </c:pt>
                <c:pt idx="1991">
                  <c:v>-5681.0494840097263</c:v>
                </c:pt>
                <c:pt idx="1992">
                  <c:v>-5685.3766653150096</c:v>
                </c:pt>
                <c:pt idx="1993">
                  <c:v>-5689.7029673398147</c:v>
                </c:pt>
                <c:pt idx="1994">
                  <c:v>-5694.028386241238</c:v>
                </c:pt>
                <c:pt idx="1995">
                  <c:v>-5698.3529181771682</c:v>
                </c:pt>
                <c:pt idx="1996">
                  <c:v>-5702.6765593062755</c:v>
                </c:pt>
                <c:pt idx="1997">
                  <c:v>-5706.9993057880265</c:v>
                </c:pt>
                <c:pt idx="1998">
                  <c:v>-5711.3211537826764</c:v>
                </c:pt>
                <c:pt idx="1999">
                  <c:v>-5715.6420994512828</c:v>
                </c:pt>
                <c:pt idx="2000">
                  <c:v>-5719.9621389557042</c:v>
                </c:pt>
                <c:pt idx="2001">
                  <c:v>-5724.2812684586024</c:v>
                </c:pt>
                <c:pt idx="2002">
                  <c:v>-5728.5994841234506</c:v>
                </c:pt>
                <c:pt idx="2003">
                  <c:v>-5732.9167821145311</c:v>
                </c:pt>
                <c:pt idx="2004">
                  <c:v>-5737.2331585969432</c:v>
                </c:pt>
                <c:pt idx="2005">
                  <c:v>-5741.5486097366011</c:v>
                </c:pt>
                <c:pt idx="2006">
                  <c:v>-5745.8631317002464</c:v>
                </c:pt>
                <c:pt idx="2007">
                  <c:v>-5750.1767206554396</c:v>
                </c:pt>
                <c:pt idx="2008">
                  <c:v>-5754.4893727705767</c:v>
                </c:pt>
                <c:pt idx="2009">
                  <c:v>-5758.8010842148797</c:v>
                </c:pt>
                <c:pt idx="2010">
                  <c:v>-5763.1118511584118</c:v>
                </c:pt>
                <c:pt idx="2011">
                  <c:v>-5767.4216697720722</c:v>
                </c:pt>
                <c:pt idx="2012">
                  <c:v>-5771.7305362276011</c:v>
                </c:pt>
                <c:pt idx="2013">
                  <c:v>-5776.0384466975893</c:v>
                </c:pt>
                <c:pt idx="2014">
                  <c:v>-5780.3453973554706</c:v>
                </c:pt>
                <c:pt idx="2015">
                  <c:v>-5784.6513843755329</c:v>
                </c:pt>
                <c:pt idx="2016">
                  <c:v>-5788.9564039329262</c:v>
                </c:pt>
                <c:pt idx="2017">
                  <c:v>-5793.2604522036509</c:v>
                </c:pt>
                <c:pt idx="2018">
                  <c:v>-5797.563525364576</c:v>
                </c:pt>
                <c:pt idx="2019">
                  <c:v>-5801.8656195934363</c:v>
                </c:pt>
                <c:pt idx="2020">
                  <c:v>-5806.1667310688345</c:v>
                </c:pt>
                <c:pt idx="2021">
                  <c:v>-5810.4668559702459</c:v>
                </c:pt>
                <c:pt idx="2022">
                  <c:v>-5814.7659904780248</c:v>
                </c:pt>
                <c:pt idx="2023">
                  <c:v>-5819.0641307734004</c:v>
                </c:pt>
                <c:pt idx="2024">
                  <c:v>-5823.3612730384884</c:v>
                </c:pt>
                <c:pt idx="2025">
                  <c:v>-5827.6574134562934</c:v>
                </c:pt>
                <c:pt idx="2026">
                  <c:v>-5831.9525482107047</c:v>
                </c:pt>
                <c:pt idx="2027">
                  <c:v>-5836.2466734865084</c:v>
                </c:pt>
                <c:pt idx="2028">
                  <c:v>-5840.5397854693838</c:v>
                </c:pt>
                <c:pt idx="2029">
                  <c:v>-5844.8318803459151</c:v>
                </c:pt>
                <c:pt idx="2030">
                  <c:v>-5849.1229543035906</c:v>
                </c:pt>
                <c:pt idx="2031">
                  <c:v>-5853.4130035307971</c:v>
                </c:pt>
                <c:pt idx="2032">
                  <c:v>-5857.7020242168373</c:v>
                </c:pt>
                <c:pt idx="2033">
                  <c:v>-5861.9900125519289</c:v>
                </c:pt>
                <c:pt idx="2034">
                  <c:v>-5866.2769647272044</c:v>
                </c:pt>
                <c:pt idx="2035">
                  <c:v>-5870.5628769347159</c:v>
                </c:pt>
                <c:pt idx="2036">
                  <c:v>-5874.8477453674413</c:v>
                </c:pt>
                <c:pt idx="2037">
                  <c:v>-5879.1315662192865</c:v>
                </c:pt>
                <c:pt idx="2038">
                  <c:v>-5883.4143356850846</c:v>
                </c:pt>
                <c:pt idx="2039">
                  <c:v>-5887.6960499606057</c:v>
                </c:pt>
                <c:pt idx="2040">
                  <c:v>-5891.9767052425541</c:v>
                </c:pt>
                <c:pt idx="2041">
                  <c:v>-5896.2562977285743</c:v>
                </c:pt>
                <c:pt idx="2042">
                  <c:v>-5900.5348236172613</c:v>
                </c:pt>
                <c:pt idx="2043">
                  <c:v>-5904.8122791081523</c:v>
                </c:pt>
                <c:pt idx="2044">
                  <c:v>-5909.0886604017342</c:v>
                </c:pt>
                <c:pt idx="2045">
                  <c:v>-5913.3639636994503</c:v>
                </c:pt>
                <c:pt idx="2046">
                  <c:v>-5917.638185203703</c:v>
                </c:pt>
                <c:pt idx="2047">
                  <c:v>-5921.911321117851</c:v>
                </c:pt>
                <c:pt idx="2048">
                  <c:v>-5926.1833676462247</c:v>
                </c:pt>
                <c:pt idx="2049">
                  <c:v>-5930.454320994113</c:v>
                </c:pt>
                <c:pt idx="2050">
                  <c:v>-5934.7241773677806</c:v>
                </c:pt>
                <c:pt idx="2051">
                  <c:v>-5938.9929329744709</c:v>
                </c:pt>
                <c:pt idx="2052">
                  <c:v>-5943.2605840223941</c:v>
                </c:pt>
                <c:pt idx="2053">
                  <c:v>-5947.5271267207536</c:v>
                </c:pt>
                <c:pt idx="2054">
                  <c:v>-5951.7925572797267</c:v>
                </c:pt>
                <c:pt idx="2055">
                  <c:v>-5956.0568719104886</c:v>
                </c:pt>
                <c:pt idx="2056">
                  <c:v>-5960.3200668252011</c:v>
                </c:pt>
                <c:pt idx="2057">
                  <c:v>-5964.5821382370141</c:v>
                </c:pt>
                <c:pt idx="2058">
                  <c:v>-5968.8430823600847</c:v>
                </c:pt>
                <c:pt idx="2059">
                  <c:v>-5973.1028954095682</c:v>
                </c:pt>
                <c:pt idx="2060">
                  <c:v>-5977.3615736016291</c:v>
                </c:pt>
                <c:pt idx="2061">
                  <c:v>-5981.6191131534279</c:v>
                </c:pt>
                <c:pt idx="2062">
                  <c:v>-5985.8755102831492</c:v>
                </c:pt>
                <c:pt idx="2063">
                  <c:v>-5990.1307612099845</c:v>
                </c:pt>
                <c:pt idx="2064">
                  <c:v>-5994.3848621541465</c:v>
                </c:pt>
                <c:pt idx="2065">
                  <c:v>-5998.637809336873</c:v>
                </c:pt>
                <c:pt idx="2066">
                  <c:v>-6002.8895989804187</c:v>
                </c:pt>
                <c:pt idx="2067">
                  <c:v>-6007.1402273080694</c:v>
                </c:pt>
                <c:pt idx="2068">
                  <c:v>-6011.3896905441479</c:v>
                </c:pt>
                <c:pt idx="2069">
                  <c:v>-6015.6379849140021</c:v>
                </c:pt>
                <c:pt idx="2070">
                  <c:v>-6019.8851066440293</c:v>
                </c:pt>
                <c:pt idx="2071">
                  <c:v>-6024.13105196166</c:v>
                </c:pt>
                <c:pt idx="2072">
                  <c:v>-6028.3758170953715</c:v>
                </c:pt>
                <c:pt idx="2073">
                  <c:v>-6032.6193982746945</c:v>
                </c:pt>
                <c:pt idx="2074">
                  <c:v>-6036.8617917302026</c:v>
                </c:pt>
                <c:pt idx="2075">
                  <c:v>-6041.1029936935311</c:v>
                </c:pt>
                <c:pt idx="2076">
                  <c:v>-6045.343000397369</c:v>
                </c:pt>
                <c:pt idx="2077">
                  <c:v>-6049.5818080754734</c:v>
                </c:pt>
                <c:pt idx="2078">
                  <c:v>-6053.81941296266</c:v>
                </c:pt>
                <c:pt idx="2079">
                  <c:v>-6058.0558112948174</c:v>
                </c:pt>
                <c:pt idx="2080">
                  <c:v>-6062.2909993089042</c:v>
                </c:pt>
                <c:pt idx="2081">
                  <c:v>-6066.5249732429511</c:v>
                </c:pt>
                <c:pt idx="2082">
                  <c:v>-6070.7577293360719</c:v>
                </c:pt>
                <c:pt idx="2083">
                  <c:v>-6074.9892638284628</c:v>
                </c:pt>
                <c:pt idx="2084">
                  <c:v>-6079.2195729613977</c:v>
                </c:pt>
                <c:pt idx="2085">
                  <c:v>-6083.4486529772485</c:v>
                </c:pt>
                <c:pt idx="2086">
                  <c:v>-6087.6765001194699</c:v>
                </c:pt>
                <c:pt idx="2087">
                  <c:v>-6091.9031106326211</c:v>
                </c:pt>
                <c:pt idx="2088">
                  <c:v>-6096.1284807623479</c:v>
                </c:pt>
                <c:pt idx="2089">
                  <c:v>-6100.3526067554103</c:v>
                </c:pt>
                <c:pt idx="2090">
                  <c:v>-6104.5754848596698</c:v>
                </c:pt>
                <c:pt idx="2091">
                  <c:v>-6108.7971113240892</c:v>
                </c:pt>
                <c:pt idx="2092">
                  <c:v>-6113.01748239875</c:v>
                </c:pt>
                <c:pt idx="2093">
                  <c:v>-6117.236594334845</c:v>
                </c:pt>
                <c:pt idx="2094">
                  <c:v>-6121.4544433846913</c:v>
                </c:pt>
                <c:pt idx="2095">
                  <c:v>-6125.6710258017229</c:v>
                </c:pt>
                <c:pt idx="2096">
                  <c:v>-6129.8863378404985</c:v>
                </c:pt>
                <c:pt idx="2097">
                  <c:v>-6134.1003757567087</c:v>
                </c:pt>
                <c:pt idx="2098">
                  <c:v>-6138.3131358071714</c:v>
                </c:pt>
                <c:pt idx="2099">
                  <c:v>-6142.5246142498481</c:v>
                </c:pt>
                <c:pt idx="2100">
                  <c:v>-6146.734807343827</c:v>
                </c:pt>
                <c:pt idx="2101">
                  <c:v>-6150.9437113493441</c:v>
                </c:pt>
                <c:pt idx="2102">
                  <c:v>-6155.1513225277813</c:v>
                </c:pt>
                <c:pt idx="2103">
                  <c:v>-6159.3576371416666</c:v>
                </c:pt>
                <c:pt idx="2104">
                  <c:v>-6163.562651454683</c:v>
                </c:pt>
                <c:pt idx="2105">
                  <c:v>-6167.7663617316657</c:v>
                </c:pt>
                <c:pt idx="2106">
                  <c:v>-6171.968764238607</c:v>
                </c:pt>
                <c:pt idx="2107">
                  <c:v>-6176.1698552426651</c:v>
                </c:pt>
                <c:pt idx="2108">
                  <c:v>-6180.3696310121595</c:v>
                </c:pt>
                <c:pt idx="2109">
                  <c:v>-6184.5680878165795</c:v>
                </c:pt>
                <c:pt idx="2110">
                  <c:v>-6188.7652219265819</c:v>
                </c:pt>
                <c:pt idx="2111">
                  <c:v>-6192.9610296140081</c:v>
                </c:pt>
                <c:pt idx="2112">
                  <c:v>-6197.1555071518687</c:v>
                </c:pt>
                <c:pt idx="2113">
                  <c:v>-6201.3486508143596</c:v>
                </c:pt>
                <c:pt idx="2114">
                  <c:v>-6205.5404568768608</c:v>
                </c:pt>
                <c:pt idx="2115">
                  <c:v>-6209.7309216159401</c:v>
                </c:pt>
                <c:pt idx="2116">
                  <c:v>-6213.9200413093586</c:v>
                </c:pt>
                <c:pt idx="2117">
                  <c:v>-6218.1078122360686</c:v>
                </c:pt>
                <c:pt idx="2118">
                  <c:v>-6222.2942306762243</c:v>
                </c:pt>
                <c:pt idx="2119">
                  <c:v>-6226.4792929111791</c:v>
                </c:pt>
                <c:pt idx="2120">
                  <c:v>-6230.6629952234907</c:v>
                </c:pt>
                <c:pt idx="2121">
                  <c:v>-6234.8453338969248</c:v>
                </c:pt>
                <c:pt idx="2122">
                  <c:v>-6239.0263052164619</c:v>
                </c:pt>
                <c:pt idx="2123">
                  <c:v>-6243.2059054682923</c:v>
                </c:pt>
                <c:pt idx="2124">
                  <c:v>-6247.3841309398267</c:v>
                </c:pt>
                <c:pt idx="2125">
                  <c:v>-6251.5609779196966</c:v>
                </c:pt>
                <c:pt idx="2126">
                  <c:v>-6255.7364426977574</c:v>
                </c:pt>
                <c:pt idx="2127">
                  <c:v>-6259.9105215650934</c:v>
                </c:pt>
                <c:pt idx="2128">
                  <c:v>-6264.0832108140185</c:v>
                </c:pt>
                <c:pt idx="2129">
                  <c:v>-6268.2545067380806</c:v>
                </c:pt>
                <c:pt idx="2130">
                  <c:v>-6272.4244056320676</c:v>
                </c:pt>
                <c:pt idx="2131">
                  <c:v>-6276.5929037920087</c:v>
                </c:pt>
                <c:pt idx="2132">
                  <c:v>-6280.7599975151725</c:v>
                </c:pt>
                <c:pt idx="2133">
                  <c:v>-6284.9256831000839</c:v>
                </c:pt>
                <c:pt idx="2134">
                  <c:v>-6289.0899568465056</c:v>
                </c:pt>
                <c:pt idx="2135">
                  <c:v>-6293.2528150554654</c:v>
                </c:pt>
                <c:pt idx="2136">
                  <c:v>-6297.4142540292432</c:v>
                </c:pt>
                <c:pt idx="2137">
                  <c:v>-6301.5742700713836</c:v>
                </c:pt>
                <c:pt idx="2138">
                  <c:v>-6305.7328594866922</c:v>
                </c:pt>
                <c:pt idx="2139">
                  <c:v>-6309.8900185812417</c:v>
                </c:pt>
                <c:pt idx="2140">
                  <c:v>-6314.0457436623756</c:v>
                </c:pt>
                <c:pt idx="2141">
                  <c:v>-6318.200031038713</c:v>
                </c:pt>
                <c:pt idx="2142">
                  <c:v>-6322.3528770201483</c:v>
                </c:pt>
                <c:pt idx="2143">
                  <c:v>-6326.5042779178539</c:v>
                </c:pt>
                <c:pt idx="2144">
                  <c:v>-6330.6542300442907</c:v>
                </c:pt>
                <c:pt idx="2145">
                  <c:v>-6334.8027297132057</c:v>
                </c:pt>
                <c:pt idx="2146">
                  <c:v>-6338.9497732396303</c:v>
                </c:pt>
                <c:pt idx="2147">
                  <c:v>-6343.095356939898</c:v>
                </c:pt>
                <c:pt idx="2148">
                  <c:v>-6347.2394771316322</c:v>
                </c:pt>
                <c:pt idx="2149">
                  <c:v>-6351.3821301337603</c:v>
                </c:pt>
                <c:pt idx="2150">
                  <c:v>-6355.5233122665131</c:v>
                </c:pt>
                <c:pt idx="2151">
                  <c:v>-6359.6630198514185</c:v>
                </c:pt>
                <c:pt idx="2152">
                  <c:v>-6363.8012492113303</c:v>
                </c:pt>
                <c:pt idx="2153">
                  <c:v>-6367.9379966704018</c:v>
                </c:pt>
                <c:pt idx="2154">
                  <c:v>-6372.0732585541118</c:v>
                </c:pt>
                <c:pt idx="2155">
                  <c:v>-6376.2070311892521</c:v>
                </c:pt>
                <c:pt idx="2156">
                  <c:v>-6380.3393109039407</c:v>
                </c:pt>
                <c:pt idx="2157">
                  <c:v>-6384.4700940276198</c:v>
                </c:pt>
                <c:pt idx="2158">
                  <c:v>-6388.5993768910648</c:v>
                </c:pt>
                <c:pt idx="2159">
                  <c:v>-6392.7271558263774</c:v>
                </c:pt>
                <c:pt idx="2160">
                  <c:v>-6396.8534271670032</c:v>
                </c:pt>
                <c:pt idx="2161">
                  <c:v>-6400.9781872477161</c:v>
                </c:pt>
                <c:pt idx="2162">
                  <c:v>-6405.1014324046455</c:v>
                </c:pt>
                <c:pt idx="2163">
                  <c:v>-6409.2231589752564</c:v>
                </c:pt>
                <c:pt idx="2164">
                  <c:v>-6413.3433632983661</c:v>
                </c:pt>
                <c:pt idx="2165">
                  <c:v>-6417.4620417141432</c:v>
                </c:pt>
                <c:pt idx="2166">
                  <c:v>-6421.5791905641163</c:v>
                </c:pt>
                <c:pt idx="2167">
                  <c:v>-6425.6948061911698</c:v>
                </c:pt>
                <c:pt idx="2168">
                  <c:v>-6429.8088849395426</c:v>
                </c:pt>
                <c:pt idx="2169">
                  <c:v>-6433.9214231548476</c:v>
                </c:pt>
                <c:pt idx="2170">
                  <c:v>-6438.0324171840657</c:v>
                </c:pt>
                <c:pt idx="2171">
                  <c:v>-6442.1418633755493</c:v>
                </c:pt>
                <c:pt idx="2172">
                  <c:v>-6446.2497580790186</c:v>
                </c:pt>
                <c:pt idx="2173">
                  <c:v>-6450.3560976455801</c:v>
                </c:pt>
                <c:pt idx="2174">
                  <c:v>-6454.4608784277216</c:v>
                </c:pt>
                <c:pt idx="2175">
                  <c:v>-6458.5640967793079</c:v>
                </c:pt>
                <c:pt idx="2176">
                  <c:v>-6462.6657490556008</c:v>
                </c:pt>
                <c:pt idx="2177">
                  <c:v>-6466.7658316132438</c:v>
                </c:pt>
                <c:pt idx="2178">
                  <c:v>-6470.8643408102835</c:v>
                </c:pt>
                <c:pt idx="2179">
                  <c:v>-6474.9612730061608</c:v>
                </c:pt>
                <c:pt idx="2180">
                  <c:v>-6479.0566245617138</c:v>
                </c:pt>
                <c:pt idx="2181">
                  <c:v>-6483.15039183919</c:v>
                </c:pt>
                <c:pt idx="2182">
                  <c:v>-6487.2425712022423</c:v>
                </c:pt>
                <c:pt idx="2183">
                  <c:v>-6491.3331590159323</c:v>
                </c:pt>
                <c:pt idx="2184">
                  <c:v>-6495.4221516467405</c:v>
                </c:pt>
                <c:pt idx="2185">
                  <c:v>-6499.5095454625553</c:v>
                </c:pt>
                <c:pt idx="2186">
                  <c:v>-6503.5953368326936</c:v>
                </c:pt>
                <c:pt idx="2187">
                  <c:v>-6507.6795221278899</c:v>
                </c:pt>
                <c:pt idx="2188">
                  <c:v>-6511.7620977203114</c:v>
                </c:pt>
                <c:pt idx="2189">
                  <c:v>-6515.8430599835519</c:v>
                </c:pt>
                <c:pt idx="2190">
                  <c:v>-6519.9224052926365</c:v>
                </c:pt>
                <c:pt idx="2191">
                  <c:v>-6524.0001300240274</c:v>
                </c:pt>
                <c:pt idx="2192">
                  <c:v>-6528.07623055563</c:v>
                </c:pt>
                <c:pt idx="2193">
                  <c:v>-6532.150703266786</c:v>
                </c:pt>
                <c:pt idx="2194">
                  <c:v>-6536.2235445382903</c:v>
                </c:pt>
                <c:pt idx="2195">
                  <c:v>-6540.2947507523813</c:v>
                </c:pt>
                <c:pt idx="2196">
                  <c:v>-6544.3643182927526</c:v>
                </c:pt>
                <c:pt idx="2197">
                  <c:v>-6548.4322435445511</c:v>
                </c:pt>
                <c:pt idx="2198">
                  <c:v>-6552.4985228943833</c:v>
                </c:pt>
                <c:pt idx="2199">
                  <c:v>-6556.5631527303231</c:v>
                </c:pt>
                <c:pt idx="2200">
                  <c:v>-6560.6261294418991</c:v>
                </c:pt>
                <c:pt idx="2201">
                  <c:v>-6564.6874494201193</c:v>
                </c:pt>
                <c:pt idx="2202">
                  <c:v>-6568.7471090574518</c:v>
                </c:pt>
                <c:pt idx="2203">
                  <c:v>-6572.8051047478511</c:v>
                </c:pt>
                <c:pt idx="2204">
                  <c:v>-6576.8614328867416</c:v>
                </c:pt>
                <c:pt idx="2205">
                  <c:v>-6580.9160898710297</c:v>
                </c:pt>
                <c:pt idx="2206">
                  <c:v>-6584.9690720991148</c:v>
                </c:pt>
                <c:pt idx="2207">
                  <c:v>-6589.0203759708711</c:v>
                </c:pt>
                <c:pt idx="2208">
                  <c:v>-6593.0699978876737</c:v>
                </c:pt>
                <c:pt idx="2209">
                  <c:v>-6597.1179342523883</c:v>
                </c:pt>
                <c:pt idx="2210">
                  <c:v>-6601.1641814693721</c:v>
                </c:pt>
                <c:pt idx="2211">
                  <c:v>-6605.208735944494</c:v>
                </c:pt>
                <c:pt idx="2212">
                  <c:v>-6609.2515940851163</c:v>
                </c:pt>
                <c:pt idx="2213">
                  <c:v>-6613.2927523001154</c:v>
                </c:pt>
                <c:pt idx="2214">
                  <c:v>-6617.332206999874</c:v>
                </c:pt>
                <c:pt idx="2215">
                  <c:v>-6621.3699545962854</c:v>
                </c:pt>
                <c:pt idx="2216">
                  <c:v>-6625.4059915027656</c:v>
                </c:pt>
                <c:pt idx="2217">
                  <c:v>-6629.4403141342473</c:v>
                </c:pt>
                <c:pt idx="2218">
                  <c:v>-6633.4729189071868</c:v>
                </c:pt>
                <c:pt idx="2219">
                  <c:v>-6637.5038022395593</c:v>
                </c:pt>
                <c:pt idx="2220">
                  <c:v>-6641.5329605508796</c:v>
                </c:pt>
                <c:pt idx="2221">
                  <c:v>-6645.5603902621879</c:v>
                </c:pt>
                <c:pt idx="2222">
                  <c:v>-6649.5860877960649</c:v>
                </c:pt>
                <c:pt idx="2223">
                  <c:v>-6653.6100495766241</c:v>
                </c:pt>
                <c:pt idx="2224">
                  <c:v>-6657.6322720295275</c:v>
                </c:pt>
                <c:pt idx="2225">
                  <c:v>-6661.6527515819726</c:v>
                </c:pt>
                <c:pt idx="2226">
                  <c:v>-6665.6714846627146</c:v>
                </c:pt>
                <c:pt idx="2227">
                  <c:v>-6669.688467702058</c:v>
                </c:pt>
                <c:pt idx="2228">
                  <c:v>-6673.7036971318557</c:v>
                </c:pt>
                <c:pt idx="2229">
                  <c:v>-6677.7171693855271</c:v>
                </c:pt>
                <c:pt idx="2230">
                  <c:v>-6681.7288808980429</c:v>
                </c:pt>
                <c:pt idx="2231">
                  <c:v>-6685.7388281059475</c:v>
                </c:pt>
                <c:pt idx="2232">
                  <c:v>-6689.747007447344</c:v>
                </c:pt>
                <c:pt idx="2233">
                  <c:v>-6693.7534153619126</c:v>
                </c:pt>
                <c:pt idx="2234">
                  <c:v>-6697.7580482909034</c:v>
                </c:pt>
                <c:pt idx="2235">
                  <c:v>-6701.7609026771443</c:v>
                </c:pt>
                <c:pt idx="2236">
                  <c:v>-6705.7619749650394</c:v>
                </c:pt>
                <c:pt idx="2237">
                  <c:v>-6709.7612616005836</c:v>
                </c:pt>
                <c:pt idx="2238">
                  <c:v>-6713.7587590313478</c:v>
                </c:pt>
                <c:pt idx="2239">
                  <c:v>-6717.7544637065039</c:v>
                </c:pt>
                <c:pt idx="2240">
                  <c:v>-6721.7483720768059</c:v>
                </c:pt>
                <c:pt idx="2241">
                  <c:v>-6725.7404805946053</c:v>
                </c:pt>
                <c:pt idx="2242">
                  <c:v>-6729.7307857138585</c:v>
                </c:pt>
                <c:pt idx="2243">
                  <c:v>-6733.7192838901192</c:v>
                </c:pt>
                <c:pt idx="2244">
                  <c:v>-6737.7059715805499</c:v>
                </c:pt>
                <c:pt idx="2245">
                  <c:v>-6741.6908452439093</c:v>
                </c:pt>
                <c:pt idx="2246">
                  <c:v>-6745.6739013405859</c:v>
                </c:pt>
                <c:pt idx="2247">
                  <c:v>-6749.6551363325625</c:v>
                </c:pt>
                <c:pt idx="2248">
                  <c:v>-6753.6345466834628</c:v>
                </c:pt>
                <c:pt idx="2249">
                  <c:v>-6757.6121288585073</c:v>
                </c:pt>
                <c:pt idx="2250">
                  <c:v>-6761.5878793245583</c:v>
                </c:pt>
                <c:pt idx="2251">
                  <c:v>-6765.5617945500953</c:v>
                </c:pt>
                <c:pt idx="2252">
                  <c:v>-6769.5338710052329</c:v>
                </c:pt>
                <c:pt idx="2253">
                  <c:v>-6773.5041051617191</c:v>
                </c:pt>
                <c:pt idx="2254">
                  <c:v>-6777.4724934929309</c:v>
                </c:pt>
                <c:pt idx="2255">
                  <c:v>-6781.4390324738943</c:v>
                </c:pt>
                <c:pt idx="2256">
                  <c:v>-6785.4037185812713</c:v>
                </c:pt>
                <c:pt idx="2257">
                  <c:v>-6789.3665482933775</c:v>
                </c:pt>
                <c:pt idx="2258">
                  <c:v>-6793.327518090171</c:v>
                </c:pt>
                <c:pt idx="2259">
                  <c:v>-6797.2866244532597</c:v>
                </c:pt>
                <c:pt idx="2260">
                  <c:v>-6801.2438638659178</c:v>
                </c:pt>
                <c:pt idx="2261">
                  <c:v>-6805.1992328130627</c:v>
                </c:pt>
                <c:pt idx="2262">
                  <c:v>-6809.1527277812847</c:v>
                </c:pt>
                <c:pt idx="2263">
                  <c:v>-6813.1043452588383</c:v>
                </c:pt>
                <c:pt idx="2264">
                  <c:v>-6817.0540817356405</c:v>
                </c:pt>
                <c:pt idx="2265">
                  <c:v>-6821.0019337032782</c:v>
                </c:pt>
                <c:pt idx="2266">
                  <c:v>-6824.9478976550154</c:v>
                </c:pt>
                <c:pt idx="2267">
                  <c:v>-6828.8919700857996</c:v>
                </c:pt>
                <c:pt idx="2268">
                  <c:v>-6832.8341474922463</c:v>
                </c:pt>
                <c:pt idx="2269">
                  <c:v>-6836.7744263726636</c:v>
                </c:pt>
                <c:pt idx="2270">
                  <c:v>-6840.7128032270393</c:v>
                </c:pt>
                <c:pt idx="2271">
                  <c:v>-6844.6492745570531</c:v>
                </c:pt>
                <c:pt idx="2272">
                  <c:v>-6848.583836866077</c:v>
                </c:pt>
                <c:pt idx="2273">
                  <c:v>-6852.5164866591876</c:v>
                </c:pt>
                <c:pt idx="2274">
                  <c:v>-6856.4472204431404</c:v>
                </c:pt>
                <c:pt idx="2275">
                  <c:v>-6860.376034726416</c:v>
                </c:pt>
                <c:pt idx="2276">
                  <c:v>-6864.3029260191815</c:v>
                </c:pt>
                <c:pt idx="2277">
                  <c:v>-6868.2278908333237</c:v>
                </c:pt>
                <c:pt idx="2278">
                  <c:v>-6872.1509256824374</c:v>
                </c:pt>
                <c:pt idx="2279">
                  <c:v>-6876.0720270818201</c:v>
                </c:pt>
                <c:pt idx="2280">
                  <c:v>-6879.9911915485127</c:v>
                </c:pt>
                <c:pt idx="2281">
                  <c:v>-6883.9084156012495</c:v>
                </c:pt>
                <c:pt idx="2282">
                  <c:v>-6887.8236957605059</c:v>
                </c:pt>
                <c:pt idx="2283">
                  <c:v>-6891.737028548474</c:v>
                </c:pt>
                <c:pt idx="2284">
                  <c:v>-6895.6484104890842</c:v>
                </c:pt>
                <c:pt idx="2285">
                  <c:v>-6899.5578381079922</c:v>
                </c:pt>
                <c:pt idx="2286">
                  <c:v>-6903.4653079325954</c:v>
                </c:pt>
                <c:pt idx="2287">
                  <c:v>-6907.370816492029</c:v>
                </c:pt>
                <c:pt idx="2288">
                  <c:v>-6911.2743603171639</c:v>
                </c:pt>
                <c:pt idx="2289">
                  <c:v>-6915.1759359406215</c:v>
                </c:pt>
                <c:pt idx="2290">
                  <c:v>-6919.0755398967794</c:v>
                </c:pt>
                <c:pt idx="2291">
                  <c:v>-6922.9731687217491</c:v>
                </c:pt>
                <c:pt idx="2292">
                  <c:v>-6926.8688189534114</c:v>
                </c:pt>
                <c:pt idx="2293">
                  <c:v>-6930.7624871313974</c:v>
                </c:pt>
                <c:pt idx="2294">
                  <c:v>-6934.6541697970997</c:v>
                </c:pt>
                <c:pt idx="2295">
                  <c:v>-6938.5438634936781</c:v>
                </c:pt>
                <c:pt idx="2296">
                  <c:v>-6942.4315647660551</c:v>
                </c:pt>
                <c:pt idx="2297">
                  <c:v>-6946.3172701609246</c:v>
                </c:pt>
                <c:pt idx="2298">
                  <c:v>-6950.200976226748</c:v>
                </c:pt>
                <c:pt idx="2299">
                  <c:v>-6954.0826795137782</c:v>
                </c:pt>
                <c:pt idx="2300">
                  <c:v>-6957.9623765740271</c:v>
                </c:pt>
                <c:pt idx="2301">
                  <c:v>-6961.8400639613028</c:v>
                </c:pt>
                <c:pt idx="2302">
                  <c:v>-6965.7157382311907</c:v>
                </c:pt>
                <c:pt idx="2303">
                  <c:v>-6969.5893959410741</c:v>
                </c:pt>
                <c:pt idx="2304">
                  <c:v>-6973.4610336501137</c:v>
                </c:pt>
                <c:pt idx="2305">
                  <c:v>-6977.3306479192743</c:v>
                </c:pt>
                <c:pt idx="2306">
                  <c:v>-6981.1982353113181</c:v>
                </c:pt>
                <c:pt idx="2307">
                  <c:v>-6985.0637923908016</c:v>
                </c:pt>
                <c:pt idx="2308">
                  <c:v>-6988.9273157240914</c:v>
                </c:pt>
                <c:pt idx="2309">
                  <c:v>-6992.7888018793556</c:v>
                </c:pt>
                <c:pt idx="2310">
                  <c:v>-6996.6482474265749</c:v>
                </c:pt>
                <c:pt idx="2311">
                  <c:v>-7000.5056489375393</c:v>
                </c:pt>
                <c:pt idx="2312">
                  <c:v>-7004.361002985861</c:v>
                </c:pt>
                <c:pt idx="2313">
                  <c:v>-7008.2143061469624</c:v>
                </c:pt>
                <c:pt idx="2314">
                  <c:v>-7012.0655549980911</c:v>
                </c:pt>
                <c:pt idx="2315">
                  <c:v>-7015.9147461183229</c:v>
                </c:pt>
                <c:pt idx="2316">
                  <c:v>-7019.7618760885607</c:v>
                </c:pt>
                <c:pt idx="2317">
                  <c:v>-7023.6069414915273</c:v>
                </c:pt>
                <c:pt idx="2318">
                  <c:v>-7027.4499389117991</c:v>
                </c:pt>
                <c:pt idx="2319">
                  <c:v>-7031.2908649357723</c:v>
                </c:pt>
                <c:pt idx="2320">
                  <c:v>-7035.1297161516904</c:v>
                </c:pt>
                <c:pt idx="2321">
                  <c:v>-7038.9664891496395</c:v>
                </c:pt>
                <c:pt idx="2322">
                  <c:v>-7042.8011805215519</c:v>
                </c:pt>
                <c:pt idx="2323">
                  <c:v>-7046.6337868612063</c:v>
                </c:pt>
                <c:pt idx="2324">
                  <c:v>-7050.4643047642321</c:v>
                </c:pt>
                <c:pt idx="2325">
                  <c:v>-7054.2927308281214</c:v>
                </c:pt>
                <c:pt idx="2326">
                  <c:v>-7058.1190616522208</c:v>
                </c:pt>
                <c:pt idx="2327">
                  <c:v>-7061.943293837734</c:v>
                </c:pt>
                <c:pt idx="2328">
                  <c:v>-7065.7654239877365</c:v>
                </c:pt>
                <c:pt idx="2329">
                  <c:v>-7069.585448707161</c:v>
                </c:pt>
                <c:pt idx="2330">
                  <c:v>-7073.4033646028174</c:v>
                </c:pt>
                <c:pt idx="2331">
                  <c:v>-7077.2191682833854</c:v>
                </c:pt>
                <c:pt idx="2332">
                  <c:v>-7081.0328563594294</c:v>
                </c:pt>
                <c:pt idx="2333">
                  <c:v>-7084.8444254433807</c:v>
                </c:pt>
                <c:pt idx="2334">
                  <c:v>-7088.6538721495563</c:v>
                </c:pt>
                <c:pt idx="2335">
                  <c:v>-7092.4611930941683</c:v>
                </c:pt>
                <c:pt idx="2336">
                  <c:v>-7096.2663848953016</c:v>
                </c:pt>
                <c:pt idx="2337">
                  <c:v>-7100.0694441729456</c:v>
                </c:pt>
                <c:pt idx="2338">
                  <c:v>-7103.8703675489751</c:v>
                </c:pt>
                <c:pt idx="2339">
                  <c:v>-7107.6691516471647</c:v>
                </c:pt>
                <c:pt idx="2340">
                  <c:v>-7111.4657930931953</c:v>
                </c:pt>
                <c:pt idx="2341">
                  <c:v>-7115.2602885146398</c:v>
                </c:pt>
                <c:pt idx="2342">
                  <c:v>-7119.0526345409889</c:v>
                </c:pt>
                <c:pt idx="2343">
                  <c:v>-7122.8428278036308</c:v>
                </c:pt>
                <c:pt idx="2344">
                  <c:v>-7126.6308649358716</c:v>
                </c:pt>
                <c:pt idx="2345">
                  <c:v>-7130.4167425729411</c:v>
                </c:pt>
                <c:pt idx="2346">
                  <c:v>-7134.2004573519762</c:v>
                </c:pt>
                <c:pt idx="2347">
                  <c:v>-7137.982005912032</c:v>
                </c:pt>
                <c:pt idx="2348">
                  <c:v>-7141.7613848941019</c:v>
                </c:pt>
                <c:pt idx="2349">
                  <c:v>-7145.5385909410916</c:v>
                </c:pt>
                <c:pt idx="2350">
                  <c:v>-7149.3136206978488</c:v>
                </c:pt>
                <c:pt idx="2351">
                  <c:v>-7153.086470811143</c:v>
                </c:pt>
                <c:pt idx="2352">
                  <c:v>-7156.8571379296936</c:v>
                </c:pt>
                <c:pt idx="2353">
                  <c:v>-7160.6256187041463</c:v>
                </c:pt>
                <c:pt idx="2354">
                  <c:v>-7164.3919097870994</c:v>
                </c:pt>
                <c:pt idx="2355">
                  <c:v>-7168.156007833084</c:v>
                </c:pt>
                <c:pt idx="2356">
                  <c:v>-7171.9179094985875</c:v>
                </c:pt>
                <c:pt idx="2357">
                  <c:v>-7175.6776114420545</c:v>
                </c:pt>
                <c:pt idx="2358">
                  <c:v>-7179.435110323865</c:v>
                </c:pt>
                <c:pt idx="2359">
                  <c:v>-7183.1904028063745</c:v>
                </c:pt>
                <c:pt idx="2360">
                  <c:v>-7186.9434855538839</c:v>
                </c:pt>
                <c:pt idx="2361">
                  <c:v>-7190.6943552326693</c:v>
                </c:pt>
                <c:pt idx="2362">
                  <c:v>-7194.443008510967</c:v>
                </c:pt>
                <c:pt idx="2363">
                  <c:v>-7198.1894420589815</c:v>
                </c:pt>
                <c:pt idx="2364">
                  <c:v>-7201.9336525488861</c:v>
                </c:pt>
                <c:pt idx="2365">
                  <c:v>-7205.6756366548352</c:v>
                </c:pt>
                <c:pt idx="2366">
                  <c:v>-7209.4153910529567</c:v>
                </c:pt>
                <c:pt idx="2367">
                  <c:v>-7213.1529124213612</c:v>
                </c:pt>
                <c:pt idx="2368">
                  <c:v>-7216.8881974401384</c:v>
                </c:pt>
                <c:pt idx="2369">
                  <c:v>-7220.6212427913742</c:v>
                </c:pt>
                <c:pt idx="2370">
                  <c:v>-7224.3520451591303</c:v>
                </c:pt>
                <c:pt idx="2371">
                  <c:v>-7228.0806012294752</c:v>
                </c:pt>
                <c:pt idx="2372">
                  <c:v>-7231.8069076904612</c:v>
                </c:pt>
                <c:pt idx="2373">
                  <c:v>-7235.5309612321416</c:v>
                </c:pt>
                <c:pt idx="2374">
                  <c:v>-7239.2527585465787</c:v>
                </c:pt>
                <c:pt idx="2375">
                  <c:v>-7242.9722963278246</c:v>
                </c:pt>
                <c:pt idx="2376">
                  <c:v>-7246.6895712719534</c:v>
                </c:pt>
                <c:pt idx="2377">
                  <c:v>-7250.4045800770364</c:v>
                </c:pt>
                <c:pt idx="2378">
                  <c:v>-7254.1173194431703</c:v>
                </c:pt>
                <c:pt idx="2379">
                  <c:v>-7257.8277860724575</c:v>
                </c:pt>
                <c:pt idx="2380">
                  <c:v>-7261.5359766690262</c:v>
                </c:pt>
                <c:pt idx="2381">
                  <c:v>-7265.2418879390161</c:v>
                </c:pt>
                <c:pt idx="2382">
                  <c:v>-7268.9455165906029</c:v>
                </c:pt>
                <c:pt idx="2383">
                  <c:v>-7272.646859333986</c:v>
                </c:pt>
                <c:pt idx="2384">
                  <c:v>-7276.345912881392</c:v>
                </c:pt>
                <c:pt idx="2385">
                  <c:v>-7280.042673947084</c:v>
                </c:pt>
                <c:pt idx="2386">
                  <c:v>-7283.7371392473688</c:v>
                </c:pt>
                <c:pt idx="2387">
                  <c:v>-7287.4293055005701</c:v>
                </c:pt>
                <c:pt idx="2388">
                  <c:v>-7291.1191694270801</c:v>
                </c:pt>
                <c:pt idx="2389">
                  <c:v>-7294.806727749321</c:v>
                </c:pt>
                <c:pt idx="2390">
                  <c:v>-7298.4919771917621</c:v>
                </c:pt>
                <c:pt idx="2391">
                  <c:v>-7302.1749144809382</c:v>
                </c:pt>
                <c:pt idx="2392">
                  <c:v>-7305.8555363454116</c:v>
                </c:pt>
                <c:pt idx="2393">
                  <c:v>-7309.5338395158333</c:v>
                </c:pt>
                <c:pt idx="2394">
                  <c:v>-7313.2098207248873</c:v>
                </c:pt>
                <c:pt idx="2395">
                  <c:v>-7316.8834767073376</c:v>
                </c:pt>
                <c:pt idx="2396">
                  <c:v>-7320.5548041999982</c:v>
                </c:pt>
                <c:pt idx="2397">
                  <c:v>-7324.2237999417675</c:v>
                </c:pt>
                <c:pt idx="2398">
                  <c:v>-7327.890460673606</c:v>
                </c:pt>
                <c:pt idx="2399">
                  <c:v>-7331.5547831385438</c:v>
                </c:pt>
                <c:pt idx="2400">
                  <c:v>-7335.2167640817033</c:v>
                </c:pt>
                <c:pt idx="2401">
                  <c:v>-7338.8764002502694</c:v>
                </c:pt>
                <c:pt idx="2402">
                  <c:v>-7342.5336883935206</c:v>
                </c:pt>
                <c:pt idx="2403">
                  <c:v>-7346.188625262821</c:v>
                </c:pt>
                <c:pt idx="2404">
                  <c:v>-7349.8412076116192</c:v>
                </c:pt>
                <c:pt idx="2405">
                  <c:v>-7353.4914321954529</c:v>
                </c:pt>
                <c:pt idx="2406">
                  <c:v>-7357.1392957719636</c:v>
                </c:pt>
                <c:pt idx="2407">
                  <c:v>-7360.784795100878</c:v>
                </c:pt>
                <c:pt idx="2408">
                  <c:v>-7364.4279269440385</c:v>
                </c:pt>
                <c:pt idx="2409">
                  <c:v>-7368.0686880653693</c:v>
                </c:pt>
                <c:pt idx="2410">
                  <c:v>-7371.7070752309182</c:v>
                </c:pt>
                <c:pt idx="2411">
                  <c:v>-7375.3430852088368</c:v>
                </c:pt>
                <c:pt idx="2412">
                  <c:v>-7378.9767147693856</c:v>
                </c:pt>
                <c:pt idx="2413">
                  <c:v>-7382.6079606849398</c:v>
                </c:pt>
                <c:pt idx="2414">
                  <c:v>-7386.2368197299975</c:v>
                </c:pt>
                <c:pt idx="2415">
                  <c:v>-7389.8632886811665</c:v>
                </c:pt>
                <c:pt idx="2416">
                  <c:v>-7393.4873643171859</c:v>
                </c:pt>
                <c:pt idx="2417">
                  <c:v>-7397.1090434189227</c:v>
                </c:pt>
                <c:pt idx="2418">
                  <c:v>-7400.7283227693615</c:v>
                </c:pt>
                <c:pt idx="2419">
                  <c:v>-7404.3451991536313</c:v>
                </c:pt>
                <c:pt idx="2420">
                  <c:v>-7407.9596693589883</c:v>
                </c:pt>
                <c:pt idx="2421">
                  <c:v>-7411.5717301748291</c:v>
                </c:pt>
                <c:pt idx="2422">
                  <c:v>-7415.1813783926864</c:v>
                </c:pt>
                <c:pt idx="2423">
                  <c:v>-7418.7886108062357</c:v>
                </c:pt>
                <c:pt idx="2424">
                  <c:v>-7422.3934242113055</c:v>
                </c:pt>
                <c:pt idx="2425">
                  <c:v>-7425.9958154058704</c:v>
                </c:pt>
                <c:pt idx="2426">
                  <c:v>-7429.5957811900471</c:v>
                </c:pt>
                <c:pt idx="2427">
                  <c:v>-7433.193318366124</c:v>
                </c:pt>
                <c:pt idx="2428">
                  <c:v>-7436.7884237385297</c:v>
                </c:pt>
                <c:pt idx="2429">
                  <c:v>-7440.3810941138654</c:v>
                </c:pt>
                <c:pt idx="2430">
                  <c:v>-7443.9713263008853</c:v>
                </c:pt>
                <c:pt idx="2431">
                  <c:v>-7447.5591171105189</c:v>
                </c:pt>
                <c:pt idx="2432">
                  <c:v>-7451.1444633558567</c:v>
                </c:pt>
                <c:pt idx="2433">
                  <c:v>-7454.7273618521622</c:v>
                </c:pt>
                <c:pt idx="2434">
                  <c:v>-7458.3078094168804</c:v>
                </c:pt>
                <c:pt idx="2435">
                  <c:v>-7461.8858028696195</c:v>
                </c:pt>
                <c:pt idx="2436">
                  <c:v>-7465.4613390321811</c:v>
                </c:pt>
                <c:pt idx="2437">
                  <c:v>-7469.0344147285414</c:v>
                </c:pt>
                <c:pt idx="2438">
                  <c:v>-7472.6050267848686</c:v>
                </c:pt>
                <c:pt idx="2439">
                  <c:v>-7476.1731720295156</c:v>
                </c:pt>
                <c:pt idx="2440">
                  <c:v>-7479.7388472930143</c:v>
                </c:pt>
                <c:pt idx="2441">
                  <c:v>-7483.3020494081147</c:v>
                </c:pt>
                <c:pt idx="2442">
                  <c:v>-7486.8627752097518</c:v>
                </c:pt>
                <c:pt idx="2443">
                  <c:v>-7490.4210215350531</c:v>
                </c:pt>
                <c:pt idx="2444">
                  <c:v>-7493.9767852233599</c:v>
                </c:pt>
                <c:pt idx="2445">
                  <c:v>-7497.5300631162136</c:v>
                </c:pt>
                <c:pt idx="2446">
                  <c:v>-7501.0808520573601</c:v>
                </c:pt>
                <c:pt idx="2447">
                  <c:v>-7504.6291488927654</c:v>
                </c:pt>
                <c:pt idx="2448">
                  <c:v>-7508.1749504706022</c:v>
                </c:pt>
                <c:pt idx="2449">
                  <c:v>-7511.718253641262</c:v>
                </c:pt>
                <c:pt idx="2450">
                  <c:v>-7515.2590552573538</c:v>
                </c:pt>
                <c:pt idx="2451">
                  <c:v>-7518.7973521737113</c:v>
                </c:pt>
                <c:pt idx="2452">
                  <c:v>-7522.3331412473872</c:v>
                </c:pt>
                <c:pt idx="2453">
                  <c:v>-7525.8664193376708</c:v>
                </c:pt>
                <c:pt idx="2454">
                  <c:v>-7529.397183306075</c:v>
                </c:pt>
                <c:pt idx="2455">
                  <c:v>-7532.9254300163493</c:v>
                </c:pt>
                <c:pt idx="2456">
                  <c:v>-7536.4511563344822</c:v>
                </c:pt>
                <c:pt idx="2457">
                  <c:v>-7539.9743591286915</c:v>
                </c:pt>
                <c:pt idx="2458">
                  <c:v>-7543.4950352694368</c:v>
                </c:pt>
                <c:pt idx="2459">
                  <c:v>-7547.013181629437</c:v>
                </c:pt>
                <c:pt idx="2460">
                  <c:v>-7550.5287950836464</c:v>
                </c:pt>
                <c:pt idx="2461">
                  <c:v>-7554.0418725092641</c:v>
                </c:pt>
                <c:pt idx="2462">
                  <c:v>-7557.5524107857555</c:v>
                </c:pt>
                <c:pt idx="2463">
                  <c:v>-7561.0604067948343</c:v>
                </c:pt>
                <c:pt idx="2464">
                  <c:v>-7564.5658574204672</c:v>
                </c:pt>
                <c:pt idx="2465">
                  <c:v>-7568.0687595488916</c:v>
                </c:pt>
                <c:pt idx="2466">
                  <c:v>-7571.5691100686063</c:v>
                </c:pt>
                <c:pt idx="2467">
                  <c:v>-7575.0669058703725</c:v>
                </c:pt>
                <c:pt idx="2468">
                  <c:v>-7578.5621438472235</c:v>
                </c:pt>
                <c:pt idx="2469">
                  <c:v>-7582.054820894461</c:v>
                </c:pt>
                <c:pt idx="2470">
                  <c:v>-7585.5449339096667</c:v>
                </c:pt>
                <c:pt idx="2471">
                  <c:v>-7589.0324797927015</c:v>
                </c:pt>
                <c:pt idx="2472">
                  <c:v>-7592.517455445698</c:v>
                </c:pt>
                <c:pt idx="2473">
                  <c:v>-7595.9998577730794</c:v>
                </c:pt>
                <c:pt idx="2474">
                  <c:v>-7599.4796836815476</c:v>
                </c:pt>
                <c:pt idx="2475">
                  <c:v>-7602.9569300801022</c:v>
                </c:pt>
                <c:pt idx="2476">
                  <c:v>-7606.4315938800273</c:v>
                </c:pt>
                <c:pt idx="2477">
                  <c:v>-7609.9036719949017</c:v>
                </c:pt>
                <c:pt idx="2478">
                  <c:v>-7613.3731613406071</c:v>
                </c:pt>
                <c:pt idx="2479">
                  <c:v>-7616.8400588353134</c:v>
                </c:pt>
                <c:pt idx="2480">
                  <c:v>-7620.3043613995042</c:v>
                </c:pt>
                <c:pt idx="2481">
                  <c:v>-7623.7660659559588</c:v>
                </c:pt>
                <c:pt idx="2482">
                  <c:v>-7627.225169429772</c:v>
                </c:pt>
                <c:pt idx="2483">
                  <c:v>-7630.6816687483461</c:v>
                </c:pt>
                <c:pt idx="2484">
                  <c:v>-7634.1355608413915</c:v>
                </c:pt>
                <c:pt idx="2485">
                  <c:v>-7637.5868426409461</c:v>
                </c:pt>
                <c:pt idx="2486">
                  <c:v>-7641.0355110813534</c:v>
                </c:pt>
                <c:pt idx="2487">
                  <c:v>-7644.4815630992862</c:v>
                </c:pt>
                <c:pt idx="2488">
                  <c:v>-7647.9249956337371</c:v>
                </c:pt>
                <c:pt idx="2489">
                  <c:v>-7651.3658056260319</c:v>
                </c:pt>
                <c:pt idx="2490">
                  <c:v>-7654.8039900198191</c:v>
                </c:pt>
                <c:pt idx="2491">
                  <c:v>-7658.2395457610855</c:v>
                </c:pt>
                <c:pt idx="2492">
                  <c:v>-7661.6724697981454</c:v>
                </c:pt>
                <c:pt idx="2493">
                  <c:v>-7665.1027590816539</c:v>
                </c:pt>
                <c:pt idx="2494">
                  <c:v>-7668.5304105646119</c:v>
                </c:pt>
                <c:pt idx="2495">
                  <c:v>-7671.9554212023559</c:v>
                </c:pt>
                <c:pt idx="2496">
                  <c:v>-7675.3777879525742</c:v>
                </c:pt>
                <c:pt idx="2497">
                  <c:v>-7678.7975077752972</c:v>
                </c:pt>
                <c:pt idx="2498">
                  <c:v>-7682.2145776329089</c:v>
                </c:pt>
                <c:pt idx="2499">
                  <c:v>-7685.6289944901528</c:v>
                </c:pt>
                <c:pt idx="2500">
                  <c:v>-7689.040755314124</c:v>
                </c:pt>
                <c:pt idx="2501">
                  <c:v>-7692.4498570742708</c:v>
                </c:pt>
                <c:pt idx="2502">
                  <c:v>-7695.8562967424141</c:v>
                </c:pt>
                <c:pt idx="2503">
                  <c:v>-7699.2600712927315</c:v>
                </c:pt>
                <c:pt idx="2504">
                  <c:v>-7702.661177701777</c:v>
                </c:pt>
                <c:pt idx="2505">
                  <c:v>-7706.0596129484666</c:v>
                </c:pt>
                <c:pt idx="2506">
                  <c:v>-7709.4553740140891</c:v>
                </c:pt>
                <c:pt idx="2507">
                  <c:v>-7712.8484578823181</c:v>
                </c:pt>
                <c:pt idx="2508">
                  <c:v>-7716.238861539191</c:v>
                </c:pt>
                <c:pt idx="2509">
                  <c:v>-7719.6265819731352</c:v>
                </c:pt>
                <c:pt idx="2510">
                  <c:v>-7723.0116161749593</c:v>
                </c:pt>
                <c:pt idx="2511">
                  <c:v>-7726.3939611378573</c:v>
                </c:pt>
                <c:pt idx="2512">
                  <c:v>-7729.7736138574164</c:v>
                </c:pt>
                <c:pt idx="2513">
                  <c:v>-7733.1505713316083</c:v>
                </c:pt>
                <c:pt idx="2514">
                  <c:v>-7736.5248305608038</c:v>
                </c:pt>
                <c:pt idx="2515">
                  <c:v>-7739.8963885477679</c:v>
                </c:pt>
                <c:pt idx="2516">
                  <c:v>-7743.2652422976689</c:v>
                </c:pt>
                <c:pt idx="2517">
                  <c:v>-7746.6313888180703</c:v>
                </c:pt>
                <c:pt idx="2518">
                  <c:v>-7749.9948251189435</c:v>
                </c:pt>
                <c:pt idx="2519">
                  <c:v>-7753.3555482126731</c:v>
                </c:pt>
                <c:pt idx="2520">
                  <c:v>-7756.71355511404</c:v>
                </c:pt>
                <c:pt idx="2521">
                  <c:v>-7760.0688428402582</c:v>
                </c:pt>
                <c:pt idx="2522">
                  <c:v>-7763.4214084109335</c:v>
                </c:pt>
                <c:pt idx="2523">
                  <c:v>-7766.771248848112</c:v>
                </c:pt>
                <c:pt idx="2524">
                  <c:v>-7770.1183611762417</c:v>
                </c:pt>
                <c:pt idx="2525">
                  <c:v>-7773.4627424222062</c:v>
                </c:pt>
                <c:pt idx="2526">
                  <c:v>-7776.8043896153131</c:v>
                </c:pt>
                <c:pt idx="2527">
                  <c:v>-7780.1432997872898</c:v>
                </c:pt>
                <c:pt idx="2528">
                  <c:v>-7783.479469972307</c:v>
                </c:pt>
                <c:pt idx="2529">
                  <c:v>-7786.8128972069608</c:v>
                </c:pt>
                <c:pt idx="2530">
                  <c:v>-7790.1435785302892</c:v>
                </c:pt>
                <c:pt idx="2531">
                  <c:v>-7793.4715109837634</c:v>
                </c:pt>
                <c:pt idx="2532">
                  <c:v>-7796.7966916113019</c:v>
                </c:pt>
                <c:pt idx="2533">
                  <c:v>-7800.1191174592659</c:v>
                </c:pt>
                <c:pt idx="2534">
                  <c:v>-7803.4387855764635</c:v>
                </c:pt>
                <c:pt idx="2535">
                  <c:v>-7806.7556930141482</c:v>
                </c:pt>
                <c:pt idx="2536">
                  <c:v>-7810.0698368260337</c:v>
                </c:pt>
                <c:pt idx="2537">
                  <c:v>-7813.3812140682812</c:v>
                </c:pt>
                <c:pt idx="2538">
                  <c:v>-7816.6898217995113</c:v>
                </c:pt>
                <c:pt idx="2539">
                  <c:v>-7819.9956570808126</c:v>
                </c:pt>
                <c:pt idx="2540">
                  <c:v>-7823.2987169757234</c:v>
                </c:pt>
                <c:pt idx="2541">
                  <c:v>-7826.5989985502529</c:v>
                </c:pt>
                <c:pt idx="2542">
                  <c:v>-7829.8964988728858</c:v>
                </c:pt>
                <c:pt idx="2543">
                  <c:v>-7833.1912150145627</c:v>
                </c:pt>
                <c:pt idx="2544">
                  <c:v>-7836.483144048706</c:v>
                </c:pt>
                <c:pt idx="2545">
                  <c:v>-7839.7722830512148</c:v>
                </c:pt>
                <c:pt idx="2546">
                  <c:v>-7843.0586291004629</c:v>
                </c:pt>
                <c:pt idx="2547">
                  <c:v>-7846.3421792773061</c:v>
                </c:pt>
                <c:pt idx="2548">
                  <c:v>-7849.6229306650857</c:v>
                </c:pt>
                <c:pt idx="2549">
                  <c:v>-7852.9008803496272</c:v>
                </c:pt>
                <c:pt idx="2550">
                  <c:v>-7856.1760254192441</c:v>
                </c:pt>
                <c:pt idx="2551">
                  <c:v>-7859.4483629647375</c:v>
                </c:pt>
                <c:pt idx="2552">
                  <c:v>-7862.7178900794133</c:v>
                </c:pt>
                <c:pt idx="2553">
                  <c:v>-7865.9846038590649</c:v>
                </c:pt>
                <c:pt idx="2554">
                  <c:v>-7869.2485014019867</c:v>
                </c:pt>
                <c:pt idx="2555">
                  <c:v>-7872.5095798089742</c:v>
                </c:pt>
                <c:pt idx="2556">
                  <c:v>-7875.7678361833296</c:v>
                </c:pt>
                <c:pt idx="2557">
                  <c:v>-7879.0232676308597</c:v>
                </c:pt>
                <c:pt idx="2558">
                  <c:v>-7882.2758712598743</c:v>
                </c:pt>
                <c:pt idx="2559">
                  <c:v>-7885.5256441812144</c:v>
                </c:pt>
                <c:pt idx="2560">
                  <c:v>-7888.7725835082138</c:v>
                </c:pt>
                <c:pt idx="2561">
                  <c:v>-7892.0166863567292</c:v>
                </c:pt>
                <c:pt idx="2562">
                  <c:v>-7895.2579498451496</c:v>
                </c:pt>
                <c:pt idx="2563">
                  <c:v>-7898.4963710943684</c:v>
                </c:pt>
                <c:pt idx="2564">
                  <c:v>-7901.731947227815</c:v>
                </c:pt>
                <c:pt idx="2565">
                  <c:v>-7904.9646753714424</c:v>
                </c:pt>
                <c:pt idx="2566">
                  <c:v>-7908.1945526537293</c:v>
                </c:pt>
                <c:pt idx="2567">
                  <c:v>-7911.4215762057001</c:v>
                </c:pt>
                <c:pt idx="2568">
                  <c:v>-7914.6457431608969</c:v>
                </c:pt>
                <c:pt idx="2569">
                  <c:v>-7917.8670506554054</c:v>
                </c:pt>
                <c:pt idx="2570">
                  <c:v>-7921.0854958278624</c:v>
                </c:pt>
                <c:pt idx="2571">
                  <c:v>-7924.3010758194296</c:v>
                </c:pt>
                <c:pt idx="2572">
                  <c:v>-7927.5137877738289</c:v>
                </c:pt>
                <c:pt idx="2573">
                  <c:v>-7930.7236288373133</c:v>
                </c:pt>
                <c:pt idx="2574">
                  <c:v>-7933.9305961587079</c:v>
                </c:pt>
                <c:pt idx="2575">
                  <c:v>-7937.1346868893643</c:v>
                </c:pt>
                <c:pt idx="2576">
                  <c:v>-7940.3358981832152</c:v>
                </c:pt>
                <c:pt idx="2577">
                  <c:v>-7943.5342271967338</c:v>
                </c:pt>
                <c:pt idx="2578">
                  <c:v>-7946.7296710889559</c:v>
                </c:pt>
                <c:pt idx="2579">
                  <c:v>-7949.922227021485</c:v>
                </c:pt>
                <c:pt idx="2580">
                  <c:v>-7953.1118921584875</c:v>
                </c:pt>
                <c:pt idx="2581">
                  <c:v>-7956.2986636667001</c:v>
                </c:pt>
                <c:pt idx="2582">
                  <c:v>-7959.4825387154224</c:v>
                </c:pt>
                <c:pt idx="2583">
                  <c:v>-7962.6635144765323</c:v>
                </c:pt>
                <c:pt idx="2584">
                  <c:v>-7965.8415881244919</c:v>
                </c:pt>
                <c:pt idx="2585">
                  <c:v>-7969.0167568363186</c:v>
                </c:pt>
                <c:pt idx="2586">
                  <c:v>-7972.1890177916321</c:v>
                </c:pt>
                <c:pt idx="2587">
                  <c:v>-7975.3583681726195</c:v>
                </c:pt>
                <c:pt idx="2588">
                  <c:v>-7978.5248051640647</c:v>
                </c:pt>
                <c:pt idx="2589">
                  <c:v>-7981.6883259533342</c:v>
                </c:pt>
                <c:pt idx="2590">
                  <c:v>-7984.8489277303861</c:v>
                </c:pt>
                <c:pt idx="2591">
                  <c:v>-7988.0066076877665</c:v>
                </c:pt>
                <c:pt idx="2592">
                  <c:v>-7991.1613630206257</c:v>
                </c:pt>
                <c:pt idx="2593">
                  <c:v>-7994.3131909267049</c:v>
                </c:pt>
                <c:pt idx="2594">
                  <c:v>-7997.4620886063467</c:v>
                </c:pt>
                <c:pt idx="2595">
                  <c:v>-8000.6080532624992</c:v>
                </c:pt>
                <c:pt idx="2596">
                  <c:v>-8003.7510821007136</c:v>
                </c:pt>
                <c:pt idx="2597">
                  <c:v>-8006.8911723291458</c:v>
                </c:pt>
                <c:pt idx="2598">
                  <c:v>-8010.0283211585775</c:v>
                </c:pt>
                <c:pt idx="2599">
                  <c:v>-8013.162525802376</c:v>
                </c:pt>
                <c:pt idx="2600">
                  <c:v>-8016.2937834765507</c:v>
                </c:pt>
                <c:pt idx="2601">
                  <c:v>-8019.4220913997124</c:v>
                </c:pt>
                <c:pt idx="2602">
                  <c:v>-8022.5474467930935</c:v>
                </c:pt>
                <c:pt idx="2603">
                  <c:v>-8025.6698468805589</c:v>
                </c:pt>
                <c:pt idx="2604">
                  <c:v>-8028.7892888885863</c:v>
                </c:pt>
                <c:pt idx="2605">
                  <c:v>-8031.9057700462945</c:v>
                </c:pt>
                <c:pt idx="2606">
                  <c:v>-8035.0192875854173</c:v>
                </c:pt>
                <c:pt idx="2607">
                  <c:v>-8038.129838740324</c:v>
                </c:pt>
                <c:pt idx="2608">
                  <c:v>-8041.2374207480361</c:v>
                </c:pt>
                <c:pt idx="2609">
                  <c:v>-8044.3420308481882</c:v>
                </c:pt>
                <c:pt idx="2610">
                  <c:v>-8047.4436662830731</c:v>
                </c:pt>
                <c:pt idx="2611">
                  <c:v>-8050.5423242976167</c:v>
                </c:pt>
                <c:pt idx="2612">
                  <c:v>-8053.6380021393879</c:v>
                </c:pt>
                <c:pt idx="2613">
                  <c:v>-8056.7306970586114</c:v>
                </c:pt>
                <c:pt idx="2614">
                  <c:v>-8059.8204063081512</c:v>
                </c:pt>
                <c:pt idx="2615">
                  <c:v>-8062.9071271435341</c:v>
                </c:pt>
                <c:pt idx="2616">
                  <c:v>-8065.9908568229303</c:v>
                </c:pt>
                <c:pt idx="2617">
                  <c:v>-8069.0715926071798</c:v>
                </c:pt>
                <c:pt idx="2618">
                  <c:v>-8072.1493317597706</c:v>
                </c:pt>
                <c:pt idx="2619">
                  <c:v>-8075.2240715468588</c:v>
                </c:pt>
                <c:pt idx="2620">
                  <c:v>-8078.2958092372573</c:v>
                </c:pt>
                <c:pt idx="2621">
                  <c:v>-8081.3645421024585</c:v>
                </c:pt>
                <c:pt idx="2622">
                  <c:v>-8084.4302674166138</c:v>
                </c:pt>
                <c:pt idx="2623">
                  <c:v>-8087.492982456547</c:v>
                </c:pt>
                <c:pt idx="2624">
                  <c:v>-8090.5526845017575</c:v>
                </c:pt>
                <c:pt idx="2625">
                  <c:v>-8093.609370834426</c:v>
                </c:pt>
                <c:pt idx="2626">
                  <c:v>-8096.6630387393989</c:v>
                </c:pt>
                <c:pt idx="2627">
                  <c:v>-8099.7136855042208</c:v>
                </c:pt>
                <c:pt idx="2628">
                  <c:v>-8102.7613084191053</c:v>
                </c:pt>
                <c:pt idx="2629">
                  <c:v>-8105.8059047769584</c:v>
                </c:pt>
                <c:pt idx="2630">
                  <c:v>-8108.8474718733751</c:v>
                </c:pt>
                <c:pt idx="2631">
                  <c:v>-8111.8860070066357</c:v>
                </c:pt>
                <c:pt idx="2632">
                  <c:v>-8114.9215074777258</c:v>
                </c:pt>
                <c:pt idx="2633">
                  <c:v>-8117.9539705903126</c:v>
                </c:pt>
                <c:pt idx="2634">
                  <c:v>-8120.9833936507684</c:v>
                </c:pt>
                <c:pt idx="2635">
                  <c:v>-8124.0097739681651</c:v>
                </c:pt>
                <c:pt idx="2636">
                  <c:v>-8127.0331088542762</c:v>
                </c:pt>
                <c:pt idx="2637">
                  <c:v>-8130.0533956235849</c:v>
                </c:pt>
                <c:pt idx="2638">
                  <c:v>-8133.0706315932721</c:v>
                </c:pt>
                <c:pt idx="2639">
                  <c:v>-8136.0848140832404</c:v>
                </c:pt>
                <c:pt idx="2640">
                  <c:v>-8139.0959404160922</c:v>
                </c:pt>
                <c:pt idx="2641">
                  <c:v>-8142.1040079171562</c:v>
                </c:pt>
                <c:pt idx="2642">
                  <c:v>-8145.1090139144781</c:v>
                </c:pt>
                <c:pt idx="2643">
                  <c:v>-8148.110955738809</c:v>
                </c:pt>
                <c:pt idx="2644">
                  <c:v>-8151.109830723638</c:v>
                </c:pt>
                <c:pt idx="2645">
                  <c:v>-8154.1056362051659</c:v>
                </c:pt>
                <c:pt idx="2646">
                  <c:v>-8157.0983695223267</c:v>
                </c:pt>
                <c:pt idx="2647">
                  <c:v>-8160.0880280167876</c:v>
                </c:pt>
                <c:pt idx="2648">
                  <c:v>-8163.0746090329312</c:v>
                </c:pt>
                <c:pt idx="2649">
                  <c:v>-8166.0581099178989</c:v>
                </c:pt>
                <c:pt idx="2650">
                  <c:v>-8169.0385280215378</c:v>
                </c:pt>
                <c:pt idx="2651">
                  <c:v>-8172.0158606964587</c:v>
                </c:pt>
                <c:pt idx="2652">
                  <c:v>-8174.9901052980022</c:v>
                </c:pt>
                <c:pt idx="2653">
                  <c:v>-8177.961259184247</c:v>
                </c:pt>
                <c:pt idx="2654">
                  <c:v>-8180.9293197160305</c:v>
                </c:pt>
                <c:pt idx="2655">
                  <c:v>-8183.894284256924</c:v>
                </c:pt>
                <c:pt idx="2656">
                  <c:v>-8186.8561501732611</c:v>
                </c:pt>
                <c:pt idx="2657">
                  <c:v>-8189.8149148341154</c:v>
                </c:pt>
                <c:pt idx="2658">
                  <c:v>-8192.7705756113301</c:v>
                </c:pt>
                <c:pt idx="2659">
                  <c:v>-8195.7231298794904</c:v>
                </c:pt>
                <c:pt idx="2660">
                  <c:v>-8198.6725750159494</c:v>
                </c:pt>
                <c:pt idx="2661">
                  <c:v>-8201.6189084008238</c:v>
                </c:pt>
                <c:pt idx="2662">
                  <c:v>-8204.5621274169844</c:v>
                </c:pt>
                <c:pt idx="2663">
                  <c:v>-8207.5022294500777</c:v>
                </c:pt>
                <c:pt idx="2664">
                  <c:v>-8210.4392118885153</c:v>
                </c:pt>
                <c:pt idx="2665">
                  <c:v>-8213.3730721234824</c:v>
                </c:pt>
                <c:pt idx="2666">
                  <c:v>-8216.3038075489367</c:v>
                </c:pt>
                <c:pt idx="2667">
                  <c:v>-8219.2314155616041</c:v>
                </c:pt>
                <c:pt idx="2668">
                  <c:v>-8222.1558935610028</c:v>
                </c:pt>
                <c:pt idx="2669">
                  <c:v>-8225.0772389494196</c:v>
                </c:pt>
                <c:pt idx="2670">
                  <c:v>-8227.9954491319259</c:v>
                </c:pt>
                <c:pt idx="2671">
                  <c:v>-8230.91052151638</c:v>
                </c:pt>
                <c:pt idx="2672">
                  <c:v>-8233.8224535134304</c:v>
                </c:pt>
                <c:pt idx="2673">
                  <c:v>-8236.7312425365108</c:v>
                </c:pt>
                <c:pt idx="2674">
                  <c:v>-8239.6368860018447</c:v>
                </c:pt>
                <c:pt idx="2675">
                  <c:v>-8242.5393813284554</c:v>
                </c:pt>
                <c:pt idx="2676">
                  <c:v>-8245.4387259381565</c:v>
                </c:pt>
                <c:pt idx="2677">
                  <c:v>-8248.3349172555681</c:v>
                </c:pt>
                <c:pt idx="2678">
                  <c:v>-8251.2279527081046</c:v>
                </c:pt>
                <c:pt idx="2679">
                  <c:v>-8254.1178297259885</c:v>
                </c:pt>
                <c:pt idx="2680">
                  <c:v>-8257.0045457422402</c:v>
                </c:pt>
                <c:pt idx="2681">
                  <c:v>-8259.8880981926941</c:v>
                </c:pt>
                <c:pt idx="2682">
                  <c:v>-8262.7684845159947</c:v>
                </c:pt>
                <c:pt idx="2683">
                  <c:v>-8265.6457021536007</c:v>
                </c:pt>
                <c:pt idx="2684">
                  <c:v>-8268.5197485497738</c:v>
                </c:pt>
                <c:pt idx="2685">
                  <c:v>-8271.3906211516114</c:v>
                </c:pt>
                <c:pt idx="2686">
                  <c:v>-8274.2583174090141</c:v>
                </c:pt>
                <c:pt idx="2687">
                  <c:v>-8277.1228347747056</c:v>
                </c:pt>
                <c:pt idx="2688">
                  <c:v>-8279.9841707042469</c:v>
                </c:pt>
                <c:pt idx="2689">
                  <c:v>-8282.8423226560062</c:v>
                </c:pt>
                <c:pt idx="2690">
                  <c:v>-8285.6972880911962</c:v>
                </c:pt>
                <c:pt idx="2691">
                  <c:v>-8288.5490644738475</c:v>
                </c:pt>
                <c:pt idx="2692">
                  <c:v>-8291.3976492708334</c:v>
                </c:pt>
                <c:pt idx="2693">
                  <c:v>-8294.2430399518562</c:v>
                </c:pt>
                <c:pt idx="2694">
                  <c:v>-8297.0852339894518</c:v>
                </c:pt>
                <c:pt idx="2695">
                  <c:v>-8299.9242288590103</c:v>
                </c:pt>
                <c:pt idx="2696">
                  <c:v>-8302.7600220387467</c:v>
                </c:pt>
                <c:pt idx="2697">
                  <c:v>-8305.592611009728</c:v>
                </c:pt>
                <c:pt idx="2698">
                  <c:v>-8308.4219932558681</c:v>
                </c:pt>
                <c:pt idx="2699">
                  <c:v>-8311.2481662639257</c:v>
                </c:pt>
                <c:pt idx="2700">
                  <c:v>-8314.0711275235171</c:v>
                </c:pt>
                <c:pt idx="2701">
                  <c:v>-8316.8908745270983</c:v>
                </c:pt>
                <c:pt idx="2702">
                  <c:v>-8319.7074047699953</c:v>
                </c:pt>
                <c:pt idx="2703">
                  <c:v>-8322.520715750381</c:v>
                </c:pt>
                <c:pt idx="2704">
                  <c:v>-8325.3308049692932</c:v>
                </c:pt>
                <c:pt idx="2705">
                  <c:v>-8328.1376699306329</c:v>
                </c:pt>
                <c:pt idx="2706">
                  <c:v>-8330.9413081411549</c:v>
                </c:pt>
                <c:pt idx="2707">
                  <c:v>-8333.7417171104953</c:v>
                </c:pt>
                <c:pt idx="2708">
                  <c:v>-8336.5388943511462</c:v>
                </c:pt>
                <c:pt idx="2709">
                  <c:v>-8339.3328373784734</c:v>
                </c:pt>
                <c:pt idx="2710">
                  <c:v>-8342.1235437107207</c:v>
                </c:pt>
                <c:pt idx="2711">
                  <c:v>-8344.9110108690002</c:v>
                </c:pt>
                <c:pt idx="2712">
                  <c:v>-8347.6952363773089</c:v>
                </c:pt>
                <c:pt idx="2713">
                  <c:v>-8350.4762177625089</c:v>
                </c:pt>
                <c:pt idx="2714">
                  <c:v>-8353.2539525543671</c:v>
                </c:pt>
                <c:pt idx="2715">
                  <c:v>-8356.0284382855079</c:v>
                </c:pt>
                <c:pt idx="2716">
                  <c:v>-8358.799672491461</c:v>
                </c:pt>
                <c:pt idx="2717">
                  <c:v>-8361.5676527106425</c:v>
                </c:pt>
                <c:pt idx="2718">
                  <c:v>-8364.3323764843426</c:v>
                </c:pt>
                <c:pt idx="2719">
                  <c:v>-8367.0938413567692</c:v>
                </c:pt>
                <c:pt idx="2720">
                  <c:v>-8369.8520448750023</c:v>
                </c:pt>
                <c:pt idx="2721">
                  <c:v>-8372.606984589027</c:v>
                </c:pt>
                <c:pt idx="2722">
                  <c:v>-8375.3586580517349</c:v>
                </c:pt>
                <c:pt idx="2723">
                  <c:v>-8378.10706281891</c:v>
                </c:pt>
                <c:pt idx="2724">
                  <c:v>-8380.8521964492411</c:v>
                </c:pt>
                <c:pt idx="2725">
                  <c:v>-8383.5940565043256</c:v>
                </c:pt>
                <c:pt idx="2726">
                  <c:v>-8386.3326405486678</c:v>
                </c:pt>
                <c:pt idx="2727">
                  <c:v>-8389.0679461496748</c:v>
                </c:pt>
                <c:pt idx="2728">
                  <c:v>-8391.7999708776824</c:v>
                </c:pt>
                <c:pt idx="2729">
                  <c:v>-8394.5287123059261</c:v>
                </c:pt>
                <c:pt idx="2730">
                  <c:v>-8397.2541680105569</c:v>
                </c:pt>
                <c:pt idx="2731">
                  <c:v>-8399.9763355706564</c:v>
                </c:pt>
                <c:pt idx="2732">
                  <c:v>-8402.6952125682201</c:v>
                </c:pt>
                <c:pt idx="2733">
                  <c:v>-8405.4107965881612</c:v>
                </c:pt>
                <c:pt idx="2734">
                  <c:v>-8408.1230852183271</c:v>
                </c:pt>
                <c:pt idx="2735">
                  <c:v>-8410.8320760494862</c:v>
                </c:pt>
                <c:pt idx="2736">
                  <c:v>-8413.5377666753448</c:v>
                </c:pt>
                <c:pt idx="2737">
                  <c:v>-8416.2401546925284</c:v>
                </c:pt>
                <c:pt idx="2738">
                  <c:v>-8418.9392377006025</c:v>
                </c:pt>
                <c:pt idx="2739">
                  <c:v>-8421.6350133020715</c:v>
                </c:pt>
                <c:pt idx="2740">
                  <c:v>-8424.3274791023705</c:v>
                </c:pt>
                <c:pt idx="2741">
                  <c:v>-8427.0166327098777</c:v>
                </c:pt>
                <c:pt idx="2742">
                  <c:v>-8429.7024717359182</c:v>
                </c:pt>
                <c:pt idx="2743">
                  <c:v>-8432.3849937947525</c:v>
                </c:pt>
                <c:pt idx="2744">
                  <c:v>-8435.064196503592</c:v>
                </c:pt>
                <c:pt idx="2745">
                  <c:v>-8437.7400774826056</c:v>
                </c:pt>
                <c:pt idx="2746">
                  <c:v>-8440.4126343548924</c:v>
                </c:pt>
                <c:pt idx="2747">
                  <c:v>-8443.0818647465167</c:v>
                </c:pt>
                <c:pt idx="2748">
                  <c:v>-8445.747766286504</c:v>
                </c:pt>
                <c:pt idx="2749">
                  <c:v>-8448.4103366068193</c:v>
                </c:pt>
                <c:pt idx="2750">
                  <c:v>-8451.0695733424054</c:v>
                </c:pt>
                <c:pt idx="2751">
                  <c:v>-8453.7254741311499</c:v>
                </c:pt>
                <c:pt idx="2752">
                  <c:v>-8456.3780366139163</c:v>
                </c:pt>
                <c:pt idx="2753">
                  <c:v>-8459.0272584345257</c:v>
                </c:pt>
                <c:pt idx="2754">
                  <c:v>-8461.6731372397662</c:v>
                </c:pt>
                <c:pt idx="2755">
                  <c:v>-8464.3156706794034</c:v>
                </c:pt>
                <c:pt idx="2756">
                  <c:v>-8466.9548564061661</c:v>
                </c:pt>
                <c:pt idx="2757">
                  <c:v>-8469.5906920757607</c:v>
                </c:pt>
                <c:pt idx="2758">
                  <c:v>-8472.2231753468659</c:v>
                </c:pt>
                <c:pt idx="2759">
                  <c:v>-8474.8523038811418</c:v>
                </c:pt>
                <c:pt idx="2760">
                  <c:v>-8477.4780753432278</c:v>
                </c:pt>
                <c:pt idx="2761">
                  <c:v>-8480.1004874007467</c:v>
                </c:pt>
                <c:pt idx="2762">
                  <c:v>-8482.7195377243042</c:v>
                </c:pt>
                <c:pt idx="2763">
                  <c:v>-8485.3352239874821</c:v>
                </c:pt>
                <c:pt idx="2764">
                  <c:v>-8487.9475438668724</c:v>
                </c:pt>
                <c:pt idx="2765">
                  <c:v>-8490.5564950420357</c:v>
                </c:pt>
                <c:pt idx="2766">
                  <c:v>-8493.1620751955361</c:v>
                </c:pt>
                <c:pt idx="2767">
                  <c:v>-8495.7642820129331</c:v>
                </c:pt>
                <c:pt idx="2768">
                  <c:v>-8498.3631131827715</c:v>
                </c:pt>
                <c:pt idx="2769">
                  <c:v>-8500.95856639661</c:v>
                </c:pt>
                <c:pt idx="2770">
                  <c:v>-8503.5506393489977</c:v>
                </c:pt>
                <c:pt idx="2771">
                  <c:v>-8506.1393297374834</c:v>
                </c:pt>
                <c:pt idx="2772">
                  <c:v>-8508.7246352626371</c:v>
                </c:pt>
                <c:pt idx="2773">
                  <c:v>-8511.3065536280155</c:v>
                </c:pt>
                <c:pt idx="2774">
                  <c:v>-8513.8850825401878</c:v>
                </c:pt>
                <c:pt idx="2775">
                  <c:v>-8516.4602197087534</c:v>
                </c:pt>
                <c:pt idx="2776">
                  <c:v>-8519.0319628462985</c:v>
                </c:pt>
                <c:pt idx="2777">
                  <c:v>-8521.6003096684417</c:v>
                </c:pt>
                <c:pt idx="2778">
                  <c:v>-8524.165257893801</c:v>
                </c:pt>
                <c:pt idx="2779">
                  <c:v>-8526.7268052440413</c:v>
                </c:pt>
                <c:pt idx="2780">
                  <c:v>-8529.2849494438196</c:v>
                </c:pt>
                <c:pt idx="2781">
                  <c:v>-8531.8396882208308</c:v>
                </c:pt>
                <c:pt idx="2782">
                  <c:v>-8534.3910193057909</c:v>
                </c:pt>
                <c:pt idx="2783">
                  <c:v>-8536.9389404324447</c:v>
                </c:pt>
                <c:pt idx="2784">
                  <c:v>-8539.4834493375638</c:v>
                </c:pt>
                <c:pt idx="2785">
                  <c:v>-8542.0245437609519</c:v>
                </c:pt>
                <c:pt idx="2786">
                  <c:v>-8544.5622214454488</c:v>
                </c:pt>
                <c:pt idx="2787">
                  <c:v>-8547.0964801369173</c:v>
                </c:pt>
                <c:pt idx="2788">
                  <c:v>-8549.6273175842744</c:v>
                </c:pt>
                <c:pt idx="2789">
                  <c:v>-8552.1547315394655</c:v>
                </c:pt>
                <c:pt idx="2790">
                  <c:v>-8554.6787197574758</c:v>
                </c:pt>
                <c:pt idx="2791">
                  <c:v>-8557.1992799963391</c:v>
                </c:pt>
                <c:pt idx="2792">
                  <c:v>-8559.7164100171303</c:v>
                </c:pt>
                <c:pt idx="2793">
                  <c:v>-8562.2301075839732</c:v>
                </c:pt>
                <c:pt idx="2794">
                  <c:v>-8564.7403704640401</c:v>
                </c:pt>
                <c:pt idx="2795">
                  <c:v>-8567.2471964275574</c:v>
                </c:pt>
                <c:pt idx="2796">
                  <c:v>-8569.7505832477964</c:v>
                </c:pt>
                <c:pt idx="2797">
                  <c:v>-8572.2505287010881</c:v>
                </c:pt>
                <c:pt idx="2798">
                  <c:v>-8574.7470305668194</c:v>
                </c:pt>
                <c:pt idx="2799">
                  <c:v>-8577.240086627442</c:v>
                </c:pt>
                <c:pt idx="2800">
                  <c:v>-8579.7296946684546</c:v>
                </c:pt>
                <c:pt idx="2801">
                  <c:v>-8582.2158524784372</c:v>
                </c:pt>
                <c:pt idx="2802">
                  <c:v>-8584.6985578490167</c:v>
                </c:pt>
                <c:pt idx="2803">
                  <c:v>-8587.1778085748992</c:v>
                </c:pt>
                <c:pt idx="2804">
                  <c:v>-8589.6536024538527</c:v>
                </c:pt>
                <c:pt idx="2805">
                  <c:v>-8592.1259372867171</c:v>
                </c:pt>
                <c:pt idx="2806">
                  <c:v>-8594.5948108774082</c:v>
                </c:pt>
                <c:pt idx="2807">
                  <c:v>-8597.0602210329107</c:v>
                </c:pt>
                <c:pt idx="2808">
                  <c:v>-8599.5221655632886</c:v>
                </c:pt>
                <c:pt idx="2809">
                  <c:v>-8601.9806422816855</c:v>
                </c:pt>
                <c:pt idx="2810">
                  <c:v>-8604.4356490043228</c:v>
                </c:pt>
                <c:pt idx="2811">
                  <c:v>-8606.8871835505124</c:v>
                </c:pt>
                <c:pt idx="2812">
                  <c:v>-8609.3352437426347</c:v>
                </c:pt>
                <c:pt idx="2813">
                  <c:v>-8611.7798274061679</c:v>
                </c:pt>
                <c:pt idx="2814">
                  <c:v>-8614.2209323696807</c:v>
                </c:pt>
                <c:pt idx="2815">
                  <c:v>-8616.6585564648176</c:v>
                </c:pt>
                <c:pt idx="2816">
                  <c:v>-8619.0926975263319</c:v>
                </c:pt>
                <c:pt idx="2817">
                  <c:v>-8621.5233533920582</c:v>
                </c:pt>
                <c:pt idx="2818">
                  <c:v>-8623.9505219029343</c:v>
                </c:pt>
                <c:pt idx="2819">
                  <c:v>-8626.374200902992</c:v>
                </c:pt>
                <c:pt idx="2820">
                  <c:v>-8628.7943882393611</c:v>
                </c:pt>
                <c:pt idx="2821">
                  <c:v>-8631.2110817622797</c:v>
                </c:pt>
                <c:pt idx="2822">
                  <c:v>-8633.624279325084</c:v>
                </c:pt>
                <c:pt idx="2823">
                  <c:v>-8636.0339787842167</c:v>
                </c:pt>
                <c:pt idx="2824">
                  <c:v>-8638.4401779992259</c:v>
                </c:pt>
                <c:pt idx="2825">
                  <c:v>-8640.8428748327733</c:v>
                </c:pt>
                <c:pt idx="2826">
                  <c:v>-8643.2420671506279</c:v>
                </c:pt>
                <c:pt idx="2827">
                  <c:v>-8645.6377528216708</c:v>
                </c:pt>
                <c:pt idx="2828">
                  <c:v>-8648.0299297179008</c:v>
                </c:pt>
                <c:pt idx="2829">
                  <c:v>-8650.4185957144346</c:v>
                </c:pt>
                <c:pt idx="2830">
                  <c:v>-8652.8037486895082</c:v>
                </c:pt>
                <c:pt idx="2831">
                  <c:v>-8655.1853865244648</c:v>
                </c:pt>
                <c:pt idx="2832">
                  <c:v>-8657.5635071037905</c:v>
                </c:pt>
                <c:pt idx="2833">
                  <c:v>-8659.9381083150802</c:v>
                </c:pt>
                <c:pt idx="2834">
                  <c:v>-8662.3091880490647</c:v>
                </c:pt>
                <c:pt idx="2835">
                  <c:v>-8664.6767441995908</c:v>
                </c:pt>
                <c:pt idx="2836">
                  <c:v>-8667.0407746636502</c:v>
                </c:pt>
                <c:pt idx="2837">
                  <c:v>-8669.4012773413597</c:v>
                </c:pt>
                <c:pt idx="2838">
                  <c:v>-8671.7582501359611</c:v>
                </c:pt>
                <c:pt idx="2839">
                  <c:v>-8674.1116909538487</c:v>
                </c:pt>
                <c:pt idx="2840">
                  <c:v>-8676.461597704536</c:v>
                </c:pt>
                <c:pt idx="2841">
                  <c:v>-8678.8079683006908</c:v>
                </c:pt>
                <c:pt idx="2842">
                  <c:v>-8681.1508006581153</c:v>
                </c:pt>
                <c:pt idx="2843">
                  <c:v>-8683.4900926957562</c:v>
                </c:pt>
                <c:pt idx="2844">
                  <c:v>-8685.8258423357001</c:v>
                </c:pt>
                <c:pt idx="2845">
                  <c:v>-8688.1580475031842</c:v>
                </c:pt>
                <c:pt idx="2846">
                  <c:v>-8690.4867061265941</c:v>
                </c:pt>
                <c:pt idx="2847">
                  <c:v>-8692.8118161374678</c:v>
                </c:pt>
                <c:pt idx="2848">
                  <c:v>-8695.1333754704901</c:v>
                </c:pt>
                <c:pt idx="2849">
                  <c:v>-8697.4513820635075</c:v>
                </c:pt>
                <c:pt idx="2850">
                  <c:v>-8699.7658338575129</c:v>
                </c:pt>
                <c:pt idx="2851">
                  <c:v>-8702.076728796661</c:v>
                </c:pt>
                <c:pt idx="2852">
                  <c:v>-8704.3840648282712</c:v>
                </c:pt>
                <c:pt idx="2853">
                  <c:v>-8706.6878399028101</c:v>
                </c:pt>
                <c:pt idx="2854">
                  <c:v>-8708.9880519739272</c:v>
                </c:pt>
                <c:pt idx="2855">
                  <c:v>-8711.2846989984173</c:v>
                </c:pt>
                <c:pt idx="2856">
                  <c:v>-8713.5777789362583</c:v>
                </c:pt>
                <c:pt idx="2857">
                  <c:v>-8715.867289750584</c:v>
                </c:pt>
                <c:pt idx="2858">
                  <c:v>-8718.1532294077024</c:v>
                </c:pt>
                <c:pt idx="2859">
                  <c:v>-8720.435595877103</c:v>
                </c:pt>
                <c:pt idx="2860">
                  <c:v>-8722.7143871314292</c:v>
                </c:pt>
                <c:pt idx="2861">
                  <c:v>-8724.9896011465225</c:v>
                </c:pt>
                <c:pt idx="2862">
                  <c:v>-8727.2612359013856</c:v>
                </c:pt>
                <c:pt idx="2863">
                  <c:v>-8729.529289378208</c:v>
                </c:pt>
                <c:pt idx="2864">
                  <c:v>-8731.7937595623607</c:v>
                </c:pt>
                <c:pt idx="2865">
                  <c:v>-8734.0546444423926</c:v>
                </c:pt>
                <c:pt idx="2866">
                  <c:v>-8736.3119420100411</c:v>
                </c:pt>
                <c:pt idx="2867">
                  <c:v>-8738.5656502602305</c:v>
                </c:pt>
                <c:pt idx="2868">
                  <c:v>-8740.8157671910685</c:v>
                </c:pt>
                <c:pt idx="2869">
                  <c:v>-8743.0622908038622</c:v>
                </c:pt>
                <c:pt idx="2870">
                  <c:v>-8745.3052191030965</c:v>
                </c:pt>
                <c:pt idx="2871">
                  <c:v>-8747.5445500964706</c:v>
                </c:pt>
                <c:pt idx="2872">
                  <c:v>-8749.7802817948559</c:v>
                </c:pt>
                <c:pt idx="2873">
                  <c:v>-8752.0124122123343</c:v>
                </c:pt>
                <c:pt idx="2874">
                  <c:v>-8754.2409393661892</c:v>
                </c:pt>
                <c:pt idx="2875">
                  <c:v>-8756.4658612768908</c:v>
                </c:pt>
                <c:pt idx="2876">
                  <c:v>-8758.6871759681253</c:v>
                </c:pt>
                <c:pt idx="2877">
                  <c:v>-8760.9048814667804</c:v>
                </c:pt>
                <c:pt idx="2878">
                  <c:v>-8763.1189758029395</c:v>
                </c:pt>
                <c:pt idx="2879">
                  <c:v>-8765.3294570099097</c:v>
                </c:pt>
                <c:pt idx="2880">
                  <c:v>-8767.536323124199</c:v>
                </c:pt>
                <c:pt idx="2881">
                  <c:v>-8769.739572185521</c:v>
                </c:pt>
                <c:pt idx="2882">
                  <c:v>-8771.9392022368102</c:v>
                </c:pt>
                <c:pt idx="2883">
                  <c:v>-8774.1352113242192</c:v>
                </c:pt>
                <c:pt idx="2884">
                  <c:v>-8776.3275974971039</c:v>
                </c:pt>
                <c:pt idx="2885">
                  <c:v>-8778.5163588080486</c:v>
                </c:pt>
                <c:pt idx="2886">
                  <c:v>-8780.7014933128576</c:v>
                </c:pt>
                <c:pt idx="2887">
                  <c:v>-8782.8829990705526</c:v>
                </c:pt>
                <c:pt idx="2888">
                  <c:v>-8785.0608741433753</c:v>
                </c:pt>
                <c:pt idx="2889">
                  <c:v>-8787.2351165968012</c:v>
                </c:pt>
                <c:pt idx="2890">
                  <c:v>-8789.4057244995256</c:v>
                </c:pt>
                <c:pt idx="2891">
                  <c:v>-8791.5726959234817</c:v>
                </c:pt>
                <c:pt idx="2892">
                  <c:v>-8793.7360289438184</c:v>
                </c:pt>
                <c:pt idx="2893">
                  <c:v>-8795.8957216389263</c:v>
                </c:pt>
                <c:pt idx="2894">
                  <c:v>-8798.0517720904299</c:v>
                </c:pt>
                <c:pt idx="2895">
                  <c:v>-8800.2041783831828</c:v>
                </c:pt>
                <c:pt idx="2896">
                  <c:v>-8802.3529386052815</c:v>
                </c:pt>
                <c:pt idx="2897">
                  <c:v>-8804.4980508480585</c:v>
                </c:pt>
                <c:pt idx="2898">
                  <c:v>-8806.6395132060861</c:v>
                </c:pt>
                <c:pt idx="2899">
                  <c:v>-8808.7773237771835</c:v>
                </c:pt>
                <c:pt idx="2900">
                  <c:v>-8810.9114806624057</c:v>
                </c:pt>
                <c:pt idx="2901">
                  <c:v>-8813.0419819660619</c:v>
                </c:pt>
                <c:pt idx="2902">
                  <c:v>-8815.1688257956957</c:v>
                </c:pt>
                <c:pt idx="2903">
                  <c:v>-8817.2920102621119</c:v>
                </c:pt>
                <c:pt idx="2904">
                  <c:v>-8819.4115334793623</c:v>
                </c:pt>
                <c:pt idx="2905">
                  <c:v>-8821.5273935647529</c:v>
                </c:pt>
                <c:pt idx="2906">
                  <c:v>-8823.6395886388345</c:v>
                </c:pt>
                <c:pt idx="2907">
                  <c:v>-8825.7481168254271</c:v>
                </c:pt>
                <c:pt idx="2908">
                  <c:v>-8827.85297625159</c:v>
                </c:pt>
                <c:pt idx="2909">
                  <c:v>-8829.9541650476585</c:v>
                </c:pt>
                <c:pt idx="2910">
                  <c:v>-8832.0516813472223</c:v>
                </c:pt>
                <c:pt idx="2911">
                  <c:v>-8834.1455232871303</c:v>
                </c:pt>
                <c:pt idx="2912">
                  <c:v>-8836.2356890074971</c:v>
                </c:pt>
                <c:pt idx="2913">
                  <c:v>-8838.3221766517017</c:v>
                </c:pt>
                <c:pt idx="2914">
                  <c:v>-8840.4049843663997</c:v>
                </c:pt>
                <c:pt idx="2915">
                  <c:v>-8842.4841103014951</c:v>
                </c:pt>
                <c:pt idx="2916">
                  <c:v>-8844.5595526101843</c:v>
                </c:pt>
                <c:pt idx="2917">
                  <c:v>-8846.631309448916</c:v>
                </c:pt>
                <c:pt idx="2918">
                  <c:v>-8848.6993789774333</c:v>
                </c:pt>
                <c:pt idx="2919">
                  <c:v>-8850.7637593587388</c:v>
                </c:pt>
                <c:pt idx="2920">
                  <c:v>-8852.8244487591164</c:v>
                </c:pt>
                <c:pt idx="2921">
                  <c:v>-8854.8814453481282</c:v>
                </c:pt>
                <c:pt idx="2922">
                  <c:v>-8856.9347472986246</c:v>
                </c:pt>
                <c:pt idx="2923">
                  <c:v>-8858.9843527867233</c:v>
                </c:pt>
                <c:pt idx="2924">
                  <c:v>-8861.0302599918341</c:v>
                </c:pt>
                <c:pt idx="2925">
                  <c:v>-8863.0724670966538</c:v>
                </c:pt>
                <c:pt idx="2926">
                  <c:v>-8865.1109722871606</c:v>
                </c:pt>
                <c:pt idx="2927">
                  <c:v>-8867.1457737526216</c:v>
                </c:pt>
                <c:pt idx="2928">
                  <c:v>-8869.1768696855943</c:v>
                </c:pt>
                <c:pt idx="2929">
                  <c:v>-8871.2042582819322</c:v>
                </c:pt>
                <c:pt idx="2930">
                  <c:v>-8873.2279377407795</c:v>
                </c:pt>
                <c:pt idx="2931">
                  <c:v>-8875.2479062645725</c:v>
                </c:pt>
                <c:pt idx="2932">
                  <c:v>-8877.2641620590384</c:v>
                </c:pt>
                <c:pt idx="2933">
                  <c:v>-8879.2767033332184</c:v>
                </c:pt>
                <c:pt idx="2934">
                  <c:v>-8881.2855282994406</c:v>
                </c:pt>
                <c:pt idx="2935">
                  <c:v>-8883.2906351733363</c:v>
                </c:pt>
                <c:pt idx="2936">
                  <c:v>-8885.2920221738423</c:v>
                </c:pt>
                <c:pt idx="2937">
                  <c:v>-8887.2896875231963</c:v>
                </c:pt>
                <c:pt idx="2938">
                  <c:v>-8889.2836294469435</c:v>
                </c:pt>
                <c:pt idx="2939">
                  <c:v>-8891.2738461739391</c:v>
                </c:pt>
                <c:pt idx="2940">
                  <c:v>-8893.2603359363402</c:v>
                </c:pt>
                <c:pt idx="2941">
                  <c:v>-8895.2430969696234</c:v>
                </c:pt>
                <c:pt idx="2942">
                  <c:v>-8897.2221275125703</c:v>
                </c:pt>
                <c:pt idx="2943">
                  <c:v>-8899.1974258072769</c:v>
                </c:pt>
                <c:pt idx="2944">
                  <c:v>-8901.1689900991623</c:v>
                </c:pt>
                <c:pt idx="2945">
                  <c:v>-8903.1368186369491</c:v>
                </c:pt>
                <c:pt idx="2946">
                  <c:v>-8905.1009096726884</c:v>
                </c:pt>
                <c:pt idx="2947">
                  <c:v>-8907.0612614617512</c:v>
                </c:pt>
                <c:pt idx="2948">
                  <c:v>-8909.0178722628207</c:v>
                </c:pt>
                <c:pt idx="2949">
                  <c:v>-8910.9707403379125</c:v>
                </c:pt>
                <c:pt idx="2950">
                  <c:v>-8912.9198639523675</c:v>
                </c:pt>
                <c:pt idx="2951">
                  <c:v>-8914.8652413748405</c:v>
                </c:pt>
                <c:pt idx="2952">
                  <c:v>-8916.8068708773299</c:v>
                </c:pt>
                <c:pt idx="2953">
                  <c:v>-8918.7447507351517</c:v>
                </c:pt>
                <c:pt idx="2954">
                  <c:v>-8920.6788792269563</c:v>
                </c:pt>
                <c:pt idx="2955">
                  <c:v>-8922.6092546347245</c:v>
                </c:pt>
                <c:pt idx="2956">
                  <c:v>-8924.5358752437769</c:v>
                </c:pt>
                <c:pt idx="2957">
                  <c:v>-8926.4587393427628</c:v>
                </c:pt>
                <c:pt idx="2958">
                  <c:v>-8928.3778452236729</c:v>
                </c:pt>
                <c:pt idx="2959">
                  <c:v>-8930.2931911818287</c:v>
                </c:pt>
                <c:pt idx="2960">
                  <c:v>-8932.2047755159037</c:v>
                </c:pt>
                <c:pt idx="2961">
                  <c:v>-8934.1125965279007</c:v>
                </c:pt>
                <c:pt idx="2962">
                  <c:v>-8936.0166525231707</c:v>
                </c:pt>
                <c:pt idx="2963">
                  <c:v>-8937.9169418104102</c:v>
                </c:pt>
                <c:pt idx="2964">
                  <c:v>-8939.813462701657</c:v>
                </c:pt>
                <c:pt idx="2965">
                  <c:v>-8941.7062135123051</c:v>
                </c:pt>
                <c:pt idx="2966">
                  <c:v>-8943.595192561088</c:v>
                </c:pt>
                <c:pt idx="2967">
                  <c:v>-8945.4803981700916</c:v>
                </c:pt>
                <c:pt idx="2968">
                  <c:v>-8947.3618286647579</c:v>
                </c:pt>
                <c:pt idx="2969">
                  <c:v>-8949.2394823738778</c:v>
                </c:pt>
                <c:pt idx="2970">
                  <c:v>-8951.1133576295979</c:v>
                </c:pt>
                <c:pt idx="2971">
                  <c:v>-8952.9834527674229</c:v>
                </c:pt>
                <c:pt idx="2972">
                  <c:v>-8954.8497661262136</c:v>
                </c:pt>
                <c:pt idx="2973">
                  <c:v>-8956.7122960481902</c:v>
                </c:pt>
                <c:pt idx="2974">
                  <c:v>-8958.5710408789328</c:v>
                </c:pt>
                <c:pt idx="2975">
                  <c:v>-8960.4259989673865</c:v>
                </c:pt>
                <c:pt idx="2976">
                  <c:v>-8962.2771686658562</c:v>
                </c:pt>
                <c:pt idx="2977">
                  <c:v>-8964.1245483300172</c:v>
                </c:pt>
                <c:pt idx="2978">
                  <c:v>-8965.9681363189047</c:v>
                </c:pt>
                <c:pt idx="2979">
                  <c:v>-8967.8079309949262</c:v>
                </c:pt>
                <c:pt idx="2980">
                  <c:v>-8969.6439307238579</c:v>
                </c:pt>
                <c:pt idx="2981">
                  <c:v>-8971.4761338748467</c:v>
                </c:pt>
                <c:pt idx="2982">
                  <c:v>-8973.3045388204137</c:v>
                </c:pt>
                <c:pt idx="2983">
                  <c:v>-8975.1291439364504</c:v>
                </c:pt>
                <c:pt idx="2984">
                  <c:v>-8976.9499476022211</c:v>
                </c:pt>
                <c:pt idx="2985">
                  <c:v>-8978.7669482003785</c:v>
                </c:pt>
                <c:pt idx="2986">
                  <c:v>-8980.5801441169424</c:v>
                </c:pt>
                <c:pt idx="2987">
                  <c:v>-8982.3895337413142</c:v>
                </c:pt>
                <c:pt idx="2988">
                  <c:v>-8984.1951154662784</c:v>
                </c:pt>
                <c:pt idx="2989">
                  <c:v>-8985.9968876879993</c:v>
                </c:pt>
                <c:pt idx="2990">
                  <c:v>-8987.7948488060356</c:v>
                </c:pt>
                <c:pt idx="2991">
                  <c:v>-8989.5889972233108</c:v>
                </c:pt>
                <c:pt idx="2992">
                  <c:v>-8991.3793313461538</c:v>
                </c:pt>
                <c:pt idx="2993">
                  <c:v>-8993.1658495842712</c:v>
                </c:pt>
                <c:pt idx="2994">
                  <c:v>-8994.9485503507676</c:v>
                </c:pt>
                <c:pt idx="2995">
                  <c:v>-8996.7274320621291</c:v>
                </c:pt>
                <c:pt idx="2996">
                  <c:v>-8998.5024931382395</c:v>
                </c:pt>
                <c:pt idx="2997">
                  <c:v>-9000.2737320023716</c:v>
                </c:pt>
                <c:pt idx="2998">
                  <c:v>-9002.0411470812069</c:v>
                </c:pt>
                <c:pt idx="2999">
                  <c:v>-9003.8047368048046</c:v>
                </c:pt>
                <c:pt idx="3000">
                  <c:v>-9005.5644996066349</c:v>
                </c:pt>
                <c:pt idx="3001">
                  <c:v>-9007.3204339235617</c:v>
                </c:pt>
                <c:pt idx="3002">
                  <c:v>-9009.0725381958509</c:v>
                </c:pt>
                <c:pt idx="3003">
                  <c:v>-9010.8208108671752</c:v>
                </c:pt>
                <c:pt idx="3004">
                  <c:v>-9012.5652503845995</c:v>
                </c:pt>
                <c:pt idx="3005">
                  <c:v>-9014.3058551986051</c:v>
                </c:pt>
                <c:pt idx="3006">
                  <c:v>-9016.0426237630709</c:v>
                </c:pt>
                <c:pt idx="3007">
                  <c:v>-9017.7755545352957</c:v>
                </c:pt>
                <c:pt idx="3008">
                  <c:v>-9019.5046459759687</c:v>
                </c:pt>
                <c:pt idx="3009">
                  <c:v>-9021.2298965492046</c:v>
                </c:pt>
                <c:pt idx="3010">
                  <c:v>-9022.9513047225228</c:v>
                </c:pt>
                <c:pt idx="3011">
                  <c:v>-9024.6688689668626</c:v>
                </c:pt>
                <c:pt idx="3012">
                  <c:v>-9026.3825877565687</c:v>
                </c:pt>
                <c:pt idx="3013">
                  <c:v>-9028.0924595694087</c:v>
                </c:pt>
                <c:pt idx="3014">
                  <c:v>-9029.798482886561</c:v>
                </c:pt>
                <c:pt idx="3015">
                  <c:v>-9031.5006561926239</c:v>
                </c:pt>
                <c:pt idx="3016">
                  <c:v>-9033.1989779756241</c:v>
                </c:pt>
                <c:pt idx="3017">
                  <c:v>-9034.8934467270028</c:v>
                </c:pt>
                <c:pt idx="3018">
                  <c:v>-9036.5840609416173</c:v>
                </c:pt>
                <c:pt idx="3019">
                  <c:v>-9038.2708191177608</c:v>
                </c:pt>
                <c:pt idx="3020">
                  <c:v>-9039.9537197571444</c:v>
                </c:pt>
                <c:pt idx="3021">
                  <c:v>-9041.63276136491</c:v>
                </c:pt>
                <c:pt idx="3022">
                  <c:v>-9043.3079424496173</c:v>
                </c:pt>
                <c:pt idx="3023">
                  <c:v>-9044.9792615232709</c:v>
                </c:pt>
                <c:pt idx="3024">
                  <c:v>-9046.6467171012919</c:v>
                </c:pt>
                <c:pt idx="3025">
                  <c:v>-9048.310307702548</c:v>
                </c:pt>
                <c:pt idx="3026">
                  <c:v>-9049.9700318493178</c:v>
                </c:pt>
                <c:pt idx="3027">
                  <c:v>-9051.6258880673377</c:v>
                </c:pt>
                <c:pt idx="3028">
                  <c:v>-9053.2778748857636</c:v>
                </c:pt>
                <c:pt idx="3029">
                  <c:v>-9054.9259908371987</c:v>
                </c:pt>
                <c:pt idx="3030">
                  <c:v>-9056.5702344576821</c:v>
                </c:pt>
                <c:pt idx="3031">
                  <c:v>-9058.2106042866835</c:v>
                </c:pt>
                <c:pt idx="3032">
                  <c:v>-9059.8470988671288</c:v>
                </c:pt>
                <c:pt idx="3033">
                  <c:v>-9061.4797167453726</c:v>
                </c:pt>
                <c:pt idx="3034">
                  <c:v>-9063.1084564712201</c:v>
                </c:pt>
                <c:pt idx="3035">
                  <c:v>-9064.7333165979235</c:v>
                </c:pt>
                <c:pt idx="3036">
                  <c:v>-9066.3542956821693</c:v>
                </c:pt>
                <c:pt idx="3037">
                  <c:v>-9067.9713922841074</c:v>
                </c:pt>
                <c:pt idx="3038">
                  <c:v>-9069.5846049673255</c:v>
                </c:pt>
                <c:pt idx="3039">
                  <c:v>-9071.1939322988674</c:v>
                </c:pt>
                <c:pt idx="3040">
                  <c:v>-9072.7993728492202</c:v>
                </c:pt>
                <c:pt idx="3041">
                  <c:v>-9074.4009251923308</c:v>
                </c:pt>
                <c:pt idx="3042">
                  <c:v>-9075.9985879055985</c:v>
                </c:pt>
                <c:pt idx="3043">
                  <c:v>-9077.5923595698714</c:v>
                </c:pt>
                <c:pt idx="3044">
                  <c:v>-9079.1822387694683</c:v>
                </c:pt>
                <c:pt idx="3045">
                  <c:v>-9080.768224092144</c:v>
                </c:pt>
                <c:pt idx="3046">
                  <c:v>-9082.3503141291349</c:v>
                </c:pt>
                <c:pt idx="3047">
                  <c:v>-9083.9285074751242</c:v>
                </c:pt>
                <c:pt idx="3048">
                  <c:v>-9085.5028027282533</c:v>
                </c:pt>
                <c:pt idx="3049">
                  <c:v>-9087.0731984901377</c:v>
                </c:pt>
                <c:pt idx="3050">
                  <c:v>-9088.6396933658525</c:v>
                </c:pt>
                <c:pt idx="3051">
                  <c:v>-9090.2022859639292</c:v>
                </c:pt>
                <c:pt idx="3052">
                  <c:v>-9091.7609748963787</c:v>
                </c:pt>
                <c:pt idx="3053">
                  <c:v>-9093.3157587786718</c:v>
                </c:pt>
                <c:pt idx="3054">
                  <c:v>-9094.8666362297445</c:v>
                </c:pt>
                <c:pt idx="3055">
                  <c:v>-9096.413605872016</c:v>
                </c:pt>
                <c:pt idx="3056">
                  <c:v>-9097.9566663313635</c:v>
                </c:pt>
                <c:pt idx="3057">
                  <c:v>-9099.4958162371404</c:v>
                </c:pt>
                <c:pt idx="3058">
                  <c:v>-9101.0310542221741</c:v>
                </c:pt>
                <c:pt idx="3059">
                  <c:v>-9102.5623789227757</c:v>
                </c:pt>
                <c:pt idx="3060">
                  <c:v>-9104.0897889787138</c:v>
                </c:pt>
                <c:pt idx="3061">
                  <c:v>-9105.6132830332517</c:v>
                </c:pt>
                <c:pt idx="3062">
                  <c:v>-9107.1328597331194</c:v>
                </c:pt>
                <c:pt idx="3063">
                  <c:v>-9108.6485177285376</c:v>
                </c:pt>
                <c:pt idx="3064">
                  <c:v>-9110.1602556731887</c:v>
                </c:pt>
                <c:pt idx="3065">
                  <c:v>-9111.6680722242618</c:v>
                </c:pt>
                <c:pt idx="3066">
                  <c:v>-9113.1719660424151</c:v>
                </c:pt>
                <c:pt idx="3067">
                  <c:v>-9114.6719357917864</c:v>
                </c:pt>
                <c:pt idx="3068">
                  <c:v>-9116.1679801400132</c:v>
                </c:pt>
                <c:pt idx="3069">
                  <c:v>-9117.6600977582129</c:v>
                </c:pt>
                <c:pt idx="3070">
                  <c:v>-9119.1482873209861</c:v>
                </c:pt>
                <c:pt idx="3071">
                  <c:v>-9120.6325475064314</c:v>
                </c:pt>
                <c:pt idx="3072">
                  <c:v>-9122.1128769961288</c:v>
                </c:pt>
                <c:pt idx="3073">
                  <c:v>-9123.5892744751582</c:v>
                </c:pt>
                <c:pt idx="3074">
                  <c:v>-9125.0617386320882</c:v>
                </c:pt>
                <c:pt idx="3075">
                  <c:v>-9126.5302681589783</c:v>
                </c:pt>
                <c:pt idx="3076">
                  <c:v>-9127.9948617513892</c:v>
                </c:pt>
                <c:pt idx="3077">
                  <c:v>-9129.4555181083761</c:v>
                </c:pt>
                <c:pt idx="3078">
                  <c:v>-9130.9122359324829</c:v>
                </c:pt>
                <c:pt idx="3079">
                  <c:v>-9132.3650139297661</c:v>
                </c:pt>
                <c:pt idx="3080">
                  <c:v>-9133.8138508097745</c:v>
                </c:pt>
                <c:pt idx="3081">
                  <c:v>-9135.2587452855514</c:v>
                </c:pt>
                <c:pt idx="3082">
                  <c:v>-9136.699696073656</c:v>
                </c:pt>
                <c:pt idx="3083">
                  <c:v>-9138.1367018941401</c:v>
                </c:pt>
                <c:pt idx="3084">
                  <c:v>-9139.5697614705623</c:v>
                </c:pt>
                <c:pt idx="3085">
                  <c:v>-9140.9988735299885</c:v>
                </c:pt>
                <c:pt idx="3086">
                  <c:v>-9142.4240368029878</c:v>
                </c:pt>
                <c:pt idx="3087">
                  <c:v>-9143.8452500236399</c:v>
                </c:pt>
                <c:pt idx="3088">
                  <c:v>-9145.2625119295299</c:v>
                </c:pt>
                <c:pt idx="3089">
                  <c:v>-9146.6758212617551</c:v>
                </c:pt>
                <c:pt idx="3090">
                  <c:v>-9148.0851767649256</c:v>
                </c:pt>
                <c:pt idx="3091">
                  <c:v>-9149.4905771871599</c:v>
                </c:pt>
                <c:pt idx="3092">
                  <c:v>-9150.8920212800876</c:v>
                </c:pt>
                <c:pt idx="3093">
                  <c:v>-9152.2895077988615</c:v>
                </c:pt>
                <c:pt idx="3094">
                  <c:v>-9153.6830355021393</c:v>
                </c:pt>
                <c:pt idx="3095">
                  <c:v>-9155.0726031521026</c:v>
                </c:pt>
                <c:pt idx="3096">
                  <c:v>-9156.4582095144469</c:v>
                </c:pt>
                <c:pt idx="3097">
                  <c:v>-9157.8398533583895</c:v>
                </c:pt>
                <c:pt idx="3098">
                  <c:v>-9159.2175334566655</c:v>
                </c:pt>
                <c:pt idx="3099">
                  <c:v>-9160.591248585526</c:v>
                </c:pt>
                <c:pt idx="3100">
                  <c:v>-9161.9609975247567</c:v>
                </c:pt>
                <c:pt idx="3101">
                  <c:v>-9163.3267790576519</c:v>
                </c:pt>
                <c:pt idx="3102">
                  <c:v>-9164.6885919710403</c:v>
                </c:pt>
                <c:pt idx="3103">
                  <c:v>-9166.0464350552647</c:v>
                </c:pt>
                <c:pt idx="3104">
                  <c:v>-9167.4003071042134</c:v>
                </c:pt>
                <c:pt idx="3105">
                  <c:v>-9168.7502069152815</c:v>
                </c:pt>
                <c:pt idx="3106">
                  <c:v>-9170.0961332894021</c:v>
                </c:pt>
                <c:pt idx="3107">
                  <c:v>-9171.4380850310445</c:v>
                </c:pt>
                <c:pt idx="3108">
                  <c:v>-9172.7760609481902</c:v>
                </c:pt>
                <c:pt idx="3109">
                  <c:v>-9174.1100598523662</c:v>
                </c:pt>
                <c:pt idx="3110">
                  <c:v>-9175.4400805586338</c:v>
                </c:pt>
                <c:pt idx="3111">
                  <c:v>-9176.7661218855774</c:v>
                </c:pt>
                <c:pt idx="3112">
                  <c:v>-9178.088182655325</c:v>
                </c:pt>
                <c:pt idx="3113">
                  <c:v>-9179.4062616935335</c:v>
                </c:pt>
                <c:pt idx="3114">
                  <c:v>-9180.7203578294084</c:v>
                </c:pt>
                <c:pt idx="3115">
                  <c:v>-9182.0304698956734</c:v>
                </c:pt>
                <c:pt idx="3116">
                  <c:v>-9183.3365967286118</c:v>
                </c:pt>
                <c:pt idx="3117">
                  <c:v>-9184.6387371680321</c:v>
                </c:pt>
                <c:pt idx="3118">
                  <c:v>-9185.9368900572954</c:v>
                </c:pt>
                <c:pt idx="3119">
                  <c:v>-9187.2310542432915</c:v>
                </c:pt>
                <c:pt idx="3120">
                  <c:v>-9188.5212285764646</c:v>
                </c:pt>
                <c:pt idx="3121">
                  <c:v>-9189.8074119108041</c:v>
                </c:pt>
                <c:pt idx="3122">
                  <c:v>-9191.0896031038264</c:v>
                </c:pt>
                <c:pt idx="3123">
                  <c:v>-9192.3678010166168</c:v>
                </c:pt>
                <c:pt idx="3124">
                  <c:v>-9193.6420045137984</c:v>
                </c:pt>
                <c:pt idx="3125">
                  <c:v>-9194.9122124635323</c:v>
                </c:pt>
                <c:pt idx="3126">
                  <c:v>-9196.1784237375468</c:v>
                </c:pt>
                <c:pt idx="3127">
                  <c:v>-9197.440637211108</c:v>
                </c:pt>
                <c:pt idx="3128">
                  <c:v>-9198.6988517630398</c:v>
                </c:pt>
                <c:pt idx="3129">
                  <c:v>-9199.9530662757097</c:v>
                </c:pt>
                <c:pt idx="3130">
                  <c:v>-9201.2032796350504</c:v>
                </c:pt>
                <c:pt idx="3131">
                  <c:v>-9202.4494907305343</c:v>
                </c:pt>
                <c:pt idx="3132">
                  <c:v>-9203.6916984552045</c:v>
                </c:pt>
                <c:pt idx="3133">
                  <c:v>-9204.9299017056437</c:v>
                </c:pt>
                <c:pt idx="3134">
                  <c:v>-9206.1640993820092</c:v>
                </c:pt>
                <c:pt idx="3135">
                  <c:v>-9207.3942903879997</c:v>
                </c:pt>
                <c:pt idx="3136">
                  <c:v>-9208.6204736308864</c:v>
                </c:pt>
                <c:pt idx="3137">
                  <c:v>-9209.8426480214875</c:v>
                </c:pt>
                <c:pt idx="3138">
                  <c:v>-9211.0608124741957</c:v>
                </c:pt>
                <c:pt idx="3139">
                  <c:v>-9212.2749659069541</c:v>
                </c:pt>
                <c:pt idx="3140">
                  <c:v>-9213.4851072412803</c:v>
                </c:pt>
                <c:pt idx="3141">
                  <c:v>-9214.6912354022406</c:v>
                </c:pt>
                <c:pt idx="3142">
                  <c:v>-9215.8933493184777</c:v>
                </c:pt>
                <c:pt idx="3143">
                  <c:v>-9217.0914479221992</c:v>
                </c:pt>
                <c:pt idx="3144">
                  <c:v>-9218.2855301491763</c:v>
                </c:pt>
                <c:pt idx="3145">
                  <c:v>-9219.4755949387418</c:v>
                </c:pt>
                <c:pt idx="3146">
                  <c:v>-9220.6616412338135</c:v>
                </c:pt>
                <c:pt idx="3147">
                  <c:v>-9221.8436679808601</c:v>
                </c:pt>
                <c:pt idx="3148">
                  <c:v>-9223.0216741299337</c:v>
                </c:pt>
                <c:pt idx="3149">
                  <c:v>-9224.195658634655</c:v>
                </c:pt>
                <c:pt idx="3150">
                  <c:v>-9225.3656204522158</c:v>
                </c:pt>
                <c:pt idx="3151">
                  <c:v>-9226.5315585433727</c:v>
                </c:pt>
                <c:pt idx="3152">
                  <c:v>-9227.6934718724715</c:v>
                </c:pt>
                <c:pt idx="3153">
                  <c:v>-9228.8513594074248</c:v>
                </c:pt>
                <c:pt idx="3154">
                  <c:v>-9230.005220119725</c:v>
                </c:pt>
                <c:pt idx="3155">
                  <c:v>-9231.1550529844335</c:v>
                </c:pt>
                <c:pt idx="3156">
                  <c:v>-9232.3008569801987</c:v>
                </c:pt>
                <c:pt idx="3157">
                  <c:v>-9233.4426310892413</c:v>
                </c:pt>
                <c:pt idx="3158">
                  <c:v>-9234.5803742973658</c:v>
                </c:pt>
                <c:pt idx="3159">
                  <c:v>-9235.7140855939542</c:v>
                </c:pt>
                <c:pt idx="3160">
                  <c:v>-9236.8437639719741</c:v>
                </c:pt>
                <c:pt idx="3161">
                  <c:v>-9237.9694084279672</c:v>
                </c:pt>
                <c:pt idx="3162">
                  <c:v>-9239.0910179620696</c:v>
                </c:pt>
                <c:pt idx="3163">
                  <c:v>-9240.2085915779917</c:v>
                </c:pt>
                <c:pt idx="3164">
                  <c:v>-9241.3221282830345</c:v>
                </c:pt>
                <c:pt idx="3165">
                  <c:v>-9242.4316270880772</c:v>
                </c:pt>
                <c:pt idx="3166">
                  <c:v>-9243.537087007604</c:v>
                </c:pt>
                <c:pt idx="3167">
                  <c:v>-9244.6385070596607</c:v>
                </c:pt>
                <c:pt idx="3168">
                  <c:v>-9245.7358862659057</c:v>
                </c:pt>
                <c:pt idx="3169">
                  <c:v>-9246.8292236515717</c:v>
                </c:pt>
                <c:pt idx="3170">
                  <c:v>-9247.9185182454858</c:v>
                </c:pt>
                <c:pt idx="3171">
                  <c:v>-9249.0037690800655</c:v>
                </c:pt>
                <c:pt idx="3172">
                  <c:v>-9250.0849751913229</c:v>
                </c:pt>
                <c:pt idx="3173">
                  <c:v>-9251.1621356188625</c:v>
                </c:pt>
                <c:pt idx="3174">
                  <c:v>-9252.2352494058778</c:v>
                </c:pt>
                <c:pt idx="3175">
                  <c:v>-9253.3043155991654</c:v>
                </c:pt>
                <c:pt idx="3176">
                  <c:v>-9254.3693332491057</c:v>
                </c:pt>
                <c:pt idx="3177">
                  <c:v>-9255.4303014096822</c:v>
                </c:pt>
                <c:pt idx="3178">
                  <c:v>-9256.4872191384802</c:v>
                </c:pt>
                <c:pt idx="3179">
                  <c:v>-9257.5400854966738</c:v>
                </c:pt>
                <c:pt idx="3180">
                  <c:v>-9258.5888995490386</c:v>
                </c:pt>
                <c:pt idx="3181">
                  <c:v>-9259.633660363952</c:v>
                </c:pt>
                <c:pt idx="3182">
                  <c:v>-9260.6743670133856</c:v>
                </c:pt>
                <c:pt idx="3183">
                  <c:v>-9261.7110185729271</c:v>
                </c:pt>
                <c:pt idx="3184">
                  <c:v>-9262.7436141217458</c:v>
                </c:pt>
                <c:pt idx="3185">
                  <c:v>-9263.7721527426274</c:v>
                </c:pt>
                <c:pt idx="3186">
                  <c:v>-9264.7966335219608</c:v>
                </c:pt>
                <c:pt idx="3187">
                  <c:v>-9265.8170555497309</c:v>
                </c:pt>
                <c:pt idx="3188">
                  <c:v>-9266.8334179195372</c:v>
                </c:pt>
                <c:pt idx="3189">
                  <c:v>-9267.8457197285807</c:v>
                </c:pt>
                <c:pt idx="3190">
                  <c:v>-9268.8539600776658</c:v>
                </c:pt>
                <c:pt idx="3191">
                  <c:v>-9269.8581380712149</c:v>
                </c:pt>
                <c:pt idx="3192">
                  <c:v>-9270.8582528172519</c:v>
                </c:pt>
                <c:pt idx="3193">
                  <c:v>-9271.8543034274007</c:v>
                </c:pt>
                <c:pt idx="3194">
                  <c:v>-9272.8462890169176</c:v>
                </c:pt>
                <c:pt idx="3195">
                  <c:v>-9273.8342087046494</c:v>
                </c:pt>
                <c:pt idx="3196">
                  <c:v>-9274.8180616130667</c:v>
                </c:pt>
                <c:pt idx="3197">
                  <c:v>-9275.7978468682468</c:v>
                </c:pt>
                <c:pt idx="3198">
                  <c:v>-9276.7735635998797</c:v>
                </c:pt>
                <c:pt idx="3199">
                  <c:v>-9277.7452109412698</c:v>
                </c:pt>
                <c:pt idx="3200">
                  <c:v>-9278.7127880293447</c:v>
                </c:pt>
                <c:pt idx="3201">
                  <c:v>-9279.6762940046337</c:v>
                </c:pt>
                <c:pt idx="3202">
                  <c:v>-9280.6357280112861</c:v>
                </c:pt>
                <c:pt idx="3203">
                  <c:v>-9281.5910891970816</c:v>
                </c:pt>
                <c:pt idx="3204">
                  <c:v>-9282.5423767133962</c:v>
                </c:pt>
                <c:pt idx="3205">
                  <c:v>-9283.4895897152419</c:v>
                </c:pt>
                <c:pt idx="3206">
                  <c:v>-9284.432727361238</c:v>
                </c:pt>
                <c:pt idx="3207">
                  <c:v>-9285.3717888136307</c:v>
                </c:pt>
                <c:pt idx="3208">
                  <c:v>-9286.3067732382915</c:v>
                </c:pt>
                <c:pt idx="3209">
                  <c:v>-9287.2376798046989</c:v>
                </c:pt>
                <c:pt idx="3210">
                  <c:v>-9288.1645076859622</c:v>
                </c:pt>
                <c:pt idx="3211">
                  <c:v>-9289.0872560588232</c:v>
                </c:pt>
                <c:pt idx="3212">
                  <c:v>-9290.0059241036233</c:v>
                </c:pt>
                <c:pt idx="3213">
                  <c:v>-9290.9205110043495</c:v>
                </c:pt>
                <c:pt idx="3214">
                  <c:v>-9291.83101594861</c:v>
                </c:pt>
                <c:pt idx="3215">
                  <c:v>-9292.7374381276295</c:v>
                </c:pt>
                <c:pt idx="3216">
                  <c:v>-9293.6397767362669</c:v>
                </c:pt>
                <c:pt idx="3217">
                  <c:v>-9294.5380309730099</c:v>
                </c:pt>
                <c:pt idx="3218">
                  <c:v>-9295.4322000399698</c:v>
                </c:pt>
                <c:pt idx="3219">
                  <c:v>-9296.3222831428902</c:v>
                </c:pt>
                <c:pt idx="3220">
                  <c:v>-9297.2082794911366</c:v>
                </c:pt>
                <c:pt idx="3221">
                  <c:v>-9298.0901882977141</c:v>
                </c:pt>
                <c:pt idx="3222">
                  <c:v>-9298.9680087792567</c:v>
                </c:pt>
                <c:pt idx="3223">
                  <c:v>-9299.8417401560182</c:v>
                </c:pt>
                <c:pt idx="3224">
                  <c:v>-9300.7113816519068</c:v>
                </c:pt>
                <c:pt idx="3225">
                  <c:v>-9301.5769324944467</c:v>
                </c:pt>
                <c:pt idx="3226">
                  <c:v>-9302.4383919147949</c:v>
                </c:pt>
                <c:pt idx="3227">
                  <c:v>-9303.2957591477498</c:v>
                </c:pt>
                <c:pt idx="3228">
                  <c:v>-9304.1490334317477</c:v>
                </c:pt>
                <c:pt idx="3229">
                  <c:v>-9304.9982140088487</c:v>
                </c:pt>
                <c:pt idx="3230">
                  <c:v>-9305.8433001247613</c:v>
                </c:pt>
                <c:pt idx="3231">
                  <c:v>-9306.6842910288196</c:v>
                </c:pt>
                <c:pt idx="3232">
                  <c:v>-9307.5211859740102</c:v>
                </c:pt>
                <c:pt idx="3233">
                  <c:v>-9308.3539842169394</c:v>
                </c:pt>
                <c:pt idx="3234">
                  <c:v>-9309.1826850178713</c:v>
                </c:pt>
                <c:pt idx="3235">
                  <c:v>-9310.0072876406921</c:v>
                </c:pt>
                <c:pt idx="3236">
                  <c:v>-9310.8277913529437</c:v>
                </c:pt>
                <c:pt idx="3237">
                  <c:v>-9311.6441954257989</c:v>
                </c:pt>
                <c:pt idx="3238">
                  <c:v>-9312.4564991340721</c:v>
                </c:pt>
                <c:pt idx="3239">
                  <c:v>-9313.2647017562322</c:v>
                </c:pt>
                <c:pt idx="3240">
                  <c:v>-9314.0688025743693</c:v>
                </c:pt>
                <c:pt idx="3241">
                  <c:v>-9314.8688008742374</c:v>
                </c:pt>
                <c:pt idx="3242">
                  <c:v>-9315.6646959452246</c:v>
                </c:pt>
                <c:pt idx="3243">
                  <c:v>-9316.4564870803679</c:v>
                </c:pt>
                <c:pt idx="3244">
                  <c:v>-9317.2441735763423</c:v>
                </c:pt>
                <c:pt idx="3245">
                  <c:v>-9318.0277547334808</c:v>
                </c:pt>
                <c:pt idx="3246">
                  <c:v>-9318.807229855749</c:v>
                </c:pt>
                <c:pt idx="3247">
                  <c:v>-9319.5825982507722</c:v>
                </c:pt>
                <c:pt idx="3248">
                  <c:v>-9320.3538592298155</c:v>
                </c:pt>
                <c:pt idx="3249">
                  <c:v>-9321.1210121077947</c:v>
                </c:pt>
                <c:pt idx="3250">
                  <c:v>-9321.8840562032801</c:v>
                </c:pt>
                <c:pt idx="3251">
                  <c:v>-9322.6429908384798</c:v>
                </c:pt>
                <c:pt idx="3252">
                  <c:v>-9323.3978153392636</c:v>
                </c:pt>
                <c:pt idx="3253">
                  <c:v>-9324.1485290351502</c:v>
                </c:pt>
                <c:pt idx="3254">
                  <c:v>-9324.8951312593035</c:v>
                </c:pt>
                <c:pt idx="3255">
                  <c:v>-9325.6376213485455</c:v>
                </c:pt>
                <c:pt idx="3256">
                  <c:v>-9326.3759986433452</c:v>
                </c:pt>
                <c:pt idx="3257">
                  <c:v>-9327.1102624878313</c:v>
                </c:pt>
                <c:pt idx="3258">
                  <c:v>-9327.8404122297834</c:v>
                </c:pt>
                <c:pt idx="3259">
                  <c:v>-9328.5664472206336</c:v>
                </c:pt>
                <c:pt idx="3260">
                  <c:v>-9329.2883668154736</c:v>
                </c:pt>
                <c:pt idx="3261">
                  <c:v>-9330.006170373048</c:v>
                </c:pt>
                <c:pt idx="3262">
                  <c:v>-9330.7198572557518</c:v>
                </c:pt>
                <c:pt idx="3263">
                  <c:v>-9331.4294268296471</c:v>
                </c:pt>
                <c:pt idx="3264">
                  <c:v>-9332.1348784644524</c:v>
                </c:pt>
                <c:pt idx="3265">
                  <c:v>-9332.8362115335331</c:v>
                </c:pt>
                <c:pt idx="3266">
                  <c:v>-9333.5334254139234</c:v>
                </c:pt>
                <c:pt idx="3267">
                  <c:v>-9334.2265194863157</c:v>
                </c:pt>
                <c:pt idx="3268">
                  <c:v>-9334.9154931350495</c:v>
                </c:pt>
                <c:pt idx="3269">
                  <c:v>-9335.6003457481474</c:v>
                </c:pt>
                <c:pt idx="3270">
                  <c:v>-9336.2810767172687</c:v>
                </c:pt>
                <c:pt idx="3271">
                  <c:v>-9336.9576854377519</c:v>
                </c:pt>
                <c:pt idx="3272">
                  <c:v>-9337.6301713085813</c:v>
                </c:pt>
                <c:pt idx="3273">
                  <c:v>-9338.2985337324189</c:v>
                </c:pt>
                <c:pt idx="3274">
                  <c:v>-9338.9627721155775</c:v>
                </c:pt>
                <c:pt idx="3275">
                  <c:v>-9339.6228858680442</c:v>
                </c:pt>
                <c:pt idx="3276">
                  <c:v>-9340.2788744034533</c:v>
                </c:pt>
                <c:pt idx="3277">
                  <c:v>-9340.930737139126</c:v>
                </c:pt>
                <c:pt idx="3278">
                  <c:v>-9341.5784734960253</c:v>
                </c:pt>
                <c:pt idx="3279">
                  <c:v>-9342.2220828987975</c:v>
                </c:pt>
                <c:pt idx="3280">
                  <c:v>-9342.8615647757415</c:v>
                </c:pt>
                <c:pt idx="3281">
                  <c:v>-9343.4969185588325</c:v>
                </c:pt>
                <c:pt idx="3282">
                  <c:v>-9344.1281436837053</c:v>
                </c:pt>
                <c:pt idx="3283">
                  <c:v>-9344.7552395896673</c:v>
                </c:pt>
                <c:pt idx="3284">
                  <c:v>-9345.3782057196895</c:v>
                </c:pt>
                <c:pt idx="3285">
                  <c:v>-9345.9970415204189</c:v>
                </c:pt>
                <c:pt idx="3286">
                  <c:v>-9346.6117464421586</c:v>
                </c:pt>
                <c:pt idx="3287">
                  <c:v>-9347.22231993889</c:v>
                </c:pt>
                <c:pt idx="3288">
                  <c:v>-9347.8287614682667</c:v>
                </c:pt>
                <c:pt idx="3289">
                  <c:v>-9348.4310704916006</c:v>
                </c:pt>
                <c:pt idx="3290">
                  <c:v>-9349.0292464738905</c:v>
                </c:pt>
                <c:pt idx="3291">
                  <c:v>-9349.6232888837931</c:v>
                </c:pt>
                <c:pt idx="3292">
                  <c:v>-9350.2131971936469</c:v>
                </c:pt>
                <c:pt idx="3293">
                  <c:v>-9350.7989708794485</c:v>
                </c:pt>
                <c:pt idx="3294">
                  <c:v>-9351.3806094208794</c:v>
                </c:pt>
                <c:pt idx="3295">
                  <c:v>-9351.9581123012958</c:v>
                </c:pt>
                <c:pt idx="3296">
                  <c:v>-9352.5314790077173</c:v>
                </c:pt>
                <c:pt idx="3297">
                  <c:v>-9353.1007090308449</c:v>
                </c:pt>
                <c:pt idx="3298">
                  <c:v>-9353.6658018650523</c:v>
                </c:pt>
                <c:pt idx="3299">
                  <c:v>-9354.2267570083859</c:v>
                </c:pt>
                <c:pt idx="3300">
                  <c:v>-9354.7835739625716</c:v>
                </c:pt>
                <c:pt idx="3301">
                  <c:v>-9355.3362522330044</c:v>
                </c:pt>
                <c:pt idx="3302">
                  <c:v>-9355.8847913287664</c:v>
                </c:pt>
                <c:pt idx="3303">
                  <c:v>-9356.4291907626011</c:v>
                </c:pt>
                <c:pt idx="3304">
                  <c:v>-9356.9694500509486</c:v>
                </c:pt>
                <c:pt idx="3305">
                  <c:v>-9357.5055687139084</c:v>
                </c:pt>
                <c:pt idx="3306">
                  <c:v>-9358.0375462752636</c:v>
                </c:pt>
                <c:pt idx="3307">
                  <c:v>-9358.5653822624845</c:v>
                </c:pt>
                <c:pt idx="3308">
                  <c:v>-9359.0890762067102</c:v>
                </c:pt>
                <c:pt idx="3309">
                  <c:v>-9359.6086276427577</c:v>
                </c:pt>
                <c:pt idx="3310">
                  <c:v>-9360.1240361091386</c:v>
                </c:pt>
                <c:pt idx="3311">
                  <c:v>-9360.6353011480242</c:v>
                </c:pt>
                <c:pt idx="3312">
                  <c:v>-9361.1424223052782</c:v>
                </c:pt>
                <c:pt idx="3313">
                  <c:v>-9361.6453991304443</c:v>
                </c:pt>
                <c:pt idx="3314">
                  <c:v>-9362.1442311767496</c:v>
                </c:pt>
                <c:pt idx="3315">
                  <c:v>-9362.638918001092</c:v>
                </c:pt>
                <c:pt idx="3316">
                  <c:v>-9363.1294591640635</c:v>
                </c:pt>
                <c:pt idx="3317">
                  <c:v>-9363.6158542299308</c:v>
                </c:pt>
                <c:pt idx="3318">
                  <c:v>-9364.0981027666476</c:v>
                </c:pt>
                <c:pt idx="3319">
                  <c:v>-9364.5762043458562</c:v>
                </c:pt>
                <c:pt idx="3320">
                  <c:v>-9365.0501585428647</c:v>
                </c:pt>
                <c:pt idx="3321">
                  <c:v>-9365.5199649366859</c:v>
                </c:pt>
                <c:pt idx="3322">
                  <c:v>-9365.9856231100021</c:v>
                </c:pt>
                <c:pt idx="3323">
                  <c:v>-9366.4471326491894</c:v>
                </c:pt>
                <c:pt idx="3324">
                  <c:v>-9366.9044931443004</c:v>
                </c:pt>
                <c:pt idx="3325">
                  <c:v>-9367.3577041890858</c:v>
                </c:pt>
                <c:pt idx="3326">
                  <c:v>-9367.8067653809649</c:v>
                </c:pt>
                <c:pt idx="3327">
                  <c:v>-9368.2516763210606</c:v>
                </c:pt>
                <c:pt idx="3328">
                  <c:v>-9368.692436614172</c:v>
                </c:pt>
                <c:pt idx="3329">
                  <c:v>-9369.1290458687836</c:v>
                </c:pt>
                <c:pt idx="3330">
                  <c:v>-9369.5615036970776</c:v>
                </c:pt>
                <c:pt idx="3331">
                  <c:v>-9369.9898097149126</c:v>
                </c:pt>
                <c:pt idx="3332">
                  <c:v>-9370.413963541836</c:v>
                </c:pt>
                <c:pt idx="3333">
                  <c:v>-9370.8339648010951</c:v>
                </c:pt>
                <c:pt idx="3334">
                  <c:v>-9371.2498131196207</c:v>
                </c:pt>
                <c:pt idx="3335">
                  <c:v>-9371.6615081280161</c:v>
                </c:pt>
                <c:pt idx="3336">
                  <c:v>-9372.0690494605951</c:v>
                </c:pt>
                <c:pt idx="3337">
                  <c:v>-9372.4724367553554</c:v>
                </c:pt>
                <c:pt idx="3338">
                  <c:v>-9372.8716696539796</c:v>
                </c:pt>
                <c:pt idx="3339">
                  <c:v>-9373.2667478018393</c:v>
                </c:pt>
                <c:pt idx="3340">
                  <c:v>-9373.6576708480079</c:v>
                </c:pt>
                <c:pt idx="3341">
                  <c:v>-9374.0444384452421</c:v>
                </c:pt>
                <c:pt idx="3342">
                  <c:v>-9374.4270502499821</c:v>
                </c:pt>
                <c:pt idx="3343">
                  <c:v>-9374.8055059223752</c:v>
                </c:pt>
                <c:pt idx="3344">
                  <c:v>-9375.1798051262504</c:v>
                </c:pt>
                <c:pt idx="3345">
                  <c:v>-9375.5499475291308</c:v>
                </c:pt>
                <c:pt idx="3346">
                  <c:v>-9375.9159328022342</c:v>
                </c:pt>
                <c:pt idx="3347">
                  <c:v>-9376.2777606204618</c:v>
                </c:pt>
                <c:pt idx="3348">
                  <c:v>-9376.6354306624253</c:v>
                </c:pt>
                <c:pt idx="3349">
                  <c:v>-9376.9889426104146</c:v>
                </c:pt>
                <c:pt idx="3350">
                  <c:v>-9377.338296150414</c:v>
                </c:pt>
                <c:pt idx="3351">
                  <c:v>-9377.6834909721074</c:v>
                </c:pt>
                <c:pt idx="3352">
                  <c:v>-9378.0245267688697</c:v>
                </c:pt>
                <c:pt idx="3353">
                  <c:v>-9378.3614032377773</c:v>
                </c:pt>
                <c:pt idx="3354">
                  <c:v>-9378.6941200795882</c:v>
                </c:pt>
                <c:pt idx="3355">
                  <c:v>-9379.0226769987657</c:v>
                </c:pt>
                <c:pt idx="3356">
                  <c:v>-9379.3470737034604</c:v>
                </c:pt>
                <c:pt idx="3357">
                  <c:v>-9379.6673099055206</c:v>
                </c:pt>
                <c:pt idx="3358">
                  <c:v>-9379.9833853205018</c:v>
                </c:pt>
                <c:pt idx="3359">
                  <c:v>-9380.2952996676358</c:v>
                </c:pt>
                <c:pt idx="3360">
                  <c:v>-9380.6030526698632</c:v>
                </c:pt>
                <c:pt idx="3361">
                  <c:v>-9380.9066440538227</c:v>
                </c:pt>
                <c:pt idx="3362">
                  <c:v>-9381.206073549838</c:v>
                </c:pt>
                <c:pt idx="3363">
                  <c:v>-9381.5013408919422</c:v>
                </c:pt>
                <c:pt idx="3364">
                  <c:v>-9381.792445817855</c:v>
                </c:pt>
                <c:pt idx="3365">
                  <c:v>-9382.079388068998</c:v>
                </c:pt>
                <c:pt idx="3366">
                  <c:v>-9382.3621673904963</c:v>
                </c:pt>
                <c:pt idx="3367">
                  <c:v>-9382.640783531162</c:v>
                </c:pt>
                <c:pt idx="3368">
                  <c:v>-9382.9152362435107</c:v>
                </c:pt>
                <c:pt idx="3369">
                  <c:v>-9383.1855252837577</c:v>
                </c:pt>
                <c:pt idx="3370">
                  <c:v>-9383.4516504118183</c:v>
                </c:pt>
                <c:pt idx="3371">
                  <c:v>-9383.7136113912966</c:v>
                </c:pt>
                <c:pt idx="3372">
                  <c:v>-9383.9714079895002</c:v>
                </c:pt>
                <c:pt idx="3373">
                  <c:v>-9384.2250399774457</c:v>
                </c:pt>
                <c:pt idx="3374">
                  <c:v>-9384.4745071298385</c:v>
                </c:pt>
                <c:pt idx="3375">
                  <c:v>-9384.7198092250856</c:v>
                </c:pt>
                <c:pt idx="3376">
                  <c:v>-9384.9609460452884</c:v>
                </c:pt>
                <c:pt idx="3377">
                  <c:v>-9385.1979173762629</c:v>
                </c:pt>
                <c:pt idx="3378">
                  <c:v>-9385.4307230075028</c:v>
                </c:pt>
                <c:pt idx="3379">
                  <c:v>-9385.6593627322309</c:v>
                </c:pt>
                <c:pt idx="3380">
                  <c:v>-9385.883836347346</c:v>
                </c:pt>
                <c:pt idx="3381">
                  <c:v>-9386.1041436534542</c:v>
                </c:pt>
                <c:pt idx="3382">
                  <c:v>-9386.3202844548687</c:v>
                </c:pt>
                <c:pt idx="3383">
                  <c:v>-9386.5322585595986</c:v>
                </c:pt>
                <c:pt idx="3384">
                  <c:v>-9386.7400657793532</c:v>
                </c:pt>
                <c:pt idx="3385">
                  <c:v>-9386.9437059295469</c:v>
                </c:pt>
                <c:pt idx="3386">
                  <c:v>-9387.1431788292957</c:v>
                </c:pt>
                <c:pt idx="3387">
                  <c:v>-9387.3384843014064</c:v>
                </c:pt>
                <c:pt idx="3388">
                  <c:v>-9387.5296221724057</c:v>
                </c:pt>
                <c:pt idx="3389">
                  <c:v>-9387.7165922725053</c:v>
                </c:pt>
                <c:pt idx="3390">
                  <c:v>-9387.8993944356316</c:v>
                </c:pt>
                <c:pt idx="3391">
                  <c:v>-9388.0780284994053</c:v>
                </c:pt>
                <c:pt idx="3392">
                  <c:v>-9388.2524943051485</c:v>
                </c:pt>
                <c:pt idx="3393">
                  <c:v>-9388.422791697898</c:v>
                </c:pt>
                <c:pt idx="3394">
                  <c:v>-9388.5889205263811</c:v>
                </c:pt>
                <c:pt idx="3395">
                  <c:v>-9388.7508806430269</c:v>
                </c:pt>
                <c:pt idx="3396">
                  <c:v>-9388.9086719039788</c:v>
                </c:pt>
                <c:pt idx="3397">
                  <c:v>-9389.062294169069</c:v>
                </c:pt>
                <c:pt idx="3398">
                  <c:v>-9389.2117473018479</c:v>
                </c:pt>
                <c:pt idx="3399">
                  <c:v>-9389.3570311695603</c:v>
                </c:pt>
                <c:pt idx="3400">
                  <c:v>-9389.4981456431487</c:v>
                </c:pt>
                <c:pt idx="3401">
                  <c:v>-9389.6350905972758</c:v>
                </c:pt>
                <c:pt idx="3402">
                  <c:v>-9389.7678659102912</c:v>
                </c:pt>
                <c:pt idx="3403">
                  <c:v>-9389.8964714642607</c:v>
                </c:pt>
                <c:pt idx="3404">
                  <c:v>-9390.0209071449444</c:v>
                </c:pt>
                <c:pt idx="3405">
                  <c:v>-9390.1411728418097</c:v>
                </c:pt>
                <c:pt idx="3406">
                  <c:v>-9390.2572684480347</c:v>
                </c:pt>
                <c:pt idx="3407">
                  <c:v>-9390.3691938604898</c:v>
                </c:pt>
                <c:pt idx="3408">
                  <c:v>-9390.4769489797582</c:v>
                </c:pt>
                <c:pt idx="3409">
                  <c:v>-9390.5805337101247</c:v>
                </c:pt>
                <c:pt idx="3410">
                  <c:v>-9390.6799479595811</c:v>
                </c:pt>
                <c:pt idx="3411">
                  <c:v>-9390.7751916398156</c:v>
                </c:pt>
                <c:pt idx="3412">
                  <c:v>-9390.8662646662306</c:v>
                </c:pt>
                <c:pt idx="3413">
                  <c:v>-9390.9531669579264</c:v>
                </c:pt>
                <c:pt idx="3414">
                  <c:v>-9391.0358984377162</c:v>
                </c:pt>
                <c:pt idx="3415">
                  <c:v>-9391.114459032111</c:v>
                </c:pt>
                <c:pt idx="3416">
                  <c:v>-9391.1888486713233</c:v>
                </c:pt>
                <c:pt idx="3417">
                  <c:v>-9391.2590672892766</c:v>
                </c:pt>
                <c:pt idx="3418">
                  <c:v>-9391.3251148236031</c:v>
                </c:pt>
                <c:pt idx="3419">
                  <c:v>-9391.3869912156315</c:v>
                </c:pt>
                <c:pt idx="3420">
                  <c:v>-9391.4446964104009</c:v>
                </c:pt>
                <c:pt idx="3421">
                  <c:v>-9391.4982303566503</c:v>
                </c:pt>
                <c:pt idx="3422">
                  <c:v>-9391.5475930068314</c:v>
                </c:pt>
                <c:pt idx="3423">
                  <c:v>-9391.5927843170975</c:v>
                </c:pt>
                <c:pt idx="3424">
                  <c:v>-9391.6338042473017</c:v>
                </c:pt>
                <c:pt idx="3425">
                  <c:v>-9391.6706527610149</c:v>
                </c:pt>
                <c:pt idx="3426">
                  <c:v>-9391.7033298254992</c:v>
                </c:pt>
                <c:pt idx="3427">
                  <c:v>-9391.7318354117306</c:v>
                </c:pt>
                <c:pt idx="3428">
                  <c:v>-9391.7561694943925</c:v>
                </c:pt>
                <c:pt idx="3429">
                  <c:v>-9391.7763320518625</c:v>
                </c:pt>
                <c:pt idx="3430">
                  <c:v>-9391.7923230662363</c:v>
                </c:pt>
                <c:pt idx="3431">
                  <c:v>-9391.8041425233059</c:v>
                </c:pt>
                <c:pt idx="3432">
                  <c:v>-9391.8117904125811</c:v>
                </c:pt>
                <c:pt idx="3433">
                  <c:v>-9391.8152667272589</c:v>
                </c:pt>
                <c:pt idx="3434">
                  <c:v>-9391.8145714642524</c:v>
                </c:pt>
                <c:pt idx="3435">
                  <c:v>-9391.8097046241837</c:v>
                </c:pt>
                <c:pt idx="3436">
                  <c:v>-9391.800666211373</c:v>
                </c:pt>
                <c:pt idx="3437">
                  <c:v>-9391.7874562338529</c:v>
                </c:pt>
                <c:pt idx="3438">
                  <c:v>-9391.7700747033523</c:v>
                </c:pt>
                <c:pt idx="3439">
                  <c:v>-9391.7485216353125</c:v>
                </c:pt>
                <c:pt idx="3440">
                  <c:v>-9391.7227970488766</c:v>
                </c:pt>
                <c:pt idx="3441">
                  <c:v>-9391.6929009668966</c:v>
                </c:pt>
                <c:pt idx="3442">
                  <c:v>-9391.6588334159296</c:v>
                </c:pt>
                <c:pt idx="3443">
                  <c:v>-9391.6205944262329</c:v>
                </c:pt>
                <c:pt idx="3444">
                  <c:v>-9391.5781840317777</c:v>
                </c:pt>
                <c:pt idx="3445">
                  <c:v>-9391.53160227023</c:v>
                </c:pt>
                <c:pt idx="3446">
                  <c:v>-9391.4808491829699</c:v>
                </c:pt>
                <c:pt idx="3447">
                  <c:v>-9391.4259248150793</c:v>
                </c:pt>
                <c:pt idx="3448">
                  <c:v>-9391.3668292153452</c:v>
                </c:pt>
                <c:pt idx="3449">
                  <c:v>-9391.3035624362619</c:v>
                </c:pt>
                <c:pt idx="3450">
                  <c:v>-9391.2361245340235</c:v>
                </c:pt>
                <c:pt idx="3451">
                  <c:v>-9391.1645155685346</c:v>
                </c:pt>
                <c:pt idx="3452">
                  <c:v>-9391.0887356034054</c:v>
                </c:pt>
                <c:pt idx="3453">
                  <c:v>-9391.0087847059422</c:v>
                </c:pt>
                <c:pt idx="3454">
                  <c:v>-9390.9246629471691</c:v>
                </c:pt>
                <c:pt idx="3455">
                  <c:v>-9390.8363704018047</c:v>
                </c:pt>
                <c:pt idx="3456">
                  <c:v>-9390.7439071482786</c:v>
                </c:pt>
                <c:pt idx="3457">
                  <c:v>-9390.6472732687198</c:v>
                </c:pt>
                <c:pt idx="3458">
                  <c:v>-9390.5464688489683</c:v>
                </c:pt>
                <c:pt idx="3459">
                  <c:v>-9390.4414939785602</c:v>
                </c:pt>
                <c:pt idx="3460">
                  <c:v>-9390.3323487507441</c:v>
                </c:pt>
                <c:pt idx="3461">
                  <c:v>-9390.2190332624705</c:v>
                </c:pt>
                <c:pt idx="3462">
                  <c:v>-9390.1015476143912</c:v>
                </c:pt>
                <c:pt idx="3463">
                  <c:v>-9389.9798919108671</c:v>
                </c:pt>
                <c:pt idx="3464">
                  <c:v>-9389.8540662599553</c:v>
                </c:pt>
                <c:pt idx="3465">
                  <c:v>-9389.724070773429</c:v>
                </c:pt>
                <c:pt idx="3466">
                  <c:v>-9389.5899055667578</c:v>
                </c:pt>
                <c:pt idx="3467">
                  <c:v>-9389.451570759109</c:v>
                </c:pt>
                <c:pt idx="3468">
                  <c:v>-9389.30906647337</c:v>
                </c:pt>
                <c:pt idx="3469">
                  <c:v>-9389.162392836115</c:v>
                </c:pt>
                <c:pt idx="3470">
                  <c:v>-9389.0115499776311</c:v>
                </c:pt>
                <c:pt idx="3471">
                  <c:v>-9388.8565380319087</c:v>
                </c:pt>
                <c:pt idx="3472">
                  <c:v>-9388.6973571366343</c:v>
                </c:pt>
                <c:pt idx="3473">
                  <c:v>-9388.5340074332071</c:v>
                </c:pt>
                <c:pt idx="3474">
                  <c:v>-9388.3664890667278</c:v>
                </c:pt>
                <c:pt idx="3475">
                  <c:v>-9388.1948021859862</c:v>
                </c:pt>
                <c:pt idx="3476">
                  <c:v>-9388.0189469434972</c:v>
                </c:pt>
                <c:pt idx="3477">
                  <c:v>-9387.8389234954575</c:v>
                </c:pt>
                <c:pt idx="3478">
                  <c:v>-9387.6547320017835</c:v>
                </c:pt>
                <c:pt idx="3479">
                  <c:v>-9387.4663726260824</c:v>
                </c:pt>
                <c:pt idx="3480">
                  <c:v>-9387.2738455356648</c:v>
                </c:pt>
                <c:pt idx="3481">
                  <c:v>-9387.0771509015485</c:v>
                </c:pt>
                <c:pt idx="3482">
                  <c:v>-9386.8762888984529</c:v>
                </c:pt>
                <c:pt idx="3483">
                  <c:v>-9386.6712597047881</c:v>
                </c:pt>
                <c:pt idx="3484">
                  <c:v>-9386.4620635026804</c:v>
                </c:pt>
                <c:pt idx="3485">
                  <c:v>-9386.2487004779523</c:v>
                </c:pt>
                <c:pt idx="3486">
                  <c:v>-9386.0311708201243</c:v>
                </c:pt>
                <c:pt idx="3487">
                  <c:v>-9385.8094747224222</c:v>
                </c:pt>
                <c:pt idx="3488">
                  <c:v>-9385.5836123817644</c:v>
                </c:pt>
                <c:pt idx="3489">
                  <c:v>-9385.3535839987853</c:v>
                </c:pt>
                <c:pt idx="3490">
                  <c:v>-9385.1193897778048</c:v>
                </c:pt>
                <c:pt idx="3491">
                  <c:v>-9384.8810299268498</c:v>
                </c:pt>
                <c:pt idx="3492">
                  <c:v>-9384.6385046576524</c:v>
                </c:pt>
                <c:pt idx="3493">
                  <c:v>-9384.391814185632</c:v>
                </c:pt>
                <c:pt idx="3494">
                  <c:v>-9384.1409587299167</c:v>
                </c:pt>
                <c:pt idx="3495">
                  <c:v>-9383.8859385133364</c:v>
                </c:pt>
                <c:pt idx="3496">
                  <c:v>-9383.6267537624135</c:v>
                </c:pt>
                <c:pt idx="3497">
                  <c:v>-9383.3634047073701</c:v>
                </c:pt>
                <c:pt idx="3498">
                  <c:v>-9383.0958915821357</c:v>
                </c:pt>
                <c:pt idx="3499">
                  <c:v>-9382.8242146243265</c:v>
                </c:pt>
                <c:pt idx="3500">
                  <c:v>-9382.5483740752661</c:v>
                </c:pt>
                <c:pt idx="3501">
                  <c:v>-9382.2683701799779</c:v>
                </c:pt>
                <c:pt idx="3502">
                  <c:v>-9381.9842031871722</c:v>
                </c:pt>
                <c:pt idx="3503">
                  <c:v>-9381.6958733492665</c:v>
                </c:pt>
                <c:pt idx="3504">
                  <c:v>-9381.4033809223802</c:v>
                </c:pt>
                <c:pt idx="3505">
                  <c:v>-9381.106726166312</c:v>
                </c:pt>
                <c:pt idx="3506">
                  <c:v>-9380.8059093445845</c:v>
                </c:pt>
                <c:pt idx="3507">
                  <c:v>-9380.5009307243909</c:v>
                </c:pt>
                <c:pt idx="3508">
                  <c:v>-9380.191790576635</c:v>
                </c:pt>
                <c:pt idx="3509">
                  <c:v>-9379.8784891759187</c:v>
                </c:pt>
                <c:pt idx="3510">
                  <c:v>-9379.561026800533</c:v>
                </c:pt>
                <c:pt idx="3511">
                  <c:v>-9379.2394037324684</c:v>
                </c:pt>
                <c:pt idx="3512">
                  <c:v>-9378.9136202574155</c:v>
                </c:pt>
                <c:pt idx="3513">
                  <c:v>-9378.5836766647517</c:v>
                </c:pt>
                <c:pt idx="3514">
                  <c:v>-9378.2495732475563</c:v>
                </c:pt>
                <c:pt idx="3515">
                  <c:v>-9377.9113103026011</c:v>
                </c:pt>
                <c:pt idx="3516">
                  <c:v>-9377.5688881303486</c:v>
                </c:pt>
                <c:pt idx="3517">
                  <c:v>-9377.2223070349701</c:v>
                </c:pt>
                <c:pt idx="3518">
                  <c:v>-9376.8715673243132</c:v>
                </c:pt>
                <c:pt idx="3519">
                  <c:v>-9376.5166693099254</c:v>
                </c:pt>
                <c:pt idx="3520">
                  <c:v>-9376.1576133070612</c:v>
                </c:pt>
                <c:pt idx="3521">
                  <c:v>-9375.7943996346476</c:v>
                </c:pt>
                <c:pt idx="3522">
                  <c:v>-9375.4270286153114</c:v>
                </c:pt>
                <c:pt idx="3523">
                  <c:v>-9375.0555005753868</c:v>
                </c:pt>
                <c:pt idx="3524">
                  <c:v>-9374.6798158448801</c:v>
                </c:pt>
                <c:pt idx="3525">
                  <c:v>-9374.2999747575032</c:v>
                </c:pt>
                <c:pt idx="3526">
                  <c:v>-9373.9159776506549</c:v>
                </c:pt>
                <c:pt idx="3527">
                  <c:v>-9373.5278248654231</c:v>
                </c:pt>
                <c:pt idx="3528">
                  <c:v>-9373.1355167465899</c:v>
                </c:pt>
                <c:pt idx="3529">
                  <c:v>-9372.7390536426337</c:v>
                </c:pt>
                <c:pt idx="3530">
                  <c:v>-9372.3384359057145</c:v>
                </c:pt>
                <c:pt idx="3531">
                  <c:v>-9371.9336638916884</c:v>
                </c:pt>
                <c:pt idx="3532">
                  <c:v>-9371.5247379600933</c:v>
                </c:pt>
                <c:pt idx="3533">
                  <c:v>-9371.1116584741721</c:v>
                </c:pt>
                <c:pt idx="3534">
                  <c:v>-9370.6944258008498</c:v>
                </c:pt>
                <c:pt idx="3535">
                  <c:v>-9370.2730403107344</c:v>
                </c:pt>
                <c:pt idx="3536">
                  <c:v>-9369.8475023781248</c:v>
                </c:pt>
                <c:pt idx="3537">
                  <c:v>-9369.4178123810161</c:v>
                </c:pt>
                <c:pt idx="3538">
                  <c:v>-9368.9839707010869</c:v>
                </c:pt>
                <c:pt idx="3539">
                  <c:v>-9368.5459777236993</c:v>
                </c:pt>
                <c:pt idx="3540">
                  <c:v>-9368.1038338379112</c:v>
                </c:pt>
                <c:pt idx="3541">
                  <c:v>-9367.6575394364645</c:v>
                </c:pt>
                <c:pt idx="3542">
                  <c:v>-9367.2070949157769</c:v>
                </c:pt>
                <c:pt idx="3543">
                  <c:v>-9366.7525006759734</c:v>
                </c:pt>
                <c:pt idx="3544">
                  <c:v>-9366.2937571208458</c:v>
                </c:pt>
                <c:pt idx="3545">
                  <c:v>-9365.8308646578844</c:v>
                </c:pt>
                <c:pt idx="3546">
                  <c:v>-9365.3638236982588</c:v>
                </c:pt>
                <c:pt idx="3547">
                  <c:v>-9364.8926346568278</c:v>
                </c:pt>
                <c:pt idx="3548">
                  <c:v>-9364.4172979521245</c:v>
                </c:pt>
                <c:pt idx="3549">
                  <c:v>-9363.9378140063782</c:v>
                </c:pt>
                <c:pt idx="3550">
                  <c:v>-9363.4541832454979</c:v>
                </c:pt>
                <c:pt idx="3551">
                  <c:v>-9362.9664060990763</c:v>
                </c:pt>
                <c:pt idx="3552">
                  <c:v>-9362.4744830003838</c:v>
                </c:pt>
                <c:pt idx="3553">
                  <c:v>-9361.9784143863817</c:v>
                </c:pt>
                <c:pt idx="3554">
                  <c:v>-9361.4782006977111</c:v>
                </c:pt>
                <c:pt idx="3555">
                  <c:v>-9360.9738423786912</c:v>
                </c:pt>
                <c:pt idx="3556">
                  <c:v>-9360.4653398773244</c:v>
                </c:pt>
                <c:pt idx="3557">
                  <c:v>-9359.9526936453021</c:v>
                </c:pt>
                <c:pt idx="3558">
                  <c:v>-9359.435904137983</c:v>
                </c:pt>
                <c:pt idx="3559">
                  <c:v>-9358.9149718144145</c:v>
                </c:pt>
                <c:pt idx="3560">
                  <c:v>-9358.3898971373237</c:v>
                </c:pt>
                <c:pt idx="3561">
                  <c:v>-9357.8606805731106</c:v>
                </c:pt>
                <c:pt idx="3562">
                  <c:v>-9357.3273225918674</c:v>
                </c:pt>
                <c:pt idx="3563">
                  <c:v>-9356.7898236673536</c:v>
                </c:pt>
                <c:pt idx="3564">
                  <c:v>-9356.2481842770067</c:v>
                </c:pt>
                <c:pt idx="3565">
                  <c:v>-9355.7024049019492</c:v>
                </c:pt>
                <c:pt idx="3566">
                  <c:v>-9355.1524860269801</c:v>
                </c:pt>
                <c:pt idx="3567">
                  <c:v>-9354.5984281405672</c:v>
                </c:pt>
                <c:pt idx="3568">
                  <c:v>-9354.0402317348598</c:v>
                </c:pt>
                <c:pt idx="3569">
                  <c:v>-9353.4778973056927</c:v>
                </c:pt>
                <c:pt idx="3570">
                  <c:v>-9352.9114253525549</c:v>
                </c:pt>
                <c:pt idx="3571">
                  <c:v>-9352.3408163786335</c:v>
                </c:pt>
                <c:pt idx="3572">
                  <c:v>-9351.766070890777</c:v>
                </c:pt>
                <c:pt idx="3573">
                  <c:v>-9351.1871893995121</c:v>
                </c:pt>
                <c:pt idx="3574">
                  <c:v>-9350.6041724190363</c:v>
                </c:pt>
                <c:pt idx="3575">
                  <c:v>-9350.0170204672231</c:v>
                </c:pt>
                <c:pt idx="3576">
                  <c:v>-9349.4257340656186</c:v>
                </c:pt>
                <c:pt idx="3577">
                  <c:v>-9348.8303137394432</c:v>
                </c:pt>
                <c:pt idx="3578">
                  <c:v>-9348.2307600175845</c:v>
                </c:pt>
                <c:pt idx="3579">
                  <c:v>-9347.6270734326063</c:v>
                </c:pt>
                <c:pt idx="3580">
                  <c:v>-9347.0192545207465</c:v>
                </c:pt>
                <c:pt idx="3581">
                  <c:v>-9346.407303821903</c:v>
                </c:pt>
                <c:pt idx="3582">
                  <c:v>-9345.7912218796464</c:v>
                </c:pt>
                <c:pt idx="3583">
                  <c:v>-9345.1710092412322</c:v>
                </c:pt>
                <c:pt idx="3584">
                  <c:v>-9344.5466664575633</c:v>
                </c:pt>
                <c:pt idx="3585">
                  <c:v>-9343.9181940832223</c:v>
                </c:pt>
                <c:pt idx="3586">
                  <c:v>-9343.2855926764641</c:v>
                </c:pt>
                <c:pt idx="3587">
                  <c:v>-9342.6488627992003</c:v>
                </c:pt>
                <c:pt idx="3588">
                  <c:v>-9342.0080050170181</c:v>
                </c:pt>
                <c:pt idx="3589">
                  <c:v>-9341.3630198991705</c:v>
                </c:pt>
                <c:pt idx="3590">
                  <c:v>-9340.713908018568</c:v>
                </c:pt>
                <c:pt idx="3591">
                  <c:v>-9340.0606699518012</c:v>
                </c:pt>
                <c:pt idx="3592">
                  <c:v>-9339.4033062791113</c:v>
                </c:pt>
                <c:pt idx="3593">
                  <c:v>-9338.7418175844177</c:v>
                </c:pt>
                <c:pt idx="3594">
                  <c:v>-9338.0762044552921</c:v>
                </c:pt>
                <c:pt idx="3595">
                  <c:v>-9337.4064674829788</c:v>
                </c:pt>
                <c:pt idx="3596">
                  <c:v>-9336.7326072623782</c:v>
                </c:pt>
                <c:pt idx="3597">
                  <c:v>-9336.0546243920562</c:v>
                </c:pt>
                <c:pt idx="3598">
                  <c:v>-9335.3725194742419</c:v>
                </c:pt>
                <c:pt idx="3599">
                  <c:v>-9334.6862931148298</c:v>
                </c:pt>
                <c:pt idx="3600">
                  <c:v>-9333.9959459233596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C8C-4EE2-AC83-529853A1DC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42824664"/>
        <c:axId val="542824992"/>
      </c:scatterChart>
      <c:scatterChart>
        <c:scatterStyle val="lineMarker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axId val="226590704"/>
        <c:axId val="226591360"/>
        <c:extLst>
          <c:ext xmlns:c15="http://schemas.microsoft.com/office/drawing/2012/chart" uri="{02D57815-91ED-43cb-92C2-25804820EDAC}">
            <c15:filteredScatte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'400MeV'!$R$1</c15:sqref>
                        </c15:formulaRef>
                      </c:ext>
                    </c:extLst>
                    <c:strCache>
                      <c:ptCount val="1"/>
                      <c:pt idx="0">
                        <c:v>d(BL)/dt</c:v>
                      </c:pt>
                    </c:strCache>
                  </c:strRef>
                </c:tx>
                <c:spPr>
                  <a:ln w="19050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/>
                    </a:solidFill>
                    <a:ln w="9525">
                      <a:solidFill>
                        <a:schemeClr val="accent2"/>
                      </a:solidFill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'400MeV'!$K$2:$K$3602</c15:sqref>
                        </c15:formulaRef>
                      </c:ext>
                    </c:extLst>
                    <c:numCache>
                      <c:formatCode>0.0000E+00</c:formatCode>
                      <c:ptCount val="3601"/>
                      <c:pt idx="0">
                        <c:v>-1E-3</c:v>
                      </c:pt>
                      <c:pt idx="1">
                        <c:v>-9.8999999999999999E-4</c:v>
                      </c:pt>
                      <c:pt idx="2">
                        <c:v>-9.7999999999999997E-4</c:v>
                      </c:pt>
                      <c:pt idx="3">
                        <c:v>-9.7000000000000005E-4</c:v>
                      </c:pt>
                      <c:pt idx="4">
                        <c:v>-9.6000000000000002E-4</c:v>
                      </c:pt>
                      <c:pt idx="5">
                        <c:v>-9.5E-4</c:v>
                      </c:pt>
                      <c:pt idx="6">
                        <c:v>-9.3999999999999997E-4</c:v>
                      </c:pt>
                      <c:pt idx="7">
                        <c:v>-9.3000000000000005E-4</c:v>
                      </c:pt>
                      <c:pt idx="8">
                        <c:v>-9.2000000000000003E-4</c:v>
                      </c:pt>
                      <c:pt idx="9">
                        <c:v>-9.1E-4</c:v>
                      </c:pt>
                      <c:pt idx="10">
                        <c:v>-8.9999999999999998E-4</c:v>
                      </c:pt>
                      <c:pt idx="11">
                        <c:v>-8.8999999999999995E-4</c:v>
                      </c:pt>
                      <c:pt idx="12">
                        <c:v>-8.8000000000000003E-4</c:v>
                      </c:pt>
                      <c:pt idx="13">
                        <c:v>-8.7000000000000001E-4</c:v>
                      </c:pt>
                      <c:pt idx="14">
                        <c:v>-8.5999999999999998E-4</c:v>
                      </c:pt>
                      <c:pt idx="15">
                        <c:v>-8.4999999999999995E-4</c:v>
                      </c:pt>
                      <c:pt idx="16">
                        <c:v>-8.4000000000000003E-4</c:v>
                      </c:pt>
                      <c:pt idx="17">
                        <c:v>-8.3000000000000001E-4</c:v>
                      </c:pt>
                      <c:pt idx="18">
                        <c:v>-8.1999999999999998E-4</c:v>
                      </c:pt>
                      <c:pt idx="19">
                        <c:v>-8.0999999999999996E-4</c:v>
                      </c:pt>
                      <c:pt idx="20">
                        <c:v>-7.9999999999999895E-4</c:v>
                      </c:pt>
                      <c:pt idx="21">
                        <c:v>-7.8999999999999904E-4</c:v>
                      </c:pt>
                      <c:pt idx="22">
                        <c:v>-7.7999999999999901E-4</c:v>
                      </c:pt>
                      <c:pt idx="23">
                        <c:v>-7.6999999999999898E-4</c:v>
                      </c:pt>
                      <c:pt idx="24">
                        <c:v>-7.5999999999999896E-4</c:v>
                      </c:pt>
                      <c:pt idx="25">
                        <c:v>-7.4999999999999904E-4</c:v>
                      </c:pt>
                      <c:pt idx="26">
                        <c:v>-7.3999999999999901E-4</c:v>
                      </c:pt>
                      <c:pt idx="27">
                        <c:v>-7.2999999999999899E-4</c:v>
                      </c:pt>
                      <c:pt idx="28">
                        <c:v>-7.1999999999999896E-4</c:v>
                      </c:pt>
                      <c:pt idx="29">
                        <c:v>-7.0999999999999904E-4</c:v>
                      </c:pt>
                      <c:pt idx="30">
                        <c:v>-6.9999999999999902E-4</c:v>
                      </c:pt>
                      <c:pt idx="31">
                        <c:v>-6.8999999999999899E-4</c:v>
                      </c:pt>
                      <c:pt idx="32">
                        <c:v>-6.7999999999999896E-4</c:v>
                      </c:pt>
                      <c:pt idx="33">
                        <c:v>-6.6999999999999905E-4</c:v>
                      </c:pt>
                      <c:pt idx="34">
                        <c:v>-6.5999999999999902E-4</c:v>
                      </c:pt>
                      <c:pt idx="35">
                        <c:v>-6.4999999999999899E-4</c:v>
                      </c:pt>
                      <c:pt idx="36">
                        <c:v>-6.3999999999999897E-4</c:v>
                      </c:pt>
                      <c:pt idx="37">
                        <c:v>-6.2999999999999905E-4</c:v>
                      </c:pt>
                      <c:pt idx="38">
                        <c:v>-6.1999999999999902E-4</c:v>
                      </c:pt>
                      <c:pt idx="39">
                        <c:v>-6.09999999999999E-4</c:v>
                      </c:pt>
                      <c:pt idx="40">
                        <c:v>-5.9999999999999897E-4</c:v>
                      </c:pt>
                      <c:pt idx="41">
                        <c:v>-5.8999999999999905E-4</c:v>
                      </c:pt>
                      <c:pt idx="42">
                        <c:v>-5.7999999999999903E-4</c:v>
                      </c:pt>
                      <c:pt idx="43">
                        <c:v>-5.69999999999999E-4</c:v>
                      </c:pt>
                      <c:pt idx="44">
                        <c:v>-5.5999999999999898E-4</c:v>
                      </c:pt>
                      <c:pt idx="45">
                        <c:v>-5.4999999999999895E-4</c:v>
                      </c:pt>
                      <c:pt idx="46">
                        <c:v>-5.3999999999999903E-4</c:v>
                      </c:pt>
                      <c:pt idx="47">
                        <c:v>-5.29999999999999E-4</c:v>
                      </c:pt>
                      <c:pt idx="48">
                        <c:v>-5.1999999999999898E-4</c:v>
                      </c:pt>
                      <c:pt idx="49">
                        <c:v>-5.0999999999999895E-4</c:v>
                      </c:pt>
                      <c:pt idx="50">
                        <c:v>-4.9999999999999903E-4</c:v>
                      </c:pt>
                      <c:pt idx="51">
                        <c:v>-4.8999999999999901E-4</c:v>
                      </c:pt>
                      <c:pt idx="52">
                        <c:v>-4.7999999999999898E-4</c:v>
                      </c:pt>
                      <c:pt idx="53">
                        <c:v>-4.6999999999999901E-4</c:v>
                      </c:pt>
                      <c:pt idx="54">
                        <c:v>-4.5999999999999898E-4</c:v>
                      </c:pt>
                      <c:pt idx="55">
                        <c:v>-4.4999999999999901E-4</c:v>
                      </c:pt>
                      <c:pt idx="56">
                        <c:v>-4.3999999999999899E-4</c:v>
                      </c:pt>
                      <c:pt idx="57">
                        <c:v>-4.2999999999999901E-4</c:v>
                      </c:pt>
                      <c:pt idx="58">
                        <c:v>-4.1999999999999801E-4</c:v>
                      </c:pt>
                      <c:pt idx="59">
                        <c:v>-4.0999999999999799E-4</c:v>
                      </c:pt>
                      <c:pt idx="60">
                        <c:v>-3.9999999999999801E-4</c:v>
                      </c:pt>
                      <c:pt idx="61">
                        <c:v>-3.8999999999999799E-4</c:v>
                      </c:pt>
                      <c:pt idx="62">
                        <c:v>-3.7999999999999802E-4</c:v>
                      </c:pt>
                      <c:pt idx="63">
                        <c:v>-3.6999999999999799E-4</c:v>
                      </c:pt>
                      <c:pt idx="64">
                        <c:v>-3.5999999999999802E-4</c:v>
                      </c:pt>
                      <c:pt idx="65">
                        <c:v>-3.4999999999999799E-4</c:v>
                      </c:pt>
                      <c:pt idx="66">
                        <c:v>-3.3999999999999802E-4</c:v>
                      </c:pt>
                      <c:pt idx="67">
                        <c:v>-3.2999999999999799E-4</c:v>
                      </c:pt>
                      <c:pt idx="68">
                        <c:v>-3.1999999999999802E-4</c:v>
                      </c:pt>
                      <c:pt idx="69">
                        <c:v>-3.0999999999999799E-4</c:v>
                      </c:pt>
                      <c:pt idx="70">
                        <c:v>-2.9999999999999802E-4</c:v>
                      </c:pt>
                      <c:pt idx="71">
                        <c:v>-2.89999999999998E-4</c:v>
                      </c:pt>
                      <c:pt idx="72">
                        <c:v>-2.7999999999999802E-4</c:v>
                      </c:pt>
                      <c:pt idx="73">
                        <c:v>-2.69999999999998E-4</c:v>
                      </c:pt>
                      <c:pt idx="74">
                        <c:v>-2.5999999999999803E-4</c:v>
                      </c:pt>
                      <c:pt idx="75">
                        <c:v>-2.49999999999998E-4</c:v>
                      </c:pt>
                      <c:pt idx="76">
                        <c:v>-2.39999999999998E-4</c:v>
                      </c:pt>
                      <c:pt idx="77">
                        <c:v>-2.29999999999998E-4</c:v>
                      </c:pt>
                      <c:pt idx="78">
                        <c:v>-2.19999999999998E-4</c:v>
                      </c:pt>
                      <c:pt idx="79">
                        <c:v>-2.09999999999998E-4</c:v>
                      </c:pt>
                      <c:pt idx="80">
                        <c:v>-1.99999999999998E-4</c:v>
                      </c:pt>
                      <c:pt idx="81">
                        <c:v>-1.89999999999998E-4</c:v>
                      </c:pt>
                      <c:pt idx="82">
                        <c:v>-1.7999999999999801E-4</c:v>
                      </c:pt>
                      <c:pt idx="83">
                        <c:v>-1.6999999999999801E-4</c:v>
                      </c:pt>
                      <c:pt idx="84">
                        <c:v>-1.5999999999999801E-4</c:v>
                      </c:pt>
                      <c:pt idx="85">
                        <c:v>-1.4999999999999801E-4</c:v>
                      </c:pt>
                      <c:pt idx="86">
                        <c:v>-1.3999999999999801E-4</c:v>
                      </c:pt>
                      <c:pt idx="87">
                        <c:v>-1.2999999999999801E-4</c:v>
                      </c:pt>
                      <c:pt idx="88">
                        <c:v>-1.19999999999998E-4</c:v>
                      </c:pt>
                      <c:pt idx="89">
                        <c:v>-1.09999999999998E-4</c:v>
                      </c:pt>
                      <c:pt idx="90">
                        <c:v>-9.9999999999997999E-5</c:v>
                      </c:pt>
                      <c:pt idx="91">
                        <c:v>-8.9999999999998095E-5</c:v>
                      </c:pt>
                      <c:pt idx="92">
                        <c:v>-7.9999999999998001E-5</c:v>
                      </c:pt>
                      <c:pt idx="93">
                        <c:v>-6.9999999999998002E-5</c:v>
                      </c:pt>
                      <c:pt idx="94">
                        <c:v>-5.9999999999998003E-5</c:v>
                      </c:pt>
                      <c:pt idx="95">
                        <c:v>-4.9999999999998098E-5</c:v>
                      </c:pt>
                      <c:pt idx="96">
                        <c:v>-3.9999999999997103E-5</c:v>
                      </c:pt>
                      <c:pt idx="97">
                        <c:v>-2.9999999999996999E-5</c:v>
                      </c:pt>
                      <c:pt idx="98">
                        <c:v>-1.9999999999997E-5</c:v>
                      </c:pt>
                      <c:pt idx="99">
                        <c:v>-9.9999999999969905E-6</c:v>
                      </c:pt>
                      <c:pt idx="100">
                        <c:v>0</c:v>
                      </c:pt>
                      <c:pt idx="101">
                        <c:v>1.0000000000000001E-5</c:v>
                      </c:pt>
                      <c:pt idx="102">
                        <c:v>2.00000000000001E-5</c:v>
                      </c:pt>
                      <c:pt idx="103">
                        <c:v>3.0000000000000099E-5</c:v>
                      </c:pt>
                      <c:pt idx="104">
                        <c:v>3.9999999999999902E-5</c:v>
                      </c:pt>
                      <c:pt idx="105">
                        <c:v>4.9999999999999901E-5</c:v>
                      </c:pt>
                      <c:pt idx="106">
                        <c:v>5.99999999999999E-5</c:v>
                      </c:pt>
                      <c:pt idx="107">
                        <c:v>6.9999999999999994E-5</c:v>
                      </c:pt>
                      <c:pt idx="108">
                        <c:v>8.0000000000000007E-5</c:v>
                      </c:pt>
                      <c:pt idx="109">
                        <c:v>9.0000000000000006E-5</c:v>
                      </c:pt>
                      <c:pt idx="110">
                        <c:v>1E-4</c:v>
                      </c:pt>
                      <c:pt idx="111">
                        <c:v>1.1E-4</c:v>
                      </c:pt>
                      <c:pt idx="112">
                        <c:v>1.2E-4</c:v>
                      </c:pt>
                      <c:pt idx="113">
                        <c:v>1.2999999999999999E-4</c:v>
                      </c:pt>
                      <c:pt idx="114">
                        <c:v>1.3999999999999999E-4</c:v>
                      </c:pt>
                      <c:pt idx="115">
                        <c:v>1.4999999999999999E-4</c:v>
                      </c:pt>
                      <c:pt idx="116">
                        <c:v>1.6000000000000001E-4</c:v>
                      </c:pt>
                      <c:pt idx="117">
                        <c:v>1.7000000000000001E-4</c:v>
                      </c:pt>
                      <c:pt idx="118">
                        <c:v>1.8000000000000001E-4</c:v>
                      </c:pt>
                      <c:pt idx="119">
                        <c:v>1.9000000000000001E-4</c:v>
                      </c:pt>
                      <c:pt idx="120">
                        <c:v>2.0000000000000001E-4</c:v>
                      </c:pt>
                      <c:pt idx="121">
                        <c:v>2.1000000000000001E-4</c:v>
                      </c:pt>
                      <c:pt idx="122">
                        <c:v>2.2000000000000001E-4</c:v>
                      </c:pt>
                      <c:pt idx="123">
                        <c:v>2.3000000000000001E-4</c:v>
                      </c:pt>
                      <c:pt idx="124">
                        <c:v>2.4000000000000001E-4</c:v>
                      </c:pt>
                      <c:pt idx="125">
                        <c:v>2.5000000000000001E-4</c:v>
                      </c:pt>
                      <c:pt idx="126">
                        <c:v>2.5999999999999998E-4</c:v>
                      </c:pt>
                      <c:pt idx="127">
                        <c:v>2.7E-4</c:v>
                      </c:pt>
                      <c:pt idx="128">
                        <c:v>2.7999999999999998E-4</c:v>
                      </c:pt>
                      <c:pt idx="129">
                        <c:v>2.9E-4</c:v>
                      </c:pt>
                      <c:pt idx="130">
                        <c:v>2.9999999999999997E-4</c:v>
                      </c:pt>
                      <c:pt idx="131">
                        <c:v>3.1E-4</c:v>
                      </c:pt>
                      <c:pt idx="132">
                        <c:v>3.2000000000000003E-4</c:v>
                      </c:pt>
                      <c:pt idx="133">
                        <c:v>3.3E-4</c:v>
                      </c:pt>
                      <c:pt idx="134">
                        <c:v>3.4000000000000002E-4</c:v>
                      </c:pt>
                      <c:pt idx="135">
                        <c:v>3.5E-4</c:v>
                      </c:pt>
                      <c:pt idx="136">
                        <c:v>3.6000000000000002E-4</c:v>
                      </c:pt>
                      <c:pt idx="137">
                        <c:v>3.6999999999999999E-4</c:v>
                      </c:pt>
                      <c:pt idx="138">
                        <c:v>3.8000000000000002E-4</c:v>
                      </c:pt>
                      <c:pt idx="139">
                        <c:v>3.8999999999999999E-4</c:v>
                      </c:pt>
                      <c:pt idx="140">
                        <c:v>4.0000000000000002E-4</c:v>
                      </c:pt>
                      <c:pt idx="141">
                        <c:v>4.0999999999999999E-4</c:v>
                      </c:pt>
                      <c:pt idx="142">
                        <c:v>4.2000000000000002E-4</c:v>
                      </c:pt>
                      <c:pt idx="143">
                        <c:v>4.2999999999999999E-4</c:v>
                      </c:pt>
                      <c:pt idx="144">
                        <c:v>4.4000000000000002E-4</c:v>
                      </c:pt>
                      <c:pt idx="145">
                        <c:v>4.4999999999999999E-4</c:v>
                      </c:pt>
                      <c:pt idx="146">
                        <c:v>4.6000000000000001E-4</c:v>
                      </c:pt>
                      <c:pt idx="147">
                        <c:v>4.6999999999999999E-4</c:v>
                      </c:pt>
                      <c:pt idx="148">
                        <c:v>4.8000000000000001E-4</c:v>
                      </c:pt>
                      <c:pt idx="149">
                        <c:v>4.8999999999999998E-4</c:v>
                      </c:pt>
                      <c:pt idx="150">
                        <c:v>5.0000000000000001E-4</c:v>
                      </c:pt>
                      <c:pt idx="151">
                        <c:v>5.1000000000000004E-4</c:v>
                      </c:pt>
                      <c:pt idx="152">
                        <c:v>5.1999999999999995E-4</c:v>
                      </c:pt>
                      <c:pt idx="153">
                        <c:v>5.2999999999999998E-4</c:v>
                      </c:pt>
                      <c:pt idx="154">
                        <c:v>5.4000000000000001E-4</c:v>
                      </c:pt>
                      <c:pt idx="155">
                        <c:v>5.5000000000000003E-4</c:v>
                      </c:pt>
                      <c:pt idx="156">
                        <c:v>5.5999999999999995E-4</c:v>
                      </c:pt>
                      <c:pt idx="157">
                        <c:v>5.6999999999999998E-4</c:v>
                      </c:pt>
                      <c:pt idx="158">
                        <c:v>5.8E-4</c:v>
                      </c:pt>
                      <c:pt idx="159">
                        <c:v>5.9000000000000003E-4</c:v>
                      </c:pt>
                      <c:pt idx="160">
                        <c:v>5.9999999999999995E-4</c:v>
                      </c:pt>
                      <c:pt idx="161">
                        <c:v>6.0999999999999997E-4</c:v>
                      </c:pt>
                      <c:pt idx="162">
                        <c:v>6.2E-4</c:v>
                      </c:pt>
                      <c:pt idx="163">
                        <c:v>6.3000000000000003E-4</c:v>
                      </c:pt>
                      <c:pt idx="164">
                        <c:v>6.4000000000000005E-4</c:v>
                      </c:pt>
                      <c:pt idx="165">
                        <c:v>6.4999999999999997E-4</c:v>
                      </c:pt>
                      <c:pt idx="166">
                        <c:v>6.6E-4</c:v>
                      </c:pt>
                      <c:pt idx="167">
                        <c:v>6.7000000000000002E-4</c:v>
                      </c:pt>
                      <c:pt idx="168">
                        <c:v>6.8000000000000005E-4</c:v>
                      </c:pt>
                      <c:pt idx="169">
                        <c:v>6.8999999999999997E-4</c:v>
                      </c:pt>
                      <c:pt idx="170">
                        <c:v>6.9999999999999999E-4</c:v>
                      </c:pt>
                      <c:pt idx="171">
                        <c:v>7.1000000000000002E-4</c:v>
                      </c:pt>
                      <c:pt idx="172">
                        <c:v>7.2000000000000005E-4</c:v>
                      </c:pt>
                      <c:pt idx="173">
                        <c:v>7.2999999999999996E-4</c:v>
                      </c:pt>
                      <c:pt idx="174">
                        <c:v>7.3999999999999999E-4</c:v>
                      </c:pt>
                      <c:pt idx="175">
                        <c:v>7.5000000000000002E-4</c:v>
                      </c:pt>
                      <c:pt idx="176">
                        <c:v>7.6000000000000004E-4</c:v>
                      </c:pt>
                      <c:pt idx="177">
                        <c:v>7.6999999999999996E-4</c:v>
                      </c:pt>
                      <c:pt idx="178">
                        <c:v>7.7999999999999999E-4</c:v>
                      </c:pt>
                      <c:pt idx="179">
                        <c:v>7.9000000000000001E-4</c:v>
                      </c:pt>
                      <c:pt idx="180">
                        <c:v>8.0000000000000004E-4</c:v>
                      </c:pt>
                      <c:pt idx="181">
                        <c:v>8.0999999999999996E-4</c:v>
                      </c:pt>
                      <c:pt idx="182">
                        <c:v>8.1999999999999998E-4</c:v>
                      </c:pt>
                      <c:pt idx="183">
                        <c:v>8.3000000000000001E-4</c:v>
                      </c:pt>
                      <c:pt idx="184">
                        <c:v>8.4000000000000003E-4</c:v>
                      </c:pt>
                      <c:pt idx="185">
                        <c:v>8.4999999999999995E-4</c:v>
                      </c:pt>
                      <c:pt idx="186">
                        <c:v>8.5999999999999998E-4</c:v>
                      </c:pt>
                      <c:pt idx="187">
                        <c:v>8.7000000000000001E-4</c:v>
                      </c:pt>
                      <c:pt idx="188">
                        <c:v>8.8000000000000003E-4</c:v>
                      </c:pt>
                      <c:pt idx="189">
                        <c:v>8.8999999999999995E-4</c:v>
                      </c:pt>
                      <c:pt idx="190">
                        <c:v>8.9999999999999998E-4</c:v>
                      </c:pt>
                      <c:pt idx="191">
                        <c:v>9.1000000000000998E-4</c:v>
                      </c:pt>
                      <c:pt idx="192">
                        <c:v>9.2000000000001E-4</c:v>
                      </c:pt>
                      <c:pt idx="193">
                        <c:v>9.3000000000001003E-4</c:v>
                      </c:pt>
                      <c:pt idx="194">
                        <c:v>9.4000000000000995E-4</c:v>
                      </c:pt>
                      <c:pt idx="195">
                        <c:v>9.5000000000000997E-4</c:v>
                      </c:pt>
                      <c:pt idx="196">
                        <c:v>9.6000000000001E-4</c:v>
                      </c:pt>
                      <c:pt idx="197">
                        <c:v>9.7000000000001003E-4</c:v>
                      </c:pt>
                      <c:pt idx="198">
                        <c:v>9.8000000000000994E-4</c:v>
                      </c:pt>
                      <c:pt idx="199">
                        <c:v>9.9000000000000997E-4</c:v>
                      </c:pt>
                      <c:pt idx="200">
                        <c:v>1.00000000000001E-3</c:v>
                      </c:pt>
                      <c:pt idx="201">
                        <c:v>1.01000000000001E-3</c:v>
                      </c:pt>
                      <c:pt idx="202">
                        <c:v>1.02000000000001E-3</c:v>
                      </c:pt>
                      <c:pt idx="203">
                        <c:v>1.0300000000000101E-3</c:v>
                      </c:pt>
                      <c:pt idx="204">
                        <c:v>1.0400000000000101E-3</c:v>
                      </c:pt>
                      <c:pt idx="205">
                        <c:v>1.0500000000000099E-3</c:v>
                      </c:pt>
                      <c:pt idx="206">
                        <c:v>1.0600000000000099E-3</c:v>
                      </c:pt>
                      <c:pt idx="207">
                        <c:v>1.07000000000001E-3</c:v>
                      </c:pt>
                      <c:pt idx="208">
                        <c:v>1.08000000000001E-3</c:v>
                      </c:pt>
                      <c:pt idx="209">
                        <c:v>1.09000000000001E-3</c:v>
                      </c:pt>
                      <c:pt idx="210">
                        <c:v>1.10000000000001E-3</c:v>
                      </c:pt>
                      <c:pt idx="211">
                        <c:v>1.1100000000000101E-3</c:v>
                      </c:pt>
                      <c:pt idx="212">
                        <c:v>1.1200000000000101E-3</c:v>
                      </c:pt>
                      <c:pt idx="213">
                        <c:v>1.1300000000000099E-3</c:v>
                      </c:pt>
                      <c:pt idx="214">
                        <c:v>1.1400000000000099E-3</c:v>
                      </c:pt>
                      <c:pt idx="215">
                        <c:v>1.15000000000001E-3</c:v>
                      </c:pt>
                      <c:pt idx="216">
                        <c:v>1.16000000000001E-3</c:v>
                      </c:pt>
                      <c:pt idx="217">
                        <c:v>1.17000000000001E-3</c:v>
                      </c:pt>
                      <c:pt idx="218">
                        <c:v>1.18000000000001E-3</c:v>
                      </c:pt>
                      <c:pt idx="219">
                        <c:v>1.1900000000000101E-3</c:v>
                      </c:pt>
                      <c:pt idx="220">
                        <c:v>1.2000000000000101E-3</c:v>
                      </c:pt>
                      <c:pt idx="221">
                        <c:v>1.2100000000000099E-3</c:v>
                      </c:pt>
                      <c:pt idx="222">
                        <c:v>1.2200000000000099E-3</c:v>
                      </c:pt>
                      <c:pt idx="223">
                        <c:v>1.2300000000000099E-3</c:v>
                      </c:pt>
                      <c:pt idx="224">
                        <c:v>1.24000000000001E-3</c:v>
                      </c:pt>
                      <c:pt idx="225">
                        <c:v>1.25000000000001E-3</c:v>
                      </c:pt>
                      <c:pt idx="226">
                        <c:v>1.26000000000001E-3</c:v>
                      </c:pt>
                      <c:pt idx="227">
                        <c:v>1.2700000000000101E-3</c:v>
                      </c:pt>
                      <c:pt idx="228">
                        <c:v>1.2800000000000101E-3</c:v>
                      </c:pt>
                      <c:pt idx="229">
                        <c:v>1.2900000000000101E-3</c:v>
                      </c:pt>
                      <c:pt idx="230">
                        <c:v>1.3000000000000099E-3</c:v>
                      </c:pt>
                      <c:pt idx="231">
                        <c:v>1.3100000000000099E-3</c:v>
                      </c:pt>
                      <c:pt idx="232">
                        <c:v>1.32000000000001E-3</c:v>
                      </c:pt>
                      <c:pt idx="233">
                        <c:v>1.33000000000001E-3</c:v>
                      </c:pt>
                      <c:pt idx="234">
                        <c:v>1.34000000000001E-3</c:v>
                      </c:pt>
                      <c:pt idx="235">
                        <c:v>1.35000000000001E-3</c:v>
                      </c:pt>
                      <c:pt idx="236">
                        <c:v>1.3600000000000101E-3</c:v>
                      </c:pt>
                      <c:pt idx="237">
                        <c:v>1.3700000000000101E-3</c:v>
                      </c:pt>
                      <c:pt idx="238">
                        <c:v>1.3800000000000099E-3</c:v>
                      </c:pt>
                      <c:pt idx="239">
                        <c:v>1.3900000000000099E-3</c:v>
                      </c:pt>
                      <c:pt idx="240">
                        <c:v>1.40000000000001E-3</c:v>
                      </c:pt>
                      <c:pt idx="241">
                        <c:v>1.41000000000001E-3</c:v>
                      </c:pt>
                      <c:pt idx="242">
                        <c:v>1.42000000000001E-3</c:v>
                      </c:pt>
                      <c:pt idx="243">
                        <c:v>1.43000000000001E-3</c:v>
                      </c:pt>
                      <c:pt idx="244">
                        <c:v>1.4400000000000101E-3</c:v>
                      </c:pt>
                      <c:pt idx="245">
                        <c:v>1.4500000000000101E-3</c:v>
                      </c:pt>
                      <c:pt idx="246">
                        <c:v>1.4600000000000099E-3</c:v>
                      </c:pt>
                      <c:pt idx="247">
                        <c:v>1.4700000000000099E-3</c:v>
                      </c:pt>
                      <c:pt idx="248">
                        <c:v>1.48000000000001E-3</c:v>
                      </c:pt>
                      <c:pt idx="249">
                        <c:v>1.49000000000001E-3</c:v>
                      </c:pt>
                      <c:pt idx="250">
                        <c:v>1.50000000000001E-3</c:v>
                      </c:pt>
                      <c:pt idx="251">
                        <c:v>1.51000000000001E-3</c:v>
                      </c:pt>
                      <c:pt idx="252">
                        <c:v>1.5200000000000101E-3</c:v>
                      </c:pt>
                      <c:pt idx="253">
                        <c:v>1.5300000000000101E-3</c:v>
                      </c:pt>
                      <c:pt idx="254">
                        <c:v>1.5400000000000099E-3</c:v>
                      </c:pt>
                      <c:pt idx="255">
                        <c:v>1.5500000000000099E-3</c:v>
                      </c:pt>
                      <c:pt idx="256">
                        <c:v>1.5600000000000099E-3</c:v>
                      </c:pt>
                      <c:pt idx="257">
                        <c:v>1.57000000000001E-3</c:v>
                      </c:pt>
                      <c:pt idx="258">
                        <c:v>1.58000000000001E-3</c:v>
                      </c:pt>
                      <c:pt idx="259">
                        <c:v>1.59000000000001E-3</c:v>
                      </c:pt>
                      <c:pt idx="260">
                        <c:v>1.6000000000000101E-3</c:v>
                      </c:pt>
                      <c:pt idx="261">
                        <c:v>1.6100000000000101E-3</c:v>
                      </c:pt>
                      <c:pt idx="262">
                        <c:v>1.6200000000000101E-3</c:v>
                      </c:pt>
                      <c:pt idx="263">
                        <c:v>1.6300000000000099E-3</c:v>
                      </c:pt>
                      <c:pt idx="264">
                        <c:v>1.6400000000000099E-3</c:v>
                      </c:pt>
                      <c:pt idx="265">
                        <c:v>1.65000000000001E-3</c:v>
                      </c:pt>
                      <c:pt idx="266">
                        <c:v>1.66000000000001E-3</c:v>
                      </c:pt>
                      <c:pt idx="267">
                        <c:v>1.67000000000001E-3</c:v>
                      </c:pt>
                      <c:pt idx="268">
                        <c:v>1.68000000000001E-3</c:v>
                      </c:pt>
                      <c:pt idx="269">
                        <c:v>1.6900000000000101E-3</c:v>
                      </c:pt>
                      <c:pt idx="270">
                        <c:v>1.7000000000000101E-3</c:v>
                      </c:pt>
                      <c:pt idx="271">
                        <c:v>1.7100000000000099E-3</c:v>
                      </c:pt>
                      <c:pt idx="272">
                        <c:v>1.7200000000000099E-3</c:v>
                      </c:pt>
                      <c:pt idx="273">
                        <c:v>1.73000000000001E-3</c:v>
                      </c:pt>
                      <c:pt idx="274">
                        <c:v>1.74000000000001E-3</c:v>
                      </c:pt>
                      <c:pt idx="275">
                        <c:v>1.75000000000001E-3</c:v>
                      </c:pt>
                      <c:pt idx="276">
                        <c:v>1.76000000000001E-3</c:v>
                      </c:pt>
                      <c:pt idx="277">
                        <c:v>1.7700000000000101E-3</c:v>
                      </c:pt>
                      <c:pt idx="278">
                        <c:v>1.7800000000000101E-3</c:v>
                      </c:pt>
                      <c:pt idx="279">
                        <c:v>1.7900000000000099E-3</c:v>
                      </c:pt>
                      <c:pt idx="280">
                        <c:v>1.8000000000000099E-3</c:v>
                      </c:pt>
                      <c:pt idx="281">
                        <c:v>1.81000000000001E-3</c:v>
                      </c:pt>
                      <c:pt idx="282">
                        <c:v>1.82000000000001E-3</c:v>
                      </c:pt>
                      <c:pt idx="283">
                        <c:v>1.83000000000001E-3</c:v>
                      </c:pt>
                      <c:pt idx="284">
                        <c:v>1.84000000000001E-3</c:v>
                      </c:pt>
                      <c:pt idx="285">
                        <c:v>1.8500000000000101E-3</c:v>
                      </c:pt>
                      <c:pt idx="286">
                        <c:v>1.8600000000000101E-3</c:v>
                      </c:pt>
                      <c:pt idx="287">
                        <c:v>1.8700000000000099E-3</c:v>
                      </c:pt>
                      <c:pt idx="288">
                        <c:v>1.8800000000000099E-3</c:v>
                      </c:pt>
                      <c:pt idx="289">
                        <c:v>1.8900000000000099E-3</c:v>
                      </c:pt>
                      <c:pt idx="290">
                        <c:v>1.90000000000001E-3</c:v>
                      </c:pt>
                      <c:pt idx="291">
                        <c:v>1.91000000000001E-3</c:v>
                      </c:pt>
                      <c:pt idx="292">
                        <c:v>1.92000000000001E-3</c:v>
                      </c:pt>
                      <c:pt idx="293">
                        <c:v>1.93000000000001E-3</c:v>
                      </c:pt>
                      <c:pt idx="294">
                        <c:v>1.9400000000000101E-3</c:v>
                      </c:pt>
                      <c:pt idx="295">
                        <c:v>1.9500000000000101E-3</c:v>
                      </c:pt>
                      <c:pt idx="296">
                        <c:v>1.9600000000000099E-3</c:v>
                      </c:pt>
                      <c:pt idx="297">
                        <c:v>1.9700000000000099E-3</c:v>
                      </c:pt>
                      <c:pt idx="298">
                        <c:v>1.98000000000001E-3</c:v>
                      </c:pt>
                      <c:pt idx="299">
                        <c:v>1.99000000000001E-3</c:v>
                      </c:pt>
                      <c:pt idx="300">
                        <c:v>2.00000000000001E-3</c:v>
                      </c:pt>
                      <c:pt idx="301">
                        <c:v>2.01000000000001E-3</c:v>
                      </c:pt>
                      <c:pt idx="302">
                        <c:v>2.0200000000000101E-3</c:v>
                      </c:pt>
                      <c:pt idx="303">
                        <c:v>2.0300000000000101E-3</c:v>
                      </c:pt>
                      <c:pt idx="304">
                        <c:v>2.0400000000000101E-3</c:v>
                      </c:pt>
                      <c:pt idx="305">
                        <c:v>2.0500000000000101E-3</c:v>
                      </c:pt>
                      <c:pt idx="306">
                        <c:v>2.0600000000000102E-3</c:v>
                      </c:pt>
                      <c:pt idx="307">
                        <c:v>2.0700000000000102E-3</c:v>
                      </c:pt>
                      <c:pt idx="308">
                        <c:v>2.0800000000000098E-3</c:v>
                      </c:pt>
                      <c:pt idx="309">
                        <c:v>2.0900000000000098E-3</c:v>
                      </c:pt>
                      <c:pt idx="310">
                        <c:v>2.1000000000000098E-3</c:v>
                      </c:pt>
                      <c:pt idx="311">
                        <c:v>2.1100000000000099E-3</c:v>
                      </c:pt>
                      <c:pt idx="312">
                        <c:v>2.1200000000000099E-3</c:v>
                      </c:pt>
                      <c:pt idx="313">
                        <c:v>2.1300000000000099E-3</c:v>
                      </c:pt>
                      <c:pt idx="314">
                        <c:v>2.1400000000000099E-3</c:v>
                      </c:pt>
                      <c:pt idx="315">
                        <c:v>2.15000000000001E-3</c:v>
                      </c:pt>
                      <c:pt idx="316">
                        <c:v>2.16000000000001E-3</c:v>
                      </c:pt>
                      <c:pt idx="317">
                        <c:v>2.17000000000001E-3</c:v>
                      </c:pt>
                      <c:pt idx="318">
                        <c:v>2.1800000000000101E-3</c:v>
                      </c:pt>
                      <c:pt idx="319">
                        <c:v>2.1900000000000101E-3</c:v>
                      </c:pt>
                      <c:pt idx="320">
                        <c:v>2.2000000000000101E-3</c:v>
                      </c:pt>
                      <c:pt idx="321">
                        <c:v>2.2100000000000101E-3</c:v>
                      </c:pt>
                      <c:pt idx="322">
                        <c:v>2.2200000000000102E-3</c:v>
                      </c:pt>
                      <c:pt idx="323">
                        <c:v>2.2300000000000102E-3</c:v>
                      </c:pt>
                      <c:pt idx="324">
                        <c:v>2.2400000000000102E-3</c:v>
                      </c:pt>
                      <c:pt idx="325">
                        <c:v>2.2500000000000098E-3</c:v>
                      </c:pt>
                      <c:pt idx="326">
                        <c:v>2.2600000000000098E-3</c:v>
                      </c:pt>
                      <c:pt idx="327">
                        <c:v>2.2700000000000099E-3</c:v>
                      </c:pt>
                      <c:pt idx="328">
                        <c:v>2.2800000000000099E-3</c:v>
                      </c:pt>
                      <c:pt idx="329">
                        <c:v>2.2900000000000099E-3</c:v>
                      </c:pt>
                      <c:pt idx="330">
                        <c:v>2.3000000000000099E-3</c:v>
                      </c:pt>
                      <c:pt idx="331">
                        <c:v>2.31000000000001E-3</c:v>
                      </c:pt>
                      <c:pt idx="332">
                        <c:v>2.32000000000001E-3</c:v>
                      </c:pt>
                      <c:pt idx="333">
                        <c:v>2.33000000000001E-3</c:v>
                      </c:pt>
                      <c:pt idx="334">
                        <c:v>2.34000000000001E-3</c:v>
                      </c:pt>
                      <c:pt idx="335">
                        <c:v>2.3500000000000101E-3</c:v>
                      </c:pt>
                      <c:pt idx="336">
                        <c:v>2.3600000000000101E-3</c:v>
                      </c:pt>
                      <c:pt idx="337">
                        <c:v>2.3700000000000101E-3</c:v>
                      </c:pt>
                      <c:pt idx="338">
                        <c:v>2.3800000000000101E-3</c:v>
                      </c:pt>
                      <c:pt idx="339">
                        <c:v>2.3900000000000102E-3</c:v>
                      </c:pt>
                      <c:pt idx="340">
                        <c:v>2.4000000000000102E-3</c:v>
                      </c:pt>
                      <c:pt idx="341">
                        <c:v>2.4100000000000098E-3</c:v>
                      </c:pt>
                      <c:pt idx="342">
                        <c:v>2.4200000000000098E-3</c:v>
                      </c:pt>
                      <c:pt idx="343">
                        <c:v>2.4300000000000098E-3</c:v>
                      </c:pt>
                      <c:pt idx="344">
                        <c:v>2.4400000000000099E-3</c:v>
                      </c:pt>
                      <c:pt idx="345">
                        <c:v>2.4500000000000099E-3</c:v>
                      </c:pt>
                      <c:pt idx="346">
                        <c:v>2.4600000000000099E-3</c:v>
                      </c:pt>
                      <c:pt idx="347">
                        <c:v>2.4700000000000099E-3</c:v>
                      </c:pt>
                      <c:pt idx="348">
                        <c:v>2.48000000000001E-3</c:v>
                      </c:pt>
                      <c:pt idx="349">
                        <c:v>2.49000000000001E-3</c:v>
                      </c:pt>
                      <c:pt idx="350">
                        <c:v>2.50000000000001E-3</c:v>
                      </c:pt>
                      <c:pt idx="351">
                        <c:v>2.5100000000000101E-3</c:v>
                      </c:pt>
                      <c:pt idx="352">
                        <c:v>2.5200000000000101E-3</c:v>
                      </c:pt>
                      <c:pt idx="353">
                        <c:v>2.5300000000000101E-3</c:v>
                      </c:pt>
                      <c:pt idx="354">
                        <c:v>2.5400000000000101E-3</c:v>
                      </c:pt>
                      <c:pt idx="355">
                        <c:v>2.5500000000000102E-3</c:v>
                      </c:pt>
                      <c:pt idx="356">
                        <c:v>2.5600000000000102E-3</c:v>
                      </c:pt>
                      <c:pt idx="357">
                        <c:v>2.5700000000000102E-3</c:v>
                      </c:pt>
                      <c:pt idx="358">
                        <c:v>2.5800000000000098E-3</c:v>
                      </c:pt>
                      <c:pt idx="359">
                        <c:v>2.5900000000000098E-3</c:v>
                      </c:pt>
                      <c:pt idx="360">
                        <c:v>2.6000000000000099E-3</c:v>
                      </c:pt>
                      <c:pt idx="361">
                        <c:v>2.6100000000000099E-3</c:v>
                      </c:pt>
                      <c:pt idx="362">
                        <c:v>2.6200000000000099E-3</c:v>
                      </c:pt>
                      <c:pt idx="363">
                        <c:v>2.6300000000000099E-3</c:v>
                      </c:pt>
                      <c:pt idx="364">
                        <c:v>2.64000000000001E-3</c:v>
                      </c:pt>
                      <c:pt idx="365">
                        <c:v>2.65000000000001E-3</c:v>
                      </c:pt>
                      <c:pt idx="366">
                        <c:v>2.66000000000001E-3</c:v>
                      </c:pt>
                      <c:pt idx="367">
                        <c:v>2.67000000000001E-3</c:v>
                      </c:pt>
                      <c:pt idx="368">
                        <c:v>2.6800000000000101E-3</c:v>
                      </c:pt>
                      <c:pt idx="369">
                        <c:v>2.6900000000000101E-3</c:v>
                      </c:pt>
                      <c:pt idx="370">
                        <c:v>2.7000000000000101E-3</c:v>
                      </c:pt>
                      <c:pt idx="371">
                        <c:v>2.7100000000000101E-3</c:v>
                      </c:pt>
                      <c:pt idx="372">
                        <c:v>2.7200000000000102E-3</c:v>
                      </c:pt>
                      <c:pt idx="373">
                        <c:v>2.7300000000000102E-3</c:v>
                      </c:pt>
                      <c:pt idx="374">
                        <c:v>2.7400000000000098E-3</c:v>
                      </c:pt>
                      <c:pt idx="375">
                        <c:v>2.7500000000000098E-3</c:v>
                      </c:pt>
                      <c:pt idx="376">
                        <c:v>2.7600000000000098E-3</c:v>
                      </c:pt>
                      <c:pt idx="377">
                        <c:v>2.7700000000000099E-3</c:v>
                      </c:pt>
                      <c:pt idx="378">
                        <c:v>2.7800000000000099E-3</c:v>
                      </c:pt>
                      <c:pt idx="379">
                        <c:v>2.7900000000000099E-3</c:v>
                      </c:pt>
                      <c:pt idx="380">
                        <c:v>2.8000000000000099E-3</c:v>
                      </c:pt>
                      <c:pt idx="381">
                        <c:v>2.81000000000001E-3</c:v>
                      </c:pt>
                      <c:pt idx="382">
                        <c:v>2.82000000000001E-3</c:v>
                      </c:pt>
                      <c:pt idx="383">
                        <c:v>2.83000000000001E-3</c:v>
                      </c:pt>
                      <c:pt idx="384">
                        <c:v>2.8400000000000101E-3</c:v>
                      </c:pt>
                      <c:pt idx="385">
                        <c:v>2.8500000000000101E-3</c:v>
                      </c:pt>
                      <c:pt idx="386">
                        <c:v>2.8600000000000101E-3</c:v>
                      </c:pt>
                      <c:pt idx="387">
                        <c:v>2.8700000000000101E-3</c:v>
                      </c:pt>
                      <c:pt idx="388">
                        <c:v>2.8800000000000102E-3</c:v>
                      </c:pt>
                      <c:pt idx="389">
                        <c:v>2.8900000000000102E-3</c:v>
                      </c:pt>
                      <c:pt idx="390">
                        <c:v>2.9000000000000102E-3</c:v>
                      </c:pt>
                      <c:pt idx="391">
                        <c:v>2.9100000000000098E-3</c:v>
                      </c:pt>
                      <c:pt idx="392">
                        <c:v>2.9200000000000098E-3</c:v>
                      </c:pt>
                      <c:pt idx="393">
                        <c:v>2.9300000000000099E-3</c:v>
                      </c:pt>
                      <c:pt idx="394">
                        <c:v>2.9400000000000099E-3</c:v>
                      </c:pt>
                      <c:pt idx="395">
                        <c:v>2.9500000000000099E-3</c:v>
                      </c:pt>
                      <c:pt idx="396">
                        <c:v>2.9600000000000099E-3</c:v>
                      </c:pt>
                      <c:pt idx="397">
                        <c:v>2.97000000000001E-3</c:v>
                      </c:pt>
                      <c:pt idx="398">
                        <c:v>2.98000000000001E-3</c:v>
                      </c:pt>
                      <c:pt idx="399">
                        <c:v>2.99000000000001E-3</c:v>
                      </c:pt>
                      <c:pt idx="400">
                        <c:v>3.00000000000001E-3</c:v>
                      </c:pt>
                      <c:pt idx="401">
                        <c:v>3.0100000000000101E-3</c:v>
                      </c:pt>
                      <c:pt idx="402">
                        <c:v>3.0200000000000101E-3</c:v>
                      </c:pt>
                      <c:pt idx="403">
                        <c:v>3.0300000000000101E-3</c:v>
                      </c:pt>
                      <c:pt idx="404">
                        <c:v>3.0400000000000101E-3</c:v>
                      </c:pt>
                      <c:pt idx="405">
                        <c:v>3.0500000000000102E-3</c:v>
                      </c:pt>
                      <c:pt idx="406">
                        <c:v>3.0600000000000102E-3</c:v>
                      </c:pt>
                      <c:pt idx="407">
                        <c:v>3.0700000000000098E-3</c:v>
                      </c:pt>
                      <c:pt idx="408">
                        <c:v>3.0800000000000098E-3</c:v>
                      </c:pt>
                      <c:pt idx="409">
                        <c:v>3.0900000000000098E-3</c:v>
                      </c:pt>
                      <c:pt idx="410">
                        <c:v>3.1000000000000099E-3</c:v>
                      </c:pt>
                      <c:pt idx="411">
                        <c:v>3.1100000000000099E-3</c:v>
                      </c:pt>
                      <c:pt idx="412">
                        <c:v>3.1200000000000099E-3</c:v>
                      </c:pt>
                      <c:pt idx="413">
                        <c:v>3.1300000000000099E-3</c:v>
                      </c:pt>
                      <c:pt idx="414">
                        <c:v>3.14000000000001E-3</c:v>
                      </c:pt>
                      <c:pt idx="415">
                        <c:v>3.15000000000001E-3</c:v>
                      </c:pt>
                      <c:pt idx="416">
                        <c:v>3.16000000000001E-3</c:v>
                      </c:pt>
                      <c:pt idx="417">
                        <c:v>3.17000000000001E-3</c:v>
                      </c:pt>
                      <c:pt idx="418">
                        <c:v>3.1800000000000101E-3</c:v>
                      </c:pt>
                      <c:pt idx="419">
                        <c:v>3.1900000000000101E-3</c:v>
                      </c:pt>
                      <c:pt idx="420">
                        <c:v>3.2000000000000101E-3</c:v>
                      </c:pt>
                      <c:pt idx="421">
                        <c:v>3.2100000000000102E-3</c:v>
                      </c:pt>
                      <c:pt idx="422">
                        <c:v>3.2200000000000102E-3</c:v>
                      </c:pt>
                      <c:pt idx="423">
                        <c:v>3.2300000000000102E-3</c:v>
                      </c:pt>
                      <c:pt idx="424">
                        <c:v>3.2400000000000098E-3</c:v>
                      </c:pt>
                      <c:pt idx="425">
                        <c:v>3.2500000000000098E-3</c:v>
                      </c:pt>
                      <c:pt idx="426">
                        <c:v>3.2600000000000099E-3</c:v>
                      </c:pt>
                      <c:pt idx="427">
                        <c:v>3.2700000000000099E-3</c:v>
                      </c:pt>
                      <c:pt idx="428">
                        <c:v>3.2800000000000099E-3</c:v>
                      </c:pt>
                      <c:pt idx="429">
                        <c:v>3.2900000000000099E-3</c:v>
                      </c:pt>
                      <c:pt idx="430">
                        <c:v>3.30000000000001E-3</c:v>
                      </c:pt>
                      <c:pt idx="431">
                        <c:v>3.31000000000001E-3</c:v>
                      </c:pt>
                      <c:pt idx="432">
                        <c:v>3.32000000000001E-3</c:v>
                      </c:pt>
                      <c:pt idx="433">
                        <c:v>3.33000000000001E-3</c:v>
                      </c:pt>
                      <c:pt idx="434">
                        <c:v>3.3400000000000101E-3</c:v>
                      </c:pt>
                      <c:pt idx="435">
                        <c:v>3.3500000000000101E-3</c:v>
                      </c:pt>
                      <c:pt idx="436">
                        <c:v>3.3600000000000101E-3</c:v>
                      </c:pt>
                      <c:pt idx="437">
                        <c:v>3.3700000000000101E-3</c:v>
                      </c:pt>
                      <c:pt idx="438">
                        <c:v>3.3800000000000102E-3</c:v>
                      </c:pt>
                      <c:pt idx="439">
                        <c:v>3.3900000000000102E-3</c:v>
                      </c:pt>
                      <c:pt idx="440">
                        <c:v>3.4000000000000098E-3</c:v>
                      </c:pt>
                      <c:pt idx="441">
                        <c:v>3.4100000000000098E-3</c:v>
                      </c:pt>
                      <c:pt idx="442">
                        <c:v>3.4200000000000098E-3</c:v>
                      </c:pt>
                      <c:pt idx="443">
                        <c:v>3.4300000000000099E-3</c:v>
                      </c:pt>
                      <c:pt idx="444">
                        <c:v>3.4400000000000099E-3</c:v>
                      </c:pt>
                      <c:pt idx="445">
                        <c:v>3.4500000000000099E-3</c:v>
                      </c:pt>
                      <c:pt idx="446">
                        <c:v>3.4600000000000099E-3</c:v>
                      </c:pt>
                      <c:pt idx="447">
                        <c:v>3.47000000000001E-3</c:v>
                      </c:pt>
                      <c:pt idx="448">
                        <c:v>3.48000000000001E-3</c:v>
                      </c:pt>
                      <c:pt idx="449">
                        <c:v>3.49000000000001E-3</c:v>
                      </c:pt>
                      <c:pt idx="450">
                        <c:v>3.50000000000001E-3</c:v>
                      </c:pt>
                      <c:pt idx="451">
                        <c:v>3.5100000000000101E-3</c:v>
                      </c:pt>
                      <c:pt idx="452">
                        <c:v>3.5200000000000101E-3</c:v>
                      </c:pt>
                      <c:pt idx="453">
                        <c:v>3.5300000000000101E-3</c:v>
                      </c:pt>
                      <c:pt idx="454">
                        <c:v>3.5400000000000102E-3</c:v>
                      </c:pt>
                      <c:pt idx="455">
                        <c:v>3.5500000000000102E-3</c:v>
                      </c:pt>
                      <c:pt idx="456">
                        <c:v>3.5600000000000102E-3</c:v>
                      </c:pt>
                      <c:pt idx="457">
                        <c:v>3.5700000000000098E-3</c:v>
                      </c:pt>
                      <c:pt idx="458">
                        <c:v>3.5800000000000098E-3</c:v>
                      </c:pt>
                      <c:pt idx="459">
                        <c:v>3.5900000000000098E-3</c:v>
                      </c:pt>
                      <c:pt idx="460">
                        <c:v>3.6000000000000099E-3</c:v>
                      </c:pt>
                      <c:pt idx="461">
                        <c:v>3.6100000000000099E-3</c:v>
                      </c:pt>
                      <c:pt idx="462">
                        <c:v>3.6200000000000099E-3</c:v>
                      </c:pt>
                      <c:pt idx="463">
                        <c:v>3.63000000000001E-3</c:v>
                      </c:pt>
                      <c:pt idx="464">
                        <c:v>3.64000000000001E-3</c:v>
                      </c:pt>
                      <c:pt idx="465">
                        <c:v>3.65000000000001E-3</c:v>
                      </c:pt>
                      <c:pt idx="466">
                        <c:v>3.66000000000001E-3</c:v>
                      </c:pt>
                      <c:pt idx="467">
                        <c:v>3.6700000000000101E-3</c:v>
                      </c:pt>
                      <c:pt idx="468">
                        <c:v>3.6800000000000101E-3</c:v>
                      </c:pt>
                      <c:pt idx="469">
                        <c:v>3.6900000000000101E-3</c:v>
                      </c:pt>
                      <c:pt idx="470">
                        <c:v>3.7000000000000101E-3</c:v>
                      </c:pt>
                      <c:pt idx="471">
                        <c:v>3.7100000000000102E-3</c:v>
                      </c:pt>
                      <c:pt idx="472">
                        <c:v>3.7200000000000102E-3</c:v>
                      </c:pt>
                      <c:pt idx="473">
                        <c:v>3.7300000000000102E-3</c:v>
                      </c:pt>
                      <c:pt idx="474">
                        <c:v>3.7400000000000098E-3</c:v>
                      </c:pt>
                      <c:pt idx="475">
                        <c:v>3.7500000000000098E-3</c:v>
                      </c:pt>
                      <c:pt idx="476">
                        <c:v>3.7600000000000099E-3</c:v>
                      </c:pt>
                      <c:pt idx="477">
                        <c:v>3.7700000000000099E-3</c:v>
                      </c:pt>
                      <c:pt idx="478">
                        <c:v>3.7800000000000099E-3</c:v>
                      </c:pt>
                      <c:pt idx="479">
                        <c:v>3.7900000000000099E-3</c:v>
                      </c:pt>
                      <c:pt idx="480">
                        <c:v>3.80000000000001E-3</c:v>
                      </c:pt>
                      <c:pt idx="481">
                        <c:v>3.81000000000001E-3</c:v>
                      </c:pt>
                      <c:pt idx="482">
                        <c:v>3.82000000000001E-3</c:v>
                      </c:pt>
                      <c:pt idx="483">
                        <c:v>3.83000000000001E-3</c:v>
                      </c:pt>
                      <c:pt idx="484">
                        <c:v>3.8400000000000101E-3</c:v>
                      </c:pt>
                      <c:pt idx="485">
                        <c:v>3.8500000000000101E-3</c:v>
                      </c:pt>
                      <c:pt idx="486">
                        <c:v>3.8600000000000101E-3</c:v>
                      </c:pt>
                      <c:pt idx="487">
                        <c:v>3.8700000000000102E-3</c:v>
                      </c:pt>
                      <c:pt idx="488">
                        <c:v>3.8800000000000102E-3</c:v>
                      </c:pt>
                      <c:pt idx="489">
                        <c:v>3.8900000000000102E-3</c:v>
                      </c:pt>
                      <c:pt idx="490">
                        <c:v>3.9000000000000098E-3</c:v>
                      </c:pt>
                      <c:pt idx="491">
                        <c:v>3.9100000000000098E-3</c:v>
                      </c:pt>
                      <c:pt idx="492">
                        <c:v>3.9200000000000103E-3</c:v>
                      </c:pt>
                      <c:pt idx="493">
                        <c:v>3.9300000000000099E-3</c:v>
                      </c:pt>
                      <c:pt idx="494">
                        <c:v>3.9400000000000103E-3</c:v>
                      </c:pt>
                      <c:pt idx="495">
                        <c:v>3.9500000000000099E-3</c:v>
                      </c:pt>
                      <c:pt idx="496">
                        <c:v>3.9600000000000104E-3</c:v>
                      </c:pt>
                      <c:pt idx="497">
                        <c:v>3.97000000000001E-3</c:v>
                      </c:pt>
                      <c:pt idx="498">
                        <c:v>3.9800000000000096E-3</c:v>
                      </c:pt>
                      <c:pt idx="499">
                        <c:v>3.99000000000001E-3</c:v>
                      </c:pt>
                      <c:pt idx="500">
                        <c:v>4.0000000000000096E-3</c:v>
                      </c:pt>
                      <c:pt idx="501">
                        <c:v>4.0100000000000101E-3</c:v>
                      </c:pt>
                      <c:pt idx="502">
                        <c:v>4.0200000000000097E-3</c:v>
                      </c:pt>
                      <c:pt idx="503">
                        <c:v>4.0300000000000101E-3</c:v>
                      </c:pt>
                      <c:pt idx="504">
                        <c:v>4.0400000000000097E-3</c:v>
                      </c:pt>
                      <c:pt idx="505">
                        <c:v>4.0500000000000102E-3</c:v>
                      </c:pt>
                      <c:pt idx="506">
                        <c:v>4.0600000000000098E-3</c:v>
                      </c:pt>
                      <c:pt idx="507">
                        <c:v>4.0700000000000102E-3</c:v>
                      </c:pt>
                      <c:pt idx="508">
                        <c:v>4.0800000000000098E-3</c:v>
                      </c:pt>
                      <c:pt idx="509">
                        <c:v>4.0900000000000103E-3</c:v>
                      </c:pt>
                      <c:pt idx="510">
                        <c:v>4.1000000000000099E-3</c:v>
                      </c:pt>
                      <c:pt idx="511">
                        <c:v>4.1100000000000103E-3</c:v>
                      </c:pt>
                      <c:pt idx="512">
                        <c:v>4.1200000000000099E-3</c:v>
                      </c:pt>
                      <c:pt idx="513">
                        <c:v>4.1300000000000104E-3</c:v>
                      </c:pt>
                      <c:pt idx="514">
                        <c:v>4.14000000000001E-3</c:v>
                      </c:pt>
                      <c:pt idx="515">
                        <c:v>4.1500000000000096E-3</c:v>
                      </c:pt>
                      <c:pt idx="516">
                        <c:v>4.16000000000001E-3</c:v>
                      </c:pt>
                      <c:pt idx="517">
                        <c:v>4.1700000000000096E-3</c:v>
                      </c:pt>
                      <c:pt idx="518">
                        <c:v>4.1800000000000101E-3</c:v>
                      </c:pt>
                      <c:pt idx="519">
                        <c:v>4.1900000000000097E-3</c:v>
                      </c:pt>
                      <c:pt idx="520">
                        <c:v>4.2000000000000101E-3</c:v>
                      </c:pt>
                      <c:pt idx="521">
                        <c:v>4.2100000000000097E-3</c:v>
                      </c:pt>
                      <c:pt idx="522">
                        <c:v>4.2200000000000102E-3</c:v>
                      </c:pt>
                      <c:pt idx="523">
                        <c:v>4.2300000000000098E-3</c:v>
                      </c:pt>
                      <c:pt idx="524">
                        <c:v>4.2400000000000103E-3</c:v>
                      </c:pt>
                      <c:pt idx="525">
                        <c:v>4.2500000000000098E-3</c:v>
                      </c:pt>
                      <c:pt idx="526">
                        <c:v>4.2600000000000103E-3</c:v>
                      </c:pt>
                      <c:pt idx="527">
                        <c:v>4.2700000000000099E-3</c:v>
                      </c:pt>
                      <c:pt idx="528">
                        <c:v>4.2800000000000104E-3</c:v>
                      </c:pt>
                      <c:pt idx="529">
                        <c:v>4.29000000000001E-3</c:v>
                      </c:pt>
                      <c:pt idx="530">
                        <c:v>4.3000000000000104E-3</c:v>
                      </c:pt>
                      <c:pt idx="531">
                        <c:v>4.31000000000001E-3</c:v>
                      </c:pt>
                      <c:pt idx="532">
                        <c:v>4.3200000000000096E-3</c:v>
                      </c:pt>
                      <c:pt idx="533">
                        <c:v>4.3300000000000101E-3</c:v>
                      </c:pt>
                      <c:pt idx="534">
                        <c:v>4.3400000000000096E-3</c:v>
                      </c:pt>
                      <c:pt idx="535">
                        <c:v>4.3500000000000101E-3</c:v>
                      </c:pt>
                      <c:pt idx="536">
                        <c:v>4.3600000000000097E-3</c:v>
                      </c:pt>
                      <c:pt idx="537">
                        <c:v>4.3700000000000102E-3</c:v>
                      </c:pt>
                      <c:pt idx="538">
                        <c:v>4.3800000000000098E-3</c:v>
                      </c:pt>
                      <c:pt idx="539">
                        <c:v>4.3900000000000102E-3</c:v>
                      </c:pt>
                      <c:pt idx="540">
                        <c:v>4.4000000000000098E-3</c:v>
                      </c:pt>
                      <c:pt idx="541">
                        <c:v>4.4100000000000103E-3</c:v>
                      </c:pt>
                      <c:pt idx="542">
                        <c:v>4.4200000000000099E-3</c:v>
                      </c:pt>
                      <c:pt idx="543">
                        <c:v>4.4300000000000103E-3</c:v>
                      </c:pt>
                      <c:pt idx="544">
                        <c:v>4.4400000000000099E-3</c:v>
                      </c:pt>
                      <c:pt idx="545">
                        <c:v>4.4500000000000104E-3</c:v>
                      </c:pt>
                      <c:pt idx="546">
                        <c:v>4.46000000000001E-3</c:v>
                      </c:pt>
                      <c:pt idx="547">
                        <c:v>4.4700000000000104E-3</c:v>
                      </c:pt>
                      <c:pt idx="548">
                        <c:v>4.48000000000001E-3</c:v>
                      </c:pt>
                      <c:pt idx="549">
                        <c:v>4.4900000000000096E-3</c:v>
                      </c:pt>
                      <c:pt idx="550">
                        <c:v>4.5000000000000101E-3</c:v>
                      </c:pt>
                      <c:pt idx="551">
                        <c:v>4.5100000000000097E-3</c:v>
                      </c:pt>
                      <c:pt idx="552">
                        <c:v>4.5200000000000101E-3</c:v>
                      </c:pt>
                      <c:pt idx="553">
                        <c:v>4.5300000000000097E-3</c:v>
                      </c:pt>
                      <c:pt idx="554">
                        <c:v>4.5400000000000102E-3</c:v>
                      </c:pt>
                      <c:pt idx="555">
                        <c:v>4.5500000000000098E-3</c:v>
                      </c:pt>
                      <c:pt idx="556">
                        <c:v>4.5600000000000102E-3</c:v>
                      </c:pt>
                      <c:pt idx="557">
                        <c:v>4.5700000000000098E-3</c:v>
                      </c:pt>
                      <c:pt idx="558">
                        <c:v>4.5800000000000103E-3</c:v>
                      </c:pt>
                      <c:pt idx="559">
                        <c:v>4.5900000000000203E-3</c:v>
                      </c:pt>
                      <c:pt idx="560">
                        <c:v>4.6000000000000103E-3</c:v>
                      </c:pt>
                      <c:pt idx="561">
                        <c:v>4.6100000000000099E-3</c:v>
                      </c:pt>
                      <c:pt idx="562">
                        <c:v>4.6200000000000104E-3</c:v>
                      </c:pt>
                      <c:pt idx="563">
                        <c:v>4.6300000000000204E-3</c:v>
                      </c:pt>
                      <c:pt idx="564">
                        <c:v>4.6400000000000096E-3</c:v>
                      </c:pt>
                      <c:pt idx="565">
                        <c:v>4.65000000000001E-3</c:v>
                      </c:pt>
                      <c:pt idx="566">
                        <c:v>4.6600000000000096E-3</c:v>
                      </c:pt>
                      <c:pt idx="567">
                        <c:v>4.6700000000000196E-3</c:v>
                      </c:pt>
                      <c:pt idx="568">
                        <c:v>4.6800000000000097E-3</c:v>
                      </c:pt>
                      <c:pt idx="569">
                        <c:v>4.6900000000000101E-3</c:v>
                      </c:pt>
                      <c:pt idx="570">
                        <c:v>4.7000000000000097E-3</c:v>
                      </c:pt>
                      <c:pt idx="571">
                        <c:v>4.7100000000000197E-3</c:v>
                      </c:pt>
                      <c:pt idx="572">
                        <c:v>4.7200000000000202E-3</c:v>
                      </c:pt>
                      <c:pt idx="573">
                        <c:v>4.7300000000000102E-3</c:v>
                      </c:pt>
                      <c:pt idx="574">
                        <c:v>4.7400000000000202E-3</c:v>
                      </c:pt>
                      <c:pt idx="575">
                        <c:v>4.7500000000000198E-3</c:v>
                      </c:pt>
                      <c:pt idx="576">
                        <c:v>4.7600000000000203E-3</c:v>
                      </c:pt>
                      <c:pt idx="577">
                        <c:v>4.7700000000000103E-3</c:v>
                      </c:pt>
                      <c:pt idx="578">
                        <c:v>4.7800000000000203E-3</c:v>
                      </c:pt>
                      <c:pt idx="579">
                        <c:v>4.7900000000000199E-3</c:v>
                      </c:pt>
                      <c:pt idx="580">
                        <c:v>4.8000000000000204E-3</c:v>
                      </c:pt>
                      <c:pt idx="581">
                        <c:v>4.8100000000000096E-3</c:v>
                      </c:pt>
                      <c:pt idx="582">
                        <c:v>4.8200000000000196E-3</c:v>
                      </c:pt>
                      <c:pt idx="583">
                        <c:v>4.83000000000002E-3</c:v>
                      </c:pt>
                      <c:pt idx="584">
                        <c:v>4.8400000000000196E-3</c:v>
                      </c:pt>
                      <c:pt idx="585">
                        <c:v>4.8500000000000097E-3</c:v>
                      </c:pt>
                      <c:pt idx="586">
                        <c:v>4.8600000000000197E-3</c:v>
                      </c:pt>
                      <c:pt idx="587">
                        <c:v>4.8700000000000201E-3</c:v>
                      </c:pt>
                      <c:pt idx="588">
                        <c:v>4.8800000000000197E-3</c:v>
                      </c:pt>
                      <c:pt idx="589">
                        <c:v>4.8900000000000202E-3</c:v>
                      </c:pt>
                      <c:pt idx="590">
                        <c:v>4.9000000000000198E-3</c:v>
                      </c:pt>
                      <c:pt idx="591">
                        <c:v>4.9100000000000203E-3</c:v>
                      </c:pt>
                      <c:pt idx="592">
                        <c:v>4.9200000000000198E-3</c:v>
                      </c:pt>
                      <c:pt idx="593">
                        <c:v>4.9300000000000203E-3</c:v>
                      </c:pt>
                      <c:pt idx="594">
                        <c:v>4.9400000000000199E-3</c:v>
                      </c:pt>
                      <c:pt idx="595">
                        <c:v>4.9500000000000204E-3</c:v>
                      </c:pt>
                      <c:pt idx="596">
                        <c:v>4.9600000000000199E-3</c:v>
                      </c:pt>
                      <c:pt idx="597">
                        <c:v>4.9700000000000204E-3</c:v>
                      </c:pt>
                      <c:pt idx="598">
                        <c:v>4.98000000000002E-3</c:v>
                      </c:pt>
                      <c:pt idx="599">
                        <c:v>4.9900000000000196E-3</c:v>
                      </c:pt>
                      <c:pt idx="600">
                        <c:v>5.0000000000000201E-3</c:v>
                      </c:pt>
                      <c:pt idx="601">
                        <c:v>5.0100000000000196E-3</c:v>
                      </c:pt>
                      <c:pt idx="602">
                        <c:v>5.0200000000000201E-3</c:v>
                      </c:pt>
                      <c:pt idx="603">
                        <c:v>5.0300000000000197E-3</c:v>
                      </c:pt>
                      <c:pt idx="604">
                        <c:v>5.0400000000000202E-3</c:v>
                      </c:pt>
                      <c:pt idx="605">
                        <c:v>5.0500000000000198E-3</c:v>
                      </c:pt>
                      <c:pt idx="606">
                        <c:v>5.0600000000000202E-3</c:v>
                      </c:pt>
                      <c:pt idx="607">
                        <c:v>5.0700000000000198E-3</c:v>
                      </c:pt>
                      <c:pt idx="608">
                        <c:v>5.0800000000000203E-3</c:v>
                      </c:pt>
                      <c:pt idx="609">
                        <c:v>5.0900000000000199E-3</c:v>
                      </c:pt>
                      <c:pt idx="610">
                        <c:v>5.1000000000000203E-3</c:v>
                      </c:pt>
                      <c:pt idx="611">
                        <c:v>5.1100000000000199E-3</c:v>
                      </c:pt>
                      <c:pt idx="612">
                        <c:v>5.1200000000000204E-3</c:v>
                      </c:pt>
                      <c:pt idx="613">
                        <c:v>5.13000000000002E-3</c:v>
                      </c:pt>
                      <c:pt idx="614">
                        <c:v>5.1400000000000204E-3</c:v>
                      </c:pt>
                      <c:pt idx="615">
                        <c:v>5.15000000000002E-3</c:v>
                      </c:pt>
                      <c:pt idx="616">
                        <c:v>5.1600000000000196E-3</c:v>
                      </c:pt>
                      <c:pt idx="617">
                        <c:v>5.1700000000000201E-3</c:v>
                      </c:pt>
                      <c:pt idx="618">
                        <c:v>5.1800000000000197E-3</c:v>
                      </c:pt>
                      <c:pt idx="619">
                        <c:v>5.1900000000000201E-3</c:v>
                      </c:pt>
                      <c:pt idx="620">
                        <c:v>5.2000000000000197E-3</c:v>
                      </c:pt>
                      <c:pt idx="621">
                        <c:v>5.2100000000000202E-3</c:v>
                      </c:pt>
                      <c:pt idx="622">
                        <c:v>5.2200000000000198E-3</c:v>
                      </c:pt>
                      <c:pt idx="623">
                        <c:v>5.2300000000000202E-3</c:v>
                      </c:pt>
                      <c:pt idx="624">
                        <c:v>5.2400000000000198E-3</c:v>
                      </c:pt>
                      <c:pt idx="625">
                        <c:v>5.2500000000000203E-3</c:v>
                      </c:pt>
                      <c:pt idx="626">
                        <c:v>5.2600000000000199E-3</c:v>
                      </c:pt>
                      <c:pt idx="627">
                        <c:v>5.2700000000000203E-3</c:v>
                      </c:pt>
                      <c:pt idx="628">
                        <c:v>5.2800000000000199E-3</c:v>
                      </c:pt>
                      <c:pt idx="629">
                        <c:v>5.2900000000000204E-3</c:v>
                      </c:pt>
                      <c:pt idx="630">
                        <c:v>5.30000000000002E-3</c:v>
                      </c:pt>
                      <c:pt idx="631">
                        <c:v>5.3100000000000204E-3</c:v>
                      </c:pt>
                      <c:pt idx="632">
                        <c:v>5.32000000000002E-3</c:v>
                      </c:pt>
                      <c:pt idx="633">
                        <c:v>5.3300000000000196E-3</c:v>
                      </c:pt>
                      <c:pt idx="634">
                        <c:v>5.3400000000000201E-3</c:v>
                      </c:pt>
                      <c:pt idx="635">
                        <c:v>5.3500000000000197E-3</c:v>
                      </c:pt>
                      <c:pt idx="636">
                        <c:v>5.3600000000000201E-3</c:v>
                      </c:pt>
                      <c:pt idx="637">
                        <c:v>5.3700000000000197E-3</c:v>
                      </c:pt>
                      <c:pt idx="638">
                        <c:v>5.3800000000000202E-3</c:v>
                      </c:pt>
                      <c:pt idx="639">
                        <c:v>5.3900000000000198E-3</c:v>
                      </c:pt>
                      <c:pt idx="640">
                        <c:v>5.4000000000000202E-3</c:v>
                      </c:pt>
                      <c:pt idx="641">
                        <c:v>5.4100000000000198E-3</c:v>
                      </c:pt>
                      <c:pt idx="642">
                        <c:v>5.4200000000000203E-3</c:v>
                      </c:pt>
                      <c:pt idx="643">
                        <c:v>5.4300000000000199E-3</c:v>
                      </c:pt>
                      <c:pt idx="644">
                        <c:v>5.4400000000000203E-3</c:v>
                      </c:pt>
                      <c:pt idx="645">
                        <c:v>5.4500000000000199E-3</c:v>
                      </c:pt>
                      <c:pt idx="646">
                        <c:v>5.4600000000000204E-3</c:v>
                      </c:pt>
                      <c:pt idx="647">
                        <c:v>5.47000000000002E-3</c:v>
                      </c:pt>
                      <c:pt idx="648">
                        <c:v>5.4800000000000196E-3</c:v>
                      </c:pt>
                      <c:pt idx="649">
                        <c:v>5.49000000000002E-3</c:v>
                      </c:pt>
                      <c:pt idx="650">
                        <c:v>5.5000000000000196E-3</c:v>
                      </c:pt>
                      <c:pt idx="651">
                        <c:v>5.5100000000000201E-3</c:v>
                      </c:pt>
                      <c:pt idx="652">
                        <c:v>5.5200000000000197E-3</c:v>
                      </c:pt>
                      <c:pt idx="653">
                        <c:v>5.5300000000000201E-3</c:v>
                      </c:pt>
                      <c:pt idx="654">
                        <c:v>5.5400000000000197E-3</c:v>
                      </c:pt>
                      <c:pt idx="655">
                        <c:v>5.5500000000000202E-3</c:v>
                      </c:pt>
                      <c:pt idx="656">
                        <c:v>5.5600000000000198E-3</c:v>
                      </c:pt>
                      <c:pt idx="657">
                        <c:v>5.5700000000000202E-3</c:v>
                      </c:pt>
                      <c:pt idx="658">
                        <c:v>5.5800000000000198E-3</c:v>
                      </c:pt>
                      <c:pt idx="659">
                        <c:v>5.5900000000000203E-3</c:v>
                      </c:pt>
                      <c:pt idx="660">
                        <c:v>5.6000000000000199E-3</c:v>
                      </c:pt>
                      <c:pt idx="661">
                        <c:v>5.6100000000000204E-3</c:v>
                      </c:pt>
                      <c:pt idx="662">
                        <c:v>5.6200000000000199E-3</c:v>
                      </c:pt>
                      <c:pt idx="663">
                        <c:v>5.6300000000000204E-3</c:v>
                      </c:pt>
                      <c:pt idx="664">
                        <c:v>5.64000000000002E-3</c:v>
                      </c:pt>
                      <c:pt idx="665">
                        <c:v>5.6500000000000196E-3</c:v>
                      </c:pt>
                      <c:pt idx="666">
                        <c:v>5.66000000000002E-3</c:v>
                      </c:pt>
                      <c:pt idx="667">
                        <c:v>5.6700000000000196E-3</c:v>
                      </c:pt>
                      <c:pt idx="668">
                        <c:v>5.6800000000000201E-3</c:v>
                      </c:pt>
                      <c:pt idx="669">
                        <c:v>5.6900000000000197E-3</c:v>
                      </c:pt>
                      <c:pt idx="670">
                        <c:v>5.7000000000000202E-3</c:v>
                      </c:pt>
                      <c:pt idx="671">
                        <c:v>5.7100000000000197E-3</c:v>
                      </c:pt>
                      <c:pt idx="672">
                        <c:v>5.7200000000000202E-3</c:v>
                      </c:pt>
                      <c:pt idx="673">
                        <c:v>5.7300000000000198E-3</c:v>
                      </c:pt>
                      <c:pt idx="674">
                        <c:v>5.7400000000000203E-3</c:v>
                      </c:pt>
                      <c:pt idx="675">
                        <c:v>5.7500000000000199E-3</c:v>
                      </c:pt>
                      <c:pt idx="676">
                        <c:v>5.7600000000000203E-3</c:v>
                      </c:pt>
                      <c:pt idx="677">
                        <c:v>5.7700000000000199E-3</c:v>
                      </c:pt>
                      <c:pt idx="678">
                        <c:v>5.7800000000000204E-3</c:v>
                      </c:pt>
                      <c:pt idx="679">
                        <c:v>5.79000000000002E-3</c:v>
                      </c:pt>
                      <c:pt idx="680">
                        <c:v>5.8000000000000204E-3</c:v>
                      </c:pt>
                      <c:pt idx="681">
                        <c:v>5.81000000000002E-3</c:v>
                      </c:pt>
                      <c:pt idx="682">
                        <c:v>5.8200000000000196E-3</c:v>
                      </c:pt>
                      <c:pt idx="683">
                        <c:v>5.8300000000000201E-3</c:v>
                      </c:pt>
                      <c:pt idx="684">
                        <c:v>5.8400000000000197E-3</c:v>
                      </c:pt>
                      <c:pt idx="685">
                        <c:v>5.8500000000000201E-3</c:v>
                      </c:pt>
                      <c:pt idx="686">
                        <c:v>5.8600000000000197E-3</c:v>
                      </c:pt>
                      <c:pt idx="687">
                        <c:v>5.8700000000000202E-3</c:v>
                      </c:pt>
                      <c:pt idx="688">
                        <c:v>5.8800000000000198E-3</c:v>
                      </c:pt>
                      <c:pt idx="689">
                        <c:v>5.8900000000000202E-3</c:v>
                      </c:pt>
                      <c:pt idx="690">
                        <c:v>5.9000000000000198E-3</c:v>
                      </c:pt>
                      <c:pt idx="691">
                        <c:v>5.9100000000000203E-3</c:v>
                      </c:pt>
                      <c:pt idx="692">
                        <c:v>5.9200000000000199E-3</c:v>
                      </c:pt>
                      <c:pt idx="693">
                        <c:v>5.9300000000000203E-3</c:v>
                      </c:pt>
                      <c:pt idx="694">
                        <c:v>5.9400000000000199E-3</c:v>
                      </c:pt>
                      <c:pt idx="695">
                        <c:v>5.9500000000000204E-3</c:v>
                      </c:pt>
                      <c:pt idx="696">
                        <c:v>5.96000000000002E-3</c:v>
                      </c:pt>
                      <c:pt idx="697">
                        <c:v>5.9700000000000204E-3</c:v>
                      </c:pt>
                      <c:pt idx="698">
                        <c:v>5.98000000000002E-3</c:v>
                      </c:pt>
                      <c:pt idx="699">
                        <c:v>5.9900000000000196E-3</c:v>
                      </c:pt>
                      <c:pt idx="700">
                        <c:v>6.0000000000000201E-3</c:v>
                      </c:pt>
                      <c:pt idx="701">
                        <c:v>6.0100000000000197E-3</c:v>
                      </c:pt>
                      <c:pt idx="702">
                        <c:v>6.0200000000000201E-3</c:v>
                      </c:pt>
                      <c:pt idx="703">
                        <c:v>6.0300000000000197E-3</c:v>
                      </c:pt>
                      <c:pt idx="704">
                        <c:v>6.0400000000000202E-3</c:v>
                      </c:pt>
                      <c:pt idx="705">
                        <c:v>6.0500000000000198E-3</c:v>
                      </c:pt>
                      <c:pt idx="706">
                        <c:v>6.0600000000000202E-3</c:v>
                      </c:pt>
                      <c:pt idx="707">
                        <c:v>6.0700000000000198E-3</c:v>
                      </c:pt>
                      <c:pt idx="708">
                        <c:v>6.0800000000000203E-3</c:v>
                      </c:pt>
                      <c:pt idx="709">
                        <c:v>6.0900000000000199E-3</c:v>
                      </c:pt>
                      <c:pt idx="710">
                        <c:v>6.1000000000000203E-3</c:v>
                      </c:pt>
                      <c:pt idx="711">
                        <c:v>6.1100000000000199E-3</c:v>
                      </c:pt>
                      <c:pt idx="712">
                        <c:v>6.1200000000000204E-3</c:v>
                      </c:pt>
                      <c:pt idx="713">
                        <c:v>6.13000000000002E-3</c:v>
                      </c:pt>
                      <c:pt idx="714">
                        <c:v>6.1400000000000196E-3</c:v>
                      </c:pt>
                      <c:pt idx="715">
                        <c:v>6.15000000000002E-3</c:v>
                      </c:pt>
                      <c:pt idx="716">
                        <c:v>6.1600000000000196E-3</c:v>
                      </c:pt>
                      <c:pt idx="717">
                        <c:v>6.1700000000000201E-3</c:v>
                      </c:pt>
                      <c:pt idx="718">
                        <c:v>6.1800000000000197E-3</c:v>
                      </c:pt>
                      <c:pt idx="719">
                        <c:v>6.1900000000000201E-3</c:v>
                      </c:pt>
                      <c:pt idx="720">
                        <c:v>6.2000000000000197E-3</c:v>
                      </c:pt>
                      <c:pt idx="721">
                        <c:v>6.2100000000000202E-3</c:v>
                      </c:pt>
                      <c:pt idx="722">
                        <c:v>6.2200000000000198E-3</c:v>
                      </c:pt>
                      <c:pt idx="723">
                        <c:v>6.2300000000000202E-3</c:v>
                      </c:pt>
                      <c:pt idx="724">
                        <c:v>6.2400000000000198E-3</c:v>
                      </c:pt>
                      <c:pt idx="725">
                        <c:v>6.2500000000000203E-3</c:v>
                      </c:pt>
                      <c:pt idx="726">
                        <c:v>6.2600000000000199E-3</c:v>
                      </c:pt>
                      <c:pt idx="727">
                        <c:v>6.2700000000000203E-3</c:v>
                      </c:pt>
                      <c:pt idx="728">
                        <c:v>6.2800000000000199E-3</c:v>
                      </c:pt>
                      <c:pt idx="729">
                        <c:v>6.2900000000000204E-3</c:v>
                      </c:pt>
                      <c:pt idx="730">
                        <c:v>6.30000000000002E-3</c:v>
                      </c:pt>
                      <c:pt idx="731">
                        <c:v>6.3100000000000196E-3</c:v>
                      </c:pt>
                      <c:pt idx="732">
                        <c:v>6.32000000000002E-3</c:v>
                      </c:pt>
                      <c:pt idx="733">
                        <c:v>6.3300000000000196E-3</c:v>
                      </c:pt>
                      <c:pt idx="734">
                        <c:v>6.3400000000000201E-3</c:v>
                      </c:pt>
                      <c:pt idx="735">
                        <c:v>6.3500000000000197E-3</c:v>
                      </c:pt>
                      <c:pt idx="736">
                        <c:v>6.3600000000000202E-3</c:v>
                      </c:pt>
                      <c:pt idx="737">
                        <c:v>6.3700000000000197E-3</c:v>
                      </c:pt>
                      <c:pt idx="738">
                        <c:v>6.3800000000000202E-3</c:v>
                      </c:pt>
                      <c:pt idx="739">
                        <c:v>6.3900000000000198E-3</c:v>
                      </c:pt>
                      <c:pt idx="740">
                        <c:v>6.4000000000000203E-3</c:v>
                      </c:pt>
                      <c:pt idx="741">
                        <c:v>6.4100000000000198E-3</c:v>
                      </c:pt>
                      <c:pt idx="742">
                        <c:v>6.4200000000000203E-3</c:v>
                      </c:pt>
                      <c:pt idx="743">
                        <c:v>6.4300000000000199E-3</c:v>
                      </c:pt>
                      <c:pt idx="744">
                        <c:v>6.4400000000000204E-3</c:v>
                      </c:pt>
                      <c:pt idx="745">
                        <c:v>6.45000000000002E-3</c:v>
                      </c:pt>
                      <c:pt idx="746">
                        <c:v>6.4600000000000204E-3</c:v>
                      </c:pt>
                      <c:pt idx="747">
                        <c:v>6.47000000000002E-3</c:v>
                      </c:pt>
                      <c:pt idx="748">
                        <c:v>6.4800000000000196E-3</c:v>
                      </c:pt>
                      <c:pt idx="749">
                        <c:v>6.4900000000000201E-3</c:v>
                      </c:pt>
                      <c:pt idx="750">
                        <c:v>6.5000000000000197E-3</c:v>
                      </c:pt>
                      <c:pt idx="751">
                        <c:v>6.5100000000000201E-3</c:v>
                      </c:pt>
                      <c:pt idx="752">
                        <c:v>6.5200000000000197E-3</c:v>
                      </c:pt>
                      <c:pt idx="753">
                        <c:v>6.5300000000000202E-3</c:v>
                      </c:pt>
                      <c:pt idx="754">
                        <c:v>6.5400000000000198E-3</c:v>
                      </c:pt>
                      <c:pt idx="755">
                        <c:v>6.5500000000000202E-3</c:v>
                      </c:pt>
                      <c:pt idx="756">
                        <c:v>6.5600000000000198E-3</c:v>
                      </c:pt>
                      <c:pt idx="757">
                        <c:v>6.5700000000000203E-3</c:v>
                      </c:pt>
                      <c:pt idx="758">
                        <c:v>6.5800000000000199E-3</c:v>
                      </c:pt>
                      <c:pt idx="759">
                        <c:v>6.5900000000000203E-3</c:v>
                      </c:pt>
                      <c:pt idx="760">
                        <c:v>6.6000000000000199E-3</c:v>
                      </c:pt>
                      <c:pt idx="761">
                        <c:v>6.6100000000000204E-3</c:v>
                      </c:pt>
                      <c:pt idx="762">
                        <c:v>6.62000000000002E-3</c:v>
                      </c:pt>
                      <c:pt idx="763">
                        <c:v>6.6300000000000204E-3</c:v>
                      </c:pt>
                      <c:pt idx="764">
                        <c:v>6.64000000000002E-3</c:v>
                      </c:pt>
                      <c:pt idx="765">
                        <c:v>6.6500000000000196E-3</c:v>
                      </c:pt>
                      <c:pt idx="766">
                        <c:v>6.6600000000000201E-3</c:v>
                      </c:pt>
                      <c:pt idx="767">
                        <c:v>6.6700000000000197E-3</c:v>
                      </c:pt>
                      <c:pt idx="768">
                        <c:v>6.6800000000000201E-3</c:v>
                      </c:pt>
                      <c:pt idx="769">
                        <c:v>6.6900000000000197E-3</c:v>
                      </c:pt>
                      <c:pt idx="770">
                        <c:v>6.7000000000000202E-3</c:v>
                      </c:pt>
                      <c:pt idx="771">
                        <c:v>6.7100000000000198E-3</c:v>
                      </c:pt>
                      <c:pt idx="772">
                        <c:v>6.7200000000000202E-3</c:v>
                      </c:pt>
                      <c:pt idx="773">
                        <c:v>6.7300000000000198E-3</c:v>
                      </c:pt>
                      <c:pt idx="774">
                        <c:v>6.7400000000000203E-3</c:v>
                      </c:pt>
                      <c:pt idx="775">
                        <c:v>6.7500000000000199E-3</c:v>
                      </c:pt>
                      <c:pt idx="776">
                        <c:v>6.7600000000000203E-3</c:v>
                      </c:pt>
                      <c:pt idx="777">
                        <c:v>6.7700000000000199E-3</c:v>
                      </c:pt>
                      <c:pt idx="778">
                        <c:v>6.7800000000000204E-3</c:v>
                      </c:pt>
                      <c:pt idx="779">
                        <c:v>6.79000000000002E-3</c:v>
                      </c:pt>
                      <c:pt idx="780">
                        <c:v>6.8000000000000196E-3</c:v>
                      </c:pt>
                      <c:pt idx="781">
                        <c:v>6.81000000000002E-3</c:v>
                      </c:pt>
                      <c:pt idx="782">
                        <c:v>6.8200000000000196E-3</c:v>
                      </c:pt>
                      <c:pt idx="783">
                        <c:v>6.8300000000000201E-3</c:v>
                      </c:pt>
                      <c:pt idx="784">
                        <c:v>6.8400000000000197E-3</c:v>
                      </c:pt>
                      <c:pt idx="785">
                        <c:v>6.8500000000000201E-3</c:v>
                      </c:pt>
                      <c:pt idx="786">
                        <c:v>6.8600000000000197E-3</c:v>
                      </c:pt>
                      <c:pt idx="787">
                        <c:v>6.8700000000000202E-3</c:v>
                      </c:pt>
                      <c:pt idx="788">
                        <c:v>6.8800000000000198E-3</c:v>
                      </c:pt>
                      <c:pt idx="789">
                        <c:v>6.8900000000000202E-3</c:v>
                      </c:pt>
                      <c:pt idx="790">
                        <c:v>6.9000000000000198E-3</c:v>
                      </c:pt>
                      <c:pt idx="791">
                        <c:v>6.9100000000000203E-3</c:v>
                      </c:pt>
                      <c:pt idx="792">
                        <c:v>6.9200000000000199E-3</c:v>
                      </c:pt>
                      <c:pt idx="793">
                        <c:v>6.9300000000000203E-3</c:v>
                      </c:pt>
                      <c:pt idx="794">
                        <c:v>6.9400000000000199E-3</c:v>
                      </c:pt>
                      <c:pt idx="795">
                        <c:v>6.9500000000000204E-3</c:v>
                      </c:pt>
                      <c:pt idx="796">
                        <c:v>6.96000000000002E-3</c:v>
                      </c:pt>
                      <c:pt idx="797">
                        <c:v>6.9700000000000196E-3</c:v>
                      </c:pt>
                      <c:pt idx="798">
                        <c:v>6.98000000000002E-3</c:v>
                      </c:pt>
                      <c:pt idx="799">
                        <c:v>6.9900000000000196E-3</c:v>
                      </c:pt>
                      <c:pt idx="800">
                        <c:v>7.0000000000000201E-3</c:v>
                      </c:pt>
                      <c:pt idx="801">
                        <c:v>7.0100000000000197E-3</c:v>
                      </c:pt>
                      <c:pt idx="802">
                        <c:v>7.0200000000000201E-3</c:v>
                      </c:pt>
                      <c:pt idx="803">
                        <c:v>7.0300000000000197E-3</c:v>
                      </c:pt>
                      <c:pt idx="804">
                        <c:v>7.0400000000000202E-3</c:v>
                      </c:pt>
                      <c:pt idx="805">
                        <c:v>7.0500000000000198E-3</c:v>
                      </c:pt>
                      <c:pt idx="806">
                        <c:v>7.0600000000000203E-3</c:v>
                      </c:pt>
                      <c:pt idx="807">
                        <c:v>7.0700000000000198E-3</c:v>
                      </c:pt>
                      <c:pt idx="808">
                        <c:v>7.0800000000000203E-3</c:v>
                      </c:pt>
                      <c:pt idx="809">
                        <c:v>7.0900000000000199E-3</c:v>
                      </c:pt>
                      <c:pt idx="810">
                        <c:v>7.1000000000000204E-3</c:v>
                      </c:pt>
                      <c:pt idx="811">
                        <c:v>7.1100000000000199E-3</c:v>
                      </c:pt>
                      <c:pt idx="812">
                        <c:v>7.1200000000000204E-3</c:v>
                      </c:pt>
                      <c:pt idx="813">
                        <c:v>7.13000000000002E-3</c:v>
                      </c:pt>
                      <c:pt idx="814">
                        <c:v>7.1400000000000196E-3</c:v>
                      </c:pt>
                      <c:pt idx="815">
                        <c:v>7.1500000000000201E-3</c:v>
                      </c:pt>
                      <c:pt idx="816">
                        <c:v>7.1600000000000196E-3</c:v>
                      </c:pt>
                      <c:pt idx="817">
                        <c:v>7.1700000000000201E-3</c:v>
                      </c:pt>
                      <c:pt idx="818">
                        <c:v>7.1800000000000197E-3</c:v>
                      </c:pt>
                      <c:pt idx="819">
                        <c:v>7.1900000000000202E-3</c:v>
                      </c:pt>
                      <c:pt idx="820">
                        <c:v>7.2000000000000198E-3</c:v>
                      </c:pt>
                      <c:pt idx="821">
                        <c:v>7.2100000000000202E-3</c:v>
                      </c:pt>
                      <c:pt idx="822">
                        <c:v>7.2200000000000198E-3</c:v>
                      </c:pt>
                      <c:pt idx="823">
                        <c:v>7.2300000000000203E-3</c:v>
                      </c:pt>
                      <c:pt idx="824">
                        <c:v>7.2400000000000199E-3</c:v>
                      </c:pt>
                      <c:pt idx="825">
                        <c:v>7.2500000000000203E-3</c:v>
                      </c:pt>
                      <c:pt idx="826">
                        <c:v>7.2600000000000199E-3</c:v>
                      </c:pt>
                      <c:pt idx="827">
                        <c:v>7.2700000000000204E-3</c:v>
                      </c:pt>
                      <c:pt idx="828">
                        <c:v>7.28000000000002E-3</c:v>
                      </c:pt>
                      <c:pt idx="829">
                        <c:v>7.2900000000000204E-3</c:v>
                      </c:pt>
                      <c:pt idx="830">
                        <c:v>7.30000000000002E-3</c:v>
                      </c:pt>
                      <c:pt idx="831">
                        <c:v>7.3100000000000196E-3</c:v>
                      </c:pt>
                      <c:pt idx="832">
                        <c:v>7.3200000000000201E-3</c:v>
                      </c:pt>
                      <c:pt idx="833">
                        <c:v>7.3300000000000197E-3</c:v>
                      </c:pt>
                      <c:pt idx="834">
                        <c:v>7.3400000000000201E-3</c:v>
                      </c:pt>
                      <c:pt idx="835">
                        <c:v>7.3500000000000197E-3</c:v>
                      </c:pt>
                      <c:pt idx="836">
                        <c:v>7.3600000000000202E-3</c:v>
                      </c:pt>
                      <c:pt idx="837">
                        <c:v>7.3700000000000198E-3</c:v>
                      </c:pt>
                      <c:pt idx="838">
                        <c:v>7.3800000000000202E-3</c:v>
                      </c:pt>
                      <c:pt idx="839">
                        <c:v>7.3900000000000198E-3</c:v>
                      </c:pt>
                      <c:pt idx="840">
                        <c:v>7.4000000000000203E-3</c:v>
                      </c:pt>
                      <c:pt idx="841">
                        <c:v>7.4100000000000199E-3</c:v>
                      </c:pt>
                      <c:pt idx="842">
                        <c:v>7.4200000000000203E-3</c:v>
                      </c:pt>
                      <c:pt idx="843">
                        <c:v>7.4300000000000199E-3</c:v>
                      </c:pt>
                      <c:pt idx="844">
                        <c:v>7.4400000000000204E-3</c:v>
                      </c:pt>
                      <c:pt idx="845">
                        <c:v>7.45000000000002E-3</c:v>
                      </c:pt>
                      <c:pt idx="846">
                        <c:v>7.4600000000000204E-3</c:v>
                      </c:pt>
                      <c:pt idx="847">
                        <c:v>7.47000000000002E-3</c:v>
                      </c:pt>
                      <c:pt idx="848">
                        <c:v>7.4800000000000196E-3</c:v>
                      </c:pt>
                      <c:pt idx="849">
                        <c:v>7.4900000000000201E-3</c:v>
                      </c:pt>
                      <c:pt idx="850">
                        <c:v>7.5000000000000197E-3</c:v>
                      </c:pt>
                      <c:pt idx="851">
                        <c:v>7.5100000000000201E-3</c:v>
                      </c:pt>
                      <c:pt idx="852">
                        <c:v>7.5200000000000197E-3</c:v>
                      </c:pt>
                      <c:pt idx="853">
                        <c:v>7.5300000000000202E-3</c:v>
                      </c:pt>
                      <c:pt idx="854">
                        <c:v>7.5400000000000198E-3</c:v>
                      </c:pt>
                      <c:pt idx="855">
                        <c:v>7.5500000000000202E-3</c:v>
                      </c:pt>
                      <c:pt idx="856">
                        <c:v>7.5600000000000198E-3</c:v>
                      </c:pt>
                      <c:pt idx="857">
                        <c:v>7.5700000000000203E-3</c:v>
                      </c:pt>
                      <c:pt idx="858">
                        <c:v>7.5800000000000199E-3</c:v>
                      </c:pt>
                      <c:pt idx="859">
                        <c:v>7.5900000000000203E-3</c:v>
                      </c:pt>
                      <c:pt idx="860">
                        <c:v>7.6000000000000199E-3</c:v>
                      </c:pt>
                      <c:pt idx="861">
                        <c:v>7.6100000000000204E-3</c:v>
                      </c:pt>
                      <c:pt idx="862">
                        <c:v>7.62000000000002E-3</c:v>
                      </c:pt>
                      <c:pt idx="863">
                        <c:v>7.6300000000000196E-3</c:v>
                      </c:pt>
                      <c:pt idx="864">
                        <c:v>7.64000000000002E-3</c:v>
                      </c:pt>
                      <c:pt idx="865">
                        <c:v>7.6500000000000196E-3</c:v>
                      </c:pt>
                      <c:pt idx="866">
                        <c:v>7.6600000000000201E-3</c:v>
                      </c:pt>
                      <c:pt idx="867">
                        <c:v>7.6700000000000197E-3</c:v>
                      </c:pt>
                      <c:pt idx="868">
                        <c:v>7.6800000000000201E-3</c:v>
                      </c:pt>
                      <c:pt idx="869">
                        <c:v>7.6900000000000197E-3</c:v>
                      </c:pt>
                      <c:pt idx="870">
                        <c:v>7.7000000000000202E-3</c:v>
                      </c:pt>
                      <c:pt idx="871">
                        <c:v>7.7100000000000198E-3</c:v>
                      </c:pt>
                      <c:pt idx="872">
                        <c:v>7.7200000000000202E-3</c:v>
                      </c:pt>
                      <c:pt idx="873">
                        <c:v>7.7300000000000198E-3</c:v>
                      </c:pt>
                      <c:pt idx="874">
                        <c:v>7.7400000000000203E-3</c:v>
                      </c:pt>
                      <c:pt idx="875">
                        <c:v>7.7500000000000199E-3</c:v>
                      </c:pt>
                      <c:pt idx="876">
                        <c:v>7.7600000000000204E-3</c:v>
                      </c:pt>
                      <c:pt idx="877">
                        <c:v>7.7700000000000199E-3</c:v>
                      </c:pt>
                      <c:pt idx="878">
                        <c:v>7.7800000000000204E-3</c:v>
                      </c:pt>
                      <c:pt idx="879">
                        <c:v>7.79000000000002E-3</c:v>
                      </c:pt>
                      <c:pt idx="880">
                        <c:v>7.8000000000000196E-3</c:v>
                      </c:pt>
                      <c:pt idx="881">
                        <c:v>7.8100000000000201E-3</c:v>
                      </c:pt>
                      <c:pt idx="882">
                        <c:v>7.8200000000000196E-3</c:v>
                      </c:pt>
                      <c:pt idx="883">
                        <c:v>7.8300000000000192E-3</c:v>
                      </c:pt>
                      <c:pt idx="884">
                        <c:v>7.8400000000000206E-3</c:v>
                      </c:pt>
                      <c:pt idx="885">
                        <c:v>7.8500000000000202E-3</c:v>
                      </c:pt>
                      <c:pt idx="886">
                        <c:v>7.8600000000000197E-3</c:v>
                      </c:pt>
                      <c:pt idx="887">
                        <c:v>7.8700000000000193E-3</c:v>
                      </c:pt>
                      <c:pt idx="888">
                        <c:v>7.8800000000000207E-3</c:v>
                      </c:pt>
                      <c:pt idx="889">
                        <c:v>7.8900000000000203E-3</c:v>
                      </c:pt>
                      <c:pt idx="890">
                        <c:v>7.9000000000000199E-3</c:v>
                      </c:pt>
                      <c:pt idx="891">
                        <c:v>7.9100000000000194E-3</c:v>
                      </c:pt>
                      <c:pt idx="892">
                        <c:v>7.9200000000000208E-3</c:v>
                      </c:pt>
                      <c:pt idx="893">
                        <c:v>7.9300000000000204E-3</c:v>
                      </c:pt>
                      <c:pt idx="894">
                        <c:v>7.94000000000002E-3</c:v>
                      </c:pt>
                      <c:pt idx="895">
                        <c:v>7.9500000000000196E-3</c:v>
                      </c:pt>
                      <c:pt idx="896">
                        <c:v>7.9600000000000191E-3</c:v>
                      </c:pt>
                      <c:pt idx="897">
                        <c:v>7.9700000000000205E-3</c:v>
                      </c:pt>
                      <c:pt idx="898">
                        <c:v>7.9800000000000201E-3</c:v>
                      </c:pt>
                      <c:pt idx="899">
                        <c:v>7.9900000000000197E-3</c:v>
                      </c:pt>
                      <c:pt idx="900">
                        <c:v>8.0000000000000192E-3</c:v>
                      </c:pt>
                      <c:pt idx="901">
                        <c:v>8.0100000000000206E-3</c:v>
                      </c:pt>
                      <c:pt idx="902">
                        <c:v>8.0200000000000202E-3</c:v>
                      </c:pt>
                      <c:pt idx="903">
                        <c:v>8.0300000000000198E-3</c:v>
                      </c:pt>
                      <c:pt idx="904">
                        <c:v>8.0400000000000194E-3</c:v>
                      </c:pt>
                      <c:pt idx="905">
                        <c:v>8.0500000000000207E-3</c:v>
                      </c:pt>
                      <c:pt idx="906">
                        <c:v>8.0600000000000203E-3</c:v>
                      </c:pt>
                      <c:pt idx="907">
                        <c:v>8.0700000000000199E-3</c:v>
                      </c:pt>
                      <c:pt idx="908">
                        <c:v>8.0800000000000195E-3</c:v>
                      </c:pt>
                      <c:pt idx="909">
                        <c:v>8.0900000000000208E-3</c:v>
                      </c:pt>
                      <c:pt idx="910">
                        <c:v>8.1000000000000204E-3</c:v>
                      </c:pt>
                      <c:pt idx="911">
                        <c:v>8.11000000000002E-3</c:v>
                      </c:pt>
                      <c:pt idx="912">
                        <c:v>8.1200000000000196E-3</c:v>
                      </c:pt>
                      <c:pt idx="913">
                        <c:v>8.1300000000000192E-3</c:v>
                      </c:pt>
                      <c:pt idx="914">
                        <c:v>8.1400000000000205E-3</c:v>
                      </c:pt>
                      <c:pt idx="915">
                        <c:v>8.1500000000000201E-3</c:v>
                      </c:pt>
                      <c:pt idx="916">
                        <c:v>8.1600000000000197E-3</c:v>
                      </c:pt>
                      <c:pt idx="917">
                        <c:v>8.1700000000000193E-3</c:v>
                      </c:pt>
                      <c:pt idx="918">
                        <c:v>8.1800000000000206E-3</c:v>
                      </c:pt>
                      <c:pt idx="919">
                        <c:v>8.1900000000000202E-3</c:v>
                      </c:pt>
                      <c:pt idx="920">
                        <c:v>8.2000000000000198E-3</c:v>
                      </c:pt>
                      <c:pt idx="921">
                        <c:v>8.2100000000000194E-3</c:v>
                      </c:pt>
                      <c:pt idx="922">
                        <c:v>8.2200000000000207E-3</c:v>
                      </c:pt>
                      <c:pt idx="923">
                        <c:v>8.2300000000000203E-3</c:v>
                      </c:pt>
                      <c:pt idx="924">
                        <c:v>8.2400000000000199E-3</c:v>
                      </c:pt>
                      <c:pt idx="925">
                        <c:v>8.2500000000000195E-3</c:v>
                      </c:pt>
                      <c:pt idx="926">
                        <c:v>8.2600000000000295E-3</c:v>
                      </c:pt>
                      <c:pt idx="927">
                        <c:v>8.2700000000000204E-3</c:v>
                      </c:pt>
                      <c:pt idx="928">
                        <c:v>8.28000000000002E-3</c:v>
                      </c:pt>
                      <c:pt idx="929">
                        <c:v>8.2900000000000196E-3</c:v>
                      </c:pt>
                      <c:pt idx="930">
                        <c:v>8.3000000000000192E-3</c:v>
                      </c:pt>
                      <c:pt idx="931">
                        <c:v>8.3100000000000205E-3</c:v>
                      </c:pt>
                      <c:pt idx="932">
                        <c:v>8.3200000000000201E-3</c:v>
                      </c:pt>
                      <c:pt idx="933">
                        <c:v>8.3300000000000197E-3</c:v>
                      </c:pt>
                      <c:pt idx="934">
                        <c:v>8.3400000000000297E-3</c:v>
                      </c:pt>
                      <c:pt idx="935">
                        <c:v>8.3500000000000206E-3</c:v>
                      </c:pt>
                      <c:pt idx="936">
                        <c:v>8.3600000000000202E-3</c:v>
                      </c:pt>
                      <c:pt idx="937">
                        <c:v>8.3700000000000198E-3</c:v>
                      </c:pt>
                      <c:pt idx="938">
                        <c:v>8.3800000000000194E-3</c:v>
                      </c:pt>
                      <c:pt idx="939">
                        <c:v>8.3900000000000294E-3</c:v>
                      </c:pt>
                      <c:pt idx="940">
                        <c:v>8.4000000000000203E-3</c:v>
                      </c:pt>
                      <c:pt idx="941">
                        <c:v>8.4100000000000199E-3</c:v>
                      </c:pt>
                      <c:pt idx="942">
                        <c:v>8.4200000000000299E-3</c:v>
                      </c:pt>
                      <c:pt idx="943">
                        <c:v>8.4300000000000295E-3</c:v>
                      </c:pt>
                      <c:pt idx="944">
                        <c:v>8.4400000000000204E-3</c:v>
                      </c:pt>
                      <c:pt idx="945">
                        <c:v>8.45000000000002E-3</c:v>
                      </c:pt>
                      <c:pt idx="946">
                        <c:v>8.4600000000000196E-3</c:v>
                      </c:pt>
                      <c:pt idx="947">
                        <c:v>8.4700000000000296E-3</c:v>
                      </c:pt>
                      <c:pt idx="948">
                        <c:v>8.4800000000000205E-3</c:v>
                      </c:pt>
                      <c:pt idx="949">
                        <c:v>8.4900000000000201E-3</c:v>
                      </c:pt>
                      <c:pt idx="950">
                        <c:v>8.5000000000000301E-3</c:v>
                      </c:pt>
                      <c:pt idx="951">
                        <c:v>8.5100000000000297E-3</c:v>
                      </c:pt>
                      <c:pt idx="952">
                        <c:v>8.5200000000000206E-3</c:v>
                      </c:pt>
                      <c:pt idx="953">
                        <c:v>8.5300000000000202E-3</c:v>
                      </c:pt>
                      <c:pt idx="954">
                        <c:v>8.5400000000000198E-3</c:v>
                      </c:pt>
                      <c:pt idx="955">
                        <c:v>8.5500000000000298E-3</c:v>
                      </c:pt>
                      <c:pt idx="956">
                        <c:v>8.5600000000000294E-3</c:v>
                      </c:pt>
                      <c:pt idx="957">
                        <c:v>8.5700000000000203E-3</c:v>
                      </c:pt>
                      <c:pt idx="958">
                        <c:v>8.5800000000000303E-3</c:v>
                      </c:pt>
                      <c:pt idx="959">
                        <c:v>8.5900000000000299E-3</c:v>
                      </c:pt>
                      <c:pt idx="960">
                        <c:v>8.6000000000000295E-3</c:v>
                      </c:pt>
                      <c:pt idx="961">
                        <c:v>8.6100000000000204E-3</c:v>
                      </c:pt>
                      <c:pt idx="962">
                        <c:v>8.62000000000002E-3</c:v>
                      </c:pt>
                      <c:pt idx="963">
                        <c:v>8.63000000000003E-3</c:v>
                      </c:pt>
                      <c:pt idx="964">
                        <c:v>8.6400000000000296E-3</c:v>
                      </c:pt>
                      <c:pt idx="965">
                        <c:v>8.6500000000000205E-3</c:v>
                      </c:pt>
                      <c:pt idx="966">
                        <c:v>8.6600000000000305E-3</c:v>
                      </c:pt>
                      <c:pt idx="967">
                        <c:v>8.6700000000000301E-3</c:v>
                      </c:pt>
                      <c:pt idx="968">
                        <c:v>8.6800000000000297E-3</c:v>
                      </c:pt>
                      <c:pt idx="969">
                        <c:v>8.6900000000000206E-3</c:v>
                      </c:pt>
                      <c:pt idx="970">
                        <c:v>8.7000000000000202E-3</c:v>
                      </c:pt>
                      <c:pt idx="971">
                        <c:v>8.7100000000000302E-3</c:v>
                      </c:pt>
                      <c:pt idx="972">
                        <c:v>8.7200000000000298E-3</c:v>
                      </c:pt>
                      <c:pt idx="973">
                        <c:v>8.7300000000000294E-3</c:v>
                      </c:pt>
                      <c:pt idx="974">
                        <c:v>8.7400000000000307E-3</c:v>
                      </c:pt>
                      <c:pt idx="975">
                        <c:v>8.7500000000000303E-3</c:v>
                      </c:pt>
                      <c:pt idx="976">
                        <c:v>8.7600000000000299E-3</c:v>
                      </c:pt>
                      <c:pt idx="977">
                        <c:v>8.7700000000000295E-3</c:v>
                      </c:pt>
                      <c:pt idx="978">
                        <c:v>8.7800000000000204E-3</c:v>
                      </c:pt>
                      <c:pt idx="979">
                        <c:v>8.7900000000000304E-3</c:v>
                      </c:pt>
                      <c:pt idx="980">
                        <c:v>8.80000000000003E-3</c:v>
                      </c:pt>
                      <c:pt idx="981">
                        <c:v>8.8100000000000296E-3</c:v>
                      </c:pt>
                      <c:pt idx="982">
                        <c:v>8.8200000000000292E-3</c:v>
                      </c:pt>
                      <c:pt idx="983">
                        <c:v>8.8300000000000305E-3</c:v>
                      </c:pt>
                      <c:pt idx="984">
                        <c:v>8.8400000000000301E-3</c:v>
                      </c:pt>
                      <c:pt idx="985">
                        <c:v>8.8500000000000297E-3</c:v>
                      </c:pt>
                      <c:pt idx="986">
                        <c:v>8.8600000000000206E-3</c:v>
                      </c:pt>
                      <c:pt idx="987">
                        <c:v>8.8700000000000306E-3</c:v>
                      </c:pt>
                      <c:pt idx="988">
                        <c:v>8.8800000000000302E-3</c:v>
                      </c:pt>
                      <c:pt idx="989">
                        <c:v>8.8900000000000298E-3</c:v>
                      </c:pt>
                      <c:pt idx="990">
                        <c:v>8.9000000000000294E-3</c:v>
                      </c:pt>
                      <c:pt idx="991">
                        <c:v>8.9100000000000307E-3</c:v>
                      </c:pt>
                      <c:pt idx="992">
                        <c:v>8.9200000000000303E-3</c:v>
                      </c:pt>
                      <c:pt idx="993">
                        <c:v>8.9300000000000299E-3</c:v>
                      </c:pt>
                      <c:pt idx="994">
                        <c:v>8.9400000000000295E-3</c:v>
                      </c:pt>
                      <c:pt idx="995">
                        <c:v>8.9500000000000308E-3</c:v>
                      </c:pt>
                      <c:pt idx="996">
                        <c:v>8.9600000000000304E-3</c:v>
                      </c:pt>
                      <c:pt idx="997">
                        <c:v>8.97000000000003E-3</c:v>
                      </c:pt>
                      <c:pt idx="998">
                        <c:v>8.9800000000000296E-3</c:v>
                      </c:pt>
                      <c:pt idx="999">
                        <c:v>8.9900000000000292E-3</c:v>
                      </c:pt>
                      <c:pt idx="1000">
                        <c:v>8.9999999999999993E-3</c:v>
                      </c:pt>
                      <c:pt idx="1001">
                        <c:v>9.0100000000000006E-3</c:v>
                      </c:pt>
                      <c:pt idx="1002">
                        <c:v>9.0200000000000002E-3</c:v>
                      </c:pt>
                      <c:pt idx="1003">
                        <c:v>9.0299999999999998E-3</c:v>
                      </c:pt>
                      <c:pt idx="1004">
                        <c:v>9.0399999999999994E-3</c:v>
                      </c:pt>
                      <c:pt idx="1005">
                        <c:v>9.0500000000000008E-3</c:v>
                      </c:pt>
                      <c:pt idx="1006">
                        <c:v>9.0600000000000003E-3</c:v>
                      </c:pt>
                      <c:pt idx="1007">
                        <c:v>9.0699999999999999E-3</c:v>
                      </c:pt>
                      <c:pt idx="1008">
                        <c:v>9.0799999999999995E-3</c:v>
                      </c:pt>
                      <c:pt idx="1009">
                        <c:v>9.0900000000000009E-3</c:v>
                      </c:pt>
                      <c:pt idx="1010">
                        <c:v>9.1000000000000004E-3</c:v>
                      </c:pt>
                      <c:pt idx="1011">
                        <c:v>9.11E-3</c:v>
                      </c:pt>
                      <c:pt idx="1012">
                        <c:v>9.1199999999999996E-3</c:v>
                      </c:pt>
                      <c:pt idx="1013">
                        <c:v>9.1299999999999992E-3</c:v>
                      </c:pt>
                      <c:pt idx="1014">
                        <c:v>9.1400000000000006E-3</c:v>
                      </c:pt>
                      <c:pt idx="1015">
                        <c:v>9.1500000000000001E-3</c:v>
                      </c:pt>
                      <c:pt idx="1016">
                        <c:v>9.1599999999999997E-3</c:v>
                      </c:pt>
                      <c:pt idx="1017">
                        <c:v>9.1699999999999993E-3</c:v>
                      </c:pt>
                      <c:pt idx="1018">
                        <c:v>9.1800000000000007E-3</c:v>
                      </c:pt>
                      <c:pt idx="1019">
                        <c:v>9.1900000000000003E-3</c:v>
                      </c:pt>
                      <c:pt idx="1020">
                        <c:v>9.1999999999999998E-3</c:v>
                      </c:pt>
                      <c:pt idx="1021">
                        <c:v>9.2099999999999994E-3</c:v>
                      </c:pt>
                      <c:pt idx="1022">
                        <c:v>9.2200000000000008E-3</c:v>
                      </c:pt>
                      <c:pt idx="1023">
                        <c:v>9.2300000000000004E-3</c:v>
                      </c:pt>
                      <c:pt idx="1024">
                        <c:v>9.2399999999999999E-3</c:v>
                      </c:pt>
                      <c:pt idx="1025">
                        <c:v>9.2499999999999995E-3</c:v>
                      </c:pt>
                      <c:pt idx="1026">
                        <c:v>9.2599999999999991E-3</c:v>
                      </c:pt>
                      <c:pt idx="1027">
                        <c:v>9.2700000000000005E-3</c:v>
                      </c:pt>
                      <c:pt idx="1028">
                        <c:v>9.2800000000000001E-3</c:v>
                      </c:pt>
                      <c:pt idx="1029">
                        <c:v>9.2899999999999996E-3</c:v>
                      </c:pt>
                      <c:pt idx="1030">
                        <c:v>9.2999999999999992E-3</c:v>
                      </c:pt>
                      <c:pt idx="1031">
                        <c:v>9.3100000000000006E-3</c:v>
                      </c:pt>
                      <c:pt idx="1032">
                        <c:v>9.3200000000000002E-3</c:v>
                      </c:pt>
                      <c:pt idx="1033">
                        <c:v>9.3299999999999998E-3</c:v>
                      </c:pt>
                      <c:pt idx="1034">
                        <c:v>9.3399999999999993E-3</c:v>
                      </c:pt>
                      <c:pt idx="1035">
                        <c:v>9.3500000000000007E-3</c:v>
                      </c:pt>
                      <c:pt idx="1036">
                        <c:v>9.3600000000000003E-3</c:v>
                      </c:pt>
                      <c:pt idx="1037">
                        <c:v>9.3699999999999999E-3</c:v>
                      </c:pt>
                      <c:pt idx="1038">
                        <c:v>9.3799999999999994E-3</c:v>
                      </c:pt>
                      <c:pt idx="1039">
                        <c:v>9.3900000000000008E-3</c:v>
                      </c:pt>
                      <c:pt idx="1040">
                        <c:v>9.4000000000000004E-3</c:v>
                      </c:pt>
                      <c:pt idx="1041">
                        <c:v>9.41E-3</c:v>
                      </c:pt>
                      <c:pt idx="1042">
                        <c:v>9.4199999999999996E-3</c:v>
                      </c:pt>
                      <c:pt idx="1043">
                        <c:v>9.4299999999999991E-3</c:v>
                      </c:pt>
                      <c:pt idx="1044">
                        <c:v>9.4400000000000005E-3</c:v>
                      </c:pt>
                      <c:pt idx="1045">
                        <c:v>9.4500000000000001E-3</c:v>
                      </c:pt>
                      <c:pt idx="1046">
                        <c:v>9.4599999999999997E-3</c:v>
                      </c:pt>
                      <c:pt idx="1047">
                        <c:v>9.4699999999999993E-3</c:v>
                      </c:pt>
                      <c:pt idx="1048">
                        <c:v>9.4800000000000006E-3</c:v>
                      </c:pt>
                      <c:pt idx="1049">
                        <c:v>9.4900000000000002E-3</c:v>
                      </c:pt>
                      <c:pt idx="1050">
                        <c:v>9.4999999999999998E-3</c:v>
                      </c:pt>
                      <c:pt idx="1051">
                        <c:v>9.5099999999999994E-3</c:v>
                      </c:pt>
                      <c:pt idx="1052">
                        <c:v>9.5200000000000007E-3</c:v>
                      </c:pt>
                      <c:pt idx="1053">
                        <c:v>9.5300000000000003E-3</c:v>
                      </c:pt>
                      <c:pt idx="1054">
                        <c:v>9.5399999999999999E-3</c:v>
                      </c:pt>
                      <c:pt idx="1055">
                        <c:v>9.5499999999999995E-3</c:v>
                      </c:pt>
                      <c:pt idx="1056">
                        <c:v>9.5600000000000008E-3</c:v>
                      </c:pt>
                      <c:pt idx="1057">
                        <c:v>9.5700000000000004E-3</c:v>
                      </c:pt>
                      <c:pt idx="1058">
                        <c:v>9.58E-3</c:v>
                      </c:pt>
                      <c:pt idx="1059">
                        <c:v>9.5899999999999996E-3</c:v>
                      </c:pt>
                      <c:pt idx="1060">
                        <c:v>9.5999999999999992E-3</c:v>
                      </c:pt>
                      <c:pt idx="1061">
                        <c:v>9.6100000000000005E-3</c:v>
                      </c:pt>
                      <c:pt idx="1062">
                        <c:v>9.6200000000000001E-3</c:v>
                      </c:pt>
                      <c:pt idx="1063">
                        <c:v>9.6299999999999997E-3</c:v>
                      </c:pt>
                      <c:pt idx="1064">
                        <c:v>9.6399999999999993E-3</c:v>
                      </c:pt>
                      <c:pt idx="1065">
                        <c:v>9.6500000000000006E-3</c:v>
                      </c:pt>
                      <c:pt idx="1066">
                        <c:v>9.6600000000000002E-3</c:v>
                      </c:pt>
                      <c:pt idx="1067">
                        <c:v>9.6699999999999998E-3</c:v>
                      </c:pt>
                      <c:pt idx="1068">
                        <c:v>9.6799999999999994E-3</c:v>
                      </c:pt>
                      <c:pt idx="1069">
                        <c:v>9.6900000000000007E-3</c:v>
                      </c:pt>
                      <c:pt idx="1070">
                        <c:v>9.7000000000000003E-3</c:v>
                      </c:pt>
                      <c:pt idx="1071">
                        <c:v>9.7099999999999999E-3</c:v>
                      </c:pt>
                      <c:pt idx="1072">
                        <c:v>9.7199999999999995E-3</c:v>
                      </c:pt>
                      <c:pt idx="1073">
                        <c:v>9.7300000000000008E-3</c:v>
                      </c:pt>
                      <c:pt idx="1074">
                        <c:v>9.7400000000000004E-3</c:v>
                      </c:pt>
                      <c:pt idx="1075">
                        <c:v>9.75E-3</c:v>
                      </c:pt>
                      <c:pt idx="1076">
                        <c:v>9.7599999999999996E-3</c:v>
                      </c:pt>
                      <c:pt idx="1077">
                        <c:v>9.7699999999999992E-3</c:v>
                      </c:pt>
                      <c:pt idx="1078">
                        <c:v>9.7800000000000005E-3</c:v>
                      </c:pt>
                      <c:pt idx="1079">
                        <c:v>9.7900000000000001E-3</c:v>
                      </c:pt>
                      <c:pt idx="1080">
                        <c:v>9.7999999999999997E-3</c:v>
                      </c:pt>
                      <c:pt idx="1081">
                        <c:v>9.8099999999999993E-3</c:v>
                      </c:pt>
                      <c:pt idx="1082">
                        <c:v>9.8200000000000006E-3</c:v>
                      </c:pt>
                      <c:pt idx="1083">
                        <c:v>9.8300000000000002E-3</c:v>
                      </c:pt>
                      <c:pt idx="1084">
                        <c:v>9.8399999999999998E-3</c:v>
                      </c:pt>
                      <c:pt idx="1085">
                        <c:v>9.8499999999999994E-3</c:v>
                      </c:pt>
                      <c:pt idx="1086">
                        <c:v>9.8600000000000007E-3</c:v>
                      </c:pt>
                      <c:pt idx="1087">
                        <c:v>9.8700000000000003E-3</c:v>
                      </c:pt>
                      <c:pt idx="1088">
                        <c:v>9.8799999999999999E-3</c:v>
                      </c:pt>
                      <c:pt idx="1089">
                        <c:v>9.8899999999999995E-3</c:v>
                      </c:pt>
                      <c:pt idx="1090">
                        <c:v>9.9000000000000008E-3</c:v>
                      </c:pt>
                      <c:pt idx="1091">
                        <c:v>9.9100000000000004E-3</c:v>
                      </c:pt>
                      <c:pt idx="1092">
                        <c:v>9.92E-3</c:v>
                      </c:pt>
                      <c:pt idx="1093">
                        <c:v>9.9299999999999996E-3</c:v>
                      </c:pt>
                      <c:pt idx="1094">
                        <c:v>9.9399999999999992E-3</c:v>
                      </c:pt>
                      <c:pt idx="1095">
                        <c:v>9.9500000000000005E-3</c:v>
                      </c:pt>
                      <c:pt idx="1096">
                        <c:v>9.9600000000000001E-3</c:v>
                      </c:pt>
                      <c:pt idx="1097">
                        <c:v>9.9699999999999997E-3</c:v>
                      </c:pt>
                      <c:pt idx="1098">
                        <c:v>9.9799999999999993E-3</c:v>
                      </c:pt>
                      <c:pt idx="1099">
                        <c:v>9.9900000000000006E-3</c:v>
                      </c:pt>
                      <c:pt idx="1100">
                        <c:v>0.01</c:v>
                      </c:pt>
                      <c:pt idx="1101">
                        <c:v>1.001E-2</c:v>
                      </c:pt>
                      <c:pt idx="1102">
                        <c:v>1.0019999999999999E-2</c:v>
                      </c:pt>
                      <c:pt idx="1103">
                        <c:v>1.0030000000000001E-2</c:v>
                      </c:pt>
                      <c:pt idx="1104">
                        <c:v>1.004E-2</c:v>
                      </c:pt>
                      <c:pt idx="1105">
                        <c:v>1.005E-2</c:v>
                      </c:pt>
                      <c:pt idx="1106">
                        <c:v>1.0059999999999999E-2</c:v>
                      </c:pt>
                      <c:pt idx="1107">
                        <c:v>1.0070000000000001E-2</c:v>
                      </c:pt>
                      <c:pt idx="1108">
                        <c:v>1.008E-2</c:v>
                      </c:pt>
                      <c:pt idx="1109">
                        <c:v>1.009E-2</c:v>
                      </c:pt>
                      <c:pt idx="1110">
                        <c:v>1.01E-2</c:v>
                      </c:pt>
                      <c:pt idx="1111">
                        <c:v>1.0109999999999999E-2</c:v>
                      </c:pt>
                      <c:pt idx="1112">
                        <c:v>1.0120000000000001E-2</c:v>
                      </c:pt>
                      <c:pt idx="1113">
                        <c:v>1.013E-2</c:v>
                      </c:pt>
                      <c:pt idx="1114">
                        <c:v>1.014E-2</c:v>
                      </c:pt>
                      <c:pt idx="1115">
                        <c:v>1.0149999999999999E-2</c:v>
                      </c:pt>
                      <c:pt idx="1116">
                        <c:v>1.0160000000000001E-2</c:v>
                      </c:pt>
                      <c:pt idx="1117">
                        <c:v>1.017E-2</c:v>
                      </c:pt>
                      <c:pt idx="1118">
                        <c:v>1.018E-2</c:v>
                      </c:pt>
                      <c:pt idx="1119">
                        <c:v>1.0189999999999999E-2</c:v>
                      </c:pt>
                      <c:pt idx="1120">
                        <c:v>1.0200000000000001E-2</c:v>
                      </c:pt>
                      <c:pt idx="1121">
                        <c:v>1.021E-2</c:v>
                      </c:pt>
                      <c:pt idx="1122">
                        <c:v>1.022E-2</c:v>
                      </c:pt>
                      <c:pt idx="1123">
                        <c:v>1.023E-2</c:v>
                      </c:pt>
                      <c:pt idx="1124">
                        <c:v>1.0240000000000001E-2</c:v>
                      </c:pt>
                      <c:pt idx="1125">
                        <c:v>1.025E-2</c:v>
                      </c:pt>
                      <c:pt idx="1126">
                        <c:v>1.026E-2</c:v>
                      </c:pt>
                      <c:pt idx="1127">
                        <c:v>1.027E-2</c:v>
                      </c:pt>
                      <c:pt idx="1128">
                        <c:v>1.0279999999999999E-2</c:v>
                      </c:pt>
                      <c:pt idx="1129">
                        <c:v>1.0290000000000001E-2</c:v>
                      </c:pt>
                      <c:pt idx="1130">
                        <c:v>1.03E-2</c:v>
                      </c:pt>
                      <c:pt idx="1131">
                        <c:v>1.031E-2</c:v>
                      </c:pt>
                      <c:pt idx="1132">
                        <c:v>1.0319999999999999E-2</c:v>
                      </c:pt>
                      <c:pt idx="1133">
                        <c:v>1.0330000000000001E-2</c:v>
                      </c:pt>
                      <c:pt idx="1134">
                        <c:v>1.034E-2</c:v>
                      </c:pt>
                      <c:pt idx="1135">
                        <c:v>1.035E-2</c:v>
                      </c:pt>
                      <c:pt idx="1136">
                        <c:v>1.0359999999999999E-2</c:v>
                      </c:pt>
                      <c:pt idx="1137">
                        <c:v>1.0370000000000001E-2</c:v>
                      </c:pt>
                      <c:pt idx="1138">
                        <c:v>1.038E-2</c:v>
                      </c:pt>
                      <c:pt idx="1139">
                        <c:v>1.039E-2</c:v>
                      </c:pt>
                      <c:pt idx="1140">
                        <c:v>1.04E-2</c:v>
                      </c:pt>
                      <c:pt idx="1141">
                        <c:v>1.0410000000000001E-2</c:v>
                      </c:pt>
                      <c:pt idx="1142">
                        <c:v>1.042E-2</c:v>
                      </c:pt>
                      <c:pt idx="1143">
                        <c:v>1.043E-2</c:v>
                      </c:pt>
                      <c:pt idx="1144">
                        <c:v>1.044E-2</c:v>
                      </c:pt>
                      <c:pt idx="1145">
                        <c:v>1.0449999999999999E-2</c:v>
                      </c:pt>
                      <c:pt idx="1146">
                        <c:v>1.0460000000000001E-2</c:v>
                      </c:pt>
                      <c:pt idx="1147">
                        <c:v>1.047E-2</c:v>
                      </c:pt>
                      <c:pt idx="1148">
                        <c:v>1.048E-2</c:v>
                      </c:pt>
                      <c:pt idx="1149">
                        <c:v>1.0489999999999999E-2</c:v>
                      </c:pt>
                      <c:pt idx="1150">
                        <c:v>1.0500000000000001E-2</c:v>
                      </c:pt>
                      <c:pt idx="1151">
                        <c:v>1.051E-2</c:v>
                      </c:pt>
                      <c:pt idx="1152">
                        <c:v>1.052E-2</c:v>
                      </c:pt>
                      <c:pt idx="1153">
                        <c:v>1.0529999999999999E-2</c:v>
                      </c:pt>
                      <c:pt idx="1154">
                        <c:v>1.0540000000000001E-2</c:v>
                      </c:pt>
                      <c:pt idx="1155">
                        <c:v>1.055E-2</c:v>
                      </c:pt>
                      <c:pt idx="1156">
                        <c:v>1.056E-2</c:v>
                      </c:pt>
                      <c:pt idx="1157">
                        <c:v>1.057E-2</c:v>
                      </c:pt>
                      <c:pt idx="1158">
                        <c:v>1.0580000000000001E-2</c:v>
                      </c:pt>
                      <c:pt idx="1159">
                        <c:v>1.059E-2</c:v>
                      </c:pt>
                      <c:pt idx="1160">
                        <c:v>1.06E-2</c:v>
                      </c:pt>
                      <c:pt idx="1161">
                        <c:v>1.061E-2</c:v>
                      </c:pt>
                      <c:pt idx="1162">
                        <c:v>1.0619999999999999E-2</c:v>
                      </c:pt>
                      <c:pt idx="1163">
                        <c:v>1.0630000000000001E-2</c:v>
                      </c:pt>
                      <c:pt idx="1164">
                        <c:v>1.064E-2</c:v>
                      </c:pt>
                      <c:pt idx="1165">
                        <c:v>1.065E-2</c:v>
                      </c:pt>
                      <c:pt idx="1166">
                        <c:v>1.0659999999999999E-2</c:v>
                      </c:pt>
                      <c:pt idx="1167">
                        <c:v>1.0670000000000001E-2</c:v>
                      </c:pt>
                      <c:pt idx="1168">
                        <c:v>1.068E-2</c:v>
                      </c:pt>
                      <c:pt idx="1169">
                        <c:v>1.069E-2</c:v>
                      </c:pt>
                      <c:pt idx="1170">
                        <c:v>1.0699999999999999E-2</c:v>
                      </c:pt>
                      <c:pt idx="1171">
                        <c:v>1.0710000000000001E-2</c:v>
                      </c:pt>
                      <c:pt idx="1172">
                        <c:v>1.072E-2</c:v>
                      </c:pt>
                      <c:pt idx="1173">
                        <c:v>1.073E-2</c:v>
                      </c:pt>
                      <c:pt idx="1174">
                        <c:v>1.074E-2</c:v>
                      </c:pt>
                      <c:pt idx="1175">
                        <c:v>1.0749999999999999E-2</c:v>
                      </c:pt>
                      <c:pt idx="1176">
                        <c:v>1.076E-2</c:v>
                      </c:pt>
                      <c:pt idx="1177">
                        <c:v>1.077E-2</c:v>
                      </c:pt>
                      <c:pt idx="1178">
                        <c:v>1.078E-2</c:v>
                      </c:pt>
                      <c:pt idx="1179">
                        <c:v>1.0789999999999999E-2</c:v>
                      </c:pt>
                      <c:pt idx="1180">
                        <c:v>1.0800000000000001E-2</c:v>
                      </c:pt>
                      <c:pt idx="1181">
                        <c:v>1.081E-2</c:v>
                      </c:pt>
                      <c:pt idx="1182">
                        <c:v>1.082E-2</c:v>
                      </c:pt>
                      <c:pt idx="1183">
                        <c:v>1.0829999999999999E-2</c:v>
                      </c:pt>
                      <c:pt idx="1184">
                        <c:v>1.0840000000000001E-2</c:v>
                      </c:pt>
                      <c:pt idx="1185">
                        <c:v>1.085E-2</c:v>
                      </c:pt>
                      <c:pt idx="1186">
                        <c:v>1.086E-2</c:v>
                      </c:pt>
                      <c:pt idx="1187">
                        <c:v>1.0869999999999999E-2</c:v>
                      </c:pt>
                      <c:pt idx="1188">
                        <c:v>1.0880000000000001E-2</c:v>
                      </c:pt>
                      <c:pt idx="1189">
                        <c:v>1.089E-2</c:v>
                      </c:pt>
                      <c:pt idx="1190">
                        <c:v>1.09E-2</c:v>
                      </c:pt>
                      <c:pt idx="1191">
                        <c:v>1.091E-2</c:v>
                      </c:pt>
                      <c:pt idx="1192">
                        <c:v>1.0919999999999999E-2</c:v>
                      </c:pt>
                      <c:pt idx="1193">
                        <c:v>1.093E-2</c:v>
                      </c:pt>
                      <c:pt idx="1194">
                        <c:v>1.094E-2</c:v>
                      </c:pt>
                      <c:pt idx="1195">
                        <c:v>1.095E-2</c:v>
                      </c:pt>
                      <c:pt idx="1196">
                        <c:v>1.0959999999999999E-2</c:v>
                      </c:pt>
                      <c:pt idx="1197">
                        <c:v>1.0970000000000001E-2</c:v>
                      </c:pt>
                      <c:pt idx="1198">
                        <c:v>1.098E-2</c:v>
                      </c:pt>
                      <c:pt idx="1199">
                        <c:v>1.099E-2</c:v>
                      </c:pt>
                      <c:pt idx="1200">
                        <c:v>1.0999999999999999E-2</c:v>
                      </c:pt>
                      <c:pt idx="1201">
                        <c:v>1.1010000000000001E-2</c:v>
                      </c:pt>
                      <c:pt idx="1202">
                        <c:v>1.102E-2</c:v>
                      </c:pt>
                      <c:pt idx="1203">
                        <c:v>1.103E-2</c:v>
                      </c:pt>
                      <c:pt idx="1204">
                        <c:v>1.1039999999999999E-2</c:v>
                      </c:pt>
                      <c:pt idx="1205">
                        <c:v>1.1050000000000001E-2</c:v>
                      </c:pt>
                      <c:pt idx="1206">
                        <c:v>1.106E-2</c:v>
                      </c:pt>
                      <c:pt idx="1207">
                        <c:v>1.107E-2</c:v>
                      </c:pt>
                      <c:pt idx="1208">
                        <c:v>1.108E-2</c:v>
                      </c:pt>
                      <c:pt idx="1209">
                        <c:v>1.1089999999999999E-2</c:v>
                      </c:pt>
                      <c:pt idx="1210">
                        <c:v>1.11E-2</c:v>
                      </c:pt>
                      <c:pt idx="1211">
                        <c:v>1.111E-2</c:v>
                      </c:pt>
                      <c:pt idx="1212">
                        <c:v>1.112E-2</c:v>
                      </c:pt>
                      <c:pt idx="1213">
                        <c:v>1.1129999999999999E-2</c:v>
                      </c:pt>
                      <c:pt idx="1214">
                        <c:v>1.1140000000000001E-2</c:v>
                      </c:pt>
                      <c:pt idx="1215">
                        <c:v>1.115E-2</c:v>
                      </c:pt>
                      <c:pt idx="1216">
                        <c:v>1.116E-2</c:v>
                      </c:pt>
                      <c:pt idx="1217">
                        <c:v>1.1169999999999999E-2</c:v>
                      </c:pt>
                      <c:pt idx="1218">
                        <c:v>1.1180000000000001E-2</c:v>
                      </c:pt>
                      <c:pt idx="1219">
                        <c:v>1.119E-2</c:v>
                      </c:pt>
                      <c:pt idx="1220">
                        <c:v>1.12E-2</c:v>
                      </c:pt>
                      <c:pt idx="1221">
                        <c:v>1.1209999999999999E-2</c:v>
                      </c:pt>
                      <c:pt idx="1222">
                        <c:v>1.1220000000000001E-2</c:v>
                      </c:pt>
                      <c:pt idx="1223">
                        <c:v>1.123E-2</c:v>
                      </c:pt>
                      <c:pt idx="1224">
                        <c:v>1.124E-2</c:v>
                      </c:pt>
                      <c:pt idx="1225">
                        <c:v>1.125E-2</c:v>
                      </c:pt>
                      <c:pt idx="1226">
                        <c:v>1.1259999999999999E-2</c:v>
                      </c:pt>
                      <c:pt idx="1227">
                        <c:v>1.1270000000000001E-2</c:v>
                      </c:pt>
                      <c:pt idx="1228">
                        <c:v>1.128E-2</c:v>
                      </c:pt>
                      <c:pt idx="1229">
                        <c:v>1.129E-2</c:v>
                      </c:pt>
                      <c:pt idx="1230">
                        <c:v>1.1299999999999999E-2</c:v>
                      </c:pt>
                      <c:pt idx="1231">
                        <c:v>1.1310000000000001E-2</c:v>
                      </c:pt>
                      <c:pt idx="1232">
                        <c:v>1.132E-2</c:v>
                      </c:pt>
                      <c:pt idx="1233">
                        <c:v>1.133E-2</c:v>
                      </c:pt>
                      <c:pt idx="1234">
                        <c:v>1.1339999999999999E-2</c:v>
                      </c:pt>
                      <c:pt idx="1235">
                        <c:v>1.1350000000000001E-2</c:v>
                      </c:pt>
                      <c:pt idx="1236">
                        <c:v>1.136E-2</c:v>
                      </c:pt>
                      <c:pt idx="1237">
                        <c:v>1.137E-2</c:v>
                      </c:pt>
                      <c:pt idx="1238">
                        <c:v>1.1379999999999999E-2</c:v>
                      </c:pt>
                      <c:pt idx="1239">
                        <c:v>1.1390000000000001E-2</c:v>
                      </c:pt>
                      <c:pt idx="1240">
                        <c:v>1.14E-2</c:v>
                      </c:pt>
                      <c:pt idx="1241">
                        <c:v>1.141E-2</c:v>
                      </c:pt>
                      <c:pt idx="1242">
                        <c:v>1.142E-2</c:v>
                      </c:pt>
                      <c:pt idx="1243">
                        <c:v>1.1429999999999999E-2</c:v>
                      </c:pt>
                      <c:pt idx="1244">
                        <c:v>1.1440000000000001E-2</c:v>
                      </c:pt>
                      <c:pt idx="1245">
                        <c:v>1.145E-2</c:v>
                      </c:pt>
                      <c:pt idx="1246">
                        <c:v>1.146E-2</c:v>
                      </c:pt>
                      <c:pt idx="1247">
                        <c:v>1.1469999999999999E-2</c:v>
                      </c:pt>
                      <c:pt idx="1248">
                        <c:v>1.1480000000000001E-2</c:v>
                      </c:pt>
                      <c:pt idx="1249">
                        <c:v>1.149E-2</c:v>
                      </c:pt>
                      <c:pt idx="1250">
                        <c:v>1.15E-2</c:v>
                      </c:pt>
                      <c:pt idx="1251">
                        <c:v>1.1509999999999999E-2</c:v>
                      </c:pt>
                      <c:pt idx="1252">
                        <c:v>1.1520000000000001E-2</c:v>
                      </c:pt>
                      <c:pt idx="1253">
                        <c:v>1.153E-2</c:v>
                      </c:pt>
                      <c:pt idx="1254">
                        <c:v>1.154E-2</c:v>
                      </c:pt>
                      <c:pt idx="1255">
                        <c:v>1.155E-2</c:v>
                      </c:pt>
                      <c:pt idx="1256">
                        <c:v>1.1560000000000001E-2</c:v>
                      </c:pt>
                      <c:pt idx="1257">
                        <c:v>1.157E-2</c:v>
                      </c:pt>
                      <c:pt idx="1258">
                        <c:v>1.158E-2</c:v>
                      </c:pt>
                      <c:pt idx="1259">
                        <c:v>1.159E-2</c:v>
                      </c:pt>
                      <c:pt idx="1260">
                        <c:v>1.1599999999999999E-2</c:v>
                      </c:pt>
                      <c:pt idx="1261">
                        <c:v>1.1610000000000001E-2</c:v>
                      </c:pt>
                      <c:pt idx="1262">
                        <c:v>1.162E-2</c:v>
                      </c:pt>
                      <c:pt idx="1263">
                        <c:v>1.163E-2</c:v>
                      </c:pt>
                      <c:pt idx="1264">
                        <c:v>1.1639999999999999E-2</c:v>
                      </c:pt>
                      <c:pt idx="1265">
                        <c:v>1.1650000000000001E-2</c:v>
                      </c:pt>
                      <c:pt idx="1266">
                        <c:v>1.166E-2</c:v>
                      </c:pt>
                      <c:pt idx="1267">
                        <c:v>1.167E-2</c:v>
                      </c:pt>
                      <c:pt idx="1268">
                        <c:v>1.1679999999999999E-2</c:v>
                      </c:pt>
                      <c:pt idx="1269">
                        <c:v>1.1690000000000001E-2</c:v>
                      </c:pt>
                      <c:pt idx="1270">
                        <c:v>1.17E-2</c:v>
                      </c:pt>
                      <c:pt idx="1271">
                        <c:v>1.171E-2</c:v>
                      </c:pt>
                      <c:pt idx="1272">
                        <c:v>1.172E-2</c:v>
                      </c:pt>
                      <c:pt idx="1273">
                        <c:v>1.1730000000000001E-2</c:v>
                      </c:pt>
                      <c:pt idx="1274">
                        <c:v>1.174E-2</c:v>
                      </c:pt>
                      <c:pt idx="1275">
                        <c:v>1.175E-2</c:v>
                      </c:pt>
                      <c:pt idx="1276">
                        <c:v>1.176E-2</c:v>
                      </c:pt>
                      <c:pt idx="1277">
                        <c:v>1.1769999999999999E-2</c:v>
                      </c:pt>
                      <c:pt idx="1278">
                        <c:v>1.1780000000000001E-2</c:v>
                      </c:pt>
                      <c:pt idx="1279">
                        <c:v>1.179E-2</c:v>
                      </c:pt>
                      <c:pt idx="1280">
                        <c:v>1.18E-2</c:v>
                      </c:pt>
                      <c:pt idx="1281">
                        <c:v>1.1809999999999999E-2</c:v>
                      </c:pt>
                      <c:pt idx="1282">
                        <c:v>1.1820000000000001E-2</c:v>
                      </c:pt>
                      <c:pt idx="1283">
                        <c:v>1.183E-2</c:v>
                      </c:pt>
                      <c:pt idx="1284">
                        <c:v>1.184E-2</c:v>
                      </c:pt>
                      <c:pt idx="1285">
                        <c:v>1.1849999999999999E-2</c:v>
                      </c:pt>
                      <c:pt idx="1286">
                        <c:v>1.1860000000000001E-2</c:v>
                      </c:pt>
                      <c:pt idx="1287">
                        <c:v>1.187E-2</c:v>
                      </c:pt>
                      <c:pt idx="1288">
                        <c:v>1.188E-2</c:v>
                      </c:pt>
                      <c:pt idx="1289">
                        <c:v>1.189E-2</c:v>
                      </c:pt>
                      <c:pt idx="1290">
                        <c:v>1.1900000000000001E-2</c:v>
                      </c:pt>
                      <c:pt idx="1291">
                        <c:v>1.191E-2</c:v>
                      </c:pt>
                      <c:pt idx="1292">
                        <c:v>1.192E-2</c:v>
                      </c:pt>
                      <c:pt idx="1293">
                        <c:v>1.193E-2</c:v>
                      </c:pt>
                      <c:pt idx="1294">
                        <c:v>1.1939999999999999E-2</c:v>
                      </c:pt>
                      <c:pt idx="1295">
                        <c:v>1.1950000000000001E-2</c:v>
                      </c:pt>
                      <c:pt idx="1296">
                        <c:v>1.196E-2</c:v>
                      </c:pt>
                      <c:pt idx="1297">
                        <c:v>1.197E-2</c:v>
                      </c:pt>
                      <c:pt idx="1298">
                        <c:v>1.1979999999999999E-2</c:v>
                      </c:pt>
                      <c:pt idx="1299">
                        <c:v>1.1990000000000001E-2</c:v>
                      </c:pt>
                      <c:pt idx="1300">
                        <c:v>1.2E-2</c:v>
                      </c:pt>
                      <c:pt idx="1301">
                        <c:v>1.201E-2</c:v>
                      </c:pt>
                      <c:pt idx="1302">
                        <c:v>1.2019999999999999E-2</c:v>
                      </c:pt>
                      <c:pt idx="1303">
                        <c:v>1.2030000000000001E-2</c:v>
                      </c:pt>
                      <c:pt idx="1304">
                        <c:v>1.204E-2</c:v>
                      </c:pt>
                      <c:pt idx="1305">
                        <c:v>1.205E-2</c:v>
                      </c:pt>
                      <c:pt idx="1306">
                        <c:v>1.206E-2</c:v>
                      </c:pt>
                      <c:pt idx="1307">
                        <c:v>1.2070000000000001E-2</c:v>
                      </c:pt>
                      <c:pt idx="1308">
                        <c:v>1.208E-2</c:v>
                      </c:pt>
                      <c:pt idx="1309">
                        <c:v>1.209E-2</c:v>
                      </c:pt>
                      <c:pt idx="1310">
                        <c:v>1.21E-2</c:v>
                      </c:pt>
                      <c:pt idx="1311">
                        <c:v>1.2109999999999999E-2</c:v>
                      </c:pt>
                      <c:pt idx="1312">
                        <c:v>1.2120000000000001E-2</c:v>
                      </c:pt>
                      <c:pt idx="1313">
                        <c:v>1.213E-2</c:v>
                      </c:pt>
                      <c:pt idx="1314">
                        <c:v>1.214E-2</c:v>
                      </c:pt>
                      <c:pt idx="1315">
                        <c:v>1.2149999999999999E-2</c:v>
                      </c:pt>
                      <c:pt idx="1316">
                        <c:v>1.2160000000000001E-2</c:v>
                      </c:pt>
                      <c:pt idx="1317">
                        <c:v>1.217E-2</c:v>
                      </c:pt>
                      <c:pt idx="1318">
                        <c:v>1.218E-2</c:v>
                      </c:pt>
                      <c:pt idx="1319">
                        <c:v>1.2189999999999999E-2</c:v>
                      </c:pt>
                      <c:pt idx="1320">
                        <c:v>1.2200000000000001E-2</c:v>
                      </c:pt>
                      <c:pt idx="1321">
                        <c:v>1.221E-2</c:v>
                      </c:pt>
                      <c:pt idx="1322">
                        <c:v>1.222E-2</c:v>
                      </c:pt>
                      <c:pt idx="1323">
                        <c:v>1.223E-2</c:v>
                      </c:pt>
                      <c:pt idx="1324">
                        <c:v>1.2239999999999999E-2</c:v>
                      </c:pt>
                      <c:pt idx="1325">
                        <c:v>1.225E-2</c:v>
                      </c:pt>
                      <c:pt idx="1326">
                        <c:v>1.226E-2</c:v>
                      </c:pt>
                      <c:pt idx="1327">
                        <c:v>1.227E-2</c:v>
                      </c:pt>
                      <c:pt idx="1328">
                        <c:v>1.2279999999999999E-2</c:v>
                      </c:pt>
                      <c:pt idx="1329">
                        <c:v>1.2290000000000001E-2</c:v>
                      </c:pt>
                      <c:pt idx="1330">
                        <c:v>1.23E-2</c:v>
                      </c:pt>
                      <c:pt idx="1331">
                        <c:v>1.231E-2</c:v>
                      </c:pt>
                      <c:pt idx="1332">
                        <c:v>1.2319999999999999E-2</c:v>
                      </c:pt>
                      <c:pt idx="1333">
                        <c:v>1.2330000000000001E-2</c:v>
                      </c:pt>
                      <c:pt idx="1334">
                        <c:v>1.234E-2</c:v>
                      </c:pt>
                      <c:pt idx="1335">
                        <c:v>1.235E-2</c:v>
                      </c:pt>
                      <c:pt idx="1336">
                        <c:v>1.2359999999999999E-2</c:v>
                      </c:pt>
                      <c:pt idx="1337">
                        <c:v>1.2370000000000001E-2</c:v>
                      </c:pt>
                      <c:pt idx="1338">
                        <c:v>1.238E-2</c:v>
                      </c:pt>
                      <c:pt idx="1339">
                        <c:v>1.239E-2</c:v>
                      </c:pt>
                      <c:pt idx="1340">
                        <c:v>1.24E-2</c:v>
                      </c:pt>
                      <c:pt idx="1341">
                        <c:v>1.2409999999999999E-2</c:v>
                      </c:pt>
                      <c:pt idx="1342">
                        <c:v>1.242E-2</c:v>
                      </c:pt>
                      <c:pt idx="1343">
                        <c:v>1.243E-2</c:v>
                      </c:pt>
                      <c:pt idx="1344">
                        <c:v>1.244E-2</c:v>
                      </c:pt>
                      <c:pt idx="1345">
                        <c:v>1.2449999999999999E-2</c:v>
                      </c:pt>
                      <c:pt idx="1346">
                        <c:v>1.2460000000000001E-2</c:v>
                      </c:pt>
                      <c:pt idx="1347">
                        <c:v>1.247E-2</c:v>
                      </c:pt>
                      <c:pt idx="1348">
                        <c:v>1.248E-2</c:v>
                      </c:pt>
                      <c:pt idx="1349">
                        <c:v>1.2489999999999999E-2</c:v>
                      </c:pt>
                      <c:pt idx="1350">
                        <c:v>1.2500000000000001E-2</c:v>
                      </c:pt>
                      <c:pt idx="1351">
                        <c:v>1.251E-2</c:v>
                      </c:pt>
                      <c:pt idx="1352">
                        <c:v>1.252E-2</c:v>
                      </c:pt>
                      <c:pt idx="1353">
                        <c:v>1.2529999999999999E-2</c:v>
                      </c:pt>
                      <c:pt idx="1354">
                        <c:v>1.2540000000000001E-2</c:v>
                      </c:pt>
                      <c:pt idx="1355">
                        <c:v>1.255E-2</c:v>
                      </c:pt>
                      <c:pt idx="1356">
                        <c:v>1.256E-2</c:v>
                      </c:pt>
                      <c:pt idx="1357">
                        <c:v>1.257E-2</c:v>
                      </c:pt>
                      <c:pt idx="1358">
                        <c:v>1.2579999999999999E-2</c:v>
                      </c:pt>
                      <c:pt idx="1359">
                        <c:v>1.259E-2</c:v>
                      </c:pt>
                      <c:pt idx="1360">
                        <c:v>1.26E-2</c:v>
                      </c:pt>
                      <c:pt idx="1361">
                        <c:v>1.261E-2</c:v>
                      </c:pt>
                      <c:pt idx="1362">
                        <c:v>1.2619999999999999E-2</c:v>
                      </c:pt>
                      <c:pt idx="1363">
                        <c:v>1.2630000000000001E-2</c:v>
                      </c:pt>
                      <c:pt idx="1364">
                        <c:v>1.264E-2</c:v>
                      </c:pt>
                      <c:pt idx="1365">
                        <c:v>1.265E-2</c:v>
                      </c:pt>
                      <c:pt idx="1366">
                        <c:v>1.2659999999999999E-2</c:v>
                      </c:pt>
                      <c:pt idx="1367">
                        <c:v>1.2670000000000001E-2</c:v>
                      </c:pt>
                      <c:pt idx="1368">
                        <c:v>1.268E-2</c:v>
                      </c:pt>
                      <c:pt idx="1369">
                        <c:v>1.269E-2</c:v>
                      </c:pt>
                      <c:pt idx="1370">
                        <c:v>1.2699999999999999E-2</c:v>
                      </c:pt>
                      <c:pt idx="1371">
                        <c:v>1.2710000000000001E-2</c:v>
                      </c:pt>
                      <c:pt idx="1372">
                        <c:v>1.272E-2</c:v>
                      </c:pt>
                      <c:pt idx="1373">
                        <c:v>1.273E-2</c:v>
                      </c:pt>
                      <c:pt idx="1374">
                        <c:v>1.274E-2</c:v>
                      </c:pt>
                      <c:pt idx="1375">
                        <c:v>1.2749999999999999E-2</c:v>
                      </c:pt>
                      <c:pt idx="1376">
                        <c:v>1.2760000000000001E-2</c:v>
                      </c:pt>
                      <c:pt idx="1377">
                        <c:v>1.277E-2</c:v>
                      </c:pt>
                      <c:pt idx="1378">
                        <c:v>1.278E-2</c:v>
                      </c:pt>
                      <c:pt idx="1379">
                        <c:v>1.2789999999999999E-2</c:v>
                      </c:pt>
                      <c:pt idx="1380">
                        <c:v>1.2800000000000001E-2</c:v>
                      </c:pt>
                      <c:pt idx="1381">
                        <c:v>1.281E-2</c:v>
                      </c:pt>
                      <c:pt idx="1382">
                        <c:v>1.282E-2</c:v>
                      </c:pt>
                      <c:pt idx="1383">
                        <c:v>1.2829999999999999E-2</c:v>
                      </c:pt>
                      <c:pt idx="1384">
                        <c:v>1.2840000000000001E-2</c:v>
                      </c:pt>
                      <c:pt idx="1385">
                        <c:v>1.285E-2</c:v>
                      </c:pt>
                      <c:pt idx="1386">
                        <c:v>1.286E-2</c:v>
                      </c:pt>
                      <c:pt idx="1387">
                        <c:v>1.2869999999999999E-2</c:v>
                      </c:pt>
                      <c:pt idx="1388">
                        <c:v>1.2880000000000001E-2</c:v>
                      </c:pt>
                      <c:pt idx="1389">
                        <c:v>1.289E-2</c:v>
                      </c:pt>
                      <c:pt idx="1390">
                        <c:v>1.29E-2</c:v>
                      </c:pt>
                      <c:pt idx="1391">
                        <c:v>1.291E-2</c:v>
                      </c:pt>
                      <c:pt idx="1392">
                        <c:v>1.2919999999999999E-2</c:v>
                      </c:pt>
                      <c:pt idx="1393">
                        <c:v>1.2930000000000001E-2</c:v>
                      </c:pt>
                      <c:pt idx="1394">
                        <c:v>1.294E-2</c:v>
                      </c:pt>
                      <c:pt idx="1395">
                        <c:v>1.295E-2</c:v>
                      </c:pt>
                      <c:pt idx="1396">
                        <c:v>1.2959999999999999E-2</c:v>
                      </c:pt>
                      <c:pt idx="1397">
                        <c:v>1.2970000000000001E-2</c:v>
                      </c:pt>
                      <c:pt idx="1398">
                        <c:v>1.298E-2</c:v>
                      </c:pt>
                      <c:pt idx="1399">
                        <c:v>1.299E-2</c:v>
                      </c:pt>
                      <c:pt idx="1400">
                        <c:v>1.2999999999999999E-2</c:v>
                      </c:pt>
                      <c:pt idx="1401">
                        <c:v>1.3010000000000001E-2</c:v>
                      </c:pt>
                      <c:pt idx="1402">
                        <c:v>1.302E-2</c:v>
                      </c:pt>
                      <c:pt idx="1403">
                        <c:v>1.303E-2</c:v>
                      </c:pt>
                      <c:pt idx="1404">
                        <c:v>1.304E-2</c:v>
                      </c:pt>
                      <c:pt idx="1405">
                        <c:v>1.3050000000000001E-2</c:v>
                      </c:pt>
                      <c:pt idx="1406">
                        <c:v>1.306E-2</c:v>
                      </c:pt>
                      <c:pt idx="1407">
                        <c:v>1.307E-2</c:v>
                      </c:pt>
                      <c:pt idx="1408">
                        <c:v>1.308E-2</c:v>
                      </c:pt>
                      <c:pt idx="1409">
                        <c:v>1.3089999999999999E-2</c:v>
                      </c:pt>
                      <c:pt idx="1410">
                        <c:v>1.3100000000000001E-2</c:v>
                      </c:pt>
                      <c:pt idx="1411">
                        <c:v>1.311E-2</c:v>
                      </c:pt>
                      <c:pt idx="1412">
                        <c:v>1.312E-2</c:v>
                      </c:pt>
                      <c:pt idx="1413">
                        <c:v>1.3129999999999999E-2</c:v>
                      </c:pt>
                      <c:pt idx="1414">
                        <c:v>1.3140000000000001E-2</c:v>
                      </c:pt>
                      <c:pt idx="1415">
                        <c:v>1.315E-2</c:v>
                      </c:pt>
                      <c:pt idx="1416">
                        <c:v>1.316E-2</c:v>
                      </c:pt>
                      <c:pt idx="1417">
                        <c:v>1.3169999999999999E-2</c:v>
                      </c:pt>
                      <c:pt idx="1418">
                        <c:v>1.3180000000000001E-2</c:v>
                      </c:pt>
                      <c:pt idx="1419">
                        <c:v>1.319E-2</c:v>
                      </c:pt>
                      <c:pt idx="1420">
                        <c:v>1.32E-2</c:v>
                      </c:pt>
                      <c:pt idx="1421">
                        <c:v>1.321E-2</c:v>
                      </c:pt>
                      <c:pt idx="1422">
                        <c:v>1.3220000000000001E-2</c:v>
                      </c:pt>
                      <c:pt idx="1423">
                        <c:v>1.323E-2</c:v>
                      </c:pt>
                      <c:pt idx="1424">
                        <c:v>1.324E-2</c:v>
                      </c:pt>
                      <c:pt idx="1425">
                        <c:v>1.325E-2</c:v>
                      </c:pt>
                      <c:pt idx="1426">
                        <c:v>1.3259999999999999E-2</c:v>
                      </c:pt>
                      <c:pt idx="1427">
                        <c:v>1.3270000000000001E-2</c:v>
                      </c:pt>
                      <c:pt idx="1428">
                        <c:v>1.328E-2</c:v>
                      </c:pt>
                      <c:pt idx="1429">
                        <c:v>1.329E-2</c:v>
                      </c:pt>
                      <c:pt idx="1430">
                        <c:v>1.3299999999999999E-2</c:v>
                      </c:pt>
                      <c:pt idx="1431">
                        <c:v>1.3310000000000001E-2</c:v>
                      </c:pt>
                      <c:pt idx="1432">
                        <c:v>1.332E-2</c:v>
                      </c:pt>
                      <c:pt idx="1433">
                        <c:v>1.333E-2</c:v>
                      </c:pt>
                      <c:pt idx="1434">
                        <c:v>1.3339999999999999E-2</c:v>
                      </c:pt>
                      <c:pt idx="1435">
                        <c:v>1.3350000000000001E-2</c:v>
                      </c:pt>
                      <c:pt idx="1436">
                        <c:v>1.336E-2</c:v>
                      </c:pt>
                      <c:pt idx="1437">
                        <c:v>1.337E-2</c:v>
                      </c:pt>
                      <c:pt idx="1438">
                        <c:v>1.338E-2</c:v>
                      </c:pt>
                      <c:pt idx="1439">
                        <c:v>1.3390000000000001E-2</c:v>
                      </c:pt>
                      <c:pt idx="1440">
                        <c:v>1.34E-2</c:v>
                      </c:pt>
                      <c:pt idx="1441">
                        <c:v>1.341E-2</c:v>
                      </c:pt>
                      <c:pt idx="1442">
                        <c:v>1.342E-2</c:v>
                      </c:pt>
                      <c:pt idx="1443">
                        <c:v>1.3429999999999999E-2</c:v>
                      </c:pt>
                      <c:pt idx="1444">
                        <c:v>1.3440000000000001E-2</c:v>
                      </c:pt>
                      <c:pt idx="1445">
                        <c:v>1.345E-2</c:v>
                      </c:pt>
                      <c:pt idx="1446">
                        <c:v>1.346E-2</c:v>
                      </c:pt>
                      <c:pt idx="1447">
                        <c:v>1.3469999999999999E-2</c:v>
                      </c:pt>
                      <c:pt idx="1448">
                        <c:v>1.3480000000000001E-2</c:v>
                      </c:pt>
                      <c:pt idx="1449">
                        <c:v>1.349E-2</c:v>
                      </c:pt>
                      <c:pt idx="1450">
                        <c:v>1.35E-2</c:v>
                      </c:pt>
                      <c:pt idx="1451">
                        <c:v>1.3509999999999999E-2</c:v>
                      </c:pt>
                      <c:pt idx="1452">
                        <c:v>1.3520000000000001E-2</c:v>
                      </c:pt>
                      <c:pt idx="1453">
                        <c:v>1.353E-2</c:v>
                      </c:pt>
                      <c:pt idx="1454">
                        <c:v>1.354E-2</c:v>
                      </c:pt>
                      <c:pt idx="1455">
                        <c:v>1.355E-2</c:v>
                      </c:pt>
                      <c:pt idx="1456">
                        <c:v>1.3559999999999999E-2</c:v>
                      </c:pt>
                      <c:pt idx="1457">
                        <c:v>1.357E-2</c:v>
                      </c:pt>
                      <c:pt idx="1458">
                        <c:v>1.358E-2</c:v>
                      </c:pt>
                      <c:pt idx="1459">
                        <c:v>1.359E-2</c:v>
                      </c:pt>
                      <c:pt idx="1460">
                        <c:v>1.3599999999999999E-2</c:v>
                      </c:pt>
                      <c:pt idx="1461">
                        <c:v>1.3610000000000001E-2</c:v>
                      </c:pt>
                      <c:pt idx="1462">
                        <c:v>1.362E-2</c:v>
                      </c:pt>
                      <c:pt idx="1463">
                        <c:v>1.363E-2</c:v>
                      </c:pt>
                      <c:pt idx="1464">
                        <c:v>1.3639999999999999E-2</c:v>
                      </c:pt>
                      <c:pt idx="1465">
                        <c:v>1.3650000000000001E-2</c:v>
                      </c:pt>
                      <c:pt idx="1466">
                        <c:v>1.366E-2</c:v>
                      </c:pt>
                      <c:pt idx="1467">
                        <c:v>1.367E-2</c:v>
                      </c:pt>
                      <c:pt idx="1468">
                        <c:v>1.3679999999999999E-2</c:v>
                      </c:pt>
                      <c:pt idx="1469">
                        <c:v>1.3690000000000001E-2</c:v>
                      </c:pt>
                      <c:pt idx="1470">
                        <c:v>1.37E-2</c:v>
                      </c:pt>
                      <c:pt idx="1471">
                        <c:v>1.371E-2</c:v>
                      </c:pt>
                      <c:pt idx="1472">
                        <c:v>1.372E-2</c:v>
                      </c:pt>
                      <c:pt idx="1473">
                        <c:v>1.3729999999999999E-2</c:v>
                      </c:pt>
                      <c:pt idx="1474">
                        <c:v>1.374E-2</c:v>
                      </c:pt>
                      <c:pt idx="1475">
                        <c:v>1.375E-2</c:v>
                      </c:pt>
                      <c:pt idx="1476">
                        <c:v>1.376E-2</c:v>
                      </c:pt>
                      <c:pt idx="1477">
                        <c:v>1.3769999999999999E-2</c:v>
                      </c:pt>
                      <c:pt idx="1478">
                        <c:v>1.3780000000000001E-2</c:v>
                      </c:pt>
                      <c:pt idx="1479">
                        <c:v>1.379E-2</c:v>
                      </c:pt>
                      <c:pt idx="1480">
                        <c:v>1.38E-2</c:v>
                      </c:pt>
                      <c:pt idx="1481">
                        <c:v>1.3809999999999999E-2</c:v>
                      </c:pt>
                      <c:pt idx="1482">
                        <c:v>1.3820000000000001E-2</c:v>
                      </c:pt>
                      <c:pt idx="1483">
                        <c:v>1.383E-2</c:v>
                      </c:pt>
                      <c:pt idx="1484">
                        <c:v>1.384E-2</c:v>
                      </c:pt>
                      <c:pt idx="1485">
                        <c:v>1.3849999999999999E-2</c:v>
                      </c:pt>
                      <c:pt idx="1486">
                        <c:v>1.3860000000000001E-2</c:v>
                      </c:pt>
                      <c:pt idx="1487">
                        <c:v>1.387E-2</c:v>
                      </c:pt>
                      <c:pt idx="1488">
                        <c:v>1.388E-2</c:v>
                      </c:pt>
                      <c:pt idx="1489">
                        <c:v>1.389E-2</c:v>
                      </c:pt>
                      <c:pt idx="1490">
                        <c:v>1.3899999999999999E-2</c:v>
                      </c:pt>
                      <c:pt idx="1491">
                        <c:v>1.391E-2</c:v>
                      </c:pt>
                      <c:pt idx="1492">
                        <c:v>1.392E-2</c:v>
                      </c:pt>
                      <c:pt idx="1493">
                        <c:v>1.393E-2</c:v>
                      </c:pt>
                      <c:pt idx="1494">
                        <c:v>1.3939999999999999E-2</c:v>
                      </c:pt>
                      <c:pt idx="1495">
                        <c:v>1.3950000000000001E-2</c:v>
                      </c:pt>
                      <c:pt idx="1496">
                        <c:v>1.396E-2</c:v>
                      </c:pt>
                      <c:pt idx="1497">
                        <c:v>1.397E-2</c:v>
                      </c:pt>
                      <c:pt idx="1498">
                        <c:v>1.3979999999999999E-2</c:v>
                      </c:pt>
                      <c:pt idx="1499">
                        <c:v>1.3990000000000001E-2</c:v>
                      </c:pt>
                      <c:pt idx="1500">
                        <c:v>1.4E-2</c:v>
                      </c:pt>
                      <c:pt idx="1501">
                        <c:v>1.401E-2</c:v>
                      </c:pt>
                      <c:pt idx="1502">
                        <c:v>1.4019999999999999E-2</c:v>
                      </c:pt>
                      <c:pt idx="1503">
                        <c:v>1.4030000000000001E-2</c:v>
                      </c:pt>
                      <c:pt idx="1504">
                        <c:v>1.404E-2</c:v>
                      </c:pt>
                      <c:pt idx="1505">
                        <c:v>1.405E-2</c:v>
                      </c:pt>
                      <c:pt idx="1506">
                        <c:v>1.406E-2</c:v>
                      </c:pt>
                      <c:pt idx="1507">
                        <c:v>1.4069999999999999E-2</c:v>
                      </c:pt>
                      <c:pt idx="1508">
                        <c:v>1.4080000000000001E-2</c:v>
                      </c:pt>
                      <c:pt idx="1509">
                        <c:v>1.409E-2</c:v>
                      </c:pt>
                      <c:pt idx="1510">
                        <c:v>1.41E-2</c:v>
                      </c:pt>
                      <c:pt idx="1511">
                        <c:v>1.4109999999999999E-2</c:v>
                      </c:pt>
                      <c:pt idx="1512">
                        <c:v>1.4120000000000001E-2</c:v>
                      </c:pt>
                      <c:pt idx="1513">
                        <c:v>1.413E-2</c:v>
                      </c:pt>
                      <c:pt idx="1514">
                        <c:v>1.414E-2</c:v>
                      </c:pt>
                      <c:pt idx="1515">
                        <c:v>1.4149999999999999E-2</c:v>
                      </c:pt>
                      <c:pt idx="1516">
                        <c:v>1.4160000000000001E-2</c:v>
                      </c:pt>
                      <c:pt idx="1517">
                        <c:v>1.417E-2</c:v>
                      </c:pt>
                      <c:pt idx="1518">
                        <c:v>1.418E-2</c:v>
                      </c:pt>
                      <c:pt idx="1519">
                        <c:v>1.4189999999999999E-2</c:v>
                      </c:pt>
                      <c:pt idx="1520">
                        <c:v>1.4200000000000001E-2</c:v>
                      </c:pt>
                      <c:pt idx="1521">
                        <c:v>1.421E-2</c:v>
                      </c:pt>
                      <c:pt idx="1522">
                        <c:v>1.422E-2</c:v>
                      </c:pt>
                      <c:pt idx="1523">
                        <c:v>1.423E-2</c:v>
                      </c:pt>
                      <c:pt idx="1524">
                        <c:v>1.4239999999999999E-2</c:v>
                      </c:pt>
                      <c:pt idx="1525">
                        <c:v>1.4250000000000001E-2</c:v>
                      </c:pt>
                      <c:pt idx="1526">
                        <c:v>1.426E-2</c:v>
                      </c:pt>
                      <c:pt idx="1527">
                        <c:v>1.427E-2</c:v>
                      </c:pt>
                      <c:pt idx="1528">
                        <c:v>1.4279999999999999E-2</c:v>
                      </c:pt>
                      <c:pt idx="1529">
                        <c:v>1.4290000000000001E-2</c:v>
                      </c:pt>
                      <c:pt idx="1530">
                        <c:v>1.43E-2</c:v>
                      </c:pt>
                      <c:pt idx="1531">
                        <c:v>1.431E-2</c:v>
                      </c:pt>
                      <c:pt idx="1532">
                        <c:v>1.4319999999999999E-2</c:v>
                      </c:pt>
                      <c:pt idx="1533">
                        <c:v>1.4330000000000001E-2</c:v>
                      </c:pt>
                      <c:pt idx="1534">
                        <c:v>1.434E-2</c:v>
                      </c:pt>
                      <c:pt idx="1535">
                        <c:v>1.435E-2</c:v>
                      </c:pt>
                      <c:pt idx="1536">
                        <c:v>1.436E-2</c:v>
                      </c:pt>
                      <c:pt idx="1537">
                        <c:v>1.4370000000000001E-2</c:v>
                      </c:pt>
                      <c:pt idx="1538">
                        <c:v>1.438E-2</c:v>
                      </c:pt>
                      <c:pt idx="1539">
                        <c:v>1.439E-2</c:v>
                      </c:pt>
                      <c:pt idx="1540">
                        <c:v>1.44E-2</c:v>
                      </c:pt>
                      <c:pt idx="1541">
                        <c:v>1.4409999999999999E-2</c:v>
                      </c:pt>
                      <c:pt idx="1542">
                        <c:v>1.4420000000000001E-2</c:v>
                      </c:pt>
                      <c:pt idx="1543">
                        <c:v>1.443E-2</c:v>
                      </c:pt>
                      <c:pt idx="1544">
                        <c:v>1.444E-2</c:v>
                      </c:pt>
                      <c:pt idx="1545">
                        <c:v>1.4449999999999999E-2</c:v>
                      </c:pt>
                      <c:pt idx="1546">
                        <c:v>1.4460000000000001E-2</c:v>
                      </c:pt>
                      <c:pt idx="1547">
                        <c:v>1.447E-2</c:v>
                      </c:pt>
                      <c:pt idx="1548">
                        <c:v>1.448E-2</c:v>
                      </c:pt>
                      <c:pt idx="1549">
                        <c:v>1.4489999999999999E-2</c:v>
                      </c:pt>
                      <c:pt idx="1550">
                        <c:v>1.4500000000000001E-2</c:v>
                      </c:pt>
                      <c:pt idx="1551">
                        <c:v>1.451E-2</c:v>
                      </c:pt>
                      <c:pt idx="1552">
                        <c:v>1.452E-2</c:v>
                      </c:pt>
                      <c:pt idx="1553">
                        <c:v>1.453E-2</c:v>
                      </c:pt>
                      <c:pt idx="1554">
                        <c:v>1.4540000000000001E-2</c:v>
                      </c:pt>
                      <c:pt idx="1555">
                        <c:v>1.455E-2</c:v>
                      </c:pt>
                      <c:pt idx="1556">
                        <c:v>1.456E-2</c:v>
                      </c:pt>
                      <c:pt idx="1557">
                        <c:v>1.457E-2</c:v>
                      </c:pt>
                      <c:pt idx="1558">
                        <c:v>1.4579999999999999E-2</c:v>
                      </c:pt>
                      <c:pt idx="1559">
                        <c:v>1.4590000000000001E-2</c:v>
                      </c:pt>
                      <c:pt idx="1560">
                        <c:v>1.46E-2</c:v>
                      </c:pt>
                      <c:pt idx="1561">
                        <c:v>1.461E-2</c:v>
                      </c:pt>
                      <c:pt idx="1562">
                        <c:v>1.4619999999999999E-2</c:v>
                      </c:pt>
                      <c:pt idx="1563">
                        <c:v>1.4630000000000001E-2</c:v>
                      </c:pt>
                      <c:pt idx="1564">
                        <c:v>1.464E-2</c:v>
                      </c:pt>
                      <c:pt idx="1565">
                        <c:v>1.465E-2</c:v>
                      </c:pt>
                      <c:pt idx="1566">
                        <c:v>1.4659999999999999E-2</c:v>
                      </c:pt>
                      <c:pt idx="1567">
                        <c:v>1.4670000000000001E-2</c:v>
                      </c:pt>
                      <c:pt idx="1568">
                        <c:v>1.468E-2</c:v>
                      </c:pt>
                      <c:pt idx="1569">
                        <c:v>1.469E-2</c:v>
                      </c:pt>
                      <c:pt idx="1570">
                        <c:v>1.47E-2</c:v>
                      </c:pt>
                      <c:pt idx="1571">
                        <c:v>1.4710000000000001E-2</c:v>
                      </c:pt>
                      <c:pt idx="1572">
                        <c:v>1.472E-2</c:v>
                      </c:pt>
                      <c:pt idx="1573">
                        <c:v>1.473E-2</c:v>
                      </c:pt>
                      <c:pt idx="1574">
                        <c:v>1.474E-2</c:v>
                      </c:pt>
                      <c:pt idx="1575">
                        <c:v>1.4749999999999999E-2</c:v>
                      </c:pt>
                      <c:pt idx="1576">
                        <c:v>1.4760000000000001E-2</c:v>
                      </c:pt>
                      <c:pt idx="1577">
                        <c:v>1.477E-2</c:v>
                      </c:pt>
                      <c:pt idx="1578">
                        <c:v>1.478E-2</c:v>
                      </c:pt>
                      <c:pt idx="1579">
                        <c:v>1.4789999999999999E-2</c:v>
                      </c:pt>
                      <c:pt idx="1580">
                        <c:v>1.4800000000000001E-2</c:v>
                      </c:pt>
                      <c:pt idx="1581">
                        <c:v>1.481E-2</c:v>
                      </c:pt>
                      <c:pt idx="1582">
                        <c:v>1.482E-2</c:v>
                      </c:pt>
                      <c:pt idx="1583">
                        <c:v>1.4829999999999999E-2</c:v>
                      </c:pt>
                      <c:pt idx="1584">
                        <c:v>1.4840000000000001E-2</c:v>
                      </c:pt>
                      <c:pt idx="1585">
                        <c:v>1.485E-2</c:v>
                      </c:pt>
                      <c:pt idx="1586">
                        <c:v>1.486E-2</c:v>
                      </c:pt>
                      <c:pt idx="1587">
                        <c:v>1.487E-2</c:v>
                      </c:pt>
                      <c:pt idx="1588">
                        <c:v>1.4880000000000001E-2</c:v>
                      </c:pt>
                      <c:pt idx="1589">
                        <c:v>1.489E-2</c:v>
                      </c:pt>
                      <c:pt idx="1590">
                        <c:v>1.49E-2</c:v>
                      </c:pt>
                      <c:pt idx="1591">
                        <c:v>1.491E-2</c:v>
                      </c:pt>
                      <c:pt idx="1592">
                        <c:v>1.4919999999999999E-2</c:v>
                      </c:pt>
                      <c:pt idx="1593">
                        <c:v>1.4930000000000001E-2</c:v>
                      </c:pt>
                      <c:pt idx="1594">
                        <c:v>1.494E-2</c:v>
                      </c:pt>
                      <c:pt idx="1595">
                        <c:v>1.495E-2</c:v>
                      </c:pt>
                      <c:pt idx="1596">
                        <c:v>1.4959999999999999E-2</c:v>
                      </c:pt>
                      <c:pt idx="1597">
                        <c:v>1.4970000000000001E-2</c:v>
                      </c:pt>
                      <c:pt idx="1598">
                        <c:v>1.498E-2</c:v>
                      </c:pt>
                      <c:pt idx="1599">
                        <c:v>1.499E-2</c:v>
                      </c:pt>
                      <c:pt idx="1600">
                        <c:v>1.4999999999999999E-2</c:v>
                      </c:pt>
                      <c:pt idx="1601">
                        <c:v>1.5010000000000001E-2</c:v>
                      </c:pt>
                      <c:pt idx="1602">
                        <c:v>1.502E-2</c:v>
                      </c:pt>
                      <c:pt idx="1603">
                        <c:v>1.503E-2</c:v>
                      </c:pt>
                      <c:pt idx="1604">
                        <c:v>1.504E-2</c:v>
                      </c:pt>
                      <c:pt idx="1605">
                        <c:v>1.5049999999999999E-2</c:v>
                      </c:pt>
                      <c:pt idx="1606">
                        <c:v>1.506E-2</c:v>
                      </c:pt>
                      <c:pt idx="1607">
                        <c:v>1.507E-2</c:v>
                      </c:pt>
                      <c:pt idx="1608">
                        <c:v>1.508E-2</c:v>
                      </c:pt>
                      <c:pt idx="1609">
                        <c:v>1.5089999999999999E-2</c:v>
                      </c:pt>
                      <c:pt idx="1610">
                        <c:v>1.5100000000000001E-2</c:v>
                      </c:pt>
                      <c:pt idx="1611">
                        <c:v>1.511E-2</c:v>
                      </c:pt>
                      <c:pt idx="1612">
                        <c:v>1.512E-2</c:v>
                      </c:pt>
                      <c:pt idx="1613">
                        <c:v>1.5129999999999999E-2</c:v>
                      </c:pt>
                      <c:pt idx="1614">
                        <c:v>1.5140000000000001E-2</c:v>
                      </c:pt>
                      <c:pt idx="1615">
                        <c:v>1.515E-2</c:v>
                      </c:pt>
                      <c:pt idx="1616">
                        <c:v>1.516E-2</c:v>
                      </c:pt>
                      <c:pt idx="1617">
                        <c:v>1.5169999999999999E-2</c:v>
                      </c:pt>
                      <c:pt idx="1618">
                        <c:v>1.5180000000000001E-2</c:v>
                      </c:pt>
                      <c:pt idx="1619">
                        <c:v>1.519E-2</c:v>
                      </c:pt>
                      <c:pt idx="1620">
                        <c:v>1.52E-2</c:v>
                      </c:pt>
                      <c:pt idx="1621">
                        <c:v>1.521E-2</c:v>
                      </c:pt>
                      <c:pt idx="1622">
                        <c:v>1.5219999999999999E-2</c:v>
                      </c:pt>
                      <c:pt idx="1623">
                        <c:v>1.523E-2</c:v>
                      </c:pt>
                      <c:pt idx="1624">
                        <c:v>1.524E-2</c:v>
                      </c:pt>
                      <c:pt idx="1625">
                        <c:v>1.525E-2</c:v>
                      </c:pt>
                      <c:pt idx="1626">
                        <c:v>1.5259999999999999E-2</c:v>
                      </c:pt>
                      <c:pt idx="1627">
                        <c:v>1.5270000000000001E-2</c:v>
                      </c:pt>
                      <c:pt idx="1628">
                        <c:v>1.528E-2</c:v>
                      </c:pt>
                      <c:pt idx="1629">
                        <c:v>1.529E-2</c:v>
                      </c:pt>
                      <c:pt idx="1630">
                        <c:v>1.5299999999999999E-2</c:v>
                      </c:pt>
                      <c:pt idx="1631">
                        <c:v>1.5310000000000001E-2</c:v>
                      </c:pt>
                      <c:pt idx="1632">
                        <c:v>1.532E-2</c:v>
                      </c:pt>
                      <c:pt idx="1633">
                        <c:v>1.533E-2</c:v>
                      </c:pt>
                      <c:pt idx="1634">
                        <c:v>1.5339999999999999E-2</c:v>
                      </c:pt>
                      <c:pt idx="1635">
                        <c:v>1.5350000000000001E-2</c:v>
                      </c:pt>
                      <c:pt idx="1636">
                        <c:v>1.536E-2</c:v>
                      </c:pt>
                      <c:pt idx="1637">
                        <c:v>1.537E-2</c:v>
                      </c:pt>
                      <c:pt idx="1638">
                        <c:v>1.538E-2</c:v>
                      </c:pt>
                      <c:pt idx="1639">
                        <c:v>1.5389999999999999E-2</c:v>
                      </c:pt>
                      <c:pt idx="1640">
                        <c:v>1.54E-2</c:v>
                      </c:pt>
                      <c:pt idx="1641">
                        <c:v>1.541E-2</c:v>
                      </c:pt>
                      <c:pt idx="1642">
                        <c:v>1.542E-2</c:v>
                      </c:pt>
                      <c:pt idx="1643">
                        <c:v>1.5429999999999999E-2</c:v>
                      </c:pt>
                      <c:pt idx="1644">
                        <c:v>1.5440000000000001E-2</c:v>
                      </c:pt>
                      <c:pt idx="1645">
                        <c:v>1.545E-2</c:v>
                      </c:pt>
                      <c:pt idx="1646">
                        <c:v>1.546E-2</c:v>
                      </c:pt>
                      <c:pt idx="1647">
                        <c:v>1.5469999999999999E-2</c:v>
                      </c:pt>
                      <c:pt idx="1648">
                        <c:v>1.5480000000000001E-2</c:v>
                      </c:pt>
                      <c:pt idx="1649">
                        <c:v>1.549E-2</c:v>
                      </c:pt>
                      <c:pt idx="1650">
                        <c:v>1.55E-2</c:v>
                      </c:pt>
                      <c:pt idx="1651">
                        <c:v>1.5509999999999999E-2</c:v>
                      </c:pt>
                      <c:pt idx="1652">
                        <c:v>1.5520000000000001E-2</c:v>
                      </c:pt>
                      <c:pt idx="1653">
                        <c:v>1.553E-2</c:v>
                      </c:pt>
                      <c:pt idx="1654">
                        <c:v>1.554E-2</c:v>
                      </c:pt>
                      <c:pt idx="1655">
                        <c:v>1.555E-2</c:v>
                      </c:pt>
                      <c:pt idx="1656">
                        <c:v>1.5559999999999999E-2</c:v>
                      </c:pt>
                      <c:pt idx="1657">
                        <c:v>1.5570000000000001E-2</c:v>
                      </c:pt>
                      <c:pt idx="1658">
                        <c:v>1.558E-2</c:v>
                      </c:pt>
                      <c:pt idx="1659">
                        <c:v>1.559E-2</c:v>
                      </c:pt>
                      <c:pt idx="1660">
                        <c:v>1.5599999999999999E-2</c:v>
                      </c:pt>
                      <c:pt idx="1661">
                        <c:v>1.5610000000000001E-2</c:v>
                      </c:pt>
                      <c:pt idx="1662">
                        <c:v>1.562E-2</c:v>
                      </c:pt>
                      <c:pt idx="1663">
                        <c:v>1.5630000000000002E-2</c:v>
                      </c:pt>
                      <c:pt idx="1664">
                        <c:v>1.5640000000000001E-2</c:v>
                      </c:pt>
                      <c:pt idx="1665">
                        <c:v>1.5650000000000001E-2</c:v>
                      </c:pt>
                      <c:pt idx="1666">
                        <c:v>1.566E-2</c:v>
                      </c:pt>
                      <c:pt idx="1667">
                        <c:v>1.567E-2</c:v>
                      </c:pt>
                      <c:pt idx="1668">
                        <c:v>1.5679999999999999E-2</c:v>
                      </c:pt>
                      <c:pt idx="1669">
                        <c:v>1.5689999999999999E-2</c:v>
                      </c:pt>
                      <c:pt idx="1670">
                        <c:v>1.5699999999999999E-2</c:v>
                      </c:pt>
                      <c:pt idx="1671">
                        <c:v>1.5709999999999998E-2</c:v>
                      </c:pt>
                      <c:pt idx="1672">
                        <c:v>1.5720000000000001E-2</c:v>
                      </c:pt>
                      <c:pt idx="1673">
                        <c:v>1.5730000000000001E-2</c:v>
                      </c:pt>
                      <c:pt idx="1674">
                        <c:v>1.5740000000000001E-2</c:v>
                      </c:pt>
                      <c:pt idx="1675">
                        <c:v>1.575E-2</c:v>
                      </c:pt>
                      <c:pt idx="1676">
                        <c:v>1.576E-2</c:v>
                      </c:pt>
                      <c:pt idx="1677">
                        <c:v>1.5769999999999999E-2</c:v>
                      </c:pt>
                      <c:pt idx="1678">
                        <c:v>1.5779999999999999E-2</c:v>
                      </c:pt>
                      <c:pt idx="1679">
                        <c:v>1.5789999999999998E-2</c:v>
                      </c:pt>
                      <c:pt idx="1680">
                        <c:v>1.5800000000000002E-2</c:v>
                      </c:pt>
                      <c:pt idx="1681">
                        <c:v>1.5810000000000001E-2</c:v>
                      </c:pt>
                      <c:pt idx="1682">
                        <c:v>1.5820000000000001E-2</c:v>
                      </c:pt>
                      <c:pt idx="1683">
                        <c:v>1.583E-2</c:v>
                      </c:pt>
                      <c:pt idx="1684">
                        <c:v>1.584E-2</c:v>
                      </c:pt>
                      <c:pt idx="1685">
                        <c:v>1.585E-2</c:v>
                      </c:pt>
                      <c:pt idx="1686">
                        <c:v>1.5859999999999999E-2</c:v>
                      </c:pt>
                      <c:pt idx="1687">
                        <c:v>1.5869999999999999E-2</c:v>
                      </c:pt>
                      <c:pt idx="1688">
                        <c:v>1.5879999999999998E-2</c:v>
                      </c:pt>
                      <c:pt idx="1689">
                        <c:v>1.5890000000000001E-2</c:v>
                      </c:pt>
                      <c:pt idx="1690">
                        <c:v>1.5900000000000001E-2</c:v>
                      </c:pt>
                      <c:pt idx="1691">
                        <c:v>1.5910000000000001E-2</c:v>
                      </c:pt>
                      <c:pt idx="1692">
                        <c:v>1.592E-2</c:v>
                      </c:pt>
                      <c:pt idx="1693">
                        <c:v>1.593E-2</c:v>
                      </c:pt>
                      <c:pt idx="1694">
                        <c:v>1.5939999999999999E-2</c:v>
                      </c:pt>
                      <c:pt idx="1695">
                        <c:v>1.5949999999999999E-2</c:v>
                      </c:pt>
                      <c:pt idx="1696">
                        <c:v>1.5959999999999998E-2</c:v>
                      </c:pt>
                      <c:pt idx="1697">
                        <c:v>1.5970000000000002E-2</c:v>
                      </c:pt>
                      <c:pt idx="1698">
                        <c:v>1.5980000000000001E-2</c:v>
                      </c:pt>
                      <c:pt idx="1699">
                        <c:v>1.5990000000000001E-2</c:v>
                      </c:pt>
                      <c:pt idx="1700">
                        <c:v>1.6E-2</c:v>
                      </c:pt>
                      <c:pt idx="1701">
                        <c:v>1.601E-2</c:v>
                      </c:pt>
                      <c:pt idx="1702">
                        <c:v>1.602E-2</c:v>
                      </c:pt>
                      <c:pt idx="1703">
                        <c:v>1.6029999999999999E-2</c:v>
                      </c:pt>
                      <c:pt idx="1704">
                        <c:v>1.6039999999999999E-2</c:v>
                      </c:pt>
                      <c:pt idx="1705">
                        <c:v>1.6049999999999998E-2</c:v>
                      </c:pt>
                      <c:pt idx="1706">
                        <c:v>1.6060000000000001E-2</c:v>
                      </c:pt>
                      <c:pt idx="1707">
                        <c:v>1.6070000000000001E-2</c:v>
                      </c:pt>
                      <c:pt idx="1708">
                        <c:v>1.6080000000000001E-2</c:v>
                      </c:pt>
                      <c:pt idx="1709">
                        <c:v>1.609E-2</c:v>
                      </c:pt>
                      <c:pt idx="1710">
                        <c:v>1.61E-2</c:v>
                      </c:pt>
                      <c:pt idx="1711">
                        <c:v>1.6109999999999999E-2</c:v>
                      </c:pt>
                      <c:pt idx="1712">
                        <c:v>1.6119999999999999E-2</c:v>
                      </c:pt>
                      <c:pt idx="1713">
                        <c:v>1.6129999999999999E-2</c:v>
                      </c:pt>
                      <c:pt idx="1714">
                        <c:v>1.6140000000000002E-2</c:v>
                      </c:pt>
                      <c:pt idx="1715">
                        <c:v>1.6150000000000001E-2</c:v>
                      </c:pt>
                      <c:pt idx="1716">
                        <c:v>1.6160000000000001E-2</c:v>
                      </c:pt>
                      <c:pt idx="1717">
                        <c:v>1.617E-2</c:v>
                      </c:pt>
                      <c:pt idx="1718">
                        <c:v>1.618E-2</c:v>
                      </c:pt>
                      <c:pt idx="1719">
                        <c:v>1.619E-2</c:v>
                      </c:pt>
                      <c:pt idx="1720">
                        <c:v>1.6199999999999999E-2</c:v>
                      </c:pt>
                      <c:pt idx="1721">
                        <c:v>1.6209999999999999E-2</c:v>
                      </c:pt>
                      <c:pt idx="1722">
                        <c:v>1.6219999999999998E-2</c:v>
                      </c:pt>
                      <c:pt idx="1723">
                        <c:v>1.6230000000000001E-2</c:v>
                      </c:pt>
                      <c:pt idx="1724">
                        <c:v>1.6240000000000001E-2</c:v>
                      </c:pt>
                      <c:pt idx="1725">
                        <c:v>1.6250000000000001E-2</c:v>
                      </c:pt>
                      <c:pt idx="1726">
                        <c:v>1.626E-2</c:v>
                      </c:pt>
                      <c:pt idx="1727">
                        <c:v>1.627E-2</c:v>
                      </c:pt>
                      <c:pt idx="1728">
                        <c:v>1.6279999999999999E-2</c:v>
                      </c:pt>
                      <c:pt idx="1729">
                        <c:v>1.6289999999999999E-2</c:v>
                      </c:pt>
                      <c:pt idx="1730">
                        <c:v>1.6299999999999999E-2</c:v>
                      </c:pt>
                      <c:pt idx="1731">
                        <c:v>1.6310000000000002E-2</c:v>
                      </c:pt>
                      <c:pt idx="1732">
                        <c:v>1.6320000000000001E-2</c:v>
                      </c:pt>
                      <c:pt idx="1733">
                        <c:v>1.6330000000000001E-2</c:v>
                      </c:pt>
                      <c:pt idx="1734">
                        <c:v>1.634E-2</c:v>
                      </c:pt>
                      <c:pt idx="1735">
                        <c:v>1.635E-2</c:v>
                      </c:pt>
                      <c:pt idx="1736">
                        <c:v>1.636E-2</c:v>
                      </c:pt>
                      <c:pt idx="1737">
                        <c:v>1.6369999999999999E-2</c:v>
                      </c:pt>
                      <c:pt idx="1738">
                        <c:v>1.6379999999999999E-2</c:v>
                      </c:pt>
                      <c:pt idx="1739">
                        <c:v>1.6389999999999998E-2</c:v>
                      </c:pt>
                      <c:pt idx="1740">
                        <c:v>1.6400000000000001E-2</c:v>
                      </c:pt>
                      <c:pt idx="1741">
                        <c:v>1.6410000000000001E-2</c:v>
                      </c:pt>
                      <c:pt idx="1742">
                        <c:v>1.6420000000000001E-2</c:v>
                      </c:pt>
                      <c:pt idx="1743">
                        <c:v>1.643E-2</c:v>
                      </c:pt>
                      <c:pt idx="1744">
                        <c:v>1.644E-2</c:v>
                      </c:pt>
                      <c:pt idx="1745">
                        <c:v>1.6449999999999999E-2</c:v>
                      </c:pt>
                      <c:pt idx="1746">
                        <c:v>1.6459999999999999E-2</c:v>
                      </c:pt>
                      <c:pt idx="1747">
                        <c:v>1.6469999999999999E-2</c:v>
                      </c:pt>
                      <c:pt idx="1748">
                        <c:v>1.6480000000000002E-2</c:v>
                      </c:pt>
                      <c:pt idx="1749">
                        <c:v>1.6490000000000001E-2</c:v>
                      </c:pt>
                      <c:pt idx="1750">
                        <c:v>1.6500000000000001E-2</c:v>
                      </c:pt>
                      <c:pt idx="1751">
                        <c:v>1.651E-2</c:v>
                      </c:pt>
                      <c:pt idx="1752">
                        <c:v>1.652E-2</c:v>
                      </c:pt>
                      <c:pt idx="1753">
                        <c:v>1.653E-2</c:v>
                      </c:pt>
                      <c:pt idx="1754">
                        <c:v>1.6539999999999999E-2</c:v>
                      </c:pt>
                      <c:pt idx="1755">
                        <c:v>1.6549999999999999E-2</c:v>
                      </c:pt>
                      <c:pt idx="1756">
                        <c:v>1.6559999999999998E-2</c:v>
                      </c:pt>
                      <c:pt idx="1757">
                        <c:v>1.6570000000000001E-2</c:v>
                      </c:pt>
                      <c:pt idx="1758">
                        <c:v>1.6580000000000001E-2</c:v>
                      </c:pt>
                      <c:pt idx="1759">
                        <c:v>1.6590000000000001E-2</c:v>
                      </c:pt>
                      <c:pt idx="1760">
                        <c:v>1.66E-2</c:v>
                      </c:pt>
                      <c:pt idx="1761">
                        <c:v>1.661E-2</c:v>
                      </c:pt>
                      <c:pt idx="1762">
                        <c:v>1.6619999999999999E-2</c:v>
                      </c:pt>
                      <c:pt idx="1763">
                        <c:v>1.6629999999999999E-2</c:v>
                      </c:pt>
                      <c:pt idx="1764">
                        <c:v>1.6639999999999999E-2</c:v>
                      </c:pt>
                      <c:pt idx="1765">
                        <c:v>1.6650000000000002E-2</c:v>
                      </c:pt>
                      <c:pt idx="1766">
                        <c:v>1.6660000000000001E-2</c:v>
                      </c:pt>
                      <c:pt idx="1767">
                        <c:v>1.6670000000000001E-2</c:v>
                      </c:pt>
                      <c:pt idx="1768">
                        <c:v>1.668E-2</c:v>
                      </c:pt>
                      <c:pt idx="1769">
                        <c:v>1.669E-2</c:v>
                      </c:pt>
                      <c:pt idx="1770">
                        <c:v>1.67E-2</c:v>
                      </c:pt>
                      <c:pt idx="1771">
                        <c:v>1.6709999999999999E-2</c:v>
                      </c:pt>
                      <c:pt idx="1772">
                        <c:v>1.6719999999999999E-2</c:v>
                      </c:pt>
                      <c:pt idx="1773">
                        <c:v>1.6729999999999998E-2</c:v>
                      </c:pt>
                      <c:pt idx="1774">
                        <c:v>1.6740000000000001E-2</c:v>
                      </c:pt>
                      <c:pt idx="1775">
                        <c:v>1.6750000000000001E-2</c:v>
                      </c:pt>
                      <c:pt idx="1776">
                        <c:v>1.6760000000000001E-2</c:v>
                      </c:pt>
                      <c:pt idx="1777">
                        <c:v>1.677E-2</c:v>
                      </c:pt>
                      <c:pt idx="1778">
                        <c:v>1.678E-2</c:v>
                      </c:pt>
                      <c:pt idx="1779">
                        <c:v>1.6789999999999999E-2</c:v>
                      </c:pt>
                      <c:pt idx="1780">
                        <c:v>1.6799999999999999E-2</c:v>
                      </c:pt>
                      <c:pt idx="1781">
                        <c:v>1.6809999999999999E-2</c:v>
                      </c:pt>
                      <c:pt idx="1782">
                        <c:v>1.6820000000000002E-2</c:v>
                      </c:pt>
                      <c:pt idx="1783">
                        <c:v>1.6830000000000001E-2</c:v>
                      </c:pt>
                      <c:pt idx="1784">
                        <c:v>1.6840000000000001E-2</c:v>
                      </c:pt>
                      <c:pt idx="1785">
                        <c:v>1.685E-2</c:v>
                      </c:pt>
                      <c:pt idx="1786">
                        <c:v>1.686E-2</c:v>
                      </c:pt>
                      <c:pt idx="1787">
                        <c:v>1.687E-2</c:v>
                      </c:pt>
                      <c:pt idx="1788">
                        <c:v>1.6879999999999999E-2</c:v>
                      </c:pt>
                      <c:pt idx="1789">
                        <c:v>1.6889999999999999E-2</c:v>
                      </c:pt>
                      <c:pt idx="1790">
                        <c:v>1.6899999999999998E-2</c:v>
                      </c:pt>
                      <c:pt idx="1791">
                        <c:v>1.6910000000000001E-2</c:v>
                      </c:pt>
                      <c:pt idx="1792">
                        <c:v>1.6920000000000001E-2</c:v>
                      </c:pt>
                      <c:pt idx="1793">
                        <c:v>1.6930000000000001E-2</c:v>
                      </c:pt>
                      <c:pt idx="1794">
                        <c:v>1.694E-2</c:v>
                      </c:pt>
                      <c:pt idx="1795">
                        <c:v>1.695E-2</c:v>
                      </c:pt>
                      <c:pt idx="1796">
                        <c:v>1.6959999999999999E-2</c:v>
                      </c:pt>
                      <c:pt idx="1797">
                        <c:v>1.6969999999999999E-2</c:v>
                      </c:pt>
                      <c:pt idx="1798">
                        <c:v>1.6979999999999999E-2</c:v>
                      </c:pt>
                      <c:pt idx="1799">
                        <c:v>1.6990000000000002E-2</c:v>
                      </c:pt>
                      <c:pt idx="1800">
                        <c:v>1.7000000000000001E-2</c:v>
                      </c:pt>
                      <c:pt idx="1801">
                        <c:v>1.7010000000000001E-2</c:v>
                      </c:pt>
                      <c:pt idx="1802">
                        <c:v>1.702E-2</c:v>
                      </c:pt>
                      <c:pt idx="1803">
                        <c:v>1.703E-2</c:v>
                      </c:pt>
                      <c:pt idx="1804">
                        <c:v>1.704E-2</c:v>
                      </c:pt>
                      <c:pt idx="1805">
                        <c:v>1.7049999999999999E-2</c:v>
                      </c:pt>
                      <c:pt idx="1806">
                        <c:v>1.7059999999999999E-2</c:v>
                      </c:pt>
                      <c:pt idx="1807">
                        <c:v>1.7069999999999998E-2</c:v>
                      </c:pt>
                      <c:pt idx="1808">
                        <c:v>1.7080000000000001E-2</c:v>
                      </c:pt>
                      <c:pt idx="1809">
                        <c:v>1.7090000000000001E-2</c:v>
                      </c:pt>
                      <c:pt idx="1810">
                        <c:v>1.7100000000000001E-2</c:v>
                      </c:pt>
                      <c:pt idx="1811">
                        <c:v>1.711E-2</c:v>
                      </c:pt>
                      <c:pt idx="1812">
                        <c:v>1.712E-2</c:v>
                      </c:pt>
                      <c:pt idx="1813">
                        <c:v>1.7129999999999999E-2</c:v>
                      </c:pt>
                      <c:pt idx="1814">
                        <c:v>1.7139999999999999E-2</c:v>
                      </c:pt>
                      <c:pt idx="1815">
                        <c:v>1.7149999999999999E-2</c:v>
                      </c:pt>
                      <c:pt idx="1816">
                        <c:v>1.7160000000000002E-2</c:v>
                      </c:pt>
                      <c:pt idx="1817">
                        <c:v>1.7170000000000001E-2</c:v>
                      </c:pt>
                      <c:pt idx="1818">
                        <c:v>1.7180000000000001E-2</c:v>
                      </c:pt>
                      <c:pt idx="1819">
                        <c:v>1.719E-2</c:v>
                      </c:pt>
                      <c:pt idx="1820">
                        <c:v>1.72E-2</c:v>
                      </c:pt>
                      <c:pt idx="1821">
                        <c:v>1.721E-2</c:v>
                      </c:pt>
                      <c:pt idx="1822">
                        <c:v>1.7219999999999999E-2</c:v>
                      </c:pt>
                      <c:pt idx="1823">
                        <c:v>1.7229999999999999E-2</c:v>
                      </c:pt>
                      <c:pt idx="1824">
                        <c:v>1.7239999999999998E-2</c:v>
                      </c:pt>
                      <c:pt idx="1825">
                        <c:v>1.7250000000000001E-2</c:v>
                      </c:pt>
                      <c:pt idx="1826">
                        <c:v>1.7260000000000001E-2</c:v>
                      </c:pt>
                      <c:pt idx="1827">
                        <c:v>1.7270000000000001E-2</c:v>
                      </c:pt>
                      <c:pt idx="1828">
                        <c:v>1.728E-2</c:v>
                      </c:pt>
                      <c:pt idx="1829">
                        <c:v>1.729E-2</c:v>
                      </c:pt>
                      <c:pt idx="1830">
                        <c:v>1.7299999999999999E-2</c:v>
                      </c:pt>
                      <c:pt idx="1831">
                        <c:v>1.7309999999999999E-2</c:v>
                      </c:pt>
                      <c:pt idx="1832">
                        <c:v>1.7319999999999999E-2</c:v>
                      </c:pt>
                      <c:pt idx="1833">
                        <c:v>1.7330000000000002E-2</c:v>
                      </c:pt>
                      <c:pt idx="1834">
                        <c:v>1.7340000000000001E-2</c:v>
                      </c:pt>
                      <c:pt idx="1835">
                        <c:v>1.7350000000000001E-2</c:v>
                      </c:pt>
                      <c:pt idx="1836">
                        <c:v>1.736E-2</c:v>
                      </c:pt>
                      <c:pt idx="1837">
                        <c:v>1.737E-2</c:v>
                      </c:pt>
                      <c:pt idx="1838">
                        <c:v>1.738E-2</c:v>
                      </c:pt>
                      <c:pt idx="1839">
                        <c:v>1.7389999999999999E-2</c:v>
                      </c:pt>
                      <c:pt idx="1840">
                        <c:v>1.7399999999999999E-2</c:v>
                      </c:pt>
                      <c:pt idx="1841">
                        <c:v>1.7409999999999998E-2</c:v>
                      </c:pt>
                      <c:pt idx="1842">
                        <c:v>1.7420000000000001E-2</c:v>
                      </c:pt>
                      <c:pt idx="1843">
                        <c:v>1.7430000000000001E-2</c:v>
                      </c:pt>
                      <c:pt idx="1844">
                        <c:v>1.7440000000000001E-2</c:v>
                      </c:pt>
                      <c:pt idx="1845">
                        <c:v>1.745E-2</c:v>
                      </c:pt>
                      <c:pt idx="1846">
                        <c:v>1.746E-2</c:v>
                      </c:pt>
                      <c:pt idx="1847">
                        <c:v>1.7469999999999999E-2</c:v>
                      </c:pt>
                      <c:pt idx="1848">
                        <c:v>1.7479999999999999E-2</c:v>
                      </c:pt>
                      <c:pt idx="1849">
                        <c:v>1.7489999999999999E-2</c:v>
                      </c:pt>
                      <c:pt idx="1850">
                        <c:v>1.7500000000000002E-2</c:v>
                      </c:pt>
                      <c:pt idx="1851">
                        <c:v>1.7510000000000001E-2</c:v>
                      </c:pt>
                      <c:pt idx="1852">
                        <c:v>1.7520000000000101E-2</c:v>
                      </c:pt>
                      <c:pt idx="1853">
                        <c:v>1.753E-2</c:v>
                      </c:pt>
                      <c:pt idx="1854">
                        <c:v>1.754E-2</c:v>
                      </c:pt>
                      <c:pt idx="1855">
                        <c:v>1.755E-2</c:v>
                      </c:pt>
                      <c:pt idx="1856">
                        <c:v>1.7559999999999999E-2</c:v>
                      </c:pt>
                      <c:pt idx="1857">
                        <c:v>1.7569999999999999E-2</c:v>
                      </c:pt>
                      <c:pt idx="1858">
                        <c:v>1.7579999999999998E-2</c:v>
                      </c:pt>
                      <c:pt idx="1859">
                        <c:v>1.7590000000000001E-2</c:v>
                      </c:pt>
                      <c:pt idx="1860">
                        <c:v>1.7600000000000001E-2</c:v>
                      </c:pt>
                      <c:pt idx="1861">
                        <c:v>1.7610000000000101E-2</c:v>
                      </c:pt>
                      <c:pt idx="1862">
                        <c:v>1.762E-2</c:v>
                      </c:pt>
                      <c:pt idx="1863">
                        <c:v>1.763E-2</c:v>
                      </c:pt>
                      <c:pt idx="1864">
                        <c:v>1.7639999999999999E-2</c:v>
                      </c:pt>
                      <c:pt idx="1865">
                        <c:v>1.7649999999999999E-2</c:v>
                      </c:pt>
                      <c:pt idx="1866">
                        <c:v>1.7659999999999999E-2</c:v>
                      </c:pt>
                      <c:pt idx="1867">
                        <c:v>1.7670000000000002E-2</c:v>
                      </c:pt>
                      <c:pt idx="1868">
                        <c:v>1.7680000000000098E-2</c:v>
                      </c:pt>
                      <c:pt idx="1869">
                        <c:v>1.7690000000000101E-2</c:v>
                      </c:pt>
                      <c:pt idx="1870">
                        <c:v>1.77E-2</c:v>
                      </c:pt>
                      <c:pt idx="1871">
                        <c:v>1.771E-2</c:v>
                      </c:pt>
                      <c:pt idx="1872">
                        <c:v>1.772E-2</c:v>
                      </c:pt>
                      <c:pt idx="1873">
                        <c:v>1.7729999999999999E-2</c:v>
                      </c:pt>
                      <c:pt idx="1874">
                        <c:v>1.7739999999999999E-2</c:v>
                      </c:pt>
                      <c:pt idx="1875">
                        <c:v>1.7749999999999998E-2</c:v>
                      </c:pt>
                      <c:pt idx="1876">
                        <c:v>1.7760000000000001E-2</c:v>
                      </c:pt>
                      <c:pt idx="1877">
                        <c:v>1.7770000000000102E-2</c:v>
                      </c:pt>
                      <c:pt idx="1878">
                        <c:v>1.7780000000000101E-2</c:v>
                      </c:pt>
                      <c:pt idx="1879">
                        <c:v>1.779E-2</c:v>
                      </c:pt>
                      <c:pt idx="1880">
                        <c:v>1.78E-2</c:v>
                      </c:pt>
                      <c:pt idx="1881">
                        <c:v>1.7809999999999999E-2</c:v>
                      </c:pt>
                      <c:pt idx="1882">
                        <c:v>1.7819999999999999E-2</c:v>
                      </c:pt>
                      <c:pt idx="1883">
                        <c:v>1.7829999999999999E-2</c:v>
                      </c:pt>
                      <c:pt idx="1884">
                        <c:v>1.7840000000000099E-2</c:v>
                      </c:pt>
                      <c:pt idx="1885">
                        <c:v>1.7850000000000098E-2</c:v>
                      </c:pt>
                      <c:pt idx="1886">
                        <c:v>1.7860000000000101E-2</c:v>
                      </c:pt>
                      <c:pt idx="1887">
                        <c:v>1.787E-2</c:v>
                      </c:pt>
                      <c:pt idx="1888">
                        <c:v>1.788E-2</c:v>
                      </c:pt>
                      <c:pt idx="1889">
                        <c:v>1.789E-2</c:v>
                      </c:pt>
                      <c:pt idx="1890">
                        <c:v>1.7899999999999999E-2</c:v>
                      </c:pt>
                      <c:pt idx="1891">
                        <c:v>1.7909999999999999E-2</c:v>
                      </c:pt>
                      <c:pt idx="1892">
                        <c:v>1.7919999999999998E-2</c:v>
                      </c:pt>
                      <c:pt idx="1893">
                        <c:v>1.7930000000000099E-2</c:v>
                      </c:pt>
                      <c:pt idx="1894">
                        <c:v>1.7940000000000102E-2</c:v>
                      </c:pt>
                      <c:pt idx="1895">
                        <c:v>1.7950000000000101E-2</c:v>
                      </c:pt>
                      <c:pt idx="1896">
                        <c:v>1.796E-2</c:v>
                      </c:pt>
                      <c:pt idx="1897">
                        <c:v>1.797E-2</c:v>
                      </c:pt>
                      <c:pt idx="1898">
                        <c:v>1.7979999999999999E-2</c:v>
                      </c:pt>
                      <c:pt idx="1899">
                        <c:v>1.7989999999999999E-2</c:v>
                      </c:pt>
                      <c:pt idx="1900">
                        <c:v>1.8000000000000099E-2</c:v>
                      </c:pt>
                      <c:pt idx="1901">
                        <c:v>1.8010000000000099E-2</c:v>
                      </c:pt>
                      <c:pt idx="1902">
                        <c:v>1.8020000000000098E-2</c:v>
                      </c:pt>
                      <c:pt idx="1903">
                        <c:v>1.8030000000000102E-2</c:v>
                      </c:pt>
                      <c:pt idx="1904">
                        <c:v>1.804E-2</c:v>
                      </c:pt>
                      <c:pt idx="1905">
                        <c:v>1.805E-2</c:v>
                      </c:pt>
                      <c:pt idx="1906">
                        <c:v>1.806E-2</c:v>
                      </c:pt>
                      <c:pt idx="1907">
                        <c:v>1.8069999999999999E-2</c:v>
                      </c:pt>
                      <c:pt idx="1908">
                        <c:v>1.8079999999999999E-2</c:v>
                      </c:pt>
                      <c:pt idx="1909">
                        <c:v>1.8090000000000099E-2</c:v>
                      </c:pt>
                      <c:pt idx="1910">
                        <c:v>1.8100000000000099E-2</c:v>
                      </c:pt>
                      <c:pt idx="1911">
                        <c:v>1.8110000000000102E-2</c:v>
                      </c:pt>
                      <c:pt idx="1912">
                        <c:v>1.8120000000000101E-2</c:v>
                      </c:pt>
                      <c:pt idx="1913">
                        <c:v>1.813E-2</c:v>
                      </c:pt>
                      <c:pt idx="1914">
                        <c:v>1.814E-2</c:v>
                      </c:pt>
                      <c:pt idx="1915">
                        <c:v>1.8149999999999999E-2</c:v>
                      </c:pt>
                      <c:pt idx="1916">
                        <c:v>1.81600000000001E-2</c:v>
                      </c:pt>
                      <c:pt idx="1917">
                        <c:v>1.8170000000000099E-2</c:v>
                      </c:pt>
                      <c:pt idx="1918">
                        <c:v>1.8180000000000099E-2</c:v>
                      </c:pt>
                      <c:pt idx="1919">
                        <c:v>1.8190000000000098E-2</c:v>
                      </c:pt>
                      <c:pt idx="1920">
                        <c:v>1.8200000000000102E-2</c:v>
                      </c:pt>
                      <c:pt idx="1921">
                        <c:v>1.821E-2</c:v>
                      </c:pt>
                      <c:pt idx="1922">
                        <c:v>1.822E-2</c:v>
                      </c:pt>
                      <c:pt idx="1923">
                        <c:v>1.823E-2</c:v>
                      </c:pt>
                      <c:pt idx="1924">
                        <c:v>1.8239999999999999E-2</c:v>
                      </c:pt>
                      <c:pt idx="1925">
                        <c:v>1.8250000000000099E-2</c:v>
                      </c:pt>
                      <c:pt idx="1926">
                        <c:v>1.8260000000000099E-2</c:v>
                      </c:pt>
                      <c:pt idx="1927">
                        <c:v>1.8270000000000099E-2</c:v>
                      </c:pt>
                      <c:pt idx="1928">
                        <c:v>1.8280000000000102E-2</c:v>
                      </c:pt>
                      <c:pt idx="1929">
                        <c:v>1.8290000000000101E-2</c:v>
                      </c:pt>
                      <c:pt idx="1930">
                        <c:v>1.83E-2</c:v>
                      </c:pt>
                      <c:pt idx="1931">
                        <c:v>1.831E-2</c:v>
                      </c:pt>
                      <c:pt idx="1932">
                        <c:v>1.83200000000001E-2</c:v>
                      </c:pt>
                      <c:pt idx="1933">
                        <c:v>1.83300000000001E-2</c:v>
                      </c:pt>
                      <c:pt idx="1934">
                        <c:v>1.8340000000000099E-2</c:v>
                      </c:pt>
                      <c:pt idx="1935">
                        <c:v>1.8350000000000099E-2</c:v>
                      </c:pt>
                      <c:pt idx="1936">
                        <c:v>1.8360000000000098E-2</c:v>
                      </c:pt>
                      <c:pt idx="1937">
                        <c:v>1.8370000000000102E-2</c:v>
                      </c:pt>
                      <c:pt idx="1938">
                        <c:v>1.8380000000000001E-2</c:v>
                      </c:pt>
                      <c:pt idx="1939">
                        <c:v>1.839E-2</c:v>
                      </c:pt>
                      <c:pt idx="1940">
                        <c:v>1.84E-2</c:v>
                      </c:pt>
                      <c:pt idx="1941">
                        <c:v>1.84100000000001E-2</c:v>
                      </c:pt>
                      <c:pt idx="1942">
                        <c:v>1.8420000000000099E-2</c:v>
                      </c:pt>
                      <c:pt idx="1943">
                        <c:v>1.8430000000000099E-2</c:v>
                      </c:pt>
                      <c:pt idx="1944">
                        <c:v>1.8440000000000099E-2</c:v>
                      </c:pt>
                      <c:pt idx="1945">
                        <c:v>1.8450000000000098E-2</c:v>
                      </c:pt>
                      <c:pt idx="1946">
                        <c:v>1.8460000000000101E-2</c:v>
                      </c:pt>
                      <c:pt idx="1947">
                        <c:v>1.847E-2</c:v>
                      </c:pt>
                      <c:pt idx="1948">
                        <c:v>1.8480000000000101E-2</c:v>
                      </c:pt>
                      <c:pt idx="1949">
                        <c:v>1.84900000000001E-2</c:v>
                      </c:pt>
                      <c:pt idx="1950">
                        <c:v>1.85000000000001E-2</c:v>
                      </c:pt>
                      <c:pt idx="1951">
                        <c:v>1.8510000000000099E-2</c:v>
                      </c:pt>
                      <c:pt idx="1952">
                        <c:v>1.8520000000000099E-2</c:v>
                      </c:pt>
                      <c:pt idx="1953">
                        <c:v>1.8530000000000098E-2</c:v>
                      </c:pt>
                      <c:pt idx="1954">
                        <c:v>1.8540000000000102E-2</c:v>
                      </c:pt>
                      <c:pt idx="1955">
                        <c:v>1.8550000000000001E-2</c:v>
                      </c:pt>
                      <c:pt idx="1956">
                        <c:v>1.856E-2</c:v>
                      </c:pt>
                      <c:pt idx="1957">
                        <c:v>1.85700000000001E-2</c:v>
                      </c:pt>
                      <c:pt idx="1958">
                        <c:v>1.85800000000001E-2</c:v>
                      </c:pt>
                      <c:pt idx="1959">
                        <c:v>1.85900000000001E-2</c:v>
                      </c:pt>
                      <c:pt idx="1960">
                        <c:v>1.8600000000000099E-2</c:v>
                      </c:pt>
                      <c:pt idx="1961">
                        <c:v>1.8610000000000099E-2</c:v>
                      </c:pt>
                      <c:pt idx="1962">
                        <c:v>1.8620000000000098E-2</c:v>
                      </c:pt>
                      <c:pt idx="1963">
                        <c:v>1.8630000000000101E-2</c:v>
                      </c:pt>
                      <c:pt idx="1964">
                        <c:v>1.8640000000000101E-2</c:v>
                      </c:pt>
                      <c:pt idx="1965">
                        <c:v>1.8650000000000101E-2</c:v>
                      </c:pt>
                      <c:pt idx="1966">
                        <c:v>1.86600000000001E-2</c:v>
                      </c:pt>
                      <c:pt idx="1967">
                        <c:v>1.86700000000001E-2</c:v>
                      </c:pt>
                      <c:pt idx="1968">
                        <c:v>1.8680000000000099E-2</c:v>
                      </c:pt>
                      <c:pt idx="1969">
                        <c:v>1.8690000000000099E-2</c:v>
                      </c:pt>
                      <c:pt idx="1970">
                        <c:v>1.8700000000000098E-2</c:v>
                      </c:pt>
                      <c:pt idx="1971">
                        <c:v>1.8710000000000102E-2</c:v>
                      </c:pt>
                      <c:pt idx="1972">
                        <c:v>1.8720000000000001E-2</c:v>
                      </c:pt>
                      <c:pt idx="1973">
                        <c:v>1.8730000000000101E-2</c:v>
                      </c:pt>
                      <c:pt idx="1974">
                        <c:v>1.87400000000001E-2</c:v>
                      </c:pt>
                      <c:pt idx="1975">
                        <c:v>1.87500000000001E-2</c:v>
                      </c:pt>
                      <c:pt idx="1976">
                        <c:v>1.87600000000001E-2</c:v>
                      </c:pt>
                      <c:pt idx="1977">
                        <c:v>1.8770000000000099E-2</c:v>
                      </c:pt>
                      <c:pt idx="1978">
                        <c:v>1.8780000000000099E-2</c:v>
                      </c:pt>
                      <c:pt idx="1979">
                        <c:v>1.8790000000000098E-2</c:v>
                      </c:pt>
                      <c:pt idx="1980">
                        <c:v>1.8800000000000101E-2</c:v>
                      </c:pt>
                      <c:pt idx="1981">
                        <c:v>1.8810000000000101E-2</c:v>
                      </c:pt>
                      <c:pt idx="1982">
                        <c:v>1.8820000000000101E-2</c:v>
                      </c:pt>
                      <c:pt idx="1983">
                        <c:v>1.88300000000001E-2</c:v>
                      </c:pt>
                      <c:pt idx="1984">
                        <c:v>1.88400000000001E-2</c:v>
                      </c:pt>
                      <c:pt idx="1985">
                        <c:v>1.8850000000000099E-2</c:v>
                      </c:pt>
                      <c:pt idx="1986">
                        <c:v>1.8860000000000099E-2</c:v>
                      </c:pt>
                      <c:pt idx="1987">
                        <c:v>1.8870000000000099E-2</c:v>
                      </c:pt>
                      <c:pt idx="1988">
                        <c:v>1.8880000000000102E-2</c:v>
                      </c:pt>
                      <c:pt idx="1989">
                        <c:v>1.8890000000000101E-2</c:v>
                      </c:pt>
                      <c:pt idx="1990">
                        <c:v>1.8900000000000101E-2</c:v>
                      </c:pt>
                      <c:pt idx="1991">
                        <c:v>1.89100000000001E-2</c:v>
                      </c:pt>
                      <c:pt idx="1992">
                        <c:v>1.89200000000001E-2</c:v>
                      </c:pt>
                      <c:pt idx="1993">
                        <c:v>1.89300000000001E-2</c:v>
                      </c:pt>
                      <c:pt idx="1994">
                        <c:v>1.8940000000000099E-2</c:v>
                      </c:pt>
                      <c:pt idx="1995">
                        <c:v>1.8950000000000099E-2</c:v>
                      </c:pt>
                      <c:pt idx="1996">
                        <c:v>1.8960000000000098E-2</c:v>
                      </c:pt>
                      <c:pt idx="1997">
                        <c:v>1.8970000000000101E-2</c:v>
                      </c:pt>
                      <c:pt idx="1998">
                        <c:v>1.8980000000000101E-2</c:v>
                      </c:pt>
                      <c:pt idx="1999">
                        <c:v>1.8990000000000101E-2</c:v>
                      </c:pt>
                      <c:pt idx="2000">
                        <c:v>1.90000000000001E-2</c:v>
                      </c:pt>
                      <c:pt idx="2001">
                        <c:v>1.90100000000001E-2</c:v>
                      </c:pt>
                      <c:pt idx="2002">
                        <c:v>1.9020000000000099E-2</c:v>
                      </c:pt>
                      <c:pt idx="2003">
                        <c:v>1.9030000000000099E-2</c:v>
                      </c:pt>
                      <c:pt idx="2004">
                        <c:v>1.9040000000000099E-2</c:v>
                      </c:pt>
                      <c:pt idx="2005">
                        <c:v>1.9050000000000102E-2</c:v>
                      </c:pt>
                      <c:pt idx="2006">
                        <c:v>1.9060000000000101E-2</c:v>
                      </c:pt>
                      <c:pt idx="2007">
                        <c:v>1.9070000000000101E-2</c:v>
                      </c:pt>
                      <c:pt idx="2008">
                        <c:v>1.90800000000001E-2</c:v>
                      </c:pt>
                      <c:pt idx="2009">
                        <c:v>1.90900000000001E-2</c:v>
                      </c:pt>
                      <c:pt idx="2010">
                        <c:v>1.91000000000001E-2</c:v>
                      </c:pt>
                      <c:pt idx="2011">
                        <c:v>1.9110000000000099E-2</c:v>
                      </c:pt>
                      <c:pt idx="2012">
                        <c:v>1.9120000000000099E-2</c:v>
                      </c:pt>
                      <c:pt idx="2013">
                        <c:v>1.9130000000000098E-2</c:v>
                      </c:pt>
                      <c:pt idx="2014">
                        <c:v>1.9140000000000101E-2</c:v>
                      </c:pt>
                      <c:pt idx="2015">
                        <c:v>1.9150000000000101E-2</c:v>
                      </c:pt>
                      <c:pt idx="2016">
                        <c:v>1.9160000000000101E-2</c:v>
                      </c:pt>
                      <c:pt idx="2017">
                        <c:v>1.91700000000001E-2</c:v>
                      </c:pt>
                      <c:pt idx="2018">
                        <c:v>1.91800000000001E-2</c:v>
                      </c:pt>
                      <c:pt idx="2019">
                        <c:v>1.9190000000000099E-2</c:v>
                      </c:pt>
                      <c:pt idx="2020">
                        <c:v>1.9200000000000099E-2</c:v>
                      </c:pt>
                      <c:pt idx="2021">
                        <c:v>1.9210000000000099E-2</c:v>
                      </c:pt>
                      <c:pt idx="2022">
                        <c:v>1.9220000000000102E-2</c:v>
                      </c:pt>
                      <c:pt idx="2023">
                        <c:v>1.9230000000000101E-2</c:v>
                      </c:pt>
                      <c:pt idx="2024">
                        <c:v>1.9240000000000101E-2</c:v>
                      </c:pt>
                      <c:pt idx="2025">
                        <c:v>1.92500000000001E-2</c:v>
                      </c:pt>
                      <c:pt idx="2026">
                        <c:v>1.92600000000001E-2</c:v>
                      </c:pt>
                      <c:pt idx="2027">
                        <c:v>1.92700000000001E-2</c:v>
                      </c:pt>
                      <c:pt idx="2028">
                        <c:v>1.9280000000000099E-2</c:v>
                      </c:pt>
                      <c:pt idx="2029">
                        <c:v>1.9290000000000099E-2</c:v>
                      </c:pt>
                      <c:pt idx="2030">
                        <c:v>1.9300000000000098E-2</c:v>
                      </c:pt>
                      <c:pt idx="2031">
                        <c:v>1.9310000000000101E-2</c:v>
                      </c:pt>
                      <c:pt idx="2032">
                        <c:v>1.9320000000000101E-2</c:v>
                      </c:pt>
                      <c:pt idx="2033">
                        <c:v>1.9330000000000101E-2</c:v>
                      </c:pt>
                      <c:pt idx="2034">
                        <c:v>1.93400000000001E-2</c:v>
                      </c:pt>
                      <c:pt idx="2035">
                        <c:v>1.93500000000001E-2</c:v>
                      </c:pt>
                      <c:pt idx="2036">
                        <c:v>1.9360000000000099E-2</c:v>
                      </c:pt>
                      <c:pt idx="2037">
                        <c:v>1.9370000000000099E-2</c:v>
                      </c:pt>
                      <c:pt idx="2038">
                        <c:v>1.9380000000000099E-2</c:v>
                      </c:pt>
                      <c:pt idx="2039">
                        <c:v>1.9390000000000102E-2</c:v>
                      </c:pt>
                      <c:pt idx="2040">
                        <c:v>1.9400000000000101E-2</c:v>
                      </c:pt>
                      <c:pt idx="2041">
                        <c:v>1.9410000000000101E-2</c:v>
                      </c:pt>
                      <c:pt idx="2042">
                        <c:v>1.94200000000001E-2</c:v>
                      </c:pt>
                      <c:pt idx="2043">
                        <c:v>1.94300000000001E-2</c:v>
                      </c:pt>
                      <c:pt idx="2044">
                        <c:v>1.94400000000001E-2</c:v>
                      </c:pt>
                      <c:pt idx="2045">
                        <c:v>1.9450000000000099E-2</c:v>
                      </c:pt>
                      <c:pt idx="2046">
                        <c:v>1.9460000000000099E-2</c:v>
                      </c:pt>
                      <c:pt idx="2047">
                        <c:v>1.9470000000000098E-2</c:v>
                      </c:pt>
                      <c:pt idx="2048">
                        <c:v>1.9480000000000101E-2</c:v>
                      </c:pt>
                      <c:pt idx="2049">
                        <c:v>1.9490000000000101E-2</c:v>
                      </c:pt>
                      <c:pt idx="2050">
                        <c:v>1.9500000000000101E-2</c:v>
                      </c:pt>
                      <c:pt idx="2051">
                        <c:v>1.95100000000001E-2</c:v>
                      </c:pt>
                      <c:pt idx="2052">
                        <c:v>1.95200000000001E-2</c:v>
                      </c:pt>
                      <c:pt idx="2053">
                        <c:v>1.9530000000000099E-2</c:v>
                      </c:pt>
                      <c:pt idx="2054">
                        <c:v>1.9540000000000099E-2</c:v>
                      </c:pt>
                      <c:pt idx="2055">
                        <c:v>1.9550000000000099E-2</c:v>
                      </c:pt>
                      <c:pt idx="2056">
                        <c:v>1.9560000000000102E-2</c:v>
                      </c:pt>
                      <c:pt idx="2057">
                        <c:v>1.9570000000000101E-2</c:v>
                      </c:pt>
                      <c:pt idx="2058">
                        <c:v>1.9580000000000101E-2</c:v>
                      </c:pt>
                      <c:pt idx="2059">
                        <c:v>1.95900000000001E-2</c:v>
                      </c:pt>
                      <c:pt idx="2060">
                        <c:v>1.96000000000001E-2</c:v>
                      </c:pt>
                      <c:pt idx="2061">
                        <c:v>1.96100000000001E-2</c:v>
                      </c:pt>
                      <c:pt idx="2062">
                        <c:v>1.9620000000000099E-2</c:v>
                      </c:pt>
                      <c:pt idx="2063">
                        <c:v>1.9630000000000099E-2</c:v>
                      </c:pt>
                      <c:pt idx="2064">
                        <c:v>1.9640000000000098E-2</c:v>
                      </c:pt>
                      <c:pt idx="2065">
                        <c:v>1.9650000000000101E-2</c:v>
                      </c:pt>
                      <c:pt idx="2066">
                        <c:v>1.9660000000000101E-2</c:v>
                      </c:pt>
                      <c:pt idx="2067">
                        <c:v>1.9670000000000101E-2</c:v>
                      </c:pt>
                      <c:pt idx="2068">
                        <c:v>1.96800000000001E-2</c:v>
                      </c:pt>
                      <c:pt idx="2069">
                        <c:v>1.96900000000001E-2</c:v>
                      </c:pt>
                      <c:pt idx="2070">
                        <c:v>1.9700000000000099E-2</c:v>
                      </c:pt>
                      <c:pt idx="2071">
                        <c:v>1.9710000000000099E-2</c:v>
                      </c:pt>
                      <c:pt idx="2072">
                        <c:v>1.9720000000000099E-2</c:v>
                      </c:pt>
                      <c:pt idx="2073">
                        <c:v>1.9730000000000102E-2</c:v>
                      </c:pt>
                      <c:pt idx="2074">
                        <c:v>1.9740000000000101E-2</c:v>
                      </c:pt>
                      <c:pt idx="2075">
                        <c:v>1.9750000000000101E-2</c:v>
                      </c:pt>
                      <c:pt idx="2076">
                        <c:v>1.97600000000001E-2</c:v>
                      </c:pt>
                      <c:pt idx="2077">
                        <c:v>1.97700000000001E-2</c:v>
                      </c:pt>
                      <c:pt idx="2078">
                        <c:v>1.97800000000001E-2</c:v>
                      </c:pt>
                      <c:pt idx="2079">
                        <c:v>1.9790000000000099E-2</c:v>
                      </c:pt>
                      <c:pt idx="2080">
                        <c:v>1.9800000000000099E-2</c:v>
                      </c:pt>
                      <c:pt idx="2081">
                        <c:v>1.9810000000000098E-2</c:v>
                      </c:pt>
                      <c:pt idx="2082">
                        <c:v>1.9820000000000101E-2</c:v>
                      </c:pt>
                      <c:pt idx="2083">
                        <c:v>1.9830000000000101E-2</c:v>
                      </c:pt>
                      <c:pt idx="2084">
                        <c:v>1.9840000000000101E-2</c:v>
                      </c:pt>
                      <c:pt idx="2085">
                        <c:v>1.98500000000001E-2</c:v>
                      </c:pt>
                      <c:pt idx="2086">
                        <c:v>1.98600000000001E-2</c:v>
                      </c:pt>
                      <c:pt idx="2087">
                        <c:v>1.9870000000000099E-2</c:v>
                      </c:pt>
                      <c:pt idx="2088">
                        <c:v>1.9880000000000099E-2</c:v>
                      </c:pt>
                      <c:pt idx="2089">
                        <c:v>1.9890000000000099E-2</c:v>
                      </c:pt>
                      <c:pt idx="2090">
                        <c:v>1.9900000000000102E-2</c:v>
                      </c:pt>
                      <c:pt idx="2091">
                        <c:v>1.9910000000000101E-2</c:v>
                      </c:pt>
                      <c:pt idx="2092">
                        <c:v>1.9920000000000101E-2</c:v>
                      </c:pt>
                      <c:pt idx="2093">
                        <c:v>1.99300000000001E-2</c:v>
                      </c:pt>
                      <c:pt idx="2094">
                        <c:v>1.99400000000001E-2</c:v>
                      </c:pt>
                      <c:pt idx="2095">
                        <c:v>1.99500000000001E-2</c:v>
                      </c:pt>
                      <c:pt idx="2096">
                        <c:v>1.9960000000000099E-2</c:v>
                      </c:pt>
                      <c:pt idx="2097">
                        <c:v>1.9970000000000099E-2</c:v>
                      </c:pt>
                      <c:pt idx="2098">
                        <c:v>1.9980000000000098E-2</c:v>
                      </c:pt>
                      <c:pt idx="2099">
                        <c:v>1.9990000000000101E-2</c:v>
                      </c:pt>
                      <c:pt idx="2100">
                        <c:v>2.0000000000000101E-2</c:v>
                      </c:pt>
                      <c:pt idx="2101">
                        <c:v>2.0010000000000101E-2</c:v>
                      </c:pt>
                      <c:pt idx="2102">
                        <c:v>2.00200000000001E-2</c:v>
                      </c:pt>
                      <c:pt idx="2103">
                        <c:v>2.00300000000001E-2</c:v>
                      </c:pt>
                      <c:pt idx="2104">
                        <c:v>2.0040000000000099E-2</c:v>
                      </c:pt>
                      <c:pt idx="2105">
                        <c:v>2.0050000000000099E-2</c:v>
                      </c:pt>
                      <c:pt idx="2106">
                        <c:v>2.0060000000000099E-2</c:v>
                      </c:pt>
                      <c:pt idx="2107">
                        <c:v>2.0070000000000102E-2</c:v>
                      </c:pt>
                      <c:pt idx="2108">
                        <c:v>2.0080000000000101E-2</c:v>
                      </c:pt>
                      <c:pt idx="2109">
                        <c:v>2.0090000000000101E-2</c:v>
                      </c:pt>
                      <c:pt idx="2110">
                        <c:v>2.01000000000001E-2</c:v>
                      </c:pt>
                      <c:pt idx="2111">
                        <c:v>2.01100000000001E-2</c:v>
                      </c:pt>
                      <c:pt idx="2112">
                        <c:v>2.01200000000001E-2</c:v>
                      </c:pt>
                      <c:pt idx="2113">
                        <c:v>2.0130000000000099E-2</c:v>
                      </c:pt>
                      <c:pt idx="2114">
                        <c:v>2.0140000000000099E-2</c:v>
                      </c:pt>
                      <c:pt idx="2115">
                        <c:v>2.0150000000000098E-2</c:v>
                      </c:pt>
                      <c:pt idx="2116">
                        <c:v>2.0160000000000101E-2</c:v>
                      </c:pt>
                      <c:pt idx="2117">
                        <c:v>2.0170000000000101E-2</c:v>
                      </c:pt>
                      <c:pt idx="2118">
                        <c:v>2.0180000000000101E-2</c:v>
                      </c:pt>
                      <c:pt idx="2119">
                        <c:v>2.01900000000001E-2</c:v>
                      </c:pt>
                      <c:pt idx="2120">
                        <c:v>2.02000000000001E-2</c:v>
                      </c:pt>
                      <c:pt idx="2121">
                        <c:v>2.0210000000000099E-2</c:v>
                      </c:pt>
                      <c:pt idx="2122">
                        <c:v>2.0220000000000099E-2</c:v>
                      </c:pt>
                      <c:pt idx="2123">
                        <c:v>2.0230000000000099E-2</c:v>
                      </c:pt>
                      <c:pt idx="2124">
                        <c:v>2.0240000000000102E-2</c:v>
                      </c:pt>
                      <c:pt idx="2125">
                        <c:v>2.0250000000000101E-2</c:v>
                      </c:pt>
                      <c:pt idx="2126">
                        <c:v>2.0260000000000101E-2</c:v>
                      </c:pt>
                      <c:pt idx="2127">
                        <c:v>2.02700000000001E-2</c:v>
                      </c:pt>
                      <c:pt idx="2128">
                        <c:v>2.02800000000001E-2</c:v>
                      </c:pt>
                      <c:pt idx="2129">
                        <c:v>2.02900000000001E-2</c:v>
                      </c:pt>
                      <c:pt idx="2130">
                        <c:v>2.0300000000000099E-2</c:v>
                      </c:pt>
                      <c:pt idx="2131">
                        <c:v>2.0310000000000099E-2</c:v>
                      </c:pt>
                      <c:pt idx="2132">
                        <c:v>2.0320000000000098E-2</c:v>
                      </c:pt>
                      <c:pt idx="2133">
                        <c:v>2.0330000000000101E-2</c:v>
                      </c:pt>
                      <c:pt idx="2134">
                        <c:v>2.0340000000000101E-2</c:v>
                      </c:pt>
                      <c:pt idx="2135">
                        <c:v>2.0350000000000101E-2</c:v>
                      </c:pt>
                      <c:pt idx="2136">
                        <c:v>2.03600000000001E-2</c:v>
                      </c:pt>
                      <c:pt idx="2137">
                        <c:v>2.03700000000001E-2</c:v>
                      </c:pt>
                      <c:pt idx="2138">
                        <c:v>2.0380000000000099E-2</c:v>
                      </c:pt>
                      <c:pt idx="2139">
                        <c:v>2.0390000000000099E-2</c:v>
                      </c:pt>
                      <c:pt idx="2140">
                        <c:v>2.0400000000000099E-2</c:v>
                      </c:pt>
                      <c:pt idx="2141">
                        <c:v>2.0410000000000102E-2</c:v>
                      </c:pt>
                      <c:pt idx="2142">
                        <c:v>2.0420000000000101E-2</c:v>
                      </c:pt>
                      <c:pt idx="2143">
                        <c:v>2.0430000000000101E-2</c:v>
                      </c:pt>
                      <c:pt idx="2144">
                        <c:v>2.04400000000001E-2</c:v>
                      </c:pt>
                      <c:pt idx="2145">
                        <c:v>2.04500000000001E-2</c:v>
                      </c:pt>
                      <c:pt idx="2146">
                        <c:v>2.04600000000001E-2</c:v>
                      </c:pt>
                      <c:pt idx="2147">
                        <c:v>2.0470000000000099E-2</c:v>
                      </c:pt>
                      <c:pt idx="2148">
                        <c:v>2.0480000000000099E-2</c:v>
                      </c:pt>
                      <c:pt idx="2149">
                        <c:v>2.0490000000000098E-2</c:v>
                      </c:pt>
                      <c:pt idx="2150">
                        <c:v>2.0500000000000101E-2</c:v>
                      </c:pt>
                      <c:pt idx="2151">
                        <c:v>2.0510000000000101E-2</c:v>
                      </c:pt>
                      <c:pt idx="2152">
                        <c:v>2.0520000000000101E-2</c:v>
                      </c:pt>
                      <c:pt idx="2153">
                        <c:v>2.05300000000001E-2</c:v>
                      </c:pt>
                      <c:pt idx="2154">
                        <c:v>2.05400000000001E-2</c:v>
                      </c:pt>
                      <c:pt idx="2155">
                        <c:v>2.0550000000000099E-2</c:v>
                      </c:pt>
                      <c:pt idx="2156">
                        <c:v>2.0560000000000099E-2</c:v>
                      </c:pt>
                      <c:pt idx="2157">
                        <c:v>2.0570000000000099E-2</c:v>
                      </c:pt>
                      <c:pt idx="2158">
                        <c:v>2.0580000000000102E-2</c:v>
                      </c:pt>
                      <c:pt idx="2159">
                        <c:v>2.0590000000000101E-2</c:v>
                      </c:pt>
                      <c:pt idx="2160">
                        <c:v>2.0600000000000101E-2</c:v>
                      </c:pt>
                      <c:pt idx="2161">
                        <c:v>2.06100000000001E-2</c:v>
                      </c:pt>
                      <c:pt idx="2162">
                        <c:v>2.06200000000001E-2</c:v>
                      </c:pt>
                      <c:pt idx="2163">
                        <c:v>2.06300000000001E-2</c:v>
                      </c:pt>
                      <c:pt idx="2164">
                        <c:v>2.0640000000000099E-2</c:v>
                      </c:pt>
                      <c:pt idx="2165">
                        <c:v>2.0650000000000099E-2</c:v>
                      </c:pt>
                      <c:pt idx="2166">
                        <c:v>2.0660000000000098E-2</c:v>
                      </c:pt>
                      <c:pt idx="2167">
                        <c:v>2.0670000000000101E-2</c:v>
                      </c:pt>
                      <c:pt idx="2168">
                        <c:v>2.0680000000000101E-2</c:v>
                      </c:pt>
                      <c:pt idx="2169">
                        <c:v>2.0690000000000101E-2</c:v>
                      </c:pt>
                      <c:pt idx="2170">
                        <c:v>2.07000000000001E-2</c:v>
                      </c:pt>
                      <c:pt idx="2171">
                        <c:v>2.07100000000001E-2</c:v>
                      </c:pt>
                      <c:pt idx="2172">
                        <c:v>2.0720000000000099E-2</c:v>
                      </c:pt>
                      <c:pt idx="2173">
                        <c:v>2.0730000000000099E-2</c:v>
                      </c:pt>
                      <c:pt idx="2174">
                        <c:v>2.0740000000000099E-2</c:v>
                      </c:pt>
                      <c:pt idx="2175">
                        <c:v>2.0750000000000102E-2</c:v>
                      </c:pt>
                      <c:pt idx="2176">
                        <c:v>2.0760000000000101E-2</c:v>
                      </c:pt>
                      <c:pt idx="2177">
                        <c:v>2.0770000000000101E-2</c:v>
                      </c:pt>
                      <c:pt idx="2178">
                        <c:v>2.07800000000001E-2</c:v>
                      </c:pt>
                      <c:pt idx="2179">
                        <c:v>2.07900000000001E-2</c:v>
                      </c:pt>
                      <c:pt idx="2180">
                        <c:v>2.08000000000001E-2</c:v>
                      </c:pt>
                      <c:pt idx="2181">
                        <c:v>2.0810000000000099E-2</c:v>
                      </c:pt>
                      <c:pt idx="2182">
                        <c:v>2.0820000000000099E-2</c:v>
                      </c:pt>
                      <c:pt idx="2183">
                        <c:v>2.0830000000000098E-2</c:v>
                      </c:pt>
                      <c:pt idx="2184">
                        <c:v>2.0840000000000101E-2</c:v>
                      </c:pt>
                      <c:pt idx="2185">
                        <c:v>2.0850000000000101E-2</c:v>
                      </c:pt>
                      <c:pt idx="2186">
                        <c:v>2.0860000000000101E-2</c:v>
                      </c:pt>
                      <c:pt idx="2187">
                        <c:v>2.08700000000001E-2</c:v>
                      </c:pt>
                      <c:pt idx="2188">
                        <c:v>2.08800000000001E-2</c:v>
                      </c:pt>
                      <c:pt idx="2189">
                        <c:v>2.0890000000000099E-2</c:v>
                      </c:pt>
                      <c:pt idx="2190">
                        <c:v>2.0900000000000099E-2</c:v>
                      </c:pt>
                      <c:pt idx="2191">
                        <c:v>2.0910000000000099E-2</c:v>
                      </c:pt>
                      <c:pt idx="2192">
                        <c:v>2.0920000000000102E-2</c:v>
                      </c:pt>
                      <c:pt idx="2193">
                        <c:v>2.0930000000000101E-2</c:v>
                      </c:pt>
                      <c:pt idx="2194">
                        <c:v>2.0940000000000101E-2</c:v>
                      </c:pt>
                      <c:pt idx="2195">
                        <c:v>2.09500000000001E-2</c:v>
                      </c:pt>
                      <c:pt idx="2196">
                        <c:v>2.09600000000001E-2</c:v>
                      </c:pt>
                      <c:pt idx="2197">
                        <c:v>2.09700000000001E-2</c:v>
                      </c:pt>
                      <c:pt idx="2198">
                        <c:v>2.0980000000000099E-2</c:v>
                      </c:pt>
                      <c:pt idx="2199">
                        <c:v>2.0990000000000099E-2</c:v>
                      </c:pt>
                      <c:pt idx="2200">
                        <c:v>2.1000000000000098E-2</c:v>
                      </c:pt>
                      <c:pt idx="2201">
                        <c:v>2.1010000000000102E-2</c:v>
                      </c:pt>
                      <c:pt idx="2202">
                        <c:v>2.1020000000000101E-2</c:v>
                      </c:pt>
                      <c:pt idx="2203">
                        <c:v>2.1030000000000101E-2</c:v>
                      </c:pt>
                      <c:pt idx="2204">
                        <c:v>2.10400000000001E-2</c:v>
                      </c:pt>
                      <c:pt idx="2205">
                        <c:v>2.10500000000001E-2</c:v>
                      </c:pt>
                      <c:pt idx="2206">
                        <c:v>2.1060000000000099E-2</c:v>
                      </c:pt>
                      <c:pt idx="2207">
                        <c:v>2.1070000000000099E-2</c:v>
                      </c:pt>
                      <c:pt idx="2208">
                        <c:v>2.1080000000000099E-2</c:v>
                      </c:pt>
                      <c:pt idx="2209">
                        <c:v>2.1090000000000102E-2</c:v>
                      </c:pt>
                      <c:pt idx="2210">
                        <c:v>2.1100000000000101E-2</c:v>
                      </c:pt>
                      <c:pt idx="2211">
                        <c:v>2.1110000000000101E-2</c:v>
                      </c:pt>
                      <c:pt idx="2212">
                        <c:v>2.11200000000001E-2</c:v>
                      </c:pt>
                      <c:pt idx="2213">
                        <c:v>2.11300000000001E-2</c:v>
                      </c:pt>
                      <c:pt idx="2214">
                        <c:v>2.11400000000001E-2</c:v>
                      </c:pt>
                      <c:pt idx="2215">
                        <c:v>2.1150000000000099E-2</c:v>
                      </c:pt>
                      <c:pt idx="2216">
                        <c:v>2.1160000000000099E-2</c:v>
                      </c:pt>
                      <c:pt idx="2217">
                        <c:v>2.1170000000000098E-2</c:v>
                      </c:pt>
                      <c:pt idx="2218">
                        <c:v>2.1180000000000102E-2</c:v>
                      </c:pt>
                      <c:pt idx="2219">
                        <c:v>2.1190000000000101E-2</c:v>
                      </c:pt>
                      <c:pt idx="2220">
                        <c:v>2.1200000000000101E-2</c:v>
                      </c:pt>
                      <c:pt idx="2221">
                        <c:v>2.12100000000001E-2</c:v>
                      </c:pt>
                      <c:pt idx="2222">
                        <c:v>2.12200000000001E-2</c:v>
                      </c:pt>
                      <c:pt idx="2223">
                        <c:v>2.1230000000000099E-2</c:v>
                      </c:pt>
                      <c:pt idx="2224">
                        <c:v>2.1240000000000099E-2</c:v>
                      </c:pt>
                      <c:pt idx="2225">
                        <c:v>2.1250000000000099E-2</c:v>
                      </c:pt>
                      <c:pt idx="2226">
                        <c:v>2.1260000000000102E-2</c:v>
                      </c:pt>
                      <c:pt idx="2227">
                        <c:v>2.1270000000000101E-2</c:v>
                      </c:pt>
                      <c:pt idx="2228">
                        <c:v>2.1280000000000101E-2</c:v>
                      </c:pt>
                      <c:pt idx="2229">
                        <c:v>2.1290000000000101E-2</c:v>
                      </c:pt>
                      <c:pt idx="2230">
                        <c:v>2.13000000000001E-2</c:v>
                      </c:pt>
                      <c:pt idx="2231">
                        <c:v>2.13100000000001E-2</c:v>
                      </c:pt>
                      <c:pt idx="2232">
                        <c:v>2.1320000000000099E-2</c:v>
                      </c:pt>
                      <c:pt idx="2233">
                        <c:v>2.1330000000000099E-2</c:v>
                      </c:pt>
                      <c:pt idx="2234">
                        <c:v>2.1340000000000098E-2</c:v>
                      </c:pt>
                      <c:pt idx="2235">
                        <c:v>2.1350000000000102E-2</c:v>
                      </c:pt>
                      <c:pt idx="2236">
                        <c:v>2.1360000000000101E-2</c:v>
                      </c:pt>
                      <c:pt idx="2237">
                        <c:v>2.1370000000000101E-2</c:v>
                      </c:pt>
                      <c:pt idx="2238">
                        <c:v>2.13800000000001E-2</c:v>
                      </c:pt>
                      <c:pt idx="2239">
                        <c:v>2.13900000000001E-2</c:v>
                      </c:pt>
                      <c:pt idx="2240">
                        <c:v>2.1400000000000099E-2</c:v>
                      </c:pt>
                      <c:pt idx="2241">
                        <c:v>2.1410000000000099E-2</c:v>
                      </c:pt>
                      <c:pt idx="2242">
                        <c:v>2.1420000000000099E-2</c:v>
                      </c:pt>
                      <c:pt idx="2243">
                        <c:v>2.1430000000000098E-2</c:v>
                      </c:pt>
                      <c:pt idx="2244">
                        <c:v>2.1440000000000101E-2</c:v>
                      </c:pt>
                      <c:pt idx="2245">
                        <c:v>2.1450000000000101E-2</c:v>
                      </c:pt>
                      <c:pt idx="2246">
                        <c:v>2.1460000000000101E-2</c:v>
                      </c:pt>
                      <c:pt idx="2247">
                        <c:v>2.14700000000001E-2</c:v>
                      </c:pt>
                      <c:pt idx="2248">
                        <c:v>2.14800000000001E-2</c:v>
                      </c:pt>
                      <c:pt idx="2249">
                        <c:v>2.1490000000000099E-2</c:v>
                      </c:pt>
                      <c:pt idx="2250">
                        <c:v>2.1500000000000099E-2</c:v>
                      </c:pt>
                      <c:pt idx="2251">
                        <c:v>2.1510000000000098E-2</c:v>
                      </c:pt>
                      <c:pt idx="2252">
                        <c:v>2.1520000000000102E-2</c:v>
                      </c:pt>
                      <c:pt idx="2253">
                        <c:v>2.1530000000000101E-2</c:v>
                      </c:pt>
                      <c:pt idx="2254">
                        <c:v>2.1540000000000101E-2</c:v>
                      </c:pt>
                      <c:pt idx="2255">
                        <c:v>2.15500000000001E-2</c:v>
                      </c:pt>
                      <c:pt idx="2256">
                        <c:v>2.15600000000001E-2</c:v>
                      </c:pt>
                      <c:pt idx="2257">
                        <c:v>2.15700000000001E-2</c:v>
                      </c:pt>
                      <c:pt idx="2258">
                        <c:v>2.1580000000000099E-2</c:v>
                      </c:pt>
                      <c:pt idx="2259">
                        <c:v>2.1590000000000099E-2</c:v>
                      </c:pt>
                      <c:pt idx="2260">
                        <c:v>2.1600000000000098E-2</c:v>
                      </c:pt>
                      <c:pt idx="2261">
                        <c:v>2.1610000000000101E-2</c:v>
                      </c:pt>
                      <c:pt idx="2262">
                        <c:v>2.1620000000000101E-2</c:v>
                      </c:pt>
                      <c:pt idx="2263">
                        <c:v>2.1630000000000101E-2</c:v>
                      </c:pt>
                      <c:pt idx="2264">
                        <c:v>2.16400000000001E-2</c:v>
                      </c:pt>
                      <c:pt idx="2265">
                        <c:v>2.16500000000001E-2</c:v>
                      </c:pt>
                      <c:pt idx="2266">
                        <c:v>2.1660000000000099E-2</c:v>
                      </c:pt>
                      <c:pt idx="2267">
                        <c:v>2.1670000000000099E-2</c:v>
                      </c:pt>
                      <c:pt idx="2268">
                        <c:v>2.1680000000000098E-2</c:v>
                      </c:pt>
                      <c:pt idx="2269">
                        <c:v>2.1690000000000102E-2</c:v>
                      </c:pt>
                      <c:pt idx="2270">
                        <c:v>2.1700000000000101E-2</c:v>
                      </c:pt>
                      <c:pt idx="2271">
                        <c:v>2.1710000000000101E-2</c:v>
                      </c:pt>
                      <c:pt idx="2272">
                        <c:v>2.17200000000001E-2</c:v>
                      </c:pt>
                      <c:pt idx="2273">
                        <c:v>2.17300000000001E-2</c:v>
                      </c:pt>
                      <c:pt idx="2274">
                        <c:v>2.17400000000001E-2</c:v>
                      </c:pt>
                      <c:pt idx="2275">
                        <c:v>2.1750000000000099E-2</c:v>
                      </c:pt>
                      <c:pt idx="2276">
                        <c:v>2.1760000000000099E-2</c:v>
                      </c:pt>
                      <c:pt idx="2277">
                        <c:v>2.1770000000000098E-2</c:v>
                      </c:pt>
                      <c:pt idx="2278">
                        <c:v>2.1780000000000101E-2</c:v>
                      </c:pt>
                      <c:pt idx="2279">
                        <c:v>2.1790000000000101E-2</c:v>
                      </c:pt>
                      <c:pt idx="2280">
                        <c:v>2.1800000000000101E-2</c:v>
                      </c:pt>
                      <c:pt idx="2281">
                        <c:v>2.18100000000001E-2</c:v>
                      </c:pt>
                      <c:pt idx="2282">
                        <c:v>2.18200000000001E-2</c:v>
                      </c:pt>
                      <c:pt idx="2283">
                        <c:v>2.1830000000000099E-2</c:v>
                      </c:pt>
                      <c:pt idx="2284">
                        <c:v>2.1840000000000099E-2</c:v>
                      </c:pt>
                      <c:pt idx="2285">
                        <c:v>2.1850000000000099E-2</c:v>
                      </c:pt>
                      <c:pt idx="2286">
                        <c:v>2.1860000000000102E-2</c:v>
                      </c:pt>
                      <c:pt idx="2287">
                        <c:v>2.1870000000000101E-2</c:v>
                      </c:pt>
                      <c:pt idx="2288">
                        <c:v>2.1880000000000101E-2</c:v>
                      </c:pt>
                      <c:pt idx="2289">
                        <c:v>2.18900000000001E-2</c:v>
                      </c:pt>
                      <c:pt idx="2290">
                        <c:v>2.19000000000001E-2</c:v>
                      </c:pt>
                      <c:pt idx="2291">
                        <c:v>2.19100000000001E-2</c:v>
                      </c:pt>
                      <c:pt idx="2292">
                        <c:v>2.1920000000000099E-2</c:v>
                      </c:pt>
                      <c:pt idx="2293">
                        <c:v>2.1930000000000099E-2</c:v>
                      </c:pt>
                      <c:pt idx="2294">
                        <c:v>2.1940000000000098E-2</c:v>
                      </c:pt>
                      <c:pt idx="2295">
                        <c:v>2.1950000000000101E-2</c:v>
                      </c:pt>
                      <c:pt idx="2296">
                        <c:v>2.1960000000000101E-2</c:v>
                      </c:pt>
                      <c:pt idx="2297">
                        <c:v>2.1970000000000101E-2</c:v>
                      </c:pt>
                      <c:pt idx="2298">
                        <c:v>2.19800000000001E-2</c:v>
                      </c:pt>
                      <c:pt idx="2299">
                        <c:v>2.19900000000001E-2</c:v>
                      </c:pt>
                      <c:pt idx="2300">
                        <c:v>2.2000000000000099E-2</c:v>
                      </c:pt>
                      <c:pt idx="2301">
                        <c:v>2.2010000000000099E-2</c:v>
                      </c:pt>
                      <c:pt idx="2302">
                        <c:v>2.2020000000000099E-2</c:v>
                      </c:pt>
                      <c:pt idx="2303">
                        <c:v>2.2030000000000102E-2</c:v>
                      </c:pt>
                      <c:pt idx="2304">
                        <c:v>2.2040000000000101E-2</c:v>
                      </c:pt>
                      <c:pt idx="2305">
                        <c:v>2.2050000000000101E-2</c:v>
                      </c:pt>
                      <c:pt idx="2306">
                        <c:v>2.20600000000001E-2</c:v>
                      </c:pt>
                      <c:pt idx="2307">
                        <c:v>2.20700000000001E-2</c:v>
                      </c:pt>
                      <c:pt idx="2308">
                        <c:v>2.20800000000001E-2</c:v>
                      </c:pt>
                      <c:pt idx="2309">
                        <c:v>2.2090000000000099E-2</c:v>
                      </c:pt>
                      <c:pt idx="2310">
                        <c:v>2.2100000000000099E-2</c:v>
                      </c:pt>
                      <c:pt idx="2311">
                        <c:v>2.2110000000000098E-2</c:v>
                      </c:pt>
                      <c:pt idx="2312">
                        <c:v>2.2120000000000101E-2</c:v>
                      </c:pt>
                      <c:pt idx="2313">
                        <c:v>2.2130000000000101E-2</c:v>
                      </c:pt>
                      <c:pt idx="2314">
                        <c:v>2.2140000000000101E-2</c:v>
                      </c:pt>
                      <c:pt idx="2315">
                        <c:v>2.21500000000001E-2</c:v>
                      </c:pt>
                      <c:pt idx="2316">
                        <c:v>2.21600000000001E-2</c:v>
                      </c:pt>
                      <c:pt idx="2317">
                        <c:v>2.2170000000000099E-2</c:v>
                      </c:pt>
                      <c:pt idx="2318">
                        <c:v>2.2180000000000099E-2</c:v>
                      </c:pt>
                      <c:pt idx="2319">
                        <c:v>2.2190000000000099E-2</c:v>
                      </c:pt>
                      <c:pt idx="2320">
                        <c:v>2.2200000000000102E-2</c:v>
                      </c:pt>
                      <c:pt idx="2321">
                        <c:v>2.2210000000000101E-2</c:v>
                      </c:pt>
                      <c:pt idx="2322">
                        <c:v>2.2220000000000101E-2</c:v>
                      </c:pt>
                      <c:pt idx="2323">
                        <c:v>2.22300000000001E-2</c:v>
                      </c:pt>
                      <c:pt idx="2324">
                        <c:v>2.22400000000001E-2</c:v>
                      </c:pt>
                      <c:pt idx="2325">
                        <c:v>2.22500000000001E-2</c:v>
                      </c:pt>
                      <c:pt idx="2326">
                        <c:v>2.2260000000000099E-2</c:v>
                      </c:pt>
                      <c:pt idx="2327">
                        <c:v>2.2270000000000099E-2</c:v>
                      </c:pt>
                      <c:pt idx="2328">
                        <c:v>2.2280000000000098E-2</c:v>
                      </c:pt>
                      <c:pt idx="2329">
                        <c:v>2.2290000000000101E-2</c:v>
                      </c:pt>
                      <c:pt idx="2330">
                        <c:v>2.2300000000000101E-2</c:v>
                      </c:pt>
                      <c:pt idx="2331">
                        <c:v>2.2310000000000101E-2</c:v>
                      </c:pt>
                      <c:pt idx="2332">
                        <c:v>2.23200000000001E-2</c:v>
                      </c:pt>
                      <c:pt idx="2333">
                        <c:v>2.23300000000001E-2</c:v>
                      </c:pt>
                      <c:pt idx="2334">
                        <c:v>2.2340000000000099E-2</c:v>
                      </c:pt>
                      <c:pt idx="2335">
                        <c:v>2.2350000000000099E-2</c:v>
                      </c:pt>
                      <c:pt idx="2336">
                        <c:v>2.2360000000000099E-2</c:v>
                      </c:pt>
                      <c:pt idx="2337">
                        <c:v>2.2370000000000102E-2</c:v>
                      </c:pt>
                      <c:pt idx="2338">
                        <c:v>2.2380000000000101E-2</c:v>
                      </c:pt>
                      <c:pt idx="2339">
                        <c:v>2.2390000000000101E-2</c:v>
                      </c:pt>
                      <c:pt idx="2340">
                        <c:v>2.24000000000001E-2</c:v>
                      </c:pt>
                      <c:pt idx="2341">
                        <c:v>2.24100000000001E-2</c:v>
                      </c:pt>
                      <c:pt idx="2342">
                        <c:v>2.24200000000001E-2</c:v>
                      </c:pt>
                      <c:pt idx="2343">
                        <c:v>2.2430000000000099E-2</c:v>
                      </c:pt>
                      <c:pt idx="2344">
                        <c:v>2.2440000000000099E-2</c:v>
                      </c:pt>
                      <c:pt idx="2345">
                        <c:v>2.2450000000000098E-2</c:v>
                      </c:pt>
                      <c:pt idx="2346">
                        <c:v>2.2460000000000101E-2</c:v>
                      </c:pt>
                      <c:pt idx="2347">
                        <c:v>2.2470000000000101E-2</c:v>
                      </c:pt>
                      <c:pt idx="2348">
                        <c:v>2.2480000000000101E-2</c:v>
                      </c:pt>
                      <c:pt idx="2349">
                        <c:v>2.24900000000001E-2</c:v>
                      </c:pt>
                      <c:pt idx="2350">
                        <c:v>2.25000000000001E-2</c:v>
                      </c:pt>
                      <c:pt idx="2351">
                        <c:v>2.2510000000000099E-2</c:v>
                      </c:pt>
                      <c:pt idx="2352">
                        <c:v>2.2520000000000099E-2</c:v>
                      </c:pt>
                      <c:pt idx="2353">
                        <c:v>2.2530000000000099E-2</c:v>
                      </c:pt>
                      <c:pt idx="2354">
                        <c:v>2.2540000000000102E-2</c:v>
                      </c:pt>
                      <c:pt idx="2355">
                        <c:v>2.2550000000000101E-2</c:v>
                      </c:pt>
                      <c:pt idx="2356">
                        <c:v>2.2560000000000101E-2</c:v>
                      </c:pt>
                      <c:pt idx="2357">
                        <c:v>2.25700000000001E-2</c:v>
                      </c:pt>
                      <c:pt idx="2358">
                        <c:v>2.25800000000001E-2</c:v>
                      </c:pt>
                      <c:pt idx="2359">
                        <c:v>2.25900000000001E-2</c:v>
                      </c:pt>
                      <c:pt idx="2360">
                        <c:v>2.2600000000000099E-2</c:v>
                      </c:pt>
                      <c:pt idx="2361">
                        <c:v>2.2610000000000099E-2</c:v>
                      </c:pt>
                      <c:pt idx="2362">
                        <c:v>2.2620000000000098E-2</c:v>
                      </c:pt>
                      <c:pt idx="2363">
                        <c:v>2.2630000000000101E-2</c:v>
                      </c:pt>
                      <c:pt idx="2364">
                        <c:v>2.2640000000000101E-2</c:v>
                      </c:pt>
                      <c:pt idx="2365">
                        <c:v>2.2650000000000101E-2</c:v>
                      </c:pt>
                      <c:pt idx="2366">
                        <c:v>2.26600000000001E-2</c:v>
                      </c:pt>
                      <c:pt idx="2367">
                        <c:v>2.26700000000001E-2</c:v>
                      </c:pt>
                      <c:pt idx="2368">
                        <c:v>2.2680000000000099E-2</c:v>
                      </c:pt>
                      <c:pt idx="2369">
                        <c:v>2.2690000000000099E-2</c:v>
                      </c:pt>
                      <c:pt idx="2370">
                        <c:v>2.2700000000000099E-2</c:v>
                      </c:pt>
                      <c:pt idx="2371">
                        <c:v>2.2710000000000102E-2</c:v>
                      </c:pt>
                      <c:pt idx="2372">
                        <c:v>2.2720000000000101E-2</c:v>
                      </c:pt>
                      <c:pt idx="2373">
                        <c:v>2.2730000000000101E-2</c:v>
                      </c:pt>
                      <c:pt idx="2374">
                        <c:v>2.27400000000001E-2</c:v>
                      </c:pt>
                      <c:pt idx="2375">
                        <c:v>2.27500000000001E-2</c:v>
                      </c:pt>
                      <c:pt idx="2376">
                        <c:v>2.27600000000001E-2</c:v>
                      </c:pt>
                      <c:pt idx="2377">
                        <c:v>2.2770000000000099E-2</c:v>
                      </c:pt>
                      <c:pt idx="2378">
                        <c:v>2.2780000000000099E-2</c:v>
                      </c:pt>
                      <c:pt idx="2379">
                        <c:v>2.2790000000000098E-2</c:v>
                      </c:pt>
                      <c:pt idx="2380">
                        <c:v>2.2800000000000101E-2</c:v>
                      </c:pt>
                      <c:pt idx="2381">
                        <c:v>2.2810000000000101E-2</c:v>
                      </c:pt>
                      <c:pt idx="2382">
                        <c:v>2.2820000000000101E-2</c:v>
                      </c:pt>
                      <c:pt idx="2383">
                        <c:v>2.28300000000001E-2</c:v>
                      </c:pt>
                      <c:pt idx="2384">
                        <c:v>2.28400000000001E-2</c:v>
                      </c:pt>
                      <c:pt idx="2385">
                        <c:v>2.2850000000000099E-2</c:v>
                      </c:pt>
                      <c:pt idx="2386">
                        <c:v>2.2860000000000099E-2</c:v>
                      </c:pt>
                      <c:pt idx="2387">
                        <c:v>2.2870000000000099E-2</c:v>
                      </c:pt>
                      <c:pt idx="2388">
                        <c:v>2.2880000000000102E-2</c:v>
                      </c:pt>
                      <c:pt idx="2389">
                        <c:v>2.2890000000000101E-2</c:v>
                      </c:pt>
                      <c:pt idx="2390">
                        <c:v>2.2900000000000101E-2</c:v>
                      </c:pt>
                      <c:pt idx="2391">
                        <c:v>2.29100000000001E-2</c:v>
                      </c:pt>
                      <c:pt idx="2392">
                        <c:v>2.29200000000001E-2</c:v>
                      </c:pt>
                      <c:pt idx="2393">
                        <c:v>2.29300000000001E-2</c:v>
                      </c:pt>
                      <c:pt idx="2394">
                        <c:v>2.2940000000000099E-2</c:v>
                      </c:pt>
                      <c:pt idx="2395">
                        <c:v>2.2950000000000099E-2</c:v>
                      </c:pt>
                      <c:pt idx="2396">
                        <c:v>2.2960000000000098E-2</c:v>
                      </c:pt>
                      <c:pt idx="2397">
                        <c:v>2.2970000000000101E-2</c:v>
                      </c:pt>
                      <c:pt idx="2398">
                        <c:v>2.2980000000000101E-2</c:v>
                      </c:pt>
                      <c:pt idx="2399">
                        <c:v>2.2990000000000101E-2</c:v>
                      </c:pt>
                      <c:pt idx="2400">
                        <c:v>2.30000000000001E-2</c:v>
                      </c:pt>
                      <c:pt idx="2401">
                        <c:v>2.30100000000001E-2</c:v>
                      </c:pt>
                      <c:pt idx="2402">
                        <c:v>2.3020000000000099E-2</c:v>
                      </c:pt>
                      <c:pt idx="2403">
                        <c:v>2.3030000000000099E-2</c:v>
                      </c:pt>
                      <c:pt idx="2404">
                        <c:v>2.3040000000000099E-2</c:v>
                      </c:pt>
                      <c:pt idx="2405">
                        <c:v>2.3050000000000102E-2</c:v>
                      </c:pt>
                      <c:pt idx="2406">
                        <c:v>2.3060000000000101E-2</c:v>
                      </c:pt>
                      <c:pt idx="2407">
                        <c:v>2.3070000000000101E-2</c:v>
                      </c:pt>
                      <c:pt idx="2408">
                        <c:v>2.30800000000001E-2</c:v>
                      </c:pt>
                      <c:pt idx="2409">
                        <c:v>2.30900000000001E-2</c:v>
                      </c:pt>
                      <c:pt idx="2410">
                        <c:v>2.31000000000001E-2</c:v>
                      </c:pt>
                      <c:pt idx="2411">
                        <c:v>2.3110000000000099E-2</c:v>
                      </c:pt>
                      <c:pt idx="2412">
                        <c:v>2.3120000000000099E-2</c:v>
                      </c:pt>
                      <c:pt idx="2413">
                        <c:v>2.3130000000000098E-2</c:v>
                      </c:pt>
                      <c:pt idx="2414">
                        <c:v>2.3140000000000101E-2</c:v>
                      </c:pt>
                      <c:pt idx="2415">
                        <c:v>2.3150000000000101E-2</c:v>
                      </c:pt>
                      <c:pt idx="2416">
                        <c:v>2.3160000000000101E-2</c:v>
                      </c:pt>
                      <c:pt idx="2417">
                        <c:v>2.31700000000001E-2</c:v>
                      </c:pt>
                      <c:pt idx="2418">
                        <c:v>2.31800000000001E-2</c:v>
                      </c:pt>
                      <c:pt idx="2419">
                        <c:v>2.3190000000000099E-2</c:v>
                      </c:pt>
                      <c:pt idx="2420">
                        <c:v>2.3200000000000099E-2</c:v>
                      </c:pt>
                      <c:pt idx="2421">
                        <c:v>2.3210000000000099E-2</c:v>
                      </c:pt>
                      <c:pt idx="2422">
                        <c:v>2.3220000000000102E-2</c:v>
                      </c:pt>
                      <c:pt idx="2423">
                        <c:v>2.3230000000000101E-2</c:v>
                      </c:pt>
                      <c:pt idx="2424">
                        <c:v>2.3240000000000101E-2</c:v>
                      </c:pt>
                      <c:pt idx="2425">
                        <c:v>2.32500000000001E-2</c:v>
                      </c:pt>
                      <c:pt idx="2426">
                        <c:v>2.32600000000001E-2</c:v>
                      </c:pt>
                      <c:pt idx="2427">
                        <c:v>2.32700000000001E-2</c:v>
                      </c:pt>
                      <c:pt idx="2428">
                        <c:v>2.3280000000000099E-2</c:v>
                      </c:pt>
                      <c:pt idx="2429">
                        <c:v>2.3290000000000099E-2</c:v>
                      </c:pt>
                      <c:pt idx="2430">
                        <c:v>2.3300000000000098E-2</c:v>
                      </c:pt>
                      <c:pt idx="2431">
                        <c:v>2.3310000000000101E-2</c:v>
                      </c:pt>
                      <c:pt idx="2432">
                        <c:v>2.3320000000000101E-2</c:v>
                      </c:pt>
                      <c:pt idx="2433">
                        <c:v>2.3330000000000101E-2</c:v>
                      </c:pt>
                      <c:pt idx="2434">
                        <c:v>2.33400000000001E-2</c:v>
                      </c:pt>
                      <c:pt idx="2435">
                        <c:v>2.33500000000001E-2</c:v>
                      </c:pt>
                      <c:pt idx="2436">
                        <c:v>2.3360000000000099E-2</c:v>
                      </c:pt>
                      <c:pt idx="2437">
                        <c:v>2.3370000000000099E-2</c:v>
                      </c:pt>
                      <c:pt idx="2438">
                        <c:v>2.3380000000000099E-2</c:v>
                      </c:pt>
                      <c:pt idx="2439">
                        <c:v>2.3390000000000102E-2</c:v>
                      </c:pt>
                      <c:pt idx="2440">
                        <c:v>2.3400000000000101E-2</c:v>
                      </c:pt>
                      <c:pt idx="2441">
                        <c:v>2.3410000000000101E-2</c:v>
                      </c:pt>
                      <c:pt idx="2442">
                        <c:v>2.34200000000001E-2</c:v>
                      </c:pt>
                      <c:pt idx="2443">
                        <c:v>2.34300000000001E-2</c:v>
                      </c:pt>
                      <c:pt idx="2444">
                        <c:v>2.34400000000001E-2</c:v>
                      </c:pt>
                      <c:pt idx="2445">
                        <c:v>2.3450000000000099E-2</c:v>
                      </c:pt>
                      <c:pt idx="2446">
                        <c:v>2.3460000000000099E-2</c:v>
                      </c:pt>
                      <c:pt idx="2447">
                        <c:v>2.3470000000000098E-2</c:v>
                      </c:pt>
                      <c:pt idx="2448">
                        <c:v>2.3480000000000101E-2</c:v>
                      </c:pt>
                      <c:pt idx="2449">
                        <c:v>2.3490000000000101E-2</c:v>
                      </c:pt>
                      <c:pt idx="2450">
                        <c:v>2.3500000000000101E-2</c:v>
                      </c:pt>
                      <c:pt idx="2451">
                        <c:v>2.35100000000001E-2</c:v>
                      </c:pt>
                      <c:pt idx="2452">
                        <c:v>2.35200000000001E-2</c:v>
                      </c:pt>
                      <c:pt idx="2453">
                        <c:v>2.3530000000000099E-2</c:v>
                      </c:pt>
                      <c:pt idx="2454">
                        <c:v>2.3540000000000099E-2</c:v>
                      </c:pt>
                      <c:pt idx="2455">
                        <c:v>2.3550000000000099E-2</c:v>
                      </c:pt>
                      <c:pt idx="2456">
                        <c:v>2.3560000000000102E-2</c:v>
                      </c:pt>
                      <c:pt idx="2457">
                        <c:v>2.3570000000000101E-2</c:v>
                      </c:pt>
                      <c:pt idx="2458">
                        <c:v>2.3580000000000101E-2</c:v>
                      </c:pt>
                      <c:pt idx="2459">
                        <c:v>2.35900000000001E-2</c:v>
                      </c:pt>
                      <c:pt idx="2460">
                        <c:v>2.36000000000001E-2</c:v>
                      </c:pt>
                      <c:pt idx="2461">
                        <c:v>2.36100000000001E-2</c:v>
                      </c:pt>
                      <c:pt idx="2462">
                        <c:v>2.3620000000000099E-2</c:v>
                      </c:pt>
                      <c:pt idx="2463">
                        <c:v>2.3630000000000099E-2</c:v>
                      </c:pt>
                      <c:pt idx="2464">
                        <c:v>2.3640000000000098E-2</c:v>
                      </c:pt>
                      <c:pt idx="2465">
                        <c:v>2.3650000000000101E-2</c:v>
                      </c:pt>
                      <c:pt idx="2466">
                        <c:v>2.3660000000000101E-2</c:v>
                      </c:pt>
                      <c:pt idx="2467">
                        <c:v>2.3670000000000101E-2</c:v>
                      </c:pt>
                      <c:pt idx="2468">
                        <c:v>2.36800000000001E-2</c:v>
                      </c:pt>
                      <c:pt idx="2469">
                        <c:v>2.36900000000001E-2</c:v>
                      </c:pt>
                      <c:pt idx="2470">
                        <c:v>2.3700000000000099E-2</c:v>
                      </c:pt>
                      <c:pt idx="2471">
                        <c:v>2.3710000000000099E-2</c:v>
                      </c:pt>
                      <c:pt idx="2472">
                        <c:v>2.3720000000000099E-2</c:v>
                      </c:pt>
                      <c:pt idx="2473">
                        <c:v>2.3730000000000102E-2</c:v>
                      </c:pt>
                      <c:pt idx="2474">
                        <c:v>2.3740000000000101E-2</c:v>
                      </c:pt>
                      <c:pt idx="2475">
                        <c:v>2.3750000000000101E-2</c:v>
                      </c:pt>
                      <c:pt idx="2476">
                        <c:v>2.37600000000001E-2</c:v>
                      </c:pt>
                      <c:pt idx="2477">
                        <c:v>2.37700000000001E-2</c:v>
                      </c:pt>
                      <c:pt idx="2478">
                        <c:v>2.37800000000001E-2</c:v>
                      </c:pt>
                      <c:pt idx="2479">
                        <c:v>2.3790000000000099E-2</c:v>
                      </c:pt>
                      <c:pt idx="2480">
                        <c:v>2.3800000000000099E-2</c:v>
                      </c:pt>
                      <c:pt idx="2481">
                        <c:v>2.3810000000000098E-2</c:v>
                      </c:pt>
                      <c:pt idx="2482">
                        <c:v>2.3820000000000102E-2</c:v>
                      </c:pt>
                      <c:pt idx="2483">
                        <c:v>2.3830000000000101E-2</c:v>
                      </c:pt>
                      <c:pt idx="2484">
                        <c:v>2.3840000000000101E-2</c:v>
                      </c:pt>
                      <c:pt idx="2485">
                        <c:v>2.38500000000001E-2</c:v>
                      </c:pt>
                      <c:pt idx="2486">
                        <c:v>2.38600000000001E-2</c:v>
                      </c:pt>
                      <c:pt idx="2487">
                        <c:v>2.3870000000000099E-2</c:v>
                      </c:pt>
                      <c:pt idx="2488">
                        <c:v>2.3880000000000099E-2</c:v>
                      </c:pt>
                      <c:pt idx="2489">
                        <c:v>2.3890000000000099E-2</c:v>
                      </c:pt>
                      <c:pt idx="2490">
                        <c:v>2.3900000000000102E-2</c:v>
                      </c:pt>
                      <c:pt idx="2491">
                        <c:v>2.3910000000000101E-2</c:v>
                      </c:pt>
                      <c:pt idx="2492">
                        <c:v>2.3920000000000101E-2</c:v>
                      </c:pt>
                      <c:pt idx="2493">
                        <c:v>2.39300000000001E-2</c:v>
                      </c:pt>
                      <c:pt idx="2494">
                        <c:v>2.39400000000001E-2</c:v>
                      </c:pt>
                      <c:pt idx="2495">
                        <c:v>2.39500000000001E-2</c:v>
                      </c:pt>
                      <c:pt idx="2496">
                        <c:v>2.3960000000000099E-2</c:v>
                      </c:pt>
                      <c:pt idx="2497">
                        <c:v>2.3970000000000099E-2</c:v>
                      </c:pt>
                      <c:pt idx="2498">
                        <c:v>2.3980000000000098E-2</c:v>
                      </c:pt>
                      <c:pt idx="2499">
                        <c:v>2.3990000000000102E-2</c:v>
                      </c:pt>
                      <c:pt idx="2500">
                        <c:v>2.4000000000000101E-2</c:v>
                      </c:pt>
                      <c:pt idx="2501">
                        <c:v>2.4010000000000101E-2</c:v>
                      </c:pt>
                      <c:pt idx="2502">
                        <c:v>2.40200000000001E-2</c:v>
                      </c:pt>
                      <c:pt idx="2503">
                        <c:v>2.40300000000001E-2</c:v>
                      </c:pt>
                      <c:pt idx="2504">
                        <c:v>2.4040000000000099E-2</c:v>
                      </c:pt>
                      <c:pt idx="2505">
                        <c:v>2.4050000000000099E-2</c:v>
                      </c:pt>
                      <c:pt idx="2506">
                        <c:v>2.4060000000000099E-2</c:v>
                      </c:pt>
                      <c:pt idx="2507">
                        <c:v>2.4070000000000102E-2</c:v>
                      </c:pt>
                      <c:pt idx="2508">
                        <c:v>2.4080000000000101E-2</c:v>
                      </c:pt>
                      <c:pt idx="2509">
                        <c:v>2.4090000000000101E-2</c:v>
                      </c:pt>
                      <c:pt idx="2510">
                        <c:v>2.4100000000000101E-2</c:v>
                      </c:pt>
                      <c:pt idx="2511">
                        <c:v>2.41100000000001E-2</c:v>
                      </c:pt>
                      <c:pt idx="2512">
                        <c:v>2.41200000000001E-2</c:v>
                      </c:pt>
                      <c:pt idx="2513">
                        <c:v>2.4130000000000099E-2</c:v>
                      </c:pt>
                      <c:pt idx="2514">
                        <c:v>2.4140000000000099E-2</c:v>
                      </c:pt>
                      <c:pt idx="2515">
                        <c:v>2.4150000000000098E-2</c:v>
                      </c:pt>
                      <c:pt idx="2516">
                        <c:v>2.4160000000000102E-2</c:v>
                      </c:pt>
                      <c:pt idx="2517">
                        <c:v>2.4170000000000101E-2</c:v>
                      </c:pt>
                      <c:pt idx="2518">
                        <c:v>2.4180000000000101E-2</c:v>
                      </c:pt>
                      <c:pt idx="2519">
                        <c:v>2.41900000000001E-2</c:v>
                      </c:pt>
                      <c:pt idx="2520">
                        <c:v>2.42000000000001E-2</c:v>
                      </c:pt>
                      <c:pt idx="2521">
                        <c:v>2.4210000000000099E-2</c:v>
                      </c:pt>
                      <c:pt idx="2522">
                        <c:v>2.4220000000000099E-2</c:v>
                      </c:pt>
                      <c:pt idx="2523">
                        <c:v>2.4230000000000099E-2</c:v>
                      </c:pt>
                      <c:pt idx="2524">
                        <c:v>2.4240000000000098E-2</c:v>
                      </c:pt>
                      <c:pt idx="2525">
                        <c:v>2.4250000000000101E-2</c:v>
                      </c:pt>
                      <c:pt idx="2526">
                        <c:v>2.4260000000000101E-2</c:v>
                      </c:pt>
                      <c:pt idx="2527">
                        <c:v>2.4270000000000101E-2</c:v>
                      </c:pt>
                      <c:pt idx="2528">
                        <c:v>2.42800000000001E-2</c:v>
                      </c:pt>
                      <c:pt idx="2529">
                        <c:v>2.42900000000001E-2</c:v>
                      </c:pt>
                      <c:pt idx="2530">
                        <c:v>2.4300000000000099E-2</c:v>
                      </c:pt>
                      <c:pt idx="2531">
                        <c:v>2.4310000000000099E-2</c:v>
                      </c:pt>
                      <c:pt idx="2532">
                        <c:v>2.4320000000000098E-2</c:v>
                      </c:pt>
                      <c:pt idx="2533">
                        <c:v>2.4330000000000102E-2</c:v>
                      </c:pt>
                      <c:pt idx="2534">
                        <c:v>2.4340000000000101E-2</c:v>
                      </c:pt>
                      <c:pt idx="2535">
                        <c:v>2.4350000000000101E-2</c:v>
                      </c:pt>
                      <c:pt idx="2536">
                        <c:v>2.43600000000001E-2</c:v>
                      </c:pt>
                      <c:pt idx="2537">
                        <c:v>2.43700000000001E-2</c:v>
                      </c:pt>
                      <c:pt idx="2538">
                        <c:v>2.43800000000001E-2</c:v>
                      </c:pt>
                      <c:pt idx="2539">
                        <c:v>2.4390000000000099E-2</c:v>
                      </c:pt>
                      <c:pt idx="2540">
                        <c:v>2.4400000000000099E-2</c:v>
                      </c:pt>
                      <c:pt idx="2541">
                        <c:v>2.4410000000000098E-2</c:v>
                      </c:pt>
                      <c:pt idx="2542">
                        <c:v>2.4420000000000101E-2</c:v>
                      </c:pt>
                      <c:pt idx="2543">
                        <c:v>2.4430000000000101E-2</c:v>
                      </c:pt>
                      <c:pt idx="2544">
                        <c:v>2.4440000000000101E-2</c:v>
                      </c:pt>
                      <c:pt idx="2545">
                        <c:v>2.44500000000001E-2</c:v>
                      </c:pt>
                      <c:pt idx="2546">
                        <c:v>2.44600000000001E-2</c:v>
                      </c:pt>
                      <c:pt idx="2547">
                        <c:v>2.4470000000000099E-2</c:v>
                      </c:pt>
                      <c:pt idx="2548">
                        <c:v>2.4480000000000099E-2</c:v>
                      </c:pt>
                      <c:pt idx="2549">
                        <c:v>2.4490000000000098E-2</c:v>
                      </c:pt>
                      <c:pt idx="2550">
                        <c:v>2.4500000000000102E-2</c:v>
                      </c:pt>
                      <c:pt idx="2551">
                        <c:v>2.4510000000000101E-2</c:v>
                      </c:pt>
                      <c:pt idx="2552">
                        <c:v>2.4520000000000101E-2</c:v>
                      </c:pt>
                      <c:pt idx="2553">
                        <c:v>2.45300000000001E-2</c:v>
                      </c:pt>
                      <c:pt idx="2554">
                        <c:v>2.45400000000001E-2</c:v>
                      </c:pt>
                      <c:pt idx="2555">
                        <c:v>2.45500000000001E-2</c:v>
                      </c:pt>
                      <c:pt idx="2556">
                        <c:v>2.4560000000000099E-2</c:v>
                      </c:pt>
                      <c:pt idx="2557">
                        <c:v>2.4570000000000099E-2</c:v>
                      </c:pt>
                      <c:pt idx="2558">
                        <c:v>2.4580000000000098E-2</c:v>
                      </c:pt>
                      <c:pt idx="2559">
                        <c:v>2.4590000000000101E-2</c:v>
                      </c:pt>
                      <c:pt idx="2560">
                        <c:v>2.4600000000000101E-2</c:v>
                      </c:pt>
                      <c:pt idx="2561">
                        <c:v>2.4610000000000101E-2</c:v>
                      </c:pt>
                      <c:pt idx="2562">
                        <c:v>2.46200000000001E-2</c:v>
                      </c:pt>
                      <c:pt idx="2563">
                        <c:v>2.46300000000001E-2</c:v>
                      </c:pt>
                      <c:pt idx="2564">
                        <c:v>2.4640000000000099E-2</c:v>
                      </c:pt>
                      <c:pt idx="2565">
                        <c:v>2.4650000000000099E-2</c:v>
                      </c:pt>
                      <c:pt idx="2566">
                        <c:v>2.4660000000000099E-2</c:v>
                      </c:pt>
                      <c:pt idx="2567">
                        <c:v>2.4670000000000102E-2</c:v>
                      </c:pt>
                      <c:pt idx="2568">
                        <c:v>2.4680000000000101E-2</c:v>
                      </c:pt>
                      <c:pt idx="2569">
                        <c:v>2.4690000000000101E-2</c:v>
                      </c:pt>
                      <c:pt idx="2570">
                        <c:v>2.47000000000001E-2</c:v>
                      </c:pt>
                      <c:pt idx="2571">
                        <c:v>2.47100000000001E-2</c:v>
                      </c:pt>
                      <c:pt idx="2572">
                        <c:v>2.47200000000001E-2</c:v>
                      </c:pt>
                      <c:pt idx="2573">
                        <c:v>2.4730000000000099E-2</c:v>
                      </c:pt>
                      <c:pt idx="2574">
                        <c:v>2.4740000000000099E-2</c:v>
                      </c:pt>
                      <c:pt idx="2575">
                        <c:v>2.4750000000000098E-2</c:v>
                      </c:pt>
                      <c:pt idx="2576">
                        <c:v>2.4760000000000101E-2</c:v>
                      </c:pt>
                      <c:pt idx="2577">
                        <c:v>2.4770000000000101E-2</c:v>
                      </c:pt>
                      <c:pt idx="2578">
                        <c:v>2.4780000000000101E-2</c:v>
                      </c:pt>
                      <c:pt idx="2579">
                        <c:v>2.47900000000001E-2</c:v>
                      </c:pt>
                      <c:pt idx="2580">
                        <c:v>2.48000000000001E-2</c:v>
                      </c:pt>
                      <c:pt idx="2581">
                        <c:v>2.4810000000000099E-2</c:v>
                      </c:pt>
                      <c:pt idx="2582">
                        <c:v>2.4820000000000099E-2</c:v>
                      </c:pt>
                      <c:pt idx="2583">
                        <c:v>2.4830000000000099E-2</c:v>
                      </c:pt>
                      <c:pt idx="2584">
                        <c:v>2.4840000000000102E-2</c:v>
                      </c:pt>
                      <c:pt idx="2585">
                        <c:v>2.4850000000000101E-2</c:v>
                      </c:pt>
                      <c:pt idx="2586">
                        <c:v>2.4860000000000101E-2</c:v>
                      </c:pt>
                      <c:pt idx="2587">
                        <c:v>2.48700000000001E-2</c:v>
                      </c:pt>
                      <c:pt idx="2588">
                        <c:v>2.48800000000001E-2</c:v>
                      </c:pt>
                      <c:pt idx="2589">
                        <c:v>2.48900000000001E-2</c:v>
                      </c:pt>
                      <c:pt idx="2590">
                        <c:v>2.4900000000000099E-2</c:v>
                      </c:pt>
                      <c:pt idx="2591">
                        <c:v>2.4910000000000099E-2</c:v>
                      </c:pt>
                      <c:pt idx="2592">
                        <c:v>2.4920000000000098E-2</c:v>
                      </c:pt>
                      <c:pt idx="2593">
                        <c:v>2.4930000000000101E-2</c:v>
                      </c:pt>
                      <c:pt idx="2594">
                        <c:v>2.4940000000000101E-2</c:v>
                      </c:pt>
                      <c:pt idx="2595">
                        <c:v>2.4950000000000101E-2</c:v>
                      </c:pt>
                      <c:pt idx="2596">
                        <c:v>2.49600000000001E-2</c:v>
                      </c:pt>
                      <c:pt idx="2597">
                        <c:v>2.49700000000001E-2</c:v>
                      </c:pt>
                      <c:pt idx="2598">
                        <c:v>2.4980000000000099E-2</c:v>
                      </c:pt>
                      <c:pt idx="2599">
                        <c:v>2.4990000000000099E-2</c:v>
                      </c:pt>
                      <c:pt idx="2600">
                        <c:v>2.5000000000000099E-2</c:v>
                      </c:pt>
                      <c:pt idx="2601">
                        <c:v>2.5010000000000102E-2</c:v>
                      </c:pt>
                      <c:pt idx="2602">
                        <c:v>2.5020000000000101E-2</c:v>
                      </c:pt>
                      <c:pt idx="2603">
                        <c:v>2.5030000000000101E-2</c:v>
                      </c:pt>
                      <c:pt idx="2604">
                        <c:v>2.50400000000001E-2</c:v>
                      </c:pt>
                      <c:pt idx="2605">
                        <c:v>2.50500000000001E-2</c:v>
                      </c:pt>
                      <c:pt idx="2606">
                        <c:v>2.50600000000001E-2</c:v>
                      </c:pt>
                      <c:pt idx="2607">
                        <c:v>2.5070000000000099E-2</c:v>
                      </c:pt>
                      <c:pt idx="2608">
                        <c:v>2.5080000000000099E-2</c:v>
                      </c:pt>
                      <c:pt idx="2609">
                        <c:v>2.5090000000000098E-2</c:v>
                      </c:pt>
                      <c:pt idx="2610">
                        <c:v>2.5100000000000101E-2</c:v>
                      </c:pt>
                      <c:pt idx="2611">
                        <c:v>2.5110000000000101E-2</c:v>
                      </c:pt>
                      <c:pt idx="2612">
                        <c:v>2.5120000000000101E-2</c:v>
                      </c:pt>
                      <c:pt idx="2613">
                        <c:v>2.51300000000001E-2</c:v>
                      </c:pt>
                      <c:pt idx="2614">
                        <c:v>2.51400000000001E-2</c:v>
                      </c:pt>
                      <c:pt idx="2615">
                        <c:v>2.5150000000000099E-2</c:v>
                      </c:pt>
                      <c:pt idx="2616">
                        <c:v>2.5160000000000099E-2</c:v>
                      </c:pt>
                      <c:pt idx="2617">
                        <c:v>2.5170000000000099E-2</c:v>
                      </c:pt>
                      <c:pt idx="2618">
                        <c:v>2.5180000000000102E-2</c:v>
                      </c:pt>
                      <c:pt idx="2619">
                        <c:v>2.5190000000000101E-2</c:v>
                      </c:pt>
                      <c:pt idx="2620">
                        <c:v>2.5200000000000101E-2</c:v>
                      </c:pt>
                      <c:pt idx="2621">
                        <c:v>2.52100000000001E-2</c:v>
                      </c:pt>
                      <c:pt idx="2622">
                        <c:v>2.52200000000001E-2</c:v>
                      </c:pt>
                      <c:pt idx="2623">
                        <c:v>2.52300000000001E-2</c:v>
                      </c:pt>
                      <c:pt idx="2624">
                        <c:v>2.5240000000000099E-2</c:v>
                      </c:pt>
                      <c:pt idx="2625">
                        <c:v>2.5250000000000099E-2</c:v>
                      </c:pt>
                      <c:pt idx="2626">
                        <c:v>2.5260000000000098E-2</c:v>
                      </c:pt>
                      <c:pt idx="2627">
                        <c:v>2.5270000000000101E-2</c:v>
                      </c:pt>
                      <c:pt idx="2628">
                        <c:v>2.5280000000000101E-2</c:v>
                      </c:pt>
                      <c:pt idx="2629">
                        <c:v>2.5290000000000101E-2</c:v>
                      </c:pt>
                      <c:pt idx="2630">
                        <c:v>2.53000000000001E-2</c:v>
                      </c:pt>
                      <c:pt idx="2631">
                        <c:v>2.53100000000001E-2</c:v>
                      </c:pt>
                      <c:pt idx="2632">
                        <c:v>2.5320000000000099E-2</c:v>
                      </c:pt>
                      <c:pt idx="2633">
                        <c:v>2.5330000000000099E-2</c:v>
                      </c:pt>
                      <c:pt idx="2634">
                        <c:v>2.5340000000000099E-2</c:v>
                      </c:pt>
                      <c:pt idx="2635">
                        <c:v>2.5350000000000102E-2</c:v>
                      </c:pt>
                      <c:pt idx="2636">
                        <c:v>2.5360000000000101E-2</c:v>
                      </c:pt>
                      <c:pt idx="2637">
                        <c:v>2.5370000000000101E-2</c:v>
                      </c:pt>
                      <c:pt idx="2638">
                        <c:v>2.53800000000001E-2</c:v>
                      </c:pt>
                      <c:pt idx="2639">
                        <c:v>2.53900000000001E-2</c:v>
                      </c:pt>
                      <c:pt idx="2640">
                        <c:v>2.54000000000001E-2</c:v>
                      </c:pt>
                      <c:pt idx="2641">
                        <c:v>2.5410000000000099E-2</c:v>
                      </c:pt>
                      <c:pt idx="2642">
                        <c:v>2.5420000000000099E-2</c:v>
                      </c:pt>
                      <c:pt idx="2643">
                        <c:v>2.5430000000000098E-2</c:v>
                      </c:pt>
                      <c:pt idx="2644">
                        <c:v>2.5440000000000101E-2</c:v>
                      </c:pt>
                      <c:pt idx="2645">
                        <c:v>2.5450000000000101E-2</c:v>
                      </c:pt>
                      <c:pt idx="2646">
                        <c:v>2.5460000000000101E-2</c:v>
                      </c:pt>
                      <c:pt idx="2647">
                        <c:v>2.54700000000001E-2</c:v>
                      </c:pt>
                      <c:pt idx="2648">
                        <c:v>2.54800000000001E-2</c:v>
                      </c:pt>
                      <c:pt idx="2649">
                        <c:v>2.5490000000000099E-2</c:v>
                      </c:pt>
                      <c:pt idx="2650">
                        <c:v>2.5500000000000099E-2</c:v>
                      </c:pt>
                      <c:pt idx="2651">
                        <c:v>2.5510000000000099E-2</c:v>
                      </c:pt>
                      <c:pt idx="2652">
                        <c:v>2.5520000000000102E-2</c:v>
                      </c:pt>
                      <c:pt idx="2653">
                        <c:v>2.5530000000000101E-2</c:v>
                      </c:pt>
                      <c:pt idx="2654">
                        <c:v>2.5540000000000101E-2</c:v>
                      </c:pt>
                      <c:pt idx="2655">
                        <c:v>2.55500000000001E-2</c:v>
                      </c:pt>
                      <c:pt idx="2656">
                        <c:v>2.55600000000001E-2</c:v>
                      </c:pt>
                      <c:pt idx="2657">
                        <c:v>2.55700000000001E-2</c:v>
                      </c:pt>
                      <c:pt idx="2658">
                        <c:v>2.5580000000000099E-2</c:v>
                      </c:pt>
                      <c:pt idx="2659">
                        <c:v>2.5590000000000099E-2</c:v>
                      </c:pt>
                      <c:pt idx="2660">
                        <c:v>2.5600000000000098E-2</c:v>
                      </c:pt>
                      <c:pt idx="2661">
                        <c:v>2.5610000000000101E-2</c:v>
                      </c:pt>
                      <c:pt idx="2662">
                        <c:v>2.5620000000000101E-2</c:v>
                      </c:pt>
                      <c:pt idx="2663">
                        <c:v>2.5630000000000101E-2</c:v>
                      </c:pt>
                      <c:pt idx="2664">
                        <c:v>2.56400000000001E-2</c:v>
                      </c:pt>
                      <c:pt idx="2665">
                        <c:v>2.56500000000001E-2</c:v>
                      </c:pt>
                      <c:pt idx="2666">
                        <c:v>2.5660000000000099E-2</c:v>
                      </c:pt>
                      <c:pt idx="2667">
                        <c:v>2.5670000000000099E-2</c:v>
                      </c:pt>
                      <c:pt idx="2668">
                        <c:v>2.5680000000000099E-2</c:v>
                      </c:pt>
                      <c:pt idx="2669">
                        <c:v>2.5690000000000102E-2</c:v>
                      </c:pt>
                      <c:pt idx="2670">
                        <c:v>2.5700000000000101E-2</c:v>
                      </c:pt>
                      <c:pt idx="2671">
                        <c:v>2.5710000000000101E-2</c:v>
                      </c:pt>
                      <c:pt idx="2672">
                        <c:v>2.57200000000001E-2</c:v>
                      </c:pt>
                      <c:pt idx="2673">
                        <c:v>2.57300000000001E-2</c:v>
                      </c:pt>
                      <c:pt idx="2674">
                        <c:v>2.57400000000001E-2</c:v>
                      </c:pt>
                      <c:pt idx="2675">
                        <c:v>2.5750000000000099E-2</c:v>
                      </c:pt>
                      <c:pt idx="2676">
                        <c:v>2.5760000000000099E-2</c:v>
                      </c:pt>
                      <c:pt idx="2677">
                        <c:v>2.5770000000000098E-2</c:v>
                      </c:pt>
                      <c:pt idx="2678">
                        <c:v>2.5780000000000101E-2</c:v>
                      </c:pt>
                      <c:pt idx="2679">
                        <c:v>2.5790000000000101E-2</c:v>
                      </c:pt>
                      <c:pt idx="2680">
                        <c:v>2.5800000000000101E-2</c:v>
                      </c:pt>
                      <c:pt idx="2681">
                        <c:v>2.58100000000001E-2</c:v>
                      </c:pt>
                      <c:pt idx="2682">
                        <c:v>2.58200000000001E-2</c:v>
                      </c:pt>
                      <c:pt idx="2683">
                        <c:v>2.5830000000000099E-2</c:v>
                      </c:pt>
                      <c:pt idx="2684">
                        <c:v>2.5840000000000099E-2</c:v>
                      </c:pt>
                      <c:pt idx="2685">
                        <c:v>2.5850000000000099E-2</c:v>
                      </c:pt>
                      <c:pt idx="2686">
                        <c:v>2.5860000000000102E-2</c:v>
                      </c:pt>
                      <c:pt idx="2687">
                        <c:v>2.5870000000000101E-2</c:v>
                      </c:pt>
                      <c:pt idx="2688">
                        <c:v>2.5880000000000101E-2</c:v>
                      </c:pt>
                      <c:pt idx="2689">
                        <c:v>2.58900000000001E-2</c:v>
                      </c:pt>
                      <c:pt idx="2690">
                        <c:v>2.59000000000001E-2</c:v>
                      </c:pt>
                      <c:pt idx="2691">
                        <c:v>2.59100000000001E-2</c:v>
                      </c:pt>
                      <c:pt idx="2692">
                        <c:v>2.5920000000000099E-2</c:v>
                      </c:pt>
                      <c:pt idx="2693">
                        <c:v>2.5930000000000099E-2</c:v>
                      </c:pt>
                      <c:pt idx="2694">
                        <c:v>2.5940000000000098E-2</c:v>
                      </c:pt>
                      <c:pt idx="2695">
                        <c:v>2.5950000000000101E-2</c:v>
                      </c:pt>
                      <c:pt idx="2696">
                        <c:v>2.5960000000000101E-2</c:v>
                      </c:pt>
                      <c:pt idx="2697">
                        <c:v>2.5970000000000101E-2</c:v>
                      </c:pt>
                      <c:pt idx="2698">
                        <c:v>2.59800000000001E-2</c:v>
                      </c:pt>
                      <c:pt idx="2699">
                        <c:v>2.59900000000001E-2</c:v>
                      </c:pt>
                      <c:pt idx="2700">
                        <c:v>2.6000000000000099E-2</c:v>
                      </c:pt>
                      <c:pt idx="2701">
                        <c:v>2.6010000000000099E-2</c:v>
                      </c:pt>
                      <c:pt idx="2702">
                        <c:v>2.6020000000000099E-2</c:v>
                      </c:pt>
                      <c:pt idx="2703">
                        <c:v>2.6030000000000102E-2</c:v>
                      </c:pt>
                      <c:pt idx="2704">
                        <c:v>2.6040000000000101E-2</c:v>
                      </c:pt>
                      <c:pt idx="2705">
                        <c:v>2.6050000000000101E-2</c:v>
                      </c:pt>
                      <c:pt idx="2706">
                        <c:v>2.60600000000001E-2</c:v>
                      </c:pt>
                      <c:pt idx="2707">
                        <c:v>2.60700000000001E-2</c:v>
                      </c:pt>
                      <c:pt idx="2708">
                        <c:v>2.60800000000001E-2</c:v>
                      </c:pt>
                      <c:pt idx="2709">
                        <c:v>2.6090000000000099E-2</c:v>
                      </c:pt>
                      <c:pt idx="2710">
                        <c:v>2.6100000000000099E-2</c:v>
                      </c:pt>
                      <c:pt idx="2711">
                        <c:v>2.6110000000000098E-2</c:v>
                      </c:pt>
                      <c:pt idx="2712">
                        <c:v>2.6120000000000101E-2</c:v>
                      </c:pt>
                      <c:pt idx="2713">
                        <c:v>2.6130000000000101E-2</c:v>
                      </c:pt>
                      <c:pt idx="2714">
                        <c:v>2.6140000000000101E-2</c:v>
                      </c:pt>
                      <c:pt idx="2715">
                        <c:v>2.61500000000001E-2</c:v>
                      </c:pt>
                      <c:pt idx="2716">
                        <c:v>2.61600000000001E-2</c:v>
                      </c:pt>
                      <c:pt idx="2717">
                        <c:v>2.6170000000000099E-2</c:v>
                      </c:pt>
                      <c:pt idx="2718">
                        <c:v>2.6180000000000099E-2</c:v>
                      </c:pt>
                      <c:pt idx="2719">
                        <c:v>2.6190000000000099E-2</c:v>
                      </c:pt>
                      <c:pt idx="2720">
                        <c:v>2.6200000000000102E-2</c:v>
                      </c:pt>
                      <c:pt idx="2721">
                        <c:v>2.6210000000000101E-2</c:v>
                      </c:pt>
                      <c:pt idx="2722">
                        <c:v>2.6220000000000101E-2</c:v>
                      </c:pt>
                      <c:pt idx="2723">
                        <c:v>2.62300000000001E-2</c:v>
                      </c:pt>
                      <c:pt idx="2724">
                        <c:v>2.62400000000001E-2</c:v>
                      </c:pt>
                      <c:pt idx="2725">
                        <c:v>2.62500000000001E-2</c:v>
                      </c:pt>
                      <c:pt idx="2726">
                        <c:v>2.6260000000000099E-2</c:v>
                      </c:pt>
                      <c:pt idx="2727">
                        <c:v>2.6270000000000099E-2</c:v>
                      </c:pt>
                      <c:pt idx="2728">
                        <c:v>2.6280000000000098E-2</c:v>
                      </c:pt>
                      <c:pt idx="2729">
                        <c:v>2.6290000000000101E-2</c:v>
                      </c:pt>
                      <c:pt idx="2730">
                        <c:v>2.6300000000000101E-2</c:v>
                      </c:pt>
                      <c:pt idx="2731">
                        <c:v>2.6310000000000101E-2</c:v>
                      </c:pt>
                      <c:pt idx="2732">
                        <c:v>2.63200000000001E-2</c:v>
                      </c:pt>
                      <c:pt idx="2733">
                        <c:v>2.63300000000001E-2</c:v>
                      </c:pt>
                      <c:pt idx="2734">
                        <c:v>2.6340000000000099E-2</c:v>
                      </c:pt>
                      <c:pt idx="2735">
                        <c:v>2.6350000000000099E-2</c:v>
                      </c:pt>
                      <c:pt idx="2736">
                        <c:v>2.6360000000000099E-2</c:v>
                      </c:pt>
                      <c:pt idx="2737">
                        <c:v>2.6370000000000102E-2</c:v>
                      </c:pt>
                      <c:pt idx="2738">
                        <c:v>2.6380000000000101E-2</c:v>
                      </c:pt>
                      <c:pt idx="2739">
                        <c:v>2.6390000000000101E-2</c:v>
                      </c:pt>
                      <c:pt idx="2740">
                        <c:v>2.64000000000001E-2</c:v>
                      </c:pt>
                      <c:pt idx="2741">
                        <c:v>2.64100000000001E-2</c:v>
                      </c:pt>
                      <c:pt idx="2742">
                        <c:v>2.64200000000001E-2</c:v>
                      </c:pt>
                      <c:pt idx="2743">
                        <c:v>2.6430000000000099E-2</c:v>
                      </c:pt>
                      <c:pt idx="2744">
                        <c:v>2.6440000000000099E-2</c:v>
                      </c:pt>
                      <c:pt idx="2745">
                        <c:v>2.6450000000000098E-2</c:v>
                      </c:pt>
                      <c:pt idx="2746">
                        <c:v>2.6460000000000101E-2</c:v>
                      </c:pt>
                      <c:pt idx="2747">
                        <c:v>2.6470000000000101E-2</c:v>
                      </c:pt>
                      <c:pt idx="2748">
                        <c:v>2.6480000000000101E-2</c:v>
                      </c:pt>
                      <c:pt idx="2749">
                        <c:v>2.64900000000001E-2</c:v>
                      </c:pt>
                      <c:pt idx="2750">
                        <c:v>2.65000000000001E-2</c:v>
                      </c:pt>
                      <c:pt idx="2751">
                        <c:v>2.6510000000000099E-2</c:v>
                      </c:pt>
                      <c:pt idx="2752">
                        <c:v>2.6520000000000099E-2</c:v>
                      </c:pt>
                      <c:pt idx="2753">
                        <c:v>2.6530000000000099E-2</c:v>
                      </c:pt>
                      <c:pt idx="2754">
                        <c:v>2.6540000000000102E-2</c:v>
                      </c:pt>
                      <c:pt idx="2755">
                        <c:v>2.6550000000000101E-2</c:v>
                      </c:pt>
                      <c:pt idx="2756">
                        <c:v>2.6560000000000101E-2</c:v>
                      </c:pt>
                      <c:pt idx="2757">
                        <c:v>2.65700000000001E-2</c:v>
                      </c:pt>
                      <c:pt idx="2758">
                        <c:v>2.65800000000001E-2</c:v>
                      </c:pt>
                      <c:pt idx="2759">
                        <c:v>2.65900000000001E-2</c:v>
                      </c:pt>
                      <c:pt idx="2760">
                        <c:v>2.6600000000000099E-2</c:v>
                      </c:pt>
                      <c:pt idx="2761">
                        <c:v>2.6610000000000099E-2</c:v>
                      </c:pt>
                      <c:pt idx="2762">
                        <c:v>2.6620000000000098E-2</c:v>
                      </c:pt>
                      <c:pt idx="2763">
                        <c:v>2.6630000000000102E-2</c:v>
                      </c:pt>
                      <c:pt idx="2764">
                        <c:v>2.6640000000000101E-2</c:v>
                      </c:pt>
                      <c:pt idx="2765">
                        <c:v>2.6650000000000101E-2</c:v>
                      </c:pt>
                      <c:pt idx="2766">
                        <c:v>2.66600000000001E-2</c:v>
                      </c:pt>
                      <c:pt idx="2767">
                        <c:v>2.66700000000001E-2</c:v>
                      </c:pt>
                      <c:pt idx="2768">
                        <c:v>2.6680000000000099E-2</c:v>
                      </c:pt>
                      <c:pt idx="2769">
                        <c:v>2.6690000000000099E-2</c:v>
                      </c:pt>
                      <c:pt idx="2770">
                        <c:v>2.6700000000000099E-2</c:v>
                      </c:pt>
                      <c:pt idx="2771">
                        <c:v>2.6710000000000102E-2</c:v>
                      </c:pt>
                      <c:pt idx="2772">
                        <c:v>2.6720000000000101E-2</c:v>
                      </c:pt>
                      <c:pt idx="2773">
                        <c:v>2.6730000000000101E-2</c:v>
                      </c:pt>
                      <c:pt idx="2774">
                        <c:v>2.67400000000001E-2</c:v>
                      </c:pt>
                      <c:pt idx="2775">
                        <c:v>2.67500000000001E-2</c:v>
                      </c:pt>
                      <c:pt idx="2776">
                        <c:v>2.67600000000001E-2</c:v>
                      </c:pt>
                      <c:pt idx="2777">
                        <c:v>2.6770000000000099E-2</c:v>
                      </c:pt>
                      <c:pt idx="2778">
                        <c:v>2.6780000000000099E-2</c:v>
                      </c:pt>
                      <c:pt idx="2779">
                        <c:v>2.6790000000000098E-2</c:v>
                      </c:pt>
                      <c:pt idx="2780">
                        <c:v>2.6800000000000102E-2</c:v>
                      </c:pt>
                      <c:pt idx="2781">
                        <c:v>2.6810000000000101E-2</c:v>
                      </c:pt>
                      <c:pt idx="2782">
                        <c:v>2.6820000000000101E-2</c:v>
                      </c:pt>
                      <c:pt idx="2783">
                        <c:v>2.68300000000001E-2</c:v>
                      </c:pt>
                      <c:pt idx="2784">
                        <c:v>2.68400000000001E-2</c:v>
                      </c:pt>
                      <c:pt idx="2785">
                        <c:v>2.6850000000000099E-2</c:v>
                      </c:pt>
                      <c:pt idx="2786">
                        <c:v>2.6860000000000099E-2</c:v>
                      </c:pt>
                      <c:pt idx="2787">
                        <c:v>2.6870000000000099E-2</c:v>
                      </c:pt>
                      <c:pt idx="2788">
                        <c:v>2.6880000000000102E-2</c:v>
                      </c:pt>
                      <c:pt idx="2789">
                        <c:v>2.6890000000000101E-2</c:v>
                      </c:pt>
                      <c:pt idx="2790">
                        <c:v>2.6900000000000101E-2</c:v>
                      </c:pt>
                      <c:pt idx="2791">
                        <c:v>2.6910000000000101E-2</c:v>
                      </c:pt>
                      <c:pt idx="2792">
                        <c:v>2.69200000000001E-2</c:v>
                      </c:pt>
                      <c:pt idx="2793">
                        <c:v>2.69300000000001E-2</c:v>
                      </c:pt>
                      <c:pt idx="2794">
                        <c:v>2.6940000000000099E-2</c:v>
                      </c:pt>
                      <c:pt idx="2795">
                        <c:v>2.6950000000000099E-2</c:v>
                      </c:pt>
                      <c:pt idx="2796">
                        <c:v>2.6960000000000098E-2</c:v>
                      </c:pt>
                      <c:pt idx="2797">
                        <c:v>2.6970000000000102E-2</c:v>
                      </c:pt>
                      <c:pt idx="2798">
                        <c:v>2.6980000000000101E-2</c:v>
                      </c:pt>
                      <c:pt idx="2799">
                        <c:v>2.6990000000000101E-2</c:v>
                      </c:pt>
                      <c:pt idx="2800">
                        <c:v>2.70000000000001E-2</c:v>
                      </c:pt>
                      <c:pt idx="2801">
                        <c:v>2.70100000000001E-2</c:v>
                      </c:pt>
                      <c:pt idx="2802">
                        <c:v>2.7020000000000099E-2</c:v>
                      </c:pt>
                      <c:pt idx="2803">
                        <c:v>2.7030000000000099E-2</c:v>
                      </c:pt>
                      <c:pt idx="2804">
                        <c:v>2.7040000000000099E-2</c:v>
                      </c:pt>
                      <c:pt idx="2805">
                        <c:v>2.7050000000000098E-2</c:v>
                      </c:pt>
                      <c:pt idx="2806">
                        <c:v>2.7060000000000101E-2</c:v>
                      </c:pt>
                      <c:pt idx="2807">
                        <c:v>2.7070000000000101E-2</c:v>
                      </c:pt>
                      <c:pt idx="2808">
                        <c:v>2.7080000000000101E-2</c:v>
                      </c:pt>
                      <c:pt idx="2809">
                        <c:v>2.70900000000001E-2</c:v>
                      </c:pt>
                      <c:pt idx="2810">
                        <c:v>2.71000000000001E-2</c:v>
                      </c:pt>
                      <c:pt idx="2811">
                        <c:v>2.7110000000000099E-2</c:v>
                      </c:pt>
                      <c:pt idx="2812">
                        <c:v>2.7120000000000099E-2</c:v>
                      </c:pt>
                      <c:pt idx="2813">
                        <c:v>2.7130000000000098E-2</c:v>
                      </c:pt>
                      <c:pt idx="2814">
                        <c:v>2.7140000000000102E-2</c:v>
                      </c:pt>
                      <c:pt idx="2815">
                        <c:v>2.7150000000000101E-2</c:v>
                      </c:pt>
                      <c:pt idx="2816">
                        <c:v>2.7160000000000101E-2</c:v>
                      </c:pt>
                      <c:pt idx="2817">
                        <c:v>2.71700000000001E-2</c:v>
                      </c:pt>
                      <c:pt idx="2818">
                        <c:v>2.71800000000001E-2</c:v>
                      </c:pt>
                      <c:pt idx="2819">
                        <c:v>2.71900000000001E-2</c:v>
                      </c:pt>
                      <c:pt idx="2820">
                        <c:v>2.7200000000000099E-2</c:v>
                      </c:pt>
                      <c:pt idx="2821">
                        <c:v>2.7210000000000099E-2</c:v>
                      </c:pt>
                      <c:pt idx="2822">
                        <c:v>2.7220000000000098E-2</c:v>
                      </c:pt>
                      <c:pt idx="2823">
                        <c:v>2.7230000000000101E-2</c:v>
                      </c:pt>
                      <c:pt idx="2824">
                        <c:v>2.7240000000000101E-2</c:v>
                      </c:pt>
                      <c:pt idx="2825">
                        <c:v>2.7250000000000101E-2</c:v>
                      </c:pt>
                      <c:pt idx="2826">
                        <c:v>2.72600000000001E-2</c:v>
                      </c:pt>
                      <c:pt idx="2827">
                        <c:v>2.72700000000001E-2</c:v>
                      </c:pt>
                      <c:pt idx="2828">
                        <c:v>2.7280000000000099E-2</c:v>
                      </c:pt>
                      <c:pt idx="2829">
                        <c:v>2.7290000000000099E-2</c:v>
                      </c:pt>
                      <c:pt idx="2830">
                        <c:v>2.7300000000000098E-2</c:v>
                      </c:pt>
                      <c:pt idx="2831">
                        <c:v>2.7310000000000102E-2</c:v>
                      </c:pt>
                      <c:pt idx="2832">
                        <c:v>2.7320000000000101E-2</c:v>
                      </c:pt>
                      <c:pt idx="2833">
                        <c:v>2.7330000000000101E-2</c:v>
                      </c:pt>
                      <c:pt idx="2834">
                        <c:v>2.73400000000001E-2</c:v>
                      </c:pt>
                      <c:pt idx="2835">
                        <c:v>2.73500000000001E-2</c:v>
                      </c:pt>
                      <c:pt idx="2836">
                        <c:v>2.73600000000001E-2</c:v>
                      </c:pt>
                      <c:pt idx="2837">
                        <c:v>2.7370000000000099E-2</c:v>
                      </c:pt>
                      <c:pt idx="2838">
                        <c:v>2.7380000000000099E-2</c:v>
                      </c:pt>
                      <c:pt idx="2839">
                        <c:v>2.7390000000000098E-2</c:v>
                      </c:pt>
                      <c:pt idx="2840">
                        <c:v>2.7400000000000101E-2</c:v>
                      </c:pt>
                      <c:pt idx="2841">
                        <c:v>2.7410000000000101E-2</c:v>
                      </c:pt>
                      <c:pt idx="2842">
                        <c:v>2.7420000000000101E-2</c:v>
                      </c:pt>
                      <c:pt idx="2843">
                        <c:v>2.74300000000001E-2</c:v>
                      </c:pt>
                      <c:pt idx="2844">
                        <c:v>2.74400000000001E-2</c:v>
                      </c:pt>
                      <c:pt idx="2845">
                        <c:v>2.7450000000000099E-2</c:v>
                      </c:pt>
                      <c:pt idx="2846">
                        <c:v>2.7460000000000099E-2</c:v>
                      </c:pt>
                      <c:pt idx="2847">
                        <c:v>2.7470000000000099E-2</c:v>
                      </c:pt>
                      <c:pt idx="2848">
                        <c:v>2.7480000000000102E-2</c:v>
                      </c:pt>
                      <c:pt idx="2849">
                        <c:v>2.7490000000000101E-2</c:v>
                      </c:pt>
                      <c:pt idx="2850">
                        <c:v>2.7500000000000101E-2</c:v>
                      </c:pt>
                      <c:pt idx="2851">
                        <c:v>2.75100000000001E-2</c:v>
                      </c:pt>
                      <c:pt idx="2852">
                        <c:v>2.75200000000001E-2</c:v>
                      </c:pt>
                      <c:pt idx="2853">
                        <c:v>2.75300000000001E-2</c:v>
                      </c:pt>
                      <c:pt idx="2854">
                        <c:v>2.7540000000000099E-2</c:v>
                      </c:pt>
                      <c:pt idx="2855">
                        <c:v>2.7550000000000099E-2</c:v>
                      </c:pt>
                      <c:pt idx="2856">
                        <c:v>2.7560000000000098E-2</c:v>
                      </c:pt>
                      <c:pt idx="2857">
                        <c:v>2.7570000000000101E-2</c:v>
                      </c:pt>
                      <c:pt idx="2858">
                        <c:v>2.7580000000000101E-2</c:v>
                      </c:pt>
                      <c:pt idx="2859">
                        <c:v>2.7590000000000101E-2</c:v>
                      </c:pt>
                      <c:pt idx="2860">
                        <c:v>2.76000000000001E-2</c:v>
                      </c:pt>
                      <c:pt idx="2861">
                        <c:v>2.76100000000001E-2</c:v>
                      </c:pt>
                      <c:pt idx="2862">
                        <c:v>2.7620000000000099E-2</c:v>
                      </c:pt>
                      <c:pt idx="2863">
                        <c:v>2.7630000000000099E-2</c:v>
                      </c:pt>
                      <c:pt idx="2864">
                        <c:v>2.7640000000000099E-2</c:v>
                      </c:pt>
                      <c:pt idx="2865">
                        <c:v>2.7650000000000102E-2</c:v>
                      </c:pt>
                      <c:pt idx="2866">
                        <c:v>2.7660000000000101E-2</c:v>
                      </c:pt>
                      <c:pt idx="2867">
                        <c:v>2.7670000000000101E-2</c:v>
                      </c:pt>
                      <c:pt idx="2868">
                        <c:v>2.76800000000001E-2</c:v>
                      </c:pt>
                      <c:pt idx="2869">
                        <c:v>2.76900000000001E-2</c:v>
                      </c:pt>
                      <c:pt idx="2870">
                        <c:v>2.77000000000001E-2</c:v>
                      </c:pt>
                      <c:pt idx="2871">
                        <c:v>2.7710000000000099E-2</c:v>
                      </c:pt>
                      <c:pt idx="2872">
                        <c:v>2.7720000000000099E-2</c:v>
                      </c:pt>
                      <c:pt idx="2873">
                        <c:v>2.7730000000000098E-2</c:v>
                      </c:pt>
                      <c:pt idx="2874">
                        <c:v>2.7740000000000101E-2</c:v>
                      </c:pt>
                      <c:pt idx="2875">
                        <c:v>2.7750000000000101E-2</c:v>
                      </c:pt>
                      <c:pt idx="2876">
                        <c:v>2.7760000000000101E-2</c:v>
                      </c:pt>
                      <c:pt idx="2877">
                        <c:v>2.77700000000001E-2</c:v>
                      </c:pt>
                      <c:pt idx="2878">
                        <c:v>2.77800000000001E-2</c:v>
                      </c:pt>
                      <c:pt idx="2879">
                        <c:v>2.7790000000000099E-2</c:v>
                      </c:pt>
                      <c:pt idx="2880">
                        <c:v>2.7800000000000099E-2</c:v>
                      </c:pt>
                      <c:pt idx="2881">
                        <c:v>2.7810000000000099E-2</c:v>
                      </c:pt>
                      <c:pt idx="2882">
                        <c:v>2.7820000000000102E-2</c:v>
                      </c:pt>
                      <c:pt idx="2883">
                        <c:v>2.7830000000000101E-2</c:v>
                      </c:pt>
                      <c:pt idx="2884">
                        <c:v>2.7840000000000101E-2</c:v>
                      </c:pt>
                      <c:pt idx="2885">
                        <c:v>2.78500000000001E-2</c:v>
                      </c:pt>
                      <c:pt idx="2886">
                        <c:v>2.78600000000001E-2</c:v>
                      </c:pt>
                      <c:pt idx="2887">
                        <c:v>2.78700000000001E-2</c:v>
                      </c:pt>
                      <c:pt idx="2888">
                        <c:v>2.7880000000000099E-2</c:v>
                      </c:pt>
                      <c:pt idx="2889">
                        <c:v>2.7890000000000099E-2</c:v>
                      </c:pt>
                      <c:pt idx="2890">
                        <c:v>2.7900000000000098E-2</c:v>
                      </c:pt>
                      <c:pt idx="2891">
                        <c:v>2.7910000000000101E-2</c:v>
                      </c:pt>
                      <c:pt idx="2892">
                        <c:v>2.7920000000000101E-2</c:v>
                      </c:pt>
                      <c:pt idx="2893">
                        <c:v>2.7930000000000101E-2</c:v>
                      </c:pt>
                      <c:pt idx="2894">
                        <c:v>2.79400000000001E-2</c:v>
                      </c:pt>
                      <c:pt idx="2895">
                        <c:v>2.79500000000001E-2</c:v>
                      </c:pt>
                      <c:pt idx="2896">
                        <c:v>2.7960000000000099E-2</c:v>
                      </c:pt>
                      <c:pt idx="2897">
                        <c:v>2.7970000000000099E-2</c:v>
                      </c:pt>
                      <c:pt idx="2898">
                        <c:v>2.7980000000000099E-2</c:v>
                      </c:pt>
                      <c:pt idx="2899">
                        <c:v>2.7990000000000102E-2</c:v>
                      </c:pt>
                      <c:pt idx="2900">
                        <c:v>2.8000000000000101E-2</c:v>
                      </c:pt>
                      <c:pt idx="2901">
                        <c:v>2.8010000000000101E-2</c:v>
                      </c:pt>
                      <c:pt idx="2902">
                        <c:v>2.80200000000001E-2</c:v>
                      </c:pt>
                      <c:pt idx="2903">
                        <c:v>2.80300000000001E-2</c:v>
                      </c:pt>
                      <c:pt idx="2904">
                        <c:v>2.80400000000001E-2</c:v>
                      </c:pt>
                      <c:pt idx="2905">
                        <c:v>2.8050000000000099E-2</c:v>
                      </c:pt>
                      <c:pt idx="2906">
                        <c:v>2.8060000000000099E-2</c:v>
                      </c:pt>
                      <c:pt idx="2907">
                        <c:v>2.8070000000000098E-2</c:v>
                      </c:pt>
                      <c:pt idx="2908">
                        <c:v>2.8080000000000101E-2</c:v>
                      </c:pt>
                      <c:pt idx="2909">
                        <c:v>2.8090000000000101E-2</c:v>
                      </c:pt>
                      <c:pt idx="2910">
                        <c:v>2.8100000000000101E-2</c:v>
                      </c:pt>
                      <c:pt idx="2911">
                        <c:v>2.81100000000001E-2</c:v>
                      </c:pt>
                      <c:pt idx="2912">
                        <c:v>2.81200000000001E-2</c:v>
                      </c:pt>
                      <c:pt idx="2913">
                        <c:v>2.8130000000000099E-2</c:v>
                      </c:pt>
                      <c:pt idx="2914">
                        <c:v>2.8140000000000099E-2</c:v>
                      </c:pt>
                      <c:pt idx="2915">
                        <c:v>2.8150000000000099E-2</c:v>
                      </c:pt>
                      <c:pt idx="2916">
                        <c:v>2.8160000000000102E-2</c:v>
                      </c:pt>
                      <c:pt idx="2917">
                        <c:v>2.8170000000000101E-2</c:v>
                      </c:pt>
                      <c:pt idx="2918">
                        <c:v>2.8180000000000101E-2</c:v>
                      </c:pt>
                      <c:pt idx="2919">
                        <c:v>2.81900000000001E-2</c:v>
                      </c:pt>
                      <c:pt idx="2920">
                        <c:v>2.82000000000001E-2</c:v>
                      </c:pt>
                      <c:pt idx="2921">
                        <c:v>2.82100000000001E-2</c:v>
                      </c:pt>
                      <c:pt idx="2922">
                        <c:v>2.8220000000000099E-2</c:v>
                      </c:pt>
                      <c:pt idx="2923">
                        <c:v>2.8230000000000099E-2</c:v>
                      </c:pt>
                      <c:pt idx="2924">
                        <c:v>2.8240000000000098E-2</c:v>
                      </c:pt>
                      <c:pt idx="2925">
                        <c:v>2.8250000000000101E-2</c:v>
                      </c:pt>
                      <c:pt idx="2926">
                        <c:v>2.8260000000000101E-2</c:v>
                      </c:pt>
                      <c:pt idx="2927">
                        <c:v>2.8270000000000101E-2</c:v>
                      </c:pt>
                      <c:pt idx="2928">
                        <c:v>2.82800000000001E-2</c:v>
                      </c:pt>
                      <c:pt idx="2929">
                        <c:v>2.82900000000001E-2</c:v>
                      </c:pt>
                      <c:pt idx="2930">
                        <c:v>2.8300000000000099E-2</c:v>
                      </c:pt>
                      <c:pt idx="2931">
                        <c:v>2.8310000000000099E-2</c:v>
                      </c:pt>
                      <c:pt idx="2932">
                        <c:v>2.8320000000000099E-2</c:v>
                      </c:pt>
                      <c:pt idx="2933">
                        <c:v>2.8330000000000102E-2</c:v>
                      </c:pt>
                      <c:pt idx="2934">
                        <c:v>2.8340000000000101E-2</c:v>
                      </c:pt>
                      <c:pt idx="2935">
                        <c:v>2.8350000000000101E-2</c:v>
                      </c:pt>
                      <c:pt idx="2936">
                        <c:v>2.83600000000001E-2</c:v>
                      </c:pt>
                      <c:pt idx="2937">
                        <c:v>2.83700000000001E-2</c:v>
                      </c:pt>
                      <c:pt idx="2938">
                        <c:v>2.83800000000001E-2</c:v>
                      </c:pt>
                      <c:pt idx="2939">
                        <c:v>2.8390000000000099E-2</c:v>
                      </c:pt>
                      <c:pt idx="2940">
                        <c:v>2.8400000000000099E-2</c:v>
                      </c:pt>
                      <c:pt idx="2941">
                        <c:v>2.8410000000000098E-2</c:v>
                      </c:pt>
                      <c:pt idx="2942">
                        <c:v>2.8420000000000101E-2</c:v>
                      </c:pt>
                      <c:pt idx="2943">
                        <c:v>2.8430000000000101E-2</c:v>
                      </c:pt>
                      <c:pt idx="2944">
                        <c:v>2.8440000000000101E-2</c:v>
                      </c:pt>
                      <c:pt idx="2945">
                        <c:v>2.84500000000001E-2</c:v>
                      </c:pt>
                      <c:pt idx="2946">
                        <c:v>2.84600000000001E-2</c:v>
                      </c:pt>
                      <c:pt idx="2947">
                        <c:v>2.8470000000000099E-2</c:v>
                      </c:pt>
                      <c:pt idx="2948">
                        <c:v>2.8480000000000099E-2</c:v>
                      </c:pt>
                      <c:pt idx="2949">
                        <c:v>2.8490000000000099E-2</c:v>
                      </c:pt>
                      <c:pt idx="2950">
                        <c:v>2.8500000000000102E-2</c:v>
                      </c:pt>
                      <c:pt idx="2951">
                        <c:v>2.8510000000000101E-2</c:v>
                      </c:pt>
                      <c:pt idx="2952">
                        <c:v>2.8520000000000101E-2</c:v>
                      </c:pt>
                      <c:pt idx="2953">
                        <c:v>2.85300000000001E-2</c:v>
                      </c:pt>
                      <c:pt idx="2954">
                        <c:v>2.85400000000001E-2</c:v>
                      </c:pt>
                      <c:pt idx="2955">
                        <c:v>2.85500000000001E-2</c:v>
                      </c:pt>
                      <c:pt idx="2956">
                        <c:v>2.8560000000000099E-2</c:v>
                      </c:pt>
                      <c:pt idx="2957">
                        <c:v>2.8570000000000099E-2</c:v>
                      </c:pt>
                      <c:pt idx="2958">
                        <c:v>2.8580000000000098E-2</c:v>
                      </c:pt>
                      <c:pt idx="2959">
                        <c:v>2.8590000000000101E-2</c:v>
                      </c:pt>
                      <c:pt idx="2960">
                        <c:v>2.8600000000000101E-2</c:v>
                      </c:pt>
                      <c:pt idx="2961">
                        <c:v>2.8610000000000101E-2</c:v>
                      </c:pt>
                      <c:pt idx="2962">
                        <c:v>2.86200000000001E-2</c:v>
                      </c:pt>
                      <c:pt idx="2963">
                        <c:v>2.86300000000001E-2</c:v>
                      </c:pt>
                      <c:pt idx="2964">
                        <c:v>2.8640000000000099E-2</c:v>
                      </c:pt>
                      <c:pt idx="2965">
                        <c:v>2.8650000000000099E-2</c:v>
                      </c:pt>
                      <c:pt idx="2966">
                        <c:v>2.8660000000000099E-2</c:v>
                      </c:pt>
                      <c:pt idx="2967">
                        <c:v>2.8670000000000102E-2</c:v>
                      </c:pt>
                      <c:pt idx="2968">
                        <c:v>2.8680000000000101E-2</c:v>
                      </c:pt>
                      <c:pt idx="2969">
                        <c:v>2.8690000000000101E-2</c:v>
                      </c:pt>
                      <c:pt idx="2970">
                        <c:v>2.87000000000001E-2</c:v>
                      </c:pt>
                      <c:pt idx="2971">
                        <c:v>2.87100000000001E-2</c:v>
                      </c:pt>
                      <c:pt idx="2972">
                        <c:v>2.87200000000001E-2</c:v>
                      </c:pt>
                      <c:pt idx="2973">
                        <c:v>2.8730000000000099E-2</c:v>
                      </c:pt>
                      <c:pt idx="2974">
                        <c:v>2.8740000000000099E-2</c:v>
                      </c:pt>
                      <c:pt idx="2975">
                        <c:v>2.8750000000000098E-2</c:v>
                      </c:pt>
                      <c:pt idx="2976">
                        <c:v>2.8760000000000101E-2</c:v>
                      </c:pt>
                      <c:pt idx="2977">
                        <c:v>2.8770000000000101E-2</c:v>
                      </c:pt>
                      <c:pt idx="2978">
                        <c:v>2.8780000000000101E-2</c:v>
                      </c:pt>
                      <c:pt idx="2979">
                        <c:v>2.87900000000001E-2</c:v>
                      </c:pt>
                      <c:pt idx="2980">
                        <c:v>2.88000000000001E-2</c:v>
                      </c:pt>
                      <c:pt idx="2981">
                        <c:v>2.8810000000000099E-2</c:v>
                      </c:pt>
                      <c:pt idx="2982">
                        <c:v>2.8820000000000099E-2</c:v>
                      </c:pt>
                      <c:pt idx="2983">
                        <c:v>2.8830000000000099E-2</c:v>
                      </c:pt>
                      <c:pt idx="2984">
                        <c:v>2.8840000000000102E-2</c:v>
                      </c:pt>
                      <c:pt idx="2985">
                        <c:v>2.8850000000000101E-2</c:v>
                      </c:pt>
                      <c:pt idx="2986">
                        <c:v>2.8860000000000101E-2</c:v>
                      </c:pt>
                      <c:pt idx="2987">
                        <c:v>2.88700000000001E-2</c:v>
                      </c:pt>
                      <c:pt idx="2988">
                        <c:v>2.88800000000001E-2</c:v>
                      </c:pt>
                      <c:pt idx="2989">
                        <c:v>2.88900000000001E-2</c:v>
                      </c:pt>
                      <c:pt idx="2990">
                        <c:v>2.8900000000000099E-2</c:v>
                      </c:pt>
                      <c:pt idx="2991">
                        <c:v>2.8910000000000099E-2</c:v>
                      </c:pt>
                      <c:pt idx="2992">
                        <c:v>2.8920000000000098E-2</c:v>
                      </c:pt>
                      <c:pt idx="2993">
                        <c:v>2.8930000000000101E-2</c:v>
                      </c:pt>
                      <c:pt idx="2994">
                        <c:v>2.8940000000000101E-2</c:v>
                      </c:pt>
                      <c:pt idx="2995">
                        <c:v>2.8950000000000101E-2</c:v>
                      </c:pt>
                      <c:pt idx="2996">
                        <c:v>2.89600000000001E-2</c:v>
                      </c:pt>
                      <c:pt idx="2997">
                        <c:v>2.89700000000001E-2</c:v>
                      </c:pt>
                      <c:pt idx="2998">
                        <c:v>2.8980000000000099E-2</c:v>
                      </c:pt>
                      <c:pt idx="2999">
                        <c:v>2.8990000000000099E-2</c:v>
                      </c:pt>
                      <c:pt idx="3000">
                        <c:v>2.9000000000000099E-2</c:v>
                      </c:pt>
                      <c:pt idx="3001">
                        <c:v>2.9010000000000102E-2</c:v>
                      </c:pt>
                      <c:pt idx="3002">
                        <c:v>2.9020000000000101E-2</c:v>
                      </c:pt>
                      <c:pt idx="3003">
                        <c:v>2.9030000000000101E-2</c:v>
                      </c:pt>
                      <c:pt idx="3004">
                        <c:v>2.90400000000001E-2</c:v>
                      </c:pt>
                      <c:pt idx="3005">
                        <c:v>2.90500000000001E-2</c:v>
                      </c:pt>
                      <c:pt idx="3006">
                        <c:v>2.90600000000001E-2</c:v>
                      </c:pt>
                      <c:pt idx="3007">
                        <c:v>2.9070000000000099E-2</c:v>
                      </c:pt>
                      <c:pt idx="3008">
                        <c:v>2.9080000000000099E-2</c:v>
                      </c:pt>
                      <c:pt idx="3009">
                        <c:v>2.9090000000000098E-2</c:v>
                      </c:pt>
                      <c:pt idx="3010">
                        <c:v>2.9100000000000101E-2</c:v>
                      </c:pt>
                      <c:pt idx="3011">
                        <c:v>2.9110000000000101E-2</c:v>
                      </c:pt>
                      <c:pt idx="3012">
                        <c:v>2.9120000000000101E-2</c:v>
                      </c:pt>
                      <c:pt idx="3013">
                        <c:v>2.91300000000001E-2</c:v>
                      </c:pt>
                      <c:pt idx="3014">
                        <c:v>2.91400000000001E-2</c:v>
                      </c:pt>
                      <c:pt idx="3015">
                        <c:v>2.9150000000000099E-2</c:v>
                      </c:pt>
                      <c:pt idx="3016">
                        <c:v>2.9160000000000099E-2</c:v>
                      </c:pt>
                      <c:pt idx="3017">
                        <c:v>2.9170000000000099E-2</c:v>
                      </c:pt>
                      <c:pt idx="3018">
                        <c:v>2.9180000000000102E-2</c:v>
                      </c:pt>
                      <c:pt idx="3019">
                        <c:v>2.9190000000000101E-2</c:v>
                      </c:pt>
                      <c:pt idx="3020">
                        <c:v>2.9200000000000101E-2</c:v>
                      </c:pt>
                      <c:pt idx="3021">
                        <c:v>2.92100000000001E-2</c:v>
                      </c:pt>
                      <c:pt idx="3022">
                        <c:v>2.92200000000001E-2</c:v>
                      </c:pt>
                      <c:pt idx="3023">
                        <c:v>2.92300000000001E-2</c:v>
                      </c:pt>
                      <c:pt idx="3024">
                        <c:v>2.9240000000000099E-2</c:v>
                      </c:pt>
                      <c:pt idx="3025">
                        <c:v>2.9250000000000099E-2</c:v>
                      </c:pt>
                      <c:pt idx="3026">
                        <c:v>2.9260000000000098E-2</c:v>
                      </c:pt>
                      <c:pt idx="3027">
                        <c:v>2.9270000000000101E-2</c:v>
                      </c:pt>
                      <c:pt idx="3028">
                        <c:v>2.9280000000000101E-2</c:v>
                      </c:pt>
                      <c:pt idx="3029">
                        <c:v>2.9290000000000101E-2</c:v>
                      </c:pt>
                      <c:pt idx="3030">
                        <c:v>2.93000000000001E-2</c:v>
                      </c:pt>
                      <c:pt idx="3031">
                        <c:v>2.93100000000001E-2</c:v>
                      </c:pt>
                      <c:pt idx="3032">
                        <c:v>2.9320000000000099E-2</c:v>
                      </c:pt>
                      <c:pt idx="3033">
                        <c:v>2.9330000000000099E-2</c:v>
                      </c:pt>
                      <c:pt idx="3034">
                        <c:v>2.9340000000000099E-2</c:v>
                      </c:pt>
                      <c:pt idx="3035">
                        <c:v>2.9350000000000102E-2</c:v>
                      </c:pt>
                      <c:pt idx="3036">
                        <c:v>2.9360000000000101E-2</c:v>
                      </c:pt>
                      <c:pt idx="3037">
                        <c:v>2.9370000000000101E-2</c:v>
                      </c:pt>
                      <c:pt idx="3038">
                        <c:v>2.93800000000001E-2</c:v>
                      </c:pt>
                      <c:pt idx="3039">
                        <c:v>2.93900000000001E-2</c:v>
                      </c:pt>
                      <c:pt idx="3040">
                        <c:v>2.94000000000001E-2</c:v>
                      </c:pt>
                      <c:pt idx="3041">
                        <c:v>2.9410000000000099E-2</c:v>
                      </c:pt>
                      <c:pt idx="3042">
                        <c:v>2.9420000000000099E-2</c:v>
                      </c:pt>
                      <c:pt idx="3043">
                        <c:v>2.9430000000000098E-2</c:v>
                      </c:pt>
                      <c:pt idx="3044">
                        <c:v>2.9440000000000102E-2</c:v>
                      </c:pt>
                      <c:pt idx="3045">
                        <c:v>2.9450000000000101E-2</c:v>
                      </c:pt>
                      <c:pt idx="3046">
                        <c:v>2.9460000000000101E-2</c:v>
                      </c:pt>
                      <c:pt idx="3047">
                        <c:v>2.94700000000001E-2</c:v>
                      </c:pt>
                      <c:pt idx="3048">
                        <c:v>2.94800000000001E-2</c:v>
                      </c:pt>
                      <c:pt idx="3049">
                        <c:v>2.9490000000000099E-2</c:v>
                      </c:pt>
                      <c:pt idx="3050">
                        <c:v>2.9500000000000099E-2</c:v>
                      </c:pt>
                      <c:pt idx="3051">
                        <c:v>2.9510000000000099E-2</c:v>
                      </c:pt>
                      <c:pt idx="3052">
                        <c:v>2.9520000000000102E-2</c:v>
                      </c:pt>
                      <c:pt idx="3053">
                        <c:v>2.9530000000000101E-2</c:v>
                      </c:pt>
                      <c:pt idx="3054">
                        <c:v>2.9540000000000101E-2</c:v>
                      </c:pt>
                      <c:pt idx="3055">
                        <c:v>2.95500000000001E-2</c:v>
                      </c:pt>
                      <c:pt idx="3056">
                        <c:v>2.95600000000001E-2</c:v>
                      </c:pt>
                      <c:pt idx="3057">
                        <c:v>2.95700000000001E-2</c:v>
                      </c:pt>
                      <c:pt idx="3058">
                        <c:v>2.9580000000000099E-2</c:v>
                      </c:pt>
                      <c:pt idx="3059">
                        <c:v>2.9590000000000099E-2</c:v>
                      </c:pt>
                      <c:pt idx="3060">
                        <c:v>2.9600000000000098E-2</c:v>
                      </c:pt>
                      <c:pt idx="3061">
                        <c:v>2.9610000000000102E-2</c:v>
                      </c:pt>
                      <c:pt idx="3062">
                        <c:v>2.9620000000000101E-2</c:v>
                      </c:pt>
                      <c:pt idx="3063">
                        <c:v>2.9630000000000101E-2</c:v>
                      </c:pt>
                      <c:pt idx="3064">
                        <c:v>2.96400000000001E-2</c:v>
                      </c:pt>
                      <c:pt idx="3065">
                        <c:v>2.96500000000001E-2</c:v>
                      </c:pt>
                      <c:pt idx="3066">
                        <c:v>2.9660000000000099E-2</c:v>
                      </c:pt>
                      <c:pt idx="3067">
                        <c:v>2.9670000000000099E-2</c:v>
                      </c:pt>
                      <c:pt idx="3068">
                        <c:v>2.9680000000000099E-2</c:v>
                      </c:pt>
                      <c:pt idx="3069">
                        <c:v>2.9690000000000102E-2</c:v>
                      </c:pt>
                      <c:pt idx="3070">
                        <c:v>2.9700000000000101E-2</c:v>
                      </c:pt>
                      <c:pt idx="3071">
                        <c:v>2.9710000000000101E-2</c:v>
                      </c:pt>
                      <c:pt idx="3072">
                        <c:v>2.9720000000000101E-2</c:v>
                      </c:pt>
                      <c:pt idx="3073">
                        <c:v>2.97300000000001E-2</c:v>
                      </c:pt>
                      <c:pt idx="3074">
                        <c:v>2.97400000000001E-2</c:v>
                      </c:pt>
                      <c:pt idx="3075">
                        <c:v>2.9750000000000099E-2</c:v>
                      </c:pt>
                      <c:pt idx="3076">
                        <c:v>2.9760000000000099E-2</c:v>
                      </c:pt>
                      <c:pt idx="3077">
                        <c:v>2.9770000000000098E-2</c:v>
                      </c:pt>
                      <c:pt idx="3078">
                        <c:v>2.9780000000000102E-2</c:v>
                      </c:pt>
                      <c:pt idx="3079">
                        <c:v>2.9790000000000101E-2</c:v>
                      </c:pt>
                      <c:pt idx="3080">
                        <c:v>2.9800000000000101E-2</c:v>
                      </c:pt>
                      <c:pt idx="3081">
                        <c:v>2.98100000000001E-2</c:v>
                      </c:pt>
                      <c:pt idx="3082">
                        <c:v>2.98200000000001E-2</c:v>
                      </c:pt>
                      <c:pt idx="3083">
                        <c:v>2.9830000000000099E-2</c:v>
                      </c:pt>
                      <c:pt idx="3084">
                        <c:v>2.9840000000000099E-2</c:v>
                      </c:pt>
                      <c:pt idx="3085">
                        <c:v>2.9850000000000099E-2</c:v>
                      </c:pt>
                      <c:pt idx="3086">
                        <c:v>2.9860000000000098E-2</c:v>
                      </c:pt>
                      <c:pt idx="3087">
                        <c:v>2.9870000000000101E-2</c:v>
                      </c:pt>
                      <c:pt idx="3088">
                        <c:v>2.9880000000000101E-2</c:v>
                      </c:pt>
                      <c:pt idx="3089">
                        <c:v>2.9890000000000101E-2</c:v>
                      </c:pt>
                      <c:pt idx="3090">
                        <c:v>2.99000000000001E-2</c:v>
                      </c:pt>
                      <c:pt idx="3091">
                        <c:v>2.99100000000001E-2</c:v>
                      </c:pt>
                      <c:pt idx="3092">
                        <c:v>2.9920000000000099E-2</c:v>
                      </c:pt>
                      <c:pt idx="3093">
                        <c:v>2.9930000000000099E-2</c:v>
                      </c:pt>
                      <c:pt idx="3094">
                        <c:v>2.9940000000000098E-2</c:v>
                      </c:pt>
                      <c:pt idx="3095">
                        <c:v>2.9950000000000102E-2</c:v>
                      </c:pt>
                      <c:pt idx="3096">
                        <c:v>2.9960000000000101E-2</c:v>
                      </c:pt>
                      <c:pt idx="3097">
                        <c:v>2.9970000000000101E-2</c:v>
                      </c:pt>
                      <c:pt idx="3098">
                        <c:v>2.99800000000001E-2</c:v>
                      </c:pt>
                      <c:pt idx="3099">
                        <c:v>2.99900000000001E-2</c:v>
                      </c:pt>
                      <c:pt idx="3100">
                        <c:v>3.00000000000001E-2</c:v>
                      </c:pt>
                      <c:pt idx="3101">
                        <c:v>3.0010000000000099E-2</c:v>
                      </c:pt>
                      <c:pt idx="3102">
                        <c:v>3.0020000000000099E-2</c:v>
                      </c:pt>
                      <c:pt idx="3103">
                        <c:v>3.0030000000000098E-2</c:v>
                      </c:pt>
                      <c:pt idx="3104">
                        <c:v>3.0040000000000101E-2</c:v>
                      </c:pt>
                      <c:pt idx="3105">
                        <c:v>3.0050000000000101E-2</c:v>
                      </c:pt>
                      <c:pt idx="3106">
                        <c:v>3.0060000000000101E-2</c:v>
                      </c:pt>
                      <c:pt idx="3107">
                        <c:v>3.00700000000001E-2</c:v>
                      </c:pt>
                      <c:pt idx="3108">
                        <c:v>3.00800000000001E-2</c:v>
                      </c:pt>
                      <c:pt idx="3109">
                        <c:v>3.0090000000000099E-2</c:v>
                      </c:pt>
                      <c:pt idx="3110">
                        <c:v>3.0100000000000099E-2</c:v>
                      </c:pt>
                      <c:pt idx="3111">
                        <c:v>3.0110000000000098E-2</c:v>
                      </c:pt>
                      <c:pt idx="3112">
                        <c:v>3.0120000000000102E-2</c:v>
                      </c:pt>
                      <c:pt idx="3113">
                        <c:v>3.0130000000000101E-2</c:v>
                      </c:pt>
                      <c:pt idx="3114">
                        <c:v>3.0140000000000101E-2</c:v>
                      </c:pt>
                      <c:pt idx="3115">
                        <c:v>3.01500000000001E-2</c:v>
                      </c:pt>
                      <c:pt idx="3116">
                        <c:v>3.01600000000001E-2</c:v>
                      </c:pt>
                      <c:pt idx="3117">
                        <c:v>3.01700000000001E-2</c:v>
                      </c:pt>
                      <c:pt idx="3118">
                        <c:v>3.0180000000000099E-2</c:v>
                      </c:pt>
                      <c:pt idx="3119">
                        <c:v>3.0190000000000099E-2</c:v>
                      </c:pt>
                      <c:pt idx="3120">
                        <c:v>3.0200000000000098E-2</c:v>
                      </c:pt>
                      <c:pt idx="3121">
                        <c:v>3.0210000000000101E-2</c:v>
                      </c:pt>
                      <c:pt idx="3122">
                        <c:v>3.0220000000000101E-2</c:v>
                      </c:pt>
                      <c:pt idx="3123">
                        <c:v>3.0230000000000101E-2</c:v>
                      </c:pt>
                      <c:pt idx="3124">
                        <c:v>3.02400000000001E-2</c:v>
                      </c:pt>
                      <c:pt idx="3125">
                        <c:v>3.02500000000001E-2</c:v>
                      </c:pt>
                      <c:pt idx="3126">
                        <c:v>3.0260000000000099E-2</c:v>
                      </c:pt>
                      <c:pt idx="3127">
                        <c:v>3.0270000000000099E-2</c:v>
                      </c:pt>
                      <c:pt idx="3128">
                        <c:v>3.0280000000000099E-2</c:v>
                      </c:pt>
                      <c:pt idx="3129">
                        <c:v>3.0290000000000102E-2</c:v>
                      </c:pt>
                      <c:pt idx="3130">
                        <c:v>3.0300000000000101E-2</c:v>
                      </c:pt>
                      <c:pt idx="3131">
                        <c:v>3.0310000000000101E-2</c:v>
                      </c:pt>
                      <c:pt idx="3132">
                        <c:v>3.03200000000001E-2</c:v>
                      </c:pt>
                      <c:pt idx="3133">
                        <c:v>3.03300000000001E-2</c:v>
                      </c:pt>
                      <c:pt idx="3134">
                        <c:v>3.03400000000001E-2</c:v>
                      </c:pt>
                      <c:pt idx="3135">
                        <c:v>3.0350000000000099E-2</c:v>
                      </c:pt>
                      <c:pt idx="3136">
                        <c:v>3.0360000000000099E-2</c:v>
                      </c:pt>
                      <c:pt idx="3137">
                        <c:v>3.0370000000000098E-2</c:v>
                      </c:pt>
                      <c:pt idx="3138">
                        <c:v>3.0380000000000101E-2</c:v>
                      </c:pt>
                      <c:pt idx="3139">
                        <c:v>3.0390000000000101E-2</c:v>
                      </c:pt>
                      <c:pt idx="3140">
                        <c:v>3.0400000000000101E-2</c:v>
                      </c:pt>
                      <c:pt idx="3141">
                        <c:v>3.04100000000001E-2</c:v>
                      </c:pt>
                      <c:pt idx="3142">
                        <c:v>3.04200000000001E-2</c:v>
                      </c:pt>
                      <c:pt idx="3143">
                        <c:v>3.0430000000000099E-2</c:v>
                      </c:pt>
                      <c:pt idx="3144">
                        <c:v>3.0440000000000099E-2</c:v>
                      </c:pt>
                      <c:pt idx="3145">
                        <c:v>3.0450000000000099E-2</c:v>
                      </c:pt>
                      <c:pt idx="3146">
                        <c:v>3.0460000000000102E-2</c:v>
                      </c:pt>
                      <c:pt idx="3147">
                        <c:v>3.0470000000000101E-2</c:v>
                      </c:pt>
                      <c:pt idx="3148">
                        <c:v>3.0480000000000101E-2</c:v>
                      </c:pt>
                      <c:pt idx="3149">
                        <c:v>3.04900000000001E-2</c:v>
                      </c:pt>
                      <c:pt idx="3150">
                        <c:v>3.05000000000001E-2</c:v>
                      </c:pt>
                      <c:pt idx="3151">
                        <c:v>3.05100000000001E-2</c:v>
                      </c:pt>
                      <c:pt idx="3152">
                        <c:v>3.0520000000000099E-2</c:v>
                      </c:pt>
                      <c:pt idx="3153">
                        <c:v>3.0530000000000099E-2</c:v>
                      </c:pt>
                      <c:pt idx="3154">
                        <c:v>3.0540000000000098E-2</c:v>
                      </c:pt>
                      <c:pt idx="3155">
                        <c:v>3.0550000000000101E-2</c:v>
                      </c:pt>
                      <c:pt idx="3156">
                        <c:v>3.0560000000000101E-2</c:v>
                      </c:pt>
                      <c:pt idx="3157">
                        <c:v>3.0570000000000101E-2</c:v>
                      </c:pt>
                      <c:pt idx="3158">
                        <c:v>3.05800000000001E-2</c:v>
                      </c:pt>
                      <c:pt idx="3159">
                        <c:v>3.05900000000001E-2</c:v>
                      </c:pt>
                      <c:pt idx="3160">
                        <c:v>3.0600000000000099E-2</c:v>
                      </c:pt>
                      <c:pt idx="3161">
                        <c:v>3.0610000000000099E-2</c:v>
                      </c:pt>
                      <c:pt idx="3162">
                        <c:v>3.0620000000000099E-2</c:v>
                      </c:pt>
                      <c:pt idx="3163">
                        <c:v>3.0630000000000102E-2</c:v>
                      </c:pt>
                      <c:pt idx="3164">
                        <c:v>3.0640000000000101E-2</c:v>
                      </c:pt>
                      <c:pt idx="3165">
                        <c:v>3.0650000000000101E-2</c:v>
                      </c:pt>
                      <c:pt idx="3166">
                        <c:v>3.06600000000001E-2</c:v>
                      </c:pt>
                      <c:pt idx="3167">
                        <c:v>3.06700000000001E-2</c:v>
                      </c:pt>
                      <c:pt idx="3168">
                        <c:v>3.06800000000001E-2</c:v>
                      </c:pt>
                      <c:pt idx="3169">
                        <c:v>3.0690000000000099E-2</c:v>
                      </c:pt>
                      <c:pt idx="3170">
                        <c:v>3.0700000000000099E-2</c:v>
                      </c:pt>
                      <c:pt idx="3171">
                        <c:v>3.0710000000000098E-2</c:v>
                      </c:pt>
                      <c:pt idx="3172">
                        <c:v>3.0720000000000101E-2</c:v>
                      </c:pt>
                      <c:pt idx="3173">
                        <c:v>3.0730000000000101E-2</c:v>
                      </c:pt>
                      <c:pt idx="3174">
                        <c:v>3.0740000000000101E-2</c:v>
                      </c:pt>
                      <c:pt idx="3175">
                        <c:v>3.07500000000001E-2</c:v>
                      </c:pt>
                      <c:pt idx="3176">
                        <c:v>3.07600000000001E-2</c:v>
                      </c:pt>
                      <c:pt idx="3177">
                        <c:v>3.0770000000000099E-2</c:v>
                      </c:pt>
                      <c:pt idx="3178">
                        <c:v>3.0780000000000099E-2</c:v>
                      </c:pt>
                      <c:pt idx="3179">
                        <c:v>3.0790000000000099E-2</c:v>
                      </c:pt>
                      <c:pt idx="3180">
                        <c:v>3.0800000000000102E-2</c:v>
                      </c:pt>
                      <c:pt idx="3181">
                        <c:v>3.0810000000000101E-2</c:v>
                      </c:pt>
                      <c:pt idx="3182">
                        <c:v>3.0820000000000101E-2</c:v>
                      </c:pt>
                      <c:pt idx="3183">
                        <c:v>3.08300000000001E-2</c:v>
                      </c:pt>
                      <c:pt idx="3184">
                        <c:v>3.08400000000001E-2</c:v>
                      </c:pt>
                      <c:pt idx="3185">
                        <c:v>3.08500000000001E-2</c:v>
                      </c:pt>
                      <c:pt idx="3186">
                        <c:v>3.0860000000000099E-2</c:v>
                      </c:pt>
                      <c:pt idx="3187">
                        <c:v>3.0870000000000099E-2</c:v>
                      </c:pt>
                      <c:pt idx="3188">
                        <c:v>3.0880000000000098E-2</c:v>
                      </c:pt>
                      <c:pt idx="3189">
                        <c:v>3.0890000000000101E-2</c:v>
                      </c:pt>
                      <c:pt idx="3190">
                        <c:v>3.0900000000000101E-2</c:v>
                      </c:pt>
                      <c:pt idx="3191">
                        <c:v>3.0910000000000101E-2</c:v>
                      </c:pt>
                      <c:pt idx="3192">
                        <c:v>3.09200000000001E-2</c:v>
                      </c:pt>
                      <c:pt idx="3193">
                        <c:v>3.09300000000001E-2</c:v>
                      </c:pt>
                      <c:pt idx="3194">
                        <c:v>3.0940000000000099E-2</c:v>
                      </c:pt>
                      <c:pt idx="3195">
                        <c:v>3.0950000000000099E-2</c:v>
                      </c:pt>
                      <c:pt idx="3196">
                        <c:v>3.0960000000000099E-2</c:v>
                      </c:pt>
                      <c:pt idx="3197">
                        <c:v>3.0970000000000102E-2</c:v>
                      </c:pt>
                      <c:pt idx="3198">
                        <c:v>3.0980000000000101E-2</c:v>
                      </c:pt>
                      <c:pt idx="3199">
                        <c:v>3.0990000000000101E-2</c:v>
                      </c:pt>
                      <c:pt idx="3200">
                        <c:v>3.10000000000001E-2</c:v>
                      </c:pt>
                      <c:pt idx="3201">
                        <c:v>3.10100000000001E-2</c:v>
                      </c:pt>
                      <c:pt idx="3202">
                        <c:v>3.10200000000001E-2</c:v>
                      </c:pt>
                      <c:pt idx="3203">
                        <c:v>3.1030000000000099E-2</c:v>
                      </c:pt>
                      <c:pt idx="3204">
                        <c:v>3.1040000000000099E-2</c:v>
                      </c:pt>
                      <c:pt idx="3205">
                        <c:v>3.1050000000000098E-2</c:v>
                      </c:pt>
                      <c:pt idx="3206">
                        <c:v>3.1060000000000101E-2</c:v>
                      </c:pt>
                      <c:pt idx="3207">
                        <c:v>3.1070000000000101E-2</c:v>
                      </c:pt>
                      <c:pt idx="3208">
                        <c:v>3.1080000000000101E-2</c:v>
                      </c:pt>
                      <c:pt idx="3209">
                        <c:v>3.10900000000001E-2</c:v>
                      </c:pt>
                      <c:pt idx="3210">
                        <c:v>3.11000000000001E-2</c:v>
                      </c:pt>
                      <c:pt idx="3211">
                        <c:v>3.1110000000000099E-2</c:v>
                      </c:pt>
                      <c:pt idx="3212">
                        <c:v>3.1120000000000099E-2</c:v>
                      </c:pt>
                      <c:pt idx="3213">
                        <c:v>3.1130000000000099E-2</c:v>
                      </c:pt>
                      <c:pt idx="3214">
                        <c:v>3.1140000000000102E-2</c:v>
                      </c:pt>
                      <c:pt idx="3215">
                        <c:v>3.1150000000000101E-2</c:v>
                      </c:pt>
                      <c:pt idx="3216">
                        <c:v>3.1160000000000101E-2</c:v>
                      </c:pt>
                      <c:pt idx="3217">
                        <c:v>3.11700000000001E-2</c:v>
                      </c:pt>
                      <c:pt idx="3218">
                        <c:v>3.11800000000001E-2</c:v>
                      </c:pt>
                      <c:pt idx="3219">
                        <c:v>3.11900000000001E-2</c:v>
                      </c:pt>
                      <c:pt idx="3220">
                        <c:v>3.1200000000000099E-2</c:v>
                      </c:pt>
                      <c:pt idx="3221">
                        <c:v>3.1210000000000099E-2</c:v>
                      </c:pt>
                      <c:pt idx="3222">
                        <c:v>3.1220000000000098E-2</c:v>
                      </c:pt>
                      <c:pt idx="3223">
                        <c:v>3.1230000000000101E-2</c:v>
                      </c:pt>
                      <c:pt idx="3224">
                        <c:v>3.1240000000000101E-2</c:v>
                      </c:pt>
                      <c:pt idx="3225">
                        <c:v>3.1250000000000097E-2</c:v>
                      </c:pt>
                      <c:pt idx="3226">
                        <c:v>3.12600000000001E-2</c:v>
                      </c:pt>
                      <c:pt idx="3227">
                        <c:v>3.1270000000000103E-2</c:v>
                      </c:pt>
                      <c:pt idx="3228">
                        <c:v>3.1280000000000099E-2</c:v>
                      </c:pt>
                      <c:pt idx="3229">
                        <c:v>3.1290000000000102E-2</c:v>
                      </c:pt>
                      <c:pt idx="3230">
                        <c:v>3.1300000000000099E-2</c:v>
                      </c:pt>
                      <c:pt idx="3231">
                        <c:v>3.1310000000000102E-2</c:v>
                      </c:pt>
                      <c:pt idx="3232">
                        <c:v>3.1320000000000098E-2</c:v>
                      </c:pt>
                      <c:pt idx="3233">
                        <c:v>3.1330000000000101E-2</c:v>
                      </c:pt>
                      <c:pt idx="3234">
                        <c:v>3.1340000000000097E-2</c:v>
                      </c:pt>
                      <c:pt idx="3235">
                        <c:v>3.13500000000001E-2</c:v>
                      </c:pt>
                      <c:pt idx="3236">
                        <c:v>3.1360000000000103E-2</c:v>
                      </c:pt>
                      <c:pt idx="3237">
                        <c:v>3.1370000000000099E-2</c:v>
                      </c:pt>
                      <c:pt idx="3238">
                        <c:v>3.1380000000000102E-2</c:v>
                      </c:pt>
                      <c:pt idx="3239">
                        <c:v>3.1390000000000098E-2</c:v>
                      </c:pt>
                      <c:pt idx="3240">
                        <c:v>3.1400000000000101E-2</c:v>
                      </c:pt>
                      <c:pt idx="3241">
                        <c:v>3.1410000000000098E-2</c:v>
                      </c:pt>
                      <c:pt idx="3242">
                        <c:v>3.1420000000000101E-2</c:v>
                      </c:pt>
                      <c:pt idx="3243">
                        <c:v>3.1430000000000097E-2</c:v>
                      </c:pt>
                      <c:pt idx="3244">
                        <c:v>3.14400000000001E-2</c:v>
                      </c:pt>
                      <c:pt idx="3245">
                        <c:v>3.1450000000000103E-2</c:v>
                      </c:pt>
                      <c:pt idx="3246">
                        <c:v>3.1460000000000099E-2</c:v>
                      </c:pt>
                      <c:pt idx="3247">
                        <c:v>3.1470000000000102E-2</c:v>
                      </c:pt>
                      <c:pt idx="3248">
                        <c:v>3.1480000000000098E-2</c:v>
                      </c:pt>
                      <c:pt idx="3249">
                        <c:v>3.1490000000000101E-2</c:v>
                      </c:pt>
                      <c:pt idx="3250">
                        <c:v>3.1500000000000097E-2</c:v>
                      </c:pt>
                      <c:pt idx="3251">
                        <c:v>3.15100000000001E-2</c:v>
                      </c:pt>
                      <c:pt idx="3252">
                        <c:v>3.1520000000000097E-2</c:v>
                      </c:pt>
                      <c:pt idx="3253">
                        <c:v>3.15300000000001E-2</c:v>
                      </c:pt>
                      <c:pt idx="3254">
                        <c:v>3.1540000000000103E-2</c:v>
                      </c:pt>
                      <c:pt idx="3255">
                        <c:v>3.1550000000000099E-2</c:v>
                      </c:pt>
                      <c:pt idx="3256">
                        <c:v>3.1560000000000102E-2</c:v>
                      </c:pt>
                      <c:pt idx="3257">
                        <c:v>3.1570000000000098E-2</c:v>
                      </c:pt>
                      <c:pt idx="3258">
                        <c:v>3.1580000000000101E-2</c:v>
                      </c:pt>
                      <c:pt idx="3259">
                        <c:v>3.1590000000000097E-2</c:v>
                      </c:pt>
                      <c:pt idx="3260">
                        <c:v>3.16000000000001E-2</c:v>
                      </c:pt>
                      <c:pt idx="3261">
                        <c:v>3.1610000000000103E-2</c:v>
                      </c:pt>
                      <c:pt idx="3262">
                        <c:v>3.1620000000000099E-2</c:v>
                      </c:pt>
                      <c:pt idx="3263">
                        <c:v>3.1630000000000102E-2</c:v>
                      </c:pt>
                      <c:pt idx="3264">
                        <c:v>3.1640000000000099E-2</c:v>
                      </c:pt>
                      <c:pt idx="3265">
                        <c:v>3.1650000000000102E-2</c:v>
                      </c:pt>
                      <c:pt idx="3266">
                        <c:v>3.1660000000000098E-2</c:v>
                      </c:pt>
                      <c:pt idx="3267">
                        <c:v>3.1670000000000101E-2</c:v>
                      </c:pt>
                      <c:pt idx="3268">
                        <c:v>3.1680000000000097E-2</c:v>
                      </c:pt>
                      <c:pt idx="3269">
                        <c:v>3.16900000000001E-2</c:v>
                      </c:pt>
                      <c:pt idx="3270">
                        <c:v>3.1700000000000103E-2</c:v>
                      </c:pt>
                      <c:pt idx="3271">
                        <c:v>3.1710000000000099E-2</c:v>
                      </c:pt>
                      <c:pt idx="3272">
                        <c:v>3.1720000000000102E-2</c:v>
                      </c:pt>
                      <c:pt idx="3273">
                        <c:v>3.1730000000000098E-2</c:v>
                      </c:pt>
                      <c:pt idx="3274">
                        <c:v>3.1740000000000101E-2</c:v>
                      </c:pt>
                      <c:pt idx="3275">
                        <c:v>3.1750000000000098E-2</c:v>
                      </c:pt>
                      <c:pt idx="3276">
                        <c:v>3.1760000000000101E-2</c:v>
                      </c:pt>
                      <c:pt idx="3277">
                        <c:v>3.1770000000000097E-2</c:v>
                      </c:pt>
                      <c:pt idx="3278">
                        <c:v>3.17800000000001E-2</c:v>
                      </c:pt>
                      <c:pt idx="3279">
                        <c:v>3.1790000000000103E-2</c:v>
                      </c:pt>
                      <c:pt idx="3280">
                        <c:v>3.1800000000000099E-2</c:v>
                      </c:pt>
                      <c:pt idx="3281">
                        <c:v>3.1810000000000102E-2</c:v>
                      </c:pt>
                      <c:pt idx="3282">
                        <c:v>3.1820000000000098E-2</c:v>
                      </c:pt>
                      <c:pt idx="3283">
                        <c:v>3.1830000000000101E-2</c:v>
                      </c:pt>
                      <c:pt idx="3284">
                        <c:v>3.1840000000000097E-2</c:v>
                      </c:pt>
                      <c:pt idx="3285">
                        <c:v>3.18500000000001E-2</c:v>
                      </c:pt>
                      <c:pt idx="3286">
                        <c:v>3.1860000000000097E-2</c:v>
                      </c:pt>
                      <c:pt idx="3287">
                        <c:v>3.18700000000001E-2</c:v>
                      </c:pt>
                      <c:pt idx="3288">
                        <c:v>3.1880000000000103E-2</c:v>
                      </c:pt>
                      <c:pt idx="3289">
                        <c:v>3.1890000000000099E-2</c:v>
                      </c:pt>
                      <c:pt idx="3290">
                        <c:v>3.1900000000000102E-2</c:v>
                      </c:pt>
                      <c:pt idx="3291">
                        <c:v>3.1910000000000098E-2</c:v>
                      </c:pt>
                      <c:pt idx="3292">
                        <c:v>3.1920000000000101E-2</c:v>
                      </c:pt>
                      <c:pt idx="3293">
                        <c:v>3.1930000000000097E-2</c:v>
                      </c:pt>
                      <c:pt idx="3294">
                        <c:v>3.19400000000001E-2</c:v>
                      </c:pt>
                      <c:pt idx="3295">
                        <c:v>3.1950000000000103E-2</c:v>
                      </c:pt>
                      <c:pt idx="3296">
                        <c:v>3.1960000000000099E-2</c:v>
                      </c:pt>
                      <c:pt idx="3297">
                        <c:v>3.1970000000000103E-2</c:v>
                      </c:pt>
                      <c:pt idx="3298">
                        <c:v>3.1980000000000099E-2</c:v>
                      </c:pt>
                      <c:pt idx="3299">
                        <c:v>3.1990000000000102E-2</c:v>
                      </c:pt>
                      <c:pt idx="3300">
                        <c:v>3.2000000000000098E-2</c:v>
                      </c:pt>
                      <c:pt idx="3301">
                        <c:v>3.2010000000000101E-2</c:v>
                      </c:pt>
                      <c:pt idx="3302">
                        <c:v>3.2020000000000097E-2</c:v>
                      </c:pt>
                      <c:pt idx="3303">
                        <c:v>3.20300000000001E-2</c:v>
                      </c:pt>
                      <c:pt idx="3304">
                        <c:v>3.2040000000000103E-2</c:v>
                      </c:pt>
                      <c:pt idx="3305">
                        <c:v>3.2050000000000099E-2</c:v>
                      </c:pt>
                      <c:pt idx="3306">
                        <c:v>3.2060000000000102E-2</c:v>
                      </c:pt>
                      <c:pt idx="3307">
                        <c:v>3.2070000000000098E-2</c:v>
                      </c:pt>
                      <c:pt idx="3308">
                        <c:v>3.2080000000000101E-2</c:v>
                      </c:pt>
                      <c:pt idx="3309">
                        <c:v>3.2090000000000098E-2</c:v>
                      </c:pt>
                      <c:pt idx="3310">
                        <c:v>3.2100000000000101E-2</c:v>
                      </c:pt>
                      <c:pt idx="3311">
                        <c:v>3.2110000000000097E-2</c:v>
                      </c:pt>
                      <c:pt idx="3312">
                        <c:v>3.21200000000001E-2</c:v>
                      </c:pt>
                      <c:pt idx="3313">
                        <c:v>3.2130000000000103E-2</c:v>
                      </c:pt>
                      <c:pt idx="3314">
                        <c:v>3.2140000000000099E-2</c:v>
                      </c:pt>
                      <c:pt idx="3315">
                        <c:v>3.2150000000000102E-2</c:v>
                      </c:pt>
                      <c:pt idx="3316">
                        <c:v>3.2160000000000098E-2</c:v>
                      </c:pt>
                      <c:pt idx="3317">
                        <c:v>3.2170000000000101E-2</c:v>
                      </c:pt>
                      <c:pt idx="3318">
                        <c:v>3.2180000000000097E-2</c:v>
                      </c:pt>
                      <c:pt idx="3319">
                        <c:v>3.21900000000001E-2</c:v>
                      </c:pt>
                      <c:pt idx="3320">
                        <c:v>3.2200000000000097E-2</c:v>
                      </c:pt>
                      <c:pt idx="3321">
                        <c:v>3.22100000000001E-2</c:v>
                      </c:pt>
                      <c:pt idx="3322">
                        <c:v>3.2220000000000103E-2</c:v>
                      </c:pt>
                      <c:pt idx="3323">
                        <c:v>3.2230000000000099E-2</c:v>
                      </c:pt>
                      <c:pt idx="3324">
                        <c:v>3.2240000000000102E-2</c:v>
                      </c:pt>
                      <c:pt idx="3325">
                        <c:v>3.2250000000000098E-2</c:v>
                      </c:pt>
                      <c:pt idx="3326">
                        <c:v>3.2260000000000101E-2</c:v>
                      </c:pt>
                      <c:pt idx="3327">
                        <c:v>3.2270000000000097E-2</c:v>
                      </c:pt>
                      <c:pt idx="3328">
                        <c:v>3.22800000000001E-2</c:v>
                      </c:pt>
                      <c:pt idx="3329">
                        <c:v>3.2290000000000103E-2</c:v>
                      </c:pt>
                      <c:pt idx="3330">
                        <c:v>3.2300000000000099E-2</c:v>
                      </c:pt>
                      <c:pt idx="3331">
                        <c:v>3.2310000000000103E-2</c:v>
                      </c:pt>
                      <c:pt idx="3332">
                        <c:v>3.2320000000000099E-2</c:v>
                      </c:pt>
                      <c:pt idx="3333">
                        <c:v>3.2330000000000102E-2</c:v>
                      </c:pt>
                      <c:pt idx="3334">
                        <c:v>3.2340000000000098E-2</c:v>
                      </c:pt>
                      <c:pt idx="3335">
                        <c:v>3.2350000000000101E-2</c:v>
                      </c:pt>
                      <c:pt idx="3336">
                        <c:v>3.2360000000000097E-2</c:v>
                      </c:pt>
                      <c:pt idx="3337">
                        <c:v>3.23700000000001E-2</c:v>
                      </c:pt>
                      <c:pt idx="3338">
                        <c:v>3.2380000000000103E-2</c:v>
                      </c:pt>
                      <c:pt idx="3339">
                        <c:v>3.2390000000000099E-2</c:v>
                      </c:pt>
                      <c:pt idx="3340">
                        <c:v>3.2400000000000102E-2</c:v>
                      </c:pt>
                      <c:pt idx="3341">
                        <c:v>3.2410000000000098E-2</c:v>
                      </c:pt>
                      <c:pt idx="3342">
                        <c:v>3.2420000000000102E-2</c:v>
                      </c:pt>
                      <c:pt idx="3343">
                        <c:v>3.2430000000000098E-2</c:v>
                      </c:pt>
                      <c:pt idx="3344">
                        <c:v>3.2440000000000101E-2</c:v>
                      </c:pt>
                      <c:pt idx="3345">
                        <c:v>3.2450000000000097E-2</c:v>
                      </c:pt>
                      <c:pt idx="3346">
                        <c:v>3.24600000000001E-2</c:v>
                      </c:pt>
                      <c:pt idx="3347">
                        <c:v>3.2470000000000103E-2</c:v>
                      </c:pt>
                      <c:pt idx="3348">
                        <c:v>3.2480000000000099E-2</c:v>
                      </c:pt>
                      <c:pt idx="3349">
                        <c:v>3.2490000000000102E-2</c:v>
                      </c:pt>
                      <c:pt idx="3350">
                        <c:v>3.2500000000000098E-2</c:v>
                      </c:pt>
                      <c:pt idx="3351">
                        <c:v>3.2510000000000101E-2</c:v>
                      </c:pt>
                      <c:pt idx="3352">
                        <c:v>3.2520000000000097E-2</c:v>
                      </c:pt>
                      <c:pt idx="3353">
                        <c:v>3.2530000000000101E-2</c:v>
                      </c:pt>
                      <c:pt idx="3354">
                        <c:v>3.2540000000000097E-2</c:v>
                      </c:pt>
                      <c:pt idx="3355">
                        <c:v>3.25500000000001E-2</c:v>
                      </c:pt>
                      <c:pt idx="3356">
                        <c:v>3.2560000000000103E-2</c:v>
                      </c:pt>
                      <c:pt idx="3357">
                        <c:v>3.2570000000000099E-2</c:v>
                      </c:pt>
                      <c:pt idx="3358">
                        <c:v>3.2580000000000102E-2</c:v>
                      </c:pt>
                      <c:pt idx="3359">
                        <c:v>3.2590000000000098E-2</c:v>
                      </c:pt>
                      <c:pt idx="3360">
                        <c:v>3.2600000000000101E-2</c:v>
                      </c:pt>
                      <c:pt idx="3361">
                        <c:v>3.2610000000000097E-2</c:v>
                      </c:pt>
                      <c:pt idx="3362">
                        <c:v>3.26200000000001E-2</c:v>
                      </c:pt>
                      <c:pt idx="3363">
                        <c:v>3.2630000000000103E-2</c:v>
                      </c:pt>
                      <c:pt idx="3364">
                        <c:v>3.2640000000000099E-2</c:v>
                      </c:pt>
                      <c:pt idx="3365">
                        <c:v>3.2650000000000103E-2</c:v>
                      </c:pt>
                      <c:pt idx="3366">
                        <c:v>3.2660000000000099E-2</c:v>
                      </c:pt>
                      <c:pt idx="3367">
                        <c:v>3.2670000000000102E-2</c:v>
                      </c:pt>
                      <c:pt idx="3368">
                        <c:v>3.2680000000000098E-2</c:v>
                      </c:pt>
                      <c:pt idx="3369">
                        <c:v>3.2690000000000101E-2</c:v>
                      </c:pt>
                      <c:pt idx="3370">
                        <c:v>3.2700000000000097E-2</c:v>
                      </c:pt>
                      <c:pt idx="3371">
                        <c:v>3.27100000000001E-2</c:v>
                      </c:pt>
                      <c:pt idx="3372">
                        <c:v>3.2720000000000103E-2</c:v>
                      </c:pt>
                      <c:pt idx="3373">
                        <c:v>3.2730000000000099E-2</c:v>
                      </c:pt>
                      <c:pt idx="3374">
                        <c:v>3.2740000000000102E-2</c:v>
                      </c:pt>
                      <c:pt idx="3375">
                        <c:v>3.2750000000000098E-2</c:v>
                      </c:pt>
                      <c:pt idx="3376">
                        <c:v>3.2760000000000102E-2</c:v>
                      </c:pt>
                      <c:pt idx="3377">
                        <c:v>3.2770000000000098E-2</c:v>
                      </c:pt>
                      <c:pt idx="3378">
                        <c:v>3.2780000000000101E-2</c:v>
                      </c:pt>
                      <c:pt idx="3379">
                        <c:v>3.2790000000000097E-2</c:v>
                      </c:pt>
                      <c:pt idx="3380">
                        <c:v>3.28000000000001E-2</c:v>
                      </c:pt>
                      <c:pt idx="3381">
                        <c:v>3.2810000000000103E-2</c:v>
                      </c:pt>
                      <c:pt idx="3382">
                        <c:v>3.2820000000000099E-2</c:v>
                      </c:pt>
                      <c:pt idx="3383">
                        <c:v>3.2830000000000102E-2</c:v>
                      </c:pt>
                      <c:pt idx="3384">
                        <c:v>3.2840000000000098E-2</c:v>
                      </c:pt>
                      <c:pt idx="3385">
                        <c:v>3.2850000000000101E-2</c:v>
                      </c:pt>
                      <c:pt idx="3386">
                        <c:v>3.2860000000000097E-2</c:v>
                      </c:pt>
                      <c:pt idx="3387">
                        <c:v>3.2870000000000101E-2</c:v>
                      </c:pt>
                      <c:pt idx="3388">
                        <c:v>3.2880000000000097E-2</c:v>
                      </c:pt>
                      <c:pt idx="3389">
                        <c:v>3.28900000000001E-2</c:v>
                      </c:pt>
                      <c:pt idx="3390">
                        <c:v>3.2900000000000103E-2</c:v>
                      </c:pt>
                      <c:pt idx="3391">
                        <c:v>3.2910000000000099E-2</c:v>
                      </c:pt>
                      <c:pt idx="3392">
                        <c:v>3.2920000000000102E-2</c:v>
                      </c:pt>
                      <c:pt idx="3393">
                        <c:v>3.2930000000000098E-2</c:v>
                      </c:pt>
                      <c:pt idx="3394">
                        <c:v>3.2940000000000101E-2</c:v>
                      </c:pt>
                      <c:pt idx="3395">
                        <c:v>3.2950000000000097E-2</c:v>
                      </c:pt>
                      <c:pt idx="3396">
                        <c:v>3.29600000000001E-2</c:v>
                      </c:pt>
                      <c:pt idx="3397">
                        <c:v>3.2970000000000103E-2</c:v>
                      </c:pt>
                      <c:pt idx="3398">
                        <c:v>3.29800000000001E-2</c:v>
                      </c:pt>
                      <c:pt idx="3399">
                        <c:v>3.2990000000000103E-2</c:v>
                      </c:pt>
                      <c:pt idx="3400">
                        <c:v>3.3000000000000099E-2</c:v>
                      </c:pt>
                      <c:pt idx="3401">
                        <c:v>3.3010000000000102E-2</c:v>
                      </c:pt>
                      <c:pt idx="3402">
                        <c:v>3.3020000000000098E-2</c:v>
                      </c:pt>
                      <c:pt idx="3403">
                        <c:v>3.3030000000000101E-2</c:v>
                      </c:pt>
                      <c:pt idx="3404">
                        <c:v>3.3040000000000097E-2</c:v>
                      </c:pt>
                      <c:pt idx="3405">
                        <c:v>3.30500000000001E-2</c:v>
                      </c:pt>
                      <c:pt idx="3406">
                        <c:v>3.3060000000000103E-2</c:v>
                      </c:pt>
                      <c:pt idx="3407">
                        <c:v>3.3070000000000099E-2</c:v>
                      </c:pt>
                      <c:pt idx="3408">
                        <c:v>3.3080000000000102E-2</c:v>
                      </c:pt>
                      <c:pt idx="3409">
                        <c:v>3.3090000000000099E-2</c:v>
                      </c:pt>
                      <c:pt idx="3410">
                        <c:v>3.3100000000000102E-2</c:v>
                      </c:pt>
                      <c:pt idx="3411">
                        <c:v>3.3110000000000098E-2</c:v>
                      </c:pt>
                      <c:pt idx="3412">
                        <c:v>3.3120000000000101E-2</c:v>
                      </c:pt>
                      <c:pt idx="3413">
                        <c:v>3.3130000000000097E-2</c:v>
                      </c:pt>
                      <c:pt idx="3414">
                        <c:v>3.31400000000001E-2</c:v>
                      </c:pt>
                      <c:pt idx="3415">
                        <c:v>3.3150000000000103E-2</c:v>
                      </c:pt>
                      <c:pt idx="3416">
                        <c:v>3.3160000000000099E-2</c:v>
                      </c:pt>
                      <c:pt idx="3417">
                        <c:v>3.3170000000000102E-2</c:v>
                      </c:pt>
                      <c:pt idx="3418">
                        <c:v>3.3180000000000098E-2</c:v>
                      </c:pt>
                      <c:pt idx="3419">
                        <c:v>3.3190000000000101E-2</c:v>
                      </c:pt>
                      <c:pt idx="3420">
                        <c:v>3.3200000000000097E-2</c:v>
                      </c:pt>
                      <c:pt idx="3421">
                        <c:v>3.3210000000000101E-2</c:v>
                      </c:pt>
                      <c:pt idx="3422">
                        <c:v>3.3220000000000097E-2</c:v>
                      </c:pt>
                      <c:pt idx="3423">
                        <c:v>3.32300000000001E-2</c:v>
                      </c:pt>
                      <c:pt idx="3424">
                        <c:v>3.3240000000000103E-2</c:v>
                      </c:pt>
                      <c:pt idx="3425">
                        <c:v>3.3250000000000099E-2</c:v>
                      </c:pt>
                      <c:pt idx="3426">
                        <c:v>3.3260000000000102E-2</c:v>
                      </c:pt>
                      <c:pt idx="3427">
                        <c:v>3.3270000000000098E-2</c:v>
                      </c:pt>
                      <c:pt idx="3428">
                        <c:v>3.3280000000000101E-2</c:v>
                      </c:pt>
                      <c:pt idx="3429">
                        <c:v>3.3290000000000097E-2</c:v>
                      </c:pt>
                      <c:pt idx="3430">
                        <c:v>3.33000000000001E-2</c:v>
                      </c:pt>
                      <c:pt idx="3431">
                        <c:v>3.3310000000000103E-2</c:v>
                      </c:pt>
                      <c:pt idx="3432">
                        <c:v>3.33200000000001E-2</c:v>
                      </c:pt>
                      <c:pt idx="3433">
                        <c:v>3.3330000000000103E-2</c:v>
                      </c:pt>
                      <c:pt idx="3434">
                        <c:v>3.3340000000000099E-2</c:v>
                      </c:pt>
                      <c:pt idx="3435">
                        <c:v>3.3350000000000102E-2</c:v>
                      </c:pt>
                      <c:pt idx="3436">
                        <c:v>3.3360000000000098E-2</c:v>
                      </c:pt>
                      <c:pt idx="3437">
                        <c:v>3.3370000000000101E-2</c:v>
                      </c:pt>
                      <c:pt idx="3438">
                        <c:v>3.3380000000000097E-2</c:v>
                      </c:pt>
                      <c:pt idx="3439">
                        <c:v>3.33900000000001E-2</c:v>
                      </c:pt>
                      <c:pt idx="3440">
                        <c:v>3.3400000000000103E-2</c:v>
                      </c:pt>
                      <c:pt idx="3441">
                        <c:v>3.3410000000000099E-2</c:v>
                      </c:pt>
                      <c:pt idx="3442">
                        <c:v>3.3420000000000102E-2</c:v>
                      </c:pt>
                      <c:pt idx="3443">
                        <c:v>3.3430000000000099E-2</c:v>
                      </c:pt>
                      <c:pt idx="3444">
                        <c:v>3.3440000000000102E-2</c:v>
                      </c:pt>
                      <c:pt idx="3445">
                        <c:v>3.3450000000000098E-2</c:v>
                      </c:pt>
                      <c:pt idx="3446">
                        <c:v>3.3460000000000101E-2</c:v>
                      </c:pt>
                      <c:pt idx="3447">
                        <c:v>3.3470000000000097E-2</c:v>
                      </c:pt>
                      <c:pt idx="3448">
                        <c:v>3.34800000000001E-2</c:v>
                      </c:pt>
                      <c:pt idx="3449">
                        <c:v>3.3490000000000103E-2</c:v>
                      </c:pt>
                      <c:pt idx="3450">
                        <c:v>3.3500000000000099E-2</c:v>
                      </c:pt>
                      <c:pt idx="3451">
                        <c:v>3.3510000000000102E-2</c:v>
                      </c:pt>
                      <c:pt idx="3452">
                        <c:v>3.3520000000000098E-2</c:v>
                      </c:pt>
                      <c:pt idx="3453">
                        <c:v>3.3530000000000101E-2</c:v>
                      </c:pt>
                      <c:pt idx="3454">
                        <c:v>3.3540000000000098E-2</c:v>
                      </c:pt>
                      <c:pt idx="3455">
                        <c:v>3.3550000000000101E-2</c:v>
                      </c:pt>
                      <c:pt idx="3456">
                        <c:v>3.3560000000000097E-2</c:v>
                      </c:pt>
                      <c:pt idx="3457">
                        <c:v>3.35700000000001E-2</c:v>
                      </c:pt>
                      <c:pt idx="3458">
                        <c:v>3.3580000000000103E-2</c:v>
                      </c:pt>
                      <c:pt idx="3459">
                        <c:v>3.3590000000000099E-2</c:v>
                      </c:pt>
                      <c:pt idx="3460">
                        <c:v>3.3600000000000102E-2</c:v>
                      </c:pt>
                      <c:pt idx="3461">
                        <c:v>3.3610000000000098E-2</c:v>
                      </c:pt>
                      <c:pt idx="3462">
                        <c:v>3.3620000000000101E-2</c:v>
                      </c:pt>
                      <c:pt idx="3463">
                        <c:v>3.3630000000000097E-2</c:v>
                      </c:pt>
                      <c:pt idx="3464">
                        <c:v>3.36400000000001E-2</c:v>
                      </c:pt>
                      <c:pt idx="3465">
                        <c:v>3.3650000000000103E-2</c:v>
                      </c:pt>
                      <c:pt idx="3466">
                        <c:v>3.36600000000001E-2</c:v>
                      </c:pt>
                      <c:pt idx="3467">
                        <c:v>3.3670000000000103E-2</c:v>
                      </c:pt>
                      <c:pt idx="3468">
                        <c:v>3.3680000000000099E-2</c:v>
                      </c:pt>
                      <c:pt idx="3469">
                        <c:v>3.3690000000000102E-2</c:v>
                      </c:pt>
                      <c:pt idx="3470">
                        <c:v>3.3700000000000098E-2</c:v>
                      </c:pt>
                      <c:pt idx="3471">
                        <c:v>3.3710000000000101E-2</c:v>
                      </c:pt>
                      <c:pt idx="3472">
                        <c:v>3.3720000000000097E-2</c:v>
                      </c:pt>
                      <c:pt idx="3473">
                        <c:v>3.37300000000001E-2</c:v>
                      </c:pt>
                      <c:pt idx="3474">
                        <c:v>3.3740000000000103E-2</c:v>
                      </c:pt>
                      <c:pt idx="3475">
                        <c:v>3.3750000000000099E-2</c:v>
                      </c:pt>
                      <c:pt idx="3476">
                        <c:v>3.3760000000000102E-2</c:v>
                      </c:pt>
                      <c:pt idx="3477">
                        <c:v>3.3770000000000099E-2</c:v>
                      </c:pt>
                      <c:pt idx="3478">
                        <c:v>3.3780000000000102E-2</c:v>
                      </c:pt>
                      <c:pt idx="3479">
                        <c:v>3.3790000000000098E-2</c:v>
                      </c:pt>
                      <c:pt idx="3480">
                        <c:v>3.3800000000000101E-2</c:v>
                      </c:pt>
                      <c:pt idx="3481">
                        <c:v>3.3810000000000097E-2</c:v>
                      </c:pt>
                      <c:pt idx="3482">
                        <c:v>3.38200000000001E-2</c:v>
                      </c:pt>
                      <c:pt idx="3483">
                        <c:v>3.3830000000000103E-2</c:v>
                      </c:pt>
                      <c:pt idx="3484">
                        <c:v>3.3840000000000099E-2</c:v>
                      </c:pt>
                      <c:pt idx="3485">
                        <c:v>3.3850000000000102E-2</c:v>
                      </c:pt>
                      <c:pt idx="3486">
                        <c:v>3.3860000000000098E-2</c:v>
                      </c:pt>
                      <c:pt idx="3487">
                        <c:v>3.3870000000000101E-2</c:v>
                      </c:pt>
                      <c:pt idx="3488">
                        <c:v>3.3880000000000098E-2</c:v>
                      </c:pt>
                      <c:pt idx="3489">
                        <c:v>3.3890000000000101E-2</c:v>
                      </c:pt>
                      <c:pt idx="3490">
                        <c:v>3.3900000000000097E-2</c:v>
                      </c:pt>
                      <c:pt idx="3491">
                        <c:v>3.39100000000001E-2</c:v>
                      </c:pt>
                      <c:pt idx="3492">
                        <c:v>3.3920000000000103E-2</c:v>
                      </c:pt>
                      <c:pt idx="3493">
                        <c:v>3.3930000000000099E-2</c:v>
                      </c:pt>
                      <c:pt idx="3494">
                        <c:v>3.3940000000000102E-2</c:v>
                      </c:pt>
                      <c:pt idx="3495">
                        <c:v>3.3950000000000098E-2</c:v>
                      </c:pt>
                      <c:pt idx="3496">
                        <c:v>3.3960000000000101E-2</c:v>
                      </c:pt>
                      <c:pt idx="3497">
                        <c:v>3.3970000000000097E-2</c:v>
                      </c:pt>
                      <c:pt idx="3498">
                        <c:v>3.39800000000001E-2</c:v>
                      </c:pt>
                      <c:pt idx="3499">
                        <c:v>3.3990000000000103E-2</c:v>
                      </c:pt>
                      <c:pt idx="3500">
                        <c:v>3.40000000000001E-2</c:v>
                      </c:pt>
                      <c:pt idx="3501">
                        <c:v>3.4010000000000103E-2</c:v>
                      </c:pt>
                      <c:pt idx="3502">
                        <c:v>3.4020000000000099E-2</c:v>
                      </c:pt>
                      <c:pt idx="3503">
                        <c:v>3.4030000000000102E-2</c:v>
                      </c:pt>
                      <c:pt idx="3504">
                        <c:v>3.4040000000000098E-2</c:v>
                      </c:pt>
                      <c:pt idx="3505">
                        <c:v>3.4050000000000101E-2</c:v>
                      </c:pt>
                      <c:pt idx="3506">
                        <c:v>3.4060000000000097E-2</c:v>
                      </c:pt>
                      <c:pt idx="3507">
                        <c:v>3.40700000000001E-2</c:v>
                      </c:pt>
                      <c:pt idx="3508">
                        <c:v>3.4080000000000103E-2</c:v>
                      </c:pt>
                      <c:pt idx="3509">
                        <c:v>3.4090000000000099E-2</c:v>
                      </c:pt>
                      <c:pt idx="3510">
                        <c:v>3.4100000000000102E-2</c:v>
                      </c:pt>
                      <c:pt idx="3511">
                        <c:v>3.4110000000000099E-2</c:v>
                      </c:pt>
                      <c:pt idx="3512">
                        <c:v>3.4120000000000102E-2</c:v>
                      </c:pt>
                      <c:pt idx="3513">
                        <c:v>3.4130000000000098E-2</c:v>
                      </c:pt>
                      <c:pt idx="3514">
                        <c:v>3.4140000000000101E-2</c:v>
                      </c:pt>
                      <c:pt idx="3515">
                        <c:v>3.4150000000000097E-2</c:v>
                      </c:pt>
                      <c:pt idx="3516">
                        <c:v>3.41600000000001E-2</c:v>
                      </c:pt>
                      <c:pt idx="3517">
                        <c:v>3.4170000000000103E-2</c:v>
                      </c:pt>
                      <c:pt idx="3518">
                        <c:v>3.4180000000000099E-2</c:v>
                      </c:pt>
                      <c:pt idx="3519">
                        <c:v>3.4190000000000102E-2</c:v>
                      </c:pt>
                      <c:pt idx="3520">
                        <c:v>3.4200000000000098E-2</c:v>
                      </c:pt>
                      <c:pt idx="3521">
                        <c:v>3.4210000000000101E-2</c:v>
                      </c:pt>
                      <c:pt idx="3522">
                        <c:v>3.4220000000000098E-2</c:v>
                      </c:pt>
                      <c:pt idx="3523">
                        <c:v>3.4230000000000101E-2</c:v>
                      </c:pt>
                      <c:pt idx="3524">
                        <c:v>3.4240000000000097E-2</c:v>
                      </c:pt>
                      <c:pt idx="3525">
                        <c:v>3.42500000000001E-2</c:v>
                      </c:pt>
                      <c:pt idx="3526">
                        <c:v>3.4260000000000103E-2</c:v>
                      </c:pt>
                      <c:pt idx="3527">
                        <c:v>3.4270000000000099E-2</c:v>
                      </c:pt>
                      <c:pt idx="3528">
                        <c:v>3.4280000000000102E-2</c:v>
                      </c:pt>
                      <c:pt idx="3529">
                        <c:v>3.4290000000000098E-2</c:v>
                      </c:pt>
                      <c:pt idx="3530">
                        <c:v>3.4300000000000101E-2</c:v>
                      </c:pt>
                      <c:pt idx="3531">
                        <c:v>3.4310000000000097E-2</c:v>
                      </c:pt>
                      <c:pt idx="3532">
                        <c:v>3.43200000000001E-2</c:v>
                      </c:pt>
                      <c:pt idx="3533">
                        <c:v>3.4330000000000097E-2</c:v>
                      </c:pt>
                      <c:pt idx="3534">
                        <c:v>3.43400000000001E-2</c:v>
                      </c:pt>
                      <c:pt idx="3535">
                        <c:v>3.4350000000000103E-2</c:v>
                      </c:pt>
                      <c:pt idx="3536">
                        <c:v>3.4360000000000099E-2</c:v>
                      </c:pt>
                      <c:pt idx="3537">
                        <c:v>3.4370000000000102E-2</c:v>
                      </c:pt>
                      <c:pt idx="3538">
                        <c:v>3.4380000000000098E-2</c:v>
                      </c:pt>
                      <c:pt idx="3539">
                        <c:v>3.4390000000000101E-2</c:v>
                      </c:pt>
                      <c:pt idx="3540">
                        <c:v>3.4400000000000097E-2</c:v>
                      </c:pt>
                      <c:pt idx="3541">
                        <c:v>3.44100000000001E-2</c:v>
                      </c:pt>
                      <c:pt idx="3542">
                        <c:v>3.4420000000000103E-2</c:v>
                      </c:pt>
                      <c:pt idx="3543">
                        <c:v>3.4430000000000099E-2</c:v>
                      </c:pt>
                      <c:pt idx="3544">
                        <c:v>3.4440000000000102E-2</c:v>
                      </c:pt>
                      <c:pt idx="3545">
                        <c:v>3.4450000000000099E-2</c:v>
                      </c:pt>
                      <c:pt idx="3546">
                        <c:v>3.4460000000000102E-2</c:v>
                      </c:pt>
                      <c:pt idx="3547">
                        <c:v>3.4470000000000098E-2</c:v>
                      </c:pt>
                      <c:pt idx="3548">
                        <c:v>3.4480000000000101E-2</c:v>
                      </c:pt>
                      <c:pt idx="3549">
                        <c:v>3.4490000000000097E-2</c:v>
                      </c:pt>
                      <c:pt idx="3550">
                        <c:v>3.45000000000001E-2</c:v>
                      </c:pt>
                      <c:pt idx="3551">
                        <c:v>3.4510000000000103E-2</c:v>
                      </c:pt>
                      <c:pt idx="3552">
                        <c:v>3.4520000000000099E-2</c:v>
                      </c:pt>
                      <c:pt idx="3553">
                        <c:v>3.4530000000000102E-2</c:v>
                      </c:pt>
                      <c:pt idx="3554">
                        <c:v>3.4540000000000098E-2</c:v>
                      </c:pt>
                      <c:pt idx="3555">
                        <c:v>3.4550000000000101E-2</c:v>
                      </c:pt>
                      <c:pt idx="3556">
                        <c:v>3.4560000000000098E-2</c:v>
                      </c:pt>
                      <c:pt idx="3557">
                        <c:v>3.4570000000000101E-2</c:v>
                      </c:pt>
                      <c:pt idx="3558">
                        <c:v>3.4580000000000097E-2</c:v>
                      </c:pt>
                      <c:pt idx="3559">
                        <c:v>3.45900000000001E-2</c:v>
                      </c:pt>
                      <c:pt idx="3560">
                        <c:v>3.4600000000000103E-2</c:v>
                      </c:pt>
                      <c:pt idx="3561">
                        <c:v>3.4610000000000099E-2</c:v>
                      </c:pt>
                      <c:pt idx="3562">
                        <c:v>3.4620000000000102E-2</c:v>
                      </c:pt>
                      <c:pt idx="3563">
                        <c:v>3.4630000000000098E-2</c:v>
                      </c:pt>
                      <c:pt idx="3564">
                        <c:v>3.4640000000000101E-2</c:v>
                      </c:pt>
                      <c:pt idx="3565">
                        <c:v>3.4650000000000097E-2</c:v>
                      </c:pt>
                      <c:pt idx="3566">
                        <c:v>3.46600000000001E-2</c:v>
                      </c:pt>
                      <c:pt idx="3567">
                        <c:v>3.4670000000000097E-2</c:v>
                      </c:pt>
                      <c:pt idx="3568">
                        <c:v>3.46800000000001E-2</c:v>
                      </c:pt>
                      <c:pt idx="3569">
                        <c:v>3.4690000000000103E-2</c:v>
                      </c:pt>
                      <c:pt idx="3570">
                        <c:v>3.4700000000000099E-2</c:v>
                      </c:pt>
                      <c:pt idx="3571">
                        <c:v>3.4710000000000102E-2</c:v>
                      </c:pt>
                      <c:pt idx="3572">
                        <c:v>3.4720000000000098E-2</c:v>
                      </c:pt>
                      <c:pt idx="3573">
                        <c:v>3.4730000000000101E-2</c:v>
                      </c:pt>
                      <c:pt idx="3574">
                        <c:v>3.4740000000000097E-2</c:v>
                      </c:pt>
                      <c:pt idx="3575">
                        <c:v>3.47500000000001E-2</c:v>
                      </c:pt>
                      <c:pt idx="3576">
                        <c:v>3.4760000000000103E-2</c:v>
                      </c:pt>
                      <c:pt idx="3577">
                        <c:v>3.4770000000000099E-2</c:v>
                      </c:pt>
                      <c:pt idx="3578">
                        <c:v>3.4780000000000103E-2</c:v>
                      </c:pt>
                      <c:pt idx="3579">
                        <c:v>3.4790000000000099E-2</c:v>
                      </c:pt>
                      <c:pt idx="3580">
                        <c:v>3.4800000000000102E-2</c:v>
                      </c:pt>
                      <c:pt idx="3581">
                        <c:v>3.4810000000000098E-2</c:v>
                      </c:pt>
                      <c:pt idx="3582">
                        <c:v>3.4820000000000101E-2</c:v>
                      </c:pt>
                      <c:pt idx="3583">
                        <c:v>3.4830000000000097E-2</c:v>
                      </c:pt>
                      <c:pt idx="3584">
                        <c:v>3.48400000000001E-2</c:v>
                      </c:pt>
                      <c:pt idx="3585">
                        <c:v>3.4850000000000103E-2</c:v>
                      </c:pt>
                      <c:pt idx="3586">
                        <c:v>3.4860000000000099E-2</c:v>
                      </c:pt>
                      <c:pt idx="3587">
                        <c:v>3.4870000000000102E-2</c:v>
                      </c:pt>
                      <c:pt idx="3588">
                        <c:v>3.4880000000000098E-2</c:v>
                      </c:pt>
                      <c:pt idx="3589">
                        <c:v>3.4890000000000101E-2</c:v>
                      </c:pt>
                      <c:pt idx="3590">
                        <c:v>3.4900000000000098E-2</c:v>
                      </c:pt>
                      <c:pt idx="3591">
                        <c:v>3.4910000000000101E-2</c:v>
                      </c:pt>
                      <c:pt idx="3592">
                        <c:v>3.4920000000000097E-2</c:v>
                      </c:pt>
                      <c:pt idx="3593">
                        <c:v>3.49300000000001E-2</c:v>
                      </c:pt>
                      <c:pt idx="3594">
                        <c:v>3.4940000000000103E-2</c:v>
                      </c:pt>
                      <c:pt idx="3595">
                        <c:v>3.4950000000000099E-2</c:v>
                      </c:pt>
                      <c:pt idx="3596">
                        <c:v>3.4960000000000102E-2</c:v>
                      </c:pt>
                      <c:pt idx="3597">
                        <c:v>3.4970000000000098E-2</c:v>
                      </c:pt>
                      <c:pt idx="3598">
                        <c:v>3.4980000000000101E-2</c:v>
                      </c:pt>
                      <c:pt idx="3599">
                        <c:v>3.4990000000000097E-2</c:v>
                      </c:pt>
                      <c:pt idx="3600">
                        <c:v>3.50000000000001E-2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'400MeV'!$R$2:$R$3602</c15:sqref>
                        </c15:formulaRef>
                      </c:ext>
                    </c:extLst>
                    <c:numCache>
                      <c:formatCode>General</c:formatCode>
                      <c:ptCount val="3601"/>
                      <c:pt idx="0">
                        <c:v>15.287603705164964</c:v>
                      </c:pt>
                      <c:pt idx="1">
                        <c:v>15.134403328592033</c:v>
                      </c:pt>
                      <c:pt idx="2">
                        <c:v>14.98118950869296</c:v>
                      </c:pt>
                      <c:pt idx="3">
                        <c:v>14.827962381560969</c:v>
                      </c:pt>
                      <c:pt idx="4">
                        <c:v>14.674722083235501</c:v>
                      </c:pt>
                      <c:pt idx="5">
                        <c:v>14.521468749891918</c:v>
                      </c:pt>
                      <c:pt idx="6">
                        <c:v>14.368202517651973</c:v>
                      </c:pt>
                      <c:pt idx="7">
                        <c:v>14.214923522691892</c:v>
                      </c:pt>
                      <c:pt idx="8">
                        <c:v>14.061631901049301</c:v>
                      </c:pt>
                      <c:pt idx="9">
                        <c:v>13.908327788956889</c:v>
                      </c:pt>
                      <c:pt idx="10">
                        <c:v>13.75501132267207</c:v>
                      </c:pt>
                      <c:pt idx="11">
                        <c:v>13.601682638234371</c:v>
                      </c:pt>
                      <c:pt idx="12">
                        <c:v>13.448341871957323</c:v>
                      </c:pt>
                      <c:pt idx="13">
                        <c:v>13.294989159934149</c:v>
                      </c:pt>
                      <c:pt idx="14">
                        <c:v>13.141624638506737</c:v>
                      </c:pt>
                      <c:pt idx="15">
                        <c:v>12.988248443796065</c:v>
                      </c:pt>
                      <c:pt idx="16">
                        <c:v>12.834860712143334</c:v>
                      </c:pt>
                      <c:pt idx="17">
                        <c:v>12.681461579669602</c:v>
                      </c:pt>
                      <c:pt idx="18">
                        <c:v>12.52805118277184</c:v>
                      </c:pt>
                      <c:pt idx="19">
                        <c:v>12.374629657625409</c:v>
                      </c:pt>
                      <c:pt idx="20">
                        <c:v>12.22119714051721</c:v>
                      </c:pt>
                      <c:pt idx="21">
                        <c:v>12.06775376778827</c:v>
                      </c:pt>
                      <c:pt idx="22">
                        <c:v>11.914299675697473</c:v>
                      </c:pt>
                      <c:pt idx="23">
                        <c:v>11.760835000558522</c:v>
                      </c:pt>
                      <c:pt idx="24">
                        <c:v>11.607359878657887</c:v>
                      </c:pt>
                      <c:pt idx="25">
                        <c:v>11.453874446364086</c:v>
                      </c:pt>
                      <c:pt idx="26">
                        <c:v>11.300378840073789</c:v>
                      </c:pt>
                      <c:pt idx="27">
                        <c:v>11.146873195963177</c:v>
                      </c:pt>
                      <c:pt idx="28">
                        <c:v>10.993357650538378</c:v>
                      </c:pt>
                      <c:pt idx="29">
                        <c:v>10.839832340086208</c:v>
                      </c:pt>
                      <c:pt idx="30">
                        <c:v>10.686297401002465</c:v>
                      </c:pt>
                      <c:pt idx="31">
                        <c:v>10.53275296965645</c:v>
                      </c:pt>
                      <c:pt idx="32">
                        <c:v>10.379199182444308</c:v>
                      </c:pt>
                      <c:pt idx="33">
                        <c:v>10.225636175789859</c:v>
                      </c:pt>
                      <c:pt idx="34">
                        <c:v>10.072064086007105</c:v>
                      </c:pt>
                      <c:pt idx="35">
                        <c:v>9.9184830496298879</c:v>
                      </c:pt>
                      <c:pt idx="36">
                        <c:v>9.7648932029721287</c:v>
                      </c:pt>
                      <c:pt idx="37">
                        <c:v>9.6112946825401249</c:v>
                      </c:pt>
                      <c:pt idx="38">
                        <c:v>9.4576876247028778</c:v>
                      </c:pt>
                      <c:pt idx="39">
                        <c:v>9.3040721659666872</c:v>
                      </c:pt>
                      <c:pt idx="40">
                        <c:v>9.1504484427555415</c:v>
                      </c:pt>
                      <c:pt idx="41">
                        <c:v>8.9968165915208385</c:v>
                      </c:pt>
                      <c:pt idx="42">
                        <c:v>8.8431767487415112</c:v>
                      </c:pt>
                      <c:pt idx="43">
                        <c:v>8.6895290508689609</c:v>
                      </c:pt>
                      <c:pt idx="44">
                        <c:v>8.5358736344095725</c:v>
                      </c:pt>
                      <c:pt idx="45">
                        <c:v>8.3822106358149391</c:v>
                      </c:pt>
                      <c:pt idx="46">
                        <c:v>8.228540191646351</c:v>
                      </c:pt>
                      <c:pt idx="47">
                        <c:v>8.0748624383278429</c:v>
                      </c:pt>
                      <c:pt idx="48">
                        <c:v>7.9211775123932737</c:v>
                      </c:pt>
                      <c:pt idx="49">
                        <c:v>7.7674855503767226</c:v>
                      </c:pt>
                      <c:pt idx="50">
                        <c:v>7.6137866887570391</c:v>
                      </c:pt>
                      <c:pt idx="51">
                        <c:v>7.4600810640958404</c:v>
                      </c:pt>
                      <c:pt idx="52">
                        <c:v>7.3063688129269435</c:v>
                      </c:pt>
                      <c:pt idx="53">
                        <c:v>7.1526500717568888</c:v>
                      </c:pt>
                      <c:pt idx="54">
                        <c:v>6.9989249771196897</c:v>
                      </c:pt>
                      <c:pt idx="55">
                        <c:v>6.8451936656317365</c:v>
                      </c:pt>
                      <c:pt idx="56">
                        <c:v>6.6914562737721379</c:v>
                      </c:pt>
                      <c:pt idx="57">
                        <c:v>6.5377129381573518</c:v>
                      </c:pt>
                      <c:pt idx="58">
                        <c:v>6.3839637952938082</c:v>
                      </c:pt>
                      <c:pt idx="59">
                        <c:v>6.2302089817705539</c:v>
                      </c:pt>
                      <c:pt idx="60">
                        <c:v>6.0764486342316504</c:v>
                      </c:pt>
                      <c:pt idx="61">
                        <c:v>5.9226828891560421</c:v>
                      </c:pt>
                      <c:pt idx="62">
                        <c:v>5.7689118831877364</c:v>
                      </c:pt>
                      <c:pt idx="63">
                        <c:v>5.6151357528883068</c:v>
                      </c:pt>
                      <c:pt idx="64">
                        <c:v>5.461354634874219</c:v>
                      </c:pt>
                      <c:pt idx="65">
                        <c:v>5.3075686657345535</c:v>
                      </c:pt>
                      <c:pt idx="66">
                        <c:v>5.1537779820858214</c:v>
                      </c:pt>
                      <c:pt idx="67">
                        <c:v>4.9999827204894807</c:v>
                      </c:pt>
                      <c:pt idx="68">
                        <c:v>4.8461830176171912</c:v>
                      </c:pt>
                      <c:pt idx="69">
                        <c:v>4.692379010030379</c:v>
                      </c:pt>
                      <c:pt idx="70">
                        <c:v>4.5385708343731483</c:v>
                      </c:pt>
                      <c:pt idx="71">
                        <c:v>4.3847586272620251</c:v>
                      </c:pt>
                      <c:pt idx="72">
                        <c:v>4.2309425253410637</c:v>
                      </c:pt>
                      <c:pt idx="73">
                        <c:v>4.0771226652268124</c:v>
                      </c:pt>
                      <c:pt idx="74">
                        <c:v>3.9232991835082833</c:v>
                      </c:pt>
                      <c:pt idx="75">
                        <c:v>3.7694722169121033</c:v>
                      </c:pt>
                      <c:pt idx="76">
                        <c:v>3.615641902027293</c:v>
                      </c:pt>
                      <c:pt idx="77">
                        <c:v>3.4618083754703854</c:v>
                      </c:pt>
                      <c:pt idx="78">
                        <c:v>3.3079717739404892</c:v>
                      </c:pt>
                      <c:pt idx="79">
                        <c:v>3.1541322339991003</c:v>
                      </c:pt>
                      <c:pt idx="80">
                        <c:v>3.0002898924278836</c:v>
                      </c:pt>
                      <c:pt idx="81">
                        <c:v>2.846444885788336</c:v>
                      </c:pt>
                      <c:pt idx="82">
                        <c:v>2.6925973506970005</c:v>
                      </c:pt>
                      <c:pt idx="83">
                        <c:v>2.5387474239355416</c:v>
                      </c:pt>
                      <c:pt idx="84">
                        <c:v>2.3848952420654568</c:v>
                      </c:pt>
                      <c:pt idx="85">
                        <c:v>2.2310409417583243</c:v>
                      </c:pt>
                      <c:pt idx="86">
                        <c:v>2.0771846597407757</c:v>
                      </c:pt>
                      <c:pt idx="87">
                        <c:v>1.9233265326293443</c:v>
                      </c:pt>
                      <c:pt idx="88">
                        <c:v>1.7694666970405808</c:v>
                      </c:pt>
                      <c:pt idx="89">
                        <c:v>1.6156052897836555</c:v>
                      </c:pt>
                      <c:pt idx="90">
                        <c:v>1.4617424473650291</c:v>
                      </c:pt>
                      <c:pt idx="91">
                        <c:v>1.3078783065663877</c:v>
                      </c:pt>
                      <c:pt idx="92">
                        <c:v>1.1540130040317693</c:v>
                      </c:pt>
                      <c:pt idx="93">
                        <c:v>1.0001466764052418</c:v>
                      </c:pt>
                      <c:pt idx="94">
                        <c:v>0.84627946041342683</c:v>
                      </c:pt>
                      <c:pt idx="95">
                        <c:v>0.69241149267287272</c:v>
                      </c:pt>
                      <c:pt idx="96">
                        <c:v>0.53854290991020115</c:v>
                      </c:pt>
                      <c:pt idx="97">
                        <c:v>0.38467384879698352</c:v>
                      </c:pt>
                      <c:pt idx="98">
                        <c:v>0.23080444592224555</c:v>
                      </c:pt>
                      <c:pt idx="99">
                        <c:v>7.6934838095192706E-2</c:v>
                      </c:pt>
                      <c:pt idx="100">
                        <c:v>-7.6934838095192706E-2</c:v>
                      </c:pt>
                      <c:pt idx="101">
                        <c:v>-0.23080444592224555</c:v>
                      </c:pt>
                      <c:pt idx="102">
                        <c:v>-0.38467384879698352</c:v>
                      </c:pt>
                      <c:pt idx="103">
                        <c:v>-0.53854290991020115</c:v>
                      </c:pt>
                      <c:pt idx="104">
                        <c:v>-0.69241149267287272</c:v>
                      </c:pt>
                      <c:pt idx="105">
                        <c:v>-0.84627946041342683</c:v>
                      </c:pt>
                      <c:pt idx="106">
                        <c:v>-1.0001466764052418</c:v>
                      </c:pt>
                      <c:pt idx="107">
                        <c:v>-1.1540130040317693</c:v>
                      </c:pt>
                      <c:pt idx="108">
                        <c:v>-1.3078783065663877</c:v>
                      </c:pt>
                      <c:pt idx="109">
                        <c:v>-1.4617424473650291</c:v>
                      </c:pt>
                      <c:pt idx="110">
                        <c:v>-1.6156052897836555</c:v>
                      </c:pt>
                      <c:pt idx="111">
                        <c:v>-1.7694666970405808</c:v>
                      </c:pt>
                      <c:pt idx="112">
                        <c:v>-1.9233265326293443</c:v>
                      </c:pt>
                      <c:pt idx="113">
                        <c:v>-2.0771846597407757</c:v>
                      </c:pt>
                      <c:pt idx="114">
                        <c:v>-2.2310409417583243</c:v>
                      </c:pt>
                      <c:pt idx="115">
                        <c:v>-2.3848952420654568</c:v>
                      </c:pt>
                      <c:pt idx="116">
                        <c:v>-2.5387474239355416</c:v>
                      </c:pt>
                      <c:pt idx="117">
                        <c:v>-2.6925973506970005</c:v>
                      </c:pt>
                      <c:pt idx="118">
                        <c:v>-2.846444885788336</c:v>
                      </c:pt>
                      <c:pt idx="119">
                        <c:v>-3.0002898924278836</c:v>
                      </c:pt>
                      <c:pt idx="120">
                        <c:v>-3.1541322339991003</c:v>
                      </c:pt>
                      <c:pt idx="121">
                        <c:v>-3.3079717739404892</c:v>
                      </c:pt>
                      <c:pt idx="122">
                        <c:v>-3.4618083754703854</c:v>
                      </c:pt>
                      <c:pt idx="123">
                        <c:v>-3.615641902027293</c:v>
                      </c:pt>
                      <c:pt idx="124">
                        <c:v>-3.7694722169121033</c:v>
                      </c:pt>
                      <c:pt idx="125">
                        <c:v>-3.9232991835358058</c:v>
                      </c:pt>
                      <c:pt idx="126">
                        <c:v>-4.0771226651992896</c:v>
                      </c:pt>
                      <c:pt idx="127">
                        <c:v>-4.2309425253410637</c:v>
                      </c:pt>
                      <c:pt idx="128">
                        <c:v>-4.3847586272620251</c:v>
                      </c:pt>
                      <c:pt idx="129">
                        <c:v>-4.5385708343731483</c:v>
                      </c:pt>
                      <c:pt idx="130">
                        <c:v>-4.692379010030379</c:v>
                      </c:pt>
                      <c:pt idx="131">
                        <c:v>-4.8461830176171912</c:v>
                      </c:pt>
                      <c:pt idx="132">
                        <c:v>-4.9999827204894807</c:v>
                      </c:pt>
                      <c:pt idx="133">
                        <c:v>-5.1537779820858214</c:v>
                      </c:pt>
                      <c:pt idx="134">
                        <c:v>-5.3075686657345535</c:v>
                      </c:pt>
                      <c:pt idx="135">
                        <c:v>-5.461354634874219</c:v>
                      </c:pt>
                      <c:pt idx="136">
                        <c:v>-5.6151357529158341</c:v>
                      </c:pt>
                      <c:pt idx="137">
                        <c:v>-5.7689118831602091</c:v>
                      </c:pt>
                      <c:pt idx="138">
                        <c:v>-5.9226828891560421</c:v>
                      </c:pt>
                      <c:pt idx="139">
                        <c:v>-6.0764486342316504</c:v>
                      </c:pt>
                      <c:pt idx="140">
                        <c:v>-6.2302089817705539</c:v>
                      </c:pt>
                      <c:pt idx="141">
                        <c:v>-6.3839637952938082</c:v>
                      </c:pt>
                      <c:pt idx="142">
                        <c:v>-6.5377129381573518</c:v>
                      </c:pt>
                      <c:pt idx="143">
                        <c:v>-6.6914562737721379</c:v>
                      </c:pt>
                      <c:pt idx="144">
                        <c:v>-6.8451936656317365</c:v>
                      </c:pt>
                      <c:pt idx="145">
                        <c:v>-6.9989249771196897</c:v>
                      </c:pt>
                      <c:pt idx="146">
                        <c:v>-7.1526500717568888</c:v>
                      </c:pt>
                      <c:pt idx="147">
                        <c:v>-7.3063688129269435</c:v>
                      </c:pt>
                      <c:pt idx="148">
                        <c:v>-7.4600810640958404</c:v>
                      </c:pt>
                      <c:pt idx="149">
                        <c:v>-7.6137866887570391</c:v>
                      </c:pt>
                      <c:pt idx="150">
                        <c:v>-7.7674855503767226</c:v>
                      </c:pt>
                      <c:pt idx="151">
                        <c:v>-7.9211775124207904</c:v>
                      </c:pt>
                      <c:pt idx="152">
                        <c:v>-8.0748624383003254</c:v>
                      </c:pt>
                      <c:pt idx="153">
                        <c:v>-8.228540191646351</c:v>
                      </c:pt>
                      <c:pt idx="154">
                        <c:v>-8.3822106358149391</c:v>
                      </c:pt>
                      <c:pt idx="155">
                        <c:v>-8.5358736344095725</c:v>
                      </c:pt>
                      <c:pt idx="156">
                        <c:v>-8.6895290508689609</c:v>
                      </c:pt>
                      <c:pt idx="157">
                        <c:v>-8.8431767487415112</c:v>
                      </c:pt>
                      <c:pt idx="158">
                        <c:v>-8.9968165915208385</c:v>
                      </c:pt>
                      <c:pt idx="159">
                        <c:v>-9.1504484427555415</c:v>
                      </c:pt>
                      <c:pt idx="160">
                        <c:v>-9.3040721659666872</c:v>
                      </c:pt>
                      <c:pt idx="161">
                        <c:v>-9.4576876247028778</c:v>
                      </c:pt>
                      <c:pt idx="162">
                        <c:v>-9.6112946825401249</c:v>
                      </c:pt>
                      <c:pt idx="163">
                        <c:v>-9.7648932029996232</c:v>
                      </c:pt>
                      <c:pt idx="164">
                        <c:v>-9.9184830496023935</c:v>
                      </c:pt>
                      <c:pt idx="165">
                        <c:v>-10.072064086007105</c:v>
                      </c:pt>
                      <c:pt idx="166">
                        <c:v>-10.225636175789859</c:v>
                      </c:pt>
                      <c:pt idx="167">
                        <c:v>-10.379199182444308</c:v>
                      </c:pt>
                      <c:pt idx="168">
                        <c:v>-10.53275296965645</c:v>
                      </c:pt>
                      <c:pt idx="169">
                        <c:v>-10.686297401002465</c:v>
                      </c:pt>
                      <c:pt idx="170">
                        <c:v>-10.839832340086208</c:v>
                      </c:pt>
                      <c:pt idx="171">
                        <c:v>-10.993357650538378</c:v>
                      </c:pt>
                      <c:pt idx="172">
                        <c:v>-11.146873195963177</c:v>
                      </c:pt>
                      <c:pt idx="173">
                        <c:v>-11.300378840073789</c:v>
                      </c:pt>
                      <c:pt idx="174">
                        <c:v>-11.453874446391669</c:v>
                      </c:pt>
                      <c:pt idx="175">
                        <c:v>-11.6073598786578</c:v>
                      </c:pt>
                      <c:pt idx="176">
                        <c:v>-11.760835000531026</c:v>
                      </c:pt>
                      <c:pt idx="177">
                        <c:v>-11.914299675697473</c:v>
                      </c:pt>
                      <c:pt idx="178">
                        <c:v>-12.06775376778827</c:v>
                      </c:pt>
                      <c:pt idx="179">
                        <c:v>-12.22119714051721</c:v>
                      </c:pt>
                      <c:pt idx="180">
                        <c:v>-12.374629657625409</c:v>
                      </c:pt>
                      <c:pt idx="181">
                        <c:v>-12.52805118277184</c:v>
                      </c:pt>
                      <c:pt idx="182">
                        <c:v>-12.681461579697183</c:v>
                      </c:pt>
                      <c:pt idx="183">
                        <c:v>-12.83486071211575</c:v>
                      </c:pt>
                      <c:pt idx="184">
                        <c:v>-12.988248443796065</c:v>
                      </c:pt>
                      <c:pt idx="185">
                        <c:v>-13.141624638506737</c:v>
                      </c:pt>
                      <c:pt idx="186">
                        <c:v>-13.294989159934149</c:v>
                      </c:pt>
                      <c:pt idx="187">
                        <c:v>-13.448341871957323</c:v>
                      </c:pt>
                      <c:pt idx="188">
                        <c:v>-13.601682638234371</c:v>
                      </c:pt>
                      <c:pt idx="189">
                        <c:v>-13.75501132267207</c:v>
                      </c:pt>
                      <c:pt idx="190">
                        <c:v>-13.908327788984472</c:v>
                      </c:pt>
                      <c:pt idx="191">
                        <c:v>-14.061631901049301</c:v>
                      </c:pt>
                      <c:pt idx="192">
                        <c:v>-14.214923522664311</c:v>
                      </c:pt>
                      <c:pt idx="193">
                        <c:v>-14.368202517651973</c:v>
                      </c:pt>
                      <c:pt idx="194">
                        <c:v>-14.521468749891918</c:v>
                      </c:pt>
                      <c:pt idx="195">
                        <c:v>-14.674722083262997</c:v>
                      </c:pt>
                      <c:pt idx="196">
                        <c:v>-14.827962381533474</c:v>
                      </c:pt>
                      <c:pt idx="197">
                        <c:v>-14.98118950869296</c:v>
                      </c:pt>
                      <c:pt idx="198">
                        <c:v>-15.134403328619527</c:v>
                      </c:pt>
                      <c:pt idx="199">
                        <c:v>-15.287603705137469</c:v>
                      </c:pt>
                      <c:pt idx="200">
                        <c:v>-15.440790502263285</c:v>
                      </c:pt>
                      <c:pt idx="201">
                        <c:v>-15.593963583903063</c:v>
                      </c:pt>
                      <c:pt idx="202">
                        <c:v>-15.747122813908417</c:v>
                      </c:pt>
                      <c:pt idx="203">
                        <c:v>-15.900268056378076</c:v>
                      </c:pt>
                      <c:pt idx="204">
                        <c:v>-16.05339917516331</c:v>
                      </c:pt>
                      <c:pt idx="205">
                        <c:v>-16.206516034308891</c:v>
                      </c:pt>
                      <c:pt idx="206">
                        <c:v>-16.359618497802444</c:v>
                      </c:pt>
                      <c:pt idx="207">
                        <c:v>-16.512706429606602</c:v>
                      </c:pt>
                      <c:pt idx="208">
                        <c:v>-16.665779693737086</c:v>
                      </c:pt>
                      <c:pt idx="209">
                        <c:v>-16.818838154293232</c:v>
                      </c:pt>
                      <c:pt idx="210">
                        <c:v>-16.97188167523629</c:v>
                      </c:pt>
                      <c:pt idx="211">
                        <c:v>-17.124910120692828</c:v>
                      </c:pt>
                      <c:pt idx="212">
                        <c:v>-17.277923354707021</c:v>
                      </c:pt>
                      <c:pt idx="213">
                        <c:v>-17.430921241349921</c:v>
                      </c:pt>
                      <c:pt idx="214">
                        <c:v>-17.583903644693628</c:v>
                      </c:pt>
                      <c:pt idx="215">
                        <c:v>-17.736870428919186</c:v>
                      </c:pt>
                      <c:pt idx="216">
                        <c:v>-17.889821458125752</c:v>
                      </c:pt>
                      <c:pt idx="217">
                        <c:v>-18.042756596440416</c:v>
                      </c:pt>
                      <c:pt idx="218">
                        <c:v>-18.1956757079613</c:v>
                      </c:pt>
                      <c:pt idx="219">
                        <c:v>-18.348578656980294</c:v>
                      </c:pt>
                      <c:pt idx="220">
                        <c:v>-18.501465307569838</c:v>
                      </c:pt>
                      <c:pt idx="221">
                        <c:v>-18.654335523992682</c:v>
                      </c:pt>
                      <c:pt idx="222">
                        <c:v>-18.807189170403845</c:v>
                      </c:pt>
                      <c:pt idx="223">
                        <c:v>-18.960026111094692</c:v>
                      </c:pt>
                      <c:pt idx="224">
                        <c:v>-19.112846210246961</c:v>
                      </c:pt>
                      <c:pt idx="225">
                        <c:v>-19.265649332179077</c:v>
                      </c:pt>
                      <c:pt idx="226">
                        <c:v>-19.418435341046237</c:v>
                      </c:pt>
                      <c:pt idx="227">
                        <c:v>-19.571204101277541</c:v>
                      </c:pt>
                      <c:pt idx="228">
                        <c:v>-19.72395547708075</c:v>
                      </c:pt>
                      <c:pt idx="229">
                        <c:v>-19.876689332804645</c:v>
                      </c:pt>
                      <c:pt idx="230">
                        <c:v>-20.029405532766447</c:v>
                      </c:pt>
                      <c:pt idx="231">
                        <c:v>-20.182103941342003</c:v>
                      </c:pt>
                      <c:pt idx="232">
                        <c:v>-20.334784422849395</c:v>
                      </c:pt>
                      <c:pt idx="233">
                        <c:v>-20.487446841691014</c:v>
                      </c:pt>
                      <c:pt idx="234">
                        <c:v>-20.640091062295443</c:v>
                      </c:pt>
                      <c:pt idx="235">
                        <c:v>-20.792716948983198</c:v>
                      </c:pt>
                      <c:pt idx="236">
                        <c:v>-20.945324366319383</c:v>
                      </c:pt>
                      <c:pt idx="237">
                        <c:v>-21.097913178624513</c:v>
                      </c:pt>
                      <c:pt idx="238">
                        <c:v>-21.250483250409914</c:v>
                      </c:pt>
                      <c:pt idx="239">
                        <c:v>-21.40303444616038</c:v>
                      </c:pt>
                      <c:pt idx="240">
                        <c:v>-21.555566630359483</c:v>
                      </c:pt>
                      <c:pt idx="241">
                        <c:v>-21.70807966751925</c:v>
                      </c:pt>
                      <c:pt idx="242">
                        <c:v>-21.8605734221243</c:v>
                      </c:pt>
                      <c:pt idx="243">
                        <c:v>-22.013047758824392</c:v>
                      </c:pt>
                      <c:pt idx="244">
                        <c:v>-22.165502542075345</c:v>
                      </c:pt>
                      <c:pt idx="245">
                        <c:v>-22.317937636527965</c:v>
                      </c:pt>
                      <c:pt idx="246">
                        <c:v>-22.470352906747355</c:v>
                      </c:pt>
                      <c:pt idx="247">
                        <c:v>-22.622748217330024</c:v>
                      </c:pt>
                      <c:pt idx="248">
                        <c:v>-22.775123432950195</c:v>
                      </c:pt>
                      <c:pt idx="249">
                        <c:v>-22.927478418232823</c:v>
                      </c:pt>
                      <c:pt idx="250">
                        <c:v>-23.079813037880925</c:v>
                      </c:pt>
                      <c:pt idx="251">
                        <c:v>-23.232127156515638</c:v>
                      </c:pt>
                      <c:pt idx="252">
                        <c:v>-23.384420638925679</c:v>
                      </c:pt>
                      <c:pt idx="253">
                        <c:v>-23.536693349758899</c:v>
                      </c:pt>
                      <c:pt idx="254">
                        <c:v>-23.688945153776604</c:v>
                      </c:pt>
                      <c:pt idx="255">
                        <c:v>-23.841175915763692</c:v>
                      </c:pt>
                      <c:pt idx="256">
                        <c:v>-23.99338550050922</c:v>
                      </c:pt>
                      <c:pt idx="257">
                        <c:v>-24.145573772716904</c:v>
                      </c:pt>
                      <c:pt idx="258">
                        <c:v>-24.297740597338521</c:v>
                      </c:pt>
                      <c:pt idx="259">
                        <c:v>-24.449885839134335</c:v>
                      </c:pt>
                      <c:pt idx="260">
                        <c:v>-24.602009362973199</c:v>
                      </c:pt>
                      <c:pt idx="261">
                        <c:v>-24.754111033670199</c:v>
                      </c:pt>
                      <c:pt idx="262">
                        <c:v>-24.906190716232622</c:v>
                      </c:pt>
                      <c:pt idx="263">
                        <c:v>-25.058248275474856</c:v>
                      </c:pt>
                      <c:pt idx="264">
                        <c:v>-25.210283576403839</c:v>
                      </c:pt>
                      <c:pt idx="265">
                        <c:v>-25.36229648391723</c:v>
                      </c:pt>
                      <c:pt idx="266">
                        <c:v>-25.514286863021969</c:v>
                      </c:pt>
                      <c:pt idx="267">
                        <c:v>-25.666254578670525</c:v>
                      </c:pt>
                      <c:pt idx="268">
                        <c:v>-25.818199495897598</c:v>
                      </c:pt>
                      <c:pt idx="269">
                        <c:v>-25.970121479791661</c:v>
                      </c:pt>
                      <c:pt idx="270">
                        <c:v>-26.122020395307267</c:v>
                      </c:pt>
                      <c:pt idx="271">
                        <c:v>-26.273896107560297</c:v>
                      </c:pt>
                      <c:pt idx="272">
                        <c:v>-26.425748481668023</c:v>
                      </c:pt>
                      <c:pt idx="273">
                        <c:v>-26.577577382748057</c:v>
                      </c:pt>
                      <c:pt idx="274">
                        <c:v>-26.729382675835449</c:v>
                      </c:pt>
                      <c:pt idx="275">
                        <c:v>-26.881164226267085</c:v>
                      </c:pt>
                      <c:pt idx="276">
                        <c:v>-27.032921899022842</c:v>
                      </c:pt>
                      <c:pt idx="277">
                        <c:v>-27.184655559495116</c:v>
                      </c:pt>
                      <c:pt idx="278">
                        <c:v>-27.336365072719303</c:v>
                      </c:pt>
                      <c:pt idx="279">
                        <c:v>-27.4880503040871</c:v>
                      </c:pt>
                      <c:pt idx="280">
                        <c:v>-27.63971111877164</c:v>
                      </c:pt>
                      <c:pt idx="281">
                        <c:v>-27.791347382055683</c:v>
                      </c:pt>
                      <c:pt idx="282">
                        <c:v>-27.942958959356609</c:v>
                      </c:pt>
                      <c:pt idx="283">
                        <c:v>-28.094545715850668</c:v>
                      </c:pt>
                      <c:pt idx="284">
                        <c:v>-28.246107517009357</c:v>
                      </c:pt>
                      <c:pt idx="285">
                        <c:v>-28.397644228146664</c:v>
                      </c:pt>
                      <c:pt idx="286">
                        <c:v>-28.549155714650482</c:v>
                      </c:pt>
                      <c:pt idx="287">
                        <c:v>-28.700641841971489</c:v>
                      </c:pt>
                      <c:pt idx="288">
                        <c:v>-28.852102475528451</c:v>
                      </c:pt>
                      <c:pt idx="289">
                        <c:v>-29.003537480798769</c:v>
                      </c:pt>
                      <c:pt idx="290">
                        <c:v>-29.154946723280656</c:v>
                      </c:pt>
                      <c:pt idx="291">
                        <c:v>-29.306330068425837</c:v>
                      </c:pt>
                      <c:pt idx="292">
                        <c:v>-29.457687381845286</c:v>
                      </c:pt>
                      <c:pt idx="293">
                        <c:v>-29.609018529012928</c:v>
                      </c:pt>
                      <c:pt idx="294">
                        <c:v>-29.760323375544946</c:v>
                      </c:pt>
                      <c:pt idx="295">
                        <c:v>-29.911601787078325</c:v>
                      </c:pt>
                      <c:pt idx="296">
                        <c:v>-30.062853629169574</c:v>
                      </c:pt>
                      <c:pt idx="297">
                        <c:v>-30.214078767520565</c:v>
                      </c:pt>
                      <c:pt idx="298">
                        <c:v>-30.365277067790835</c:v>
                      </c:pt>
                      <c:pt idx="299">
                        <c:v>-30.516448395626753</c:v>
                      </c:pt>
                      <c:pt idx="300">
                        <c:v>-30.667592616802349</c:v>
                      </c:pt>
                      <c:pt idx="301">
                        <c:v>-30.818709597124624</c:v>
                      </c:pt>
                      <c:pt idx="302">
                        <c:v>-30.969799202151812</c:v>
                      </c:pt>
                      <c:pt idx="303">
                        <c:v>-31.120861297935505</c:v>
                      </c:pt>
                      <c:pt idx="304">
                        <c:v>-31.271895750115821</c:v>
                      </c:pt>
                      <c:pt idx="305">
                        <c:v>-31.42290242458337</c:v>
                      </c:pt>
                      <c:pt idx="306">
                        <c:v>-31.573881187194754</c:v>
                      </c:pt>
                      <c:pt idx="307">
                        <c:v>-31.724831903896796</c:v>
                      </c:pt>
                      <c:pt idx="308">
                        <c:v>-31.875754440518346</c:v>
                      </c:pt>
                      <c:pt idx="309">
                        <c:v>-32.026648663088103</c:v>
                      </c:pt>
                      <c:pt idx="310">
                        <c:v>-32.177514437492505</c:v>
                      </c:pt>
                      <c:pt idx="311">
                        <c:v>-32.328351629756085</c:v>
                      </c:pt>
                      <c:pt idx="312">
                        <c:v>-32.479160105935989</c:v>
                      </c:pt>
                      <c:pt idx="313">
                        <c:v>-32.629939731997069</c:v>
                      </c:pt>
                      <c:pt idx="314">
                        <c:v>-32.780690374052675</c:v>
                      </c:pt>
                      <c:pt idx="315">
                        <c:v>-32.931411898206441</c:v>
                      </c:pt>
                      <c:pt idx="316">
                        <c:v>-33.082104170568947</c:v>
                      </c:pt>
                      <c:pt idx="317">
                        <c:v>-33.232767057248672</c:v>
                      </c:pt>
                      <c:pt idx="318">
                        <c:v>-33.383400424462359</c:v>
                      </c:pt>
                      <c:pt idx="319">
                        <c:v>-33.534004138374009</c:v>
                      </c:pt>
                      <c:pt idx="320">
                        <c:v>-33.684578065255877</c:v>
                      </c:pt>
                      <c:pt idx="321">
                        <c:v>-33.835122071354526</c:v>
                      </c:pt>
                      <c:pt idx="322">
                        <c:v>-33.985636022860334</c:v>
                      </c:pt>
                      <c:pt idx="323">
                        <c:v>-34.136119786128816</c:v>
                      </c:pt>
                      <c:pt idx="324">
                        <c:v>-34.286573227544636</c:v>
                      </c:pt>
                      <c:pt idx="325">
                        <c:v>-34.436996213434156</c:v>
                      </c:pt>
                      <c:pt idx="326">
                        <c:v>-34.587388610126524</c:v>
                      </c:pt>
                      <c:pt idx="327">
                        <c:v>-34.737750284087596</c:v>
                      </c:pt>
                      <c:pt idx="328">
                        <c:v>-34.888081101755446</c:v>
                      </c:pt>
                      <c:pt idx="329">
                        <c:v>-35.038380929568874</c:v>
                      </c:pt>
                      <c:pt idx="330">
                        <c:v>-35.188649634049213</c:v>
                      </c:pt>
                      <c:pt idx="331">
                        <c:v>-35.338887081688</c:v>
                      </c:pt>
                      <c:pt idx="332">
                        <c:v>-35.489093139063478</c:v>
                      </c:pt>
                      <c:pt idx="333">
                        <c:v>-35.639267672776803</c:v>
                      </c:pt>
                      <c:pt idx="334">
                        <c:v>-35.789410549377784</c:v>
                      </c:pt>
                      <c:pt idx="335">
                        <c:v>-35.939521635498792</c:v>
                      </c:pt>
                      <c:pt idx="336">
                        <c:v>-36.089600797849229</c:v>
                      </c:pt>
                      <c:pt idx="337">
                        <c:v>-36.239647903093392</c:v>
                      </c:pt>
                      <c:pt idx="338">
                        <c:v>-36.389662817939978</c:v>
                      </c:pt>
                      <c:pt idx="339">
                        <c:v>-36.539645409158076</c:v>
                      </c:pt>
                      <c:pt idx="340">
                        <c:v>-36.68959554349177</c:v>
                      </c:pt>
                      <c:pt idx="341">
                        <c:v>-36.839513087789932</c:v>
                      </c:pt>
                      <c:pt idx="342">
                        <c:v>-36.989397908877145</c:v>
                      </c:pt>
                      <c:pt idx="343">
                        <c:v>-37.139249873547463</c:v>
                      </c:pt>
                      <c:pt idx="344">
                        <c:v>-37.289068848792709</c:v>
                      </c:pt>
                      <c:pt idx="345">
                        <c:v>-37.438854701489497</c:v>
                      </c:pt>
                      <c:pt idx="346">
                        <c:v>-37.588607298544986</c:v>
                      </c:pt>
                      <c:pt idx="347">
                        <c:v>-37.738326507030791</c:v>
                      </c:pt>
                      <c:pt idx="348">
                        <c:v>-37.888012193878353</c:v>
                      </c:pt>
                      <c:pt idx="349">
                        <c:v>-38.037664226162754</c:v>
                      </c:pt>
                      <c:pt idx="350">
                        <c:v>-38.187282470924366</c:v>
                      </c:pt>
                      <c:pt idx="351">
                        <c:v>-38.336866795345841</c:v>
                      </c:pt>
                      <c:pt idx="352">
                        <c:v>-38.486417066417587</c:v>
                      </c:pt>
                      <c:pt idx="353">
                        <c:v>-38.635933151455468</c:v>
                      </c:pt>
                      <c:pt idx="354">
                        <c:v>-38.78541491750542</c:v>
                      </c:pt>
                      <c:pt idx="355">
                        <c:v>-38.934862231886768</c:v>
                      </c:pt>
                      <c:pt idx="356">
                        <c:v>-39.084274961834886</c:v>
                      </c:pt>
                      <c:pt idx="357">
                        <c:v>-39.233652974586526</c:v>
                      </c:pt>
                      <c:pt idx="358">
                        <c:v>-39.382996137488078</c:v>
                      </c:pt>
                      <c:pt idx="359">
                        <c:v>-39.532304317887316</c:v>
                      </c:pt>
                      <c:pt idx="360">
                        <c:v>-39.681577383156302</c:v>
                      </c:pt>
                      <c:pt idx="361">
                        <c:v>-39.830815200669889</c:v>
                      </c:pt>
                      <c:pt idx="362">
                        <c:v>-39.980017637914614</c:v>
                      </c:pt>
                      <c:pt idx="363">
                        <c:v>-40.129184562341656</c:v>
                      </c:pt>
                      <c:pt idx="364">
                        <c:v>-40.278315841413281</c:v>
                      </c:pt>
                      <c:pt idx="365">
                        <c:v>-40.427411342749963</c:v>
                      </c:pt>
                      <c:pt idx="366">
                        <c:v>-40.576470933803563</c:v>
                      </c:pt>
                      <c:pt idx="367">
                        <c:v>-40.725494482230644</c:v>
                      </c:pt>
                      <c:pt idx="368">
                        <c:v>-40.874481855676656</c:v>
                      </c:pt>
                      <c:pt idx="369">
                        <c:v>-41.023432921760694</c:v>
                      </c:pt>
                      <c:pt idx="370">
                        <c:v>-41.172347548221182</c:v>
                      </c:pt>
                      <c:pt idx="371">
                        <c:v>-41.321225602729271</c:v>
                      </c:pt>
                      <c:pt idx="372">
                        <c:v>-41.470066953074728</c:v>
                      </c:pt>
                      <c:pt idx="373">
                        <c:v>-41.61887146701612</c:v>
                      </c:pt>
                      <c:pt idx="374">
                        <c:v>-41.767639012422336</c:v>
                      </c:pt>
                      <c:pt idx="375">
                        <c:v>-41.916369457137279</c:v>
                      </c:pt>
                      <c:pt idx="376">
                        <c:v>-42.06506266899931</c:v>
                      </c:pt>
                      <c:pt idx="377">
                        <c:v>-42.213718516019568</c:v>
                      </c:pt>
                      <c:pt idx="378">
                        <c:v>-42.362336866037793</c:v>
                      </c:pt>
                      <c:pt idx="379">
                        <c:v>-42.510917587115777</c:v>
                      </c:pt>
                      <c:pt idx="380">
                        <c:v>-42.659460547317394</c:v>
                      </c:pt>
                      <c:pt idx="381">
                        <c:v>-42.80796561459271</c:v>
                      </c:pt>
                      <c:pt idx="382">
                        <c:v>-42.956432657059032</c:v>
                      </c:pt>
                      <c:pt idx="383">
                        <c:v>-43.104861542917618</c:v>
                      </c:pt>
                      <c:pt idx="384">
                        <c:v>-43.253252140230259</c:v>
                      </c:pt>
                      <c:pt idx="385">
                        <c:v>-43.401604317222507</c:v>
                      </c:pt>
                      <c:pt idx="386">
                        <c:v>-43.549917942151126</c:v>
                      </c:pt>
                      <c:pt idx="387">
                        <c:v>-43.698192883186159</c:v>
                      </c:pt>
                      <c:pt idx="388">
                        <c:v>-43.846429008724535</c:v>
                      </c:pt>
                      <c:pt idx="389">
                        <c:v>-43.994626186986956</c:v>
                      </c:pt>
                      <c:pt idx="390">
                        <c:v>-44.142784286424479</c:v>
                      </c:pt>
                      <c:pt idx="391">
                        <c:v>-44.290903175457636</c:v>
                      </c:pt>
                      <c:pt idx="392">
                        <c:v>-44.438982722366788</c:v>
                      </c:pt>
                      <c:pt idx="393">
                        <c:v>-44.587022795740388</c:v>
                      </c:pt>
                      <c:pt idx="394">
                        <c:v>-44.735023264073909</c:v>
                      </c:pt>
                      <c:pt idx="395">
                        <c:v>-44.882983995904453</c:v>
                      </c:pt>
                      <c:pt idx="396">
                        <c:v>-45.030904859705288</c:v>
                      </c:pt>
                      <c:pt idx="397">
                        <c:v>-45.178785724224454</c:v>
                      </c:pt>
                      <c:pt idx="398">
                        <c:v>-45.326626458018488</c:v>
                      </c:pt>
                      <c:pt idx="399">
                        <c:v>-45.474426929786866</c:v>
                      </c:pt>
                      <c:pt idx="400">
                        <c:v>-45.622187008251267</c:v>
                      </c:pt>
                      <c:pt idx="401">
                        <c:v>-45.76990656215834</c:v>
                      </c:pt>
                      <c:pt idx="402">
                        <c:v>-45.91758546025892</c:v>
                      </c:pt>
                      <c:pt idx="403">
                        <c:v>-46.065223571445372</c:v>
                      </c:pt>
                      <c:pt idx="404">
                        <c:v>-46.212820764489344</c:v>
                      </c:pt>
                      <c:pt idx="405">
                        <c:v>-46.360376908392837</c:v>
                      </c:pt>
                      <c:pt idx="406">
                        <c:v>-46.507891871959416</c:v>
                      </c:pt>
                      <c:pt idx="407">
                        <c:v>-46.655365524299327</c:v>
                      </c:pt>
                      <c:pt idx="408">
                        <c:v>-46.802797734268871</c:v>
                      </c:pt>
                      <c:pt idx="409">
                        <c:v>-46.950188371031039</c:v>
                      </c:pt>
                      <c:pt idx="410">
                        <c:v>-47.097537303646128</c:v>
                      </c:pt>
                      <c:pt idx="411">
                        <c:v>-47.244844401099492</c:v>
                      </c:pt>
                      <c:pt idx="412">
                        <c:v>-47.392109532704005</c:v>
                      </c:pt>
                      <c:pt idx="413">
                        <c:v>-47.539332567614331</c:v>
                      </c:pt>
                      <c:pt idx="414">
                        <c:v>-47.686513374971256</c:v>
                      </c:pt>
                      <c:pt idx="415">
                        <c:v>-47.833651824125127</c:v>
                      </c:pt>
                      <c:pt idx="416">
                        <c:v>-47.980747784383269</c:v>
                      </c:pt>
                      <c:pt idx="417">
                        <c:v>-48.127801124983598</c:v>
                      </c:pt>
                      <c:pt idx="418">
                        <c:v>-48.274811715480475</c:v>
                      </c:pt>
                      <c:pt idx="419">
                        <c:v>-48.421779425086847</c:v>
                      </c:pt>
                      <c:pt idx="420">
                        <c:v>-48.568704123357058</c:v>
                      </c:pt>
                      <c:pt idx="421">
                        <c:v>-48.715585679862116</c:v>
                      </c:pt>
                      <c:pt idx="422">
                        <c:v>-48.862423963959287</c:v>
                      </c:pt>
                      <c:pt idx="423">
                        <c:v>-49.009218845388887</c:v>
                      </c:pt>
                      <c:pt idx="424">
                        <c:v>-49.155970193590079</c:v>
                      </c:pt>
                      <c:pt idx="425">
                        <c:v>-49.302677878354515</c:v>
                      </c:pt>
                      <c:pt idx="426">
                        <c:v>-49.449341769323972</c:v>
                      </c:pt>
                      <c:pt idx="427">
                        <c:v>-49.595961736144382</c:v>
                      </c:pt>
                      <c:pt idx="428">
                        <c:v>-49.742537648700399</c:v>
                      </c:pt>
                      <c:pt idx="429">
                        <c:v>-49.889069376704562</c:v>
                      </c:pt>
                      <c:pt idx="430">
                        <c:v>-50.035556790008201</c:v>
                      </c:pt>
                      <c:pt idx="431">
                        <c:v>-50.181999758570903</c:v>
                      </c:pt>
                      <c:pt idx="432">
                        <c:v>-50.328398152192641</c:v>
                      </c:pt>
                      <c:pt idx="433">
                        <c:v>-50.474751840967606</c:v>
                      </c:pt>
                      <c:pt idx="434">
                        <c:v>-50.621060694717997</c:v>
                      </c:pt>
                      <c:pt idx="435">
                        <c:v>-50.767324583687873</c:v>
                      </c:pt>
                      <c:pt idx="436">
                        <c:v>-50.913543377774367</c:v>
                      </c:pt>
                      <c:pt idx="437">
                        <c:v>-51.059716947220167</c:v>
                      </c:pt>
                      <c:pt idx="438">
                        <c:v>-51.205845162120838</c:v>
                      </c:pt>
                      <c:pt idx="439">
                        <c:v>-51.351927892713526</c:v>
                      </c:pt>
                      <c:pt idx="440">
                        <c:v>-51.49796500923398</c:v>
                      </c:pt>
                      <c:pt idx="441">
                        <c:v>-51.643956381892949</c:v>
                      </c:pt>
                      <c:pt idx="442">
                        <c:v>-51.789901881116315</c:v>
                      </c:pt>
                      <c:pt idx="443">
                        <c:v>-51.935801377199496</c:v>
                      </c:pt>
                      <c:pt idx="444">
                        <c:v>-52.081654740536436</c:v>
                      </c:pt>
                      <c:pt idx="445">
                        <c:v>-52.227461841677922</c:v>
                      </c:pt>
                      <c:pt idx="446">
                        <c:v>-52.373222550958218</c:v>
                      </c:pt>
                      <c:pt idx="447">
                        <c:v>-52.518936738979448</c:v>
                      </c:pt>
                      <c:pt idx="448">
                        <c:v>-52.664604276332625</c:v>
                      </c:pt>
                      <c:pt idx="449">
                        <c:v>-52.810225033557415</c:v>
                      </c:pt>
                      <c:pt idx="450">
                        <c:v>-52.955798881412768</c:v>
                      </c:pt>
                      <c:pt idx="451">
                        <c:v>-53.101325690409205</c:v>
                      </c:pt>
                      <c:pt idx="452">
                        <c:v>-53.246805331501328</c:v>
                      </c:pt>
                      <c:pt idx="453">
                        <c:v>-53.392237675278786</c:v>
                      </c:pt>
                      <c:pt idx="454">
                        <c:v>-53.537622592672584</c:v>
                      </c:pt>
                      <c:pt idx="455">
                        <c:v>-53.682959954490236</c:v>
                      </c:pt>
                      <c:pt idx="456">
                        <c:v>-53.828249631687747</c:v>
                      </c:pt>
                      <c:pt idx="457">
                        <c:v>-53.973491495105939</c:v>
                      </c:pt>
                      <c:pt idx="458">
                        <c:v>-54.118685415860398</c:v>
                      </c:pt>
                      <c:pt idx="459">
                        <c:v>-54.2638312648766</c:v>
                      </c:pt>
                      <c:pt idx="460">
                        <c:v>-54.408928913299285</c:v>
                      </c:pt>
                      <c:pt idx="461">
                        <c:v>-54.55397823216218</c:v>
                      </c:pt>
                      <c:pt idx="462">
                        <c:v>-54.698979092721032</c:v>
                      </c:pt>
                      <c:pt idx="463">
                        <c:v>-54.843931366145569</c:v>
                      </c:pt>
                      <c:pt idx="464">
                        <c:v>-54.988834923558322</c:v>
                      </c:pt>
                      <c:pt idx="465">
                        <c:v>-55.133689636452374</c:v>
                      </c:pt>
                      <c:pt idx="466">
                        <c:v>-55.278495376011314</c:v>
                      </c:pt>
                      <c:pt idx="467">
                        <c:v>-55.423252013697685</c:v>
                      </c:pt>
                      <c:pt idx="468">
                        <c:v>-55.567959420800555</c:v>
                      </c:pt>
                      <c:pt idx="469">
                        <c:v>-55.712617468960111</c:v>
                      </c:pt>
                      <c:pt idx="470">
                        <c:v>-55.857226029512589</c:v>
                      </c:pt>
                      <c:pt idx="471">
                        <c:v>-56.001784974153693</c:v>
                      </c:pt>
                      <c:pt idx="472">
                        <c:v>-56.146294174352903</c:v>
                      </c:pt>
                      <c:pt idx="473">
                        <c:v>-56.290753501837813</c:v>
                      </c:pt>
                      <c:pt idx="474">
                        <c:v>-56.435162828225025</c:v>
                      </c:pt>
                      <c:pt idx="475">
                        <c:v>-56.579522025282373</c:v>
                      </c:pt>
                      <c:pt idx="476">
                        <c:v>-56.723830964762463</c:v>
                      </c:pt>
                      <c:pt idx="477">
                        <c:v>-56.868089518503915</c:v>
                      </c:pt>
                      <c:pt idx="478">
                        <c:v>-57.012297558362008</c:v>
                      </c:pt>
                      <c:pt idx="479">
                        <c:v>-57.156454956164275</c:v>
                      </c:pt>
                      <c:pt idx="480">
                        <c:v>-57.30056158400609</c:v>
                      </c:pt>
                      <c:pt idx="481">
                        <c:v>-57.444617313728848</c:v>
                      </c:pt>
                      <c:pt idx="482">
                        <c:v>-57.588622017537553</c:v>
                      </c:pt>
                      <c:pt idx="483">
                        <c:v>-57.73257556734162</c:v>
                      </c:pt>
                      <c:pt idx="484">
                        <c:v>-57.876477835409887</c:v>
                      </c:pt>
                      <c:pt idx="485">
                        <c:v>-58.020328693830777</c:v>
                      </c:pt>
                      <c:pt idx="486">
                        <c:v>-58.164128014873135</c:v>
                      </c:pt>
                      <c:pt idx="487">
                        <c:v>-58.30787567080997</c:v>
                      </c:pt>
                      <c:pt idx="488">
                        <c:v>-58.45157153393648</c:v>
                      </c:pt>
                      <c:pt idx="489">
                        <c:v>-58.595215476618662</c:v>
                      </c:pt>
                      <c:pt idx="490">
                        <c:v>-58.738807371259966</c:v>
                      </c:pt>
                      <c:pt idx="491">
                        <c:v>-58.882347090302709</c:v>
                      </c:pt>
                      <c:pt idx="492">
                        <c:v>-59.025834506259976</c:v>
                      </c:pt>
                      <c:pt idx="493">
                        <c:v>-59.169269491714246</c:v>
                      </c:pt>
                      <c:pt idx="494">
                        <c:v>-59.312651919132811</c:v>
                      </c:pt>
                      <c:pt idx="495">
                        <c:v>-59.455981661302168</c:v>
                      </c:pt>
                      <c:pt idx="496">
                        <c:v>-59.599258590832534</c:v>
                      </c:pt>
                      <c:pt idx="497">
                        <c:v>-59.742482580467374</c:v>
                      </c:pt>
                      <c:pt idx="498">
                        <c:v>-59.885653502991794</c:v>
                      </c:pt>
                      <c:pt idx="499">
                        <c:v>-60.028771231185324</c:v>
                      </c:pt>
                      <c:pt idx="500">
                        <c:v>-60.171835638000985</c:v>
                      </c:pt>
                      <c:pt idx="501">
                        <c:v>-60.314846596326575</c:v>
                      </c:pt>
                      <c:pt idx="502">
                        <c:v>-60.457803979106764</c:v>
                      </c:pt>
                      <c:pt idx="503">
                        <c:v>-60.600707659404222</c:v>
                      </c:pt>
                      <c:pt idx="504">
                        <c:v>-60.743557510194165</c:v>
                      </c:pt>
                      <c:pt idx="505">
                        <c:v>-60.886353404714093</c:v>
                      </c:pt>
                      <c:pt idx="506">
                        <c:v>-61.029095216019734</c:v>
                      </c:pt>
                      <c:pt idx="507">
                        <c:v>-61.17178281737911</c:v>
                      </c:pt>
                      <c:pt idx="508">
                        <c:v>-61.314416082022809</c:v>
                      </c:pt>
                      <c:pt idx="509">
                        <c:v>-61.456994883235524</c:v>
                      </c:pt>
                      <c:pt idx="510">
                        <c:v>-61.599519094412962</c:v>
                      </c:pt>
                      <c:pt idx="511">
                        <c:v>-61.741988588906445</c:v>
                      </c:pt>
                      <c:pt idx="512">
                        <c:v>-61.884403240250457</c:v>
                      </c:pt>
                      <c:pt idx="513">
                        <c:v>-62.026762921796312</c:v>
                      </c:pt>
                      <c:pt idx="514">
                        <c:v>-62.169067507275571</c:v>
                      </c:pt>
                      <c:pt idx="515">
                        <c:v>-62.311316870167218</c:v>
                      </c:pt>
                      <c:pt idx="516">
                        <c:v>-62.453510884097334</c:v>
                      </c:pt>
                      <c:pt idx="517">
                        <c:v>-62.595649422822468</c:v>
                      </c:pt>
                      <c:pt idx="518">
                        <c:v>-62.737732360074176</c:v>
                      </c:pt>
                      <c:pt idx="519">
                        <c:v>-62.879759569639532</c:v>
                      </c:pt>
                      <c:pt idx="520">
                        <c:v>-63.021730925333358</c:v>
                      </c:pt>
                      <c:pt idx="521">
                        <c:v>-63.163646301106489</c:v>
                      </c:pt>
                      <c:pt idx="522">
                        <c:v>-63.305505570826476</c:v>
                      </c:pt>
                      <c:pt idx="523">
                        <c:v>-63.447308608535749</c:v>
                      </c:pt>
                      <c:pt idx="524">
                        <c:v>-63.589055288312821</c:v>
                      </c:pt>
                      <c:pt idx="525">
                        <c:v>-63.730745484111281</c:v>
                      </c:pt>
                      <c:pt idx="526">
                        <c:v>-63.872379070245564</c:v>
                      </c:pt>
                      <c:pt idx="527">
                        <c:v>-64.013955920774734</c:v>
                      </c:pt>
                      <c:pt idx="528">
                        <c:v>-64.155475909985483</c:v>
                      </c:pt>
                      <c:pt idx="529">
                        <c:v>-64.296938912231084</c:v>
                      </c:pt>
                      <c:pt idx="530">
                        <c:v>-64.438344801720504</c:v>
                      </c:pt>
                      <c:pt idx="531">
                        <c:v>-64.579693452984642</c:v>
                      </c:pt>
                      <c:pt idx="532">
                        <c:v>-64.720984740404546</c:v>
                      </c:pt>
                      <c:pt idx="533">
                        <c:v>-64.86221853846952</c:v>
                      </c:pt>
                      <c:pt idx="534">
                        <c:v>-65.003394721721563</c:v>
                      </c:pt>
                      <c:pt idx="535">
                        <c:v>-65.144513164785977</c:v>
                      </c:pt>
                      <c:pt idx="536">
                        <c:v>-65.285573742349101</c:v>
                      </c:pt>
                      <c:pt idx="537">
                        <c:v>-65.426576329027924</c:v>
                      </c:pt>
                      <c:pt idx="538">
                        <c:v>-65.567520799592046</c:v>
                      </c:pt>
                      <c:pt idx="539">
                        <c:v>-65.708407028891571</c:v>
                      </c:pt>
                      <c:pt idx="540">
                        <c:v>-65.849234891765519</c:v>
                      </c:pt>
                      <c:pt idx="541">
                        <c:v>-65.990004263083435</c:v>
                      </c:pt>
                      <c:pt idx="542">
                        <c:v>-66.130715017898012</c:v>
                      </c:pt>
                      <c:pt idx="543">
                        <c:v>-66.271367031042743</c:v>
                      </c:pt>
                      <c:pt idx="544">
                        <c:v>-66.411960177845117</c:v>
                      </c:pt>
                      <c:pt idx="545">
                        <c:v>-66.552494333130255</c:v>
                      </c:pt>
                      <c:pt idx="546">
                        <c:v>-66.692969372289511</c:v>
                      </c:pt>
                      <c:pt idx="547">
                        <c:v>-66.833385170431129</c:v>
                      </c:pt>
                      <c:pt idx="548">
                        <c:v>-66.973741602902038</c:v>
                      </c:pt>
                      <c:pt idx="549">
                        <c:v>-67.114038544954781</c:v>
                      </c:pt>
                      <c:pt idx="550">
                        <c:v>-67.254275871969625</c:v>
                      </c:pt>
                      <c:pt idx="551">
                        <c:v>-67.394453459490578</c:v>
                      </c:pt>
                      <c:pt idx="552">
                        <c:v>-67.534571182856212</c:v>
                      </c:pt>
                      <c:pt idx="553">
                        <c:v>-67.674628917657742</c:v>
                      </c:pt>
                      <c:pt idx="554">
                        <c:v>-67.814626539591799</c:v>
                      </c:pt>
                      <c:pt idx="555">
                        <c:v>-67.954563924135783</c:v>
                      </c:pt>
                      <c:pt idx="556">
                        <c:v>-68.094440947050188</c:v>
                      </c:pt>
                      <c:pt idx="557">
                        <c:v>-68.234257484195425</c:v>
                      </c:pt>
                      <c:pt idx="558">
                        <c:v>-68.374013411265366</c:v>
                      </c:pt>
                      <c:pt idx="559">
                        <c:v>-68.513708603976099</c:v>
                      </c:pt>
                      <c:pt idx="560">
                        <c:v>-68.653342938526649</c:v>
                      </c:pt>
                      <c:pt idx="561">
                        <c:v>-68.79291629083572</c:v>
                      </c:pt>
                      <c:pt idx="562">
                        <c:v>-68.932428536794262</c:v>
                      </c:pt>
                      <c:pt idx="563">
                        <c:v>-69.071879552398684</c:v>
                      </c:pt>
                      <c:pt idx="564">
                        <c:v>-69.211269214083927</c:v>
                      </c:pt>
                      <c:pt idx="565">
                        <c:v>-69.350597397827002</c:v>
                      </c:pt>
                      <c:pt idx="566">
                        <c:v>-69.489863979974032</c:v>
                      </c:pt>
                      <c:pt idx="567">
                        <c:v>-69.629068836543624</c:v>
                      </c:pt>
                      <c:pt idx="568">
                        <c:v>-69.768211844278838</c:v>
                      </c:pt>
                      <c:pt idx="569">
                        <c:v>-69.907292879339821</c:v>
                      </c:pt>
                      <c:pt idx="570">
                        <c:v>-70.046311818339191</c:v>
                      </c:pt>
                      <c:pt idx="571">
                        <c:v>-70.185268537556468</c:v>
                      </c:pt>
                      <c:pt idx="572">
                        <c:v>-70.32416291369303</c:v>
                      </c:pt>
                      <c:pt idx="573">
                        <c:v>-70.462994823575201</c:v>
                      </c:pt>
                      <c:pt idx="574">
                        <c:v>-70.601764143513037</c:v>
                      </c:pt>
                      <c:pt idx="575">
                        <c:v>-70.740470750457746</c:v>
                      </c:pt>
                      <c:pt idx="576">
                        <c:v>-70.87911452111905</c:v>
                      </c:pt>
                      <c:pt idx="577">
                        <c:v>-71.017695332603594</c:v>
                      </c:pt>
                      <c:pt idx="578">
                        <c:v>-71.156213061407399</c:v>
                      </c:pt>
                      <c:pt idx="579">
                        <c:v>-71.294667584720358</c:v>
                      </c:pt>
                      <c:pt idx="580">
                        <c:v>-71.43305877943817</c:v>
                      </c:pt>
                      <c:pt idx="581">
                        <c:v>-71.571386522992213</c:v>
                      </c:pt>
                      <c:pt idx="582">
                        <c:v>-71.70965069199508</c:v>
                      </c:pt>
                      <c:pt idx="583">
                        <c:v>-71.847851163939211</c:v>
                      </c:pt>
                      <c:pt idx="584">
                        <c:v>-71.98598781593401</c:v>
                      </c:pt>
                      <c:pt idx="585">
                        <c:v>-72.124060525524669</c:v>
                      </c:pt>
                      <c:pt idx="586">
                        <c:v>-72.262069169715105</c:v>
                      </c:pt>
                      <c:pt idx="587">
                        <c:v>-72.400013626155996</c:v>
                      </c:pt>
                      <c:pt idx="588">
                        <c:v>-72.537893772228742</c:v>
                      </c:pt>
                      <c:pt idx="589">
                        <c:v>-72.675709485461866</c:v>
                      </c:pt>
                      <c:pt idx="590">
                        <c:v>-72.81346064350879</c:v>
                      </c:pt>
                      <c:pt idx="591">
                        <c:v>-72.951147123884169</c:v>
                      </c:pt>
                      <c:pt idx="592">
                        <c:v>-73.088768804427374</c:v>
                      </c:pt>
                      <c:pt idx="593">
                        <c:v>-73.226325562777973</c:v>
                      </c:pt>
                      <c:pt idx="594">
                        <c:v>-73.363817276819731</c:v>
                      </c:pt>
                      <c:pt idx="595">
                        <c:v>-73.501243824386492</c:v>
                      </c:pt>
                      <c:pt idx="596">
                        <c:v>-73.638605083425901</c:v>
                      </c:pt>
                      <c:pt idx="597">
                        <c:v>-73.775900931921655</c:v>
                      </c:pt>
                      <c:pt idx="598">
                        <c:v>-73.913131247890774</c:v>
                      </c:pt>
                      <c:pt idx="599">
                        <c:v>-74.050295909505735</c:v>
                      </c:pt>
                      <c:pt idx="600">
                        <c:v>-74.187394794880674</c:v>
                      </c:pt>
                      <c:pt idx="601">
                        <c:v>-74.324427782179725</c:v>
                      </c:pt>
                      <c:pt idx="602">
                        <c:v>-74.461394749811276</c:v>
                      </c:pt>
                      <c:pt idx="603">
                        <c:v>-74.598295575989397</c:v>
                      </c:pt>
                      <c:pt idx="604">
                        <c:v>-74.735130139189081</c:v>
                      </c:pt>
                      <c:pt idx="605">
                        <c:v>-74.871898317838131</c:v>
                      </c:pt>
                      <c:pt idx="606">
                        <c:v>-75.008599990436508</c:v>
                      </c:pt>
                      <c:pt idx="607">
                        <c:v>-75.145235035606319</c:v>
                      </c:pt>
                      <c:pt idx="608">
                        <c:v>-75.281803331878052</c:v>
                      </c:pt>
                      <c:pt idx="609">
                        <c:v>-75.418304758090301</c:v>
                      </c:pt>
                      <c:pt idx="610">
                        <c:v>-75.554739192851272</c:v>
                      </c:pt>
                      <c:pt idx="611">
                        <c:v>-75.691106515049512</c:v>
                      </c:pt>
                      <c:pt idx="612">
                        <c:v>-75.827406603551353</c:v>
                      </c:pt>
                      <c:pt idx="613">
                        <c:v>-75.963639337286992</c:v>
                      </c:pt>
                      <c:pt idx="614">
                        <c:v>-76.099804595167186</c:v>
                      </c:pt>
                      <c:pt idx="615">
                        <c:v>-76.235902256349675</c:v>
                      </c:pt>
                      <c:pt idx="616">
                        <c:v>-76.371932199895127</c:v>
                      </c:pt>
                      <c:pt idx="617">
                        <c:v>-76.50789430500015</c:v>
                      </c:pt>
                      <c:pt idx="618">
                        <c:v>-76.64378845085028</c:v>
                      </c:pt>
                      <c:pt idx="619">
                        <c:v>-76.779614516725431</c:v>
                      </c:pt>
                      <c:pt idx="620">
                        <c:v>-76.915372382058138</c:v>
                      </c:pt>
                      <c:pt idx="621">
                        <c:v>-77.051061926203246</c:v>
                      </c:pt>
                      <c:pt idx="622">
                        <c:v>-77.186683028604421</c:v>
                      </c:pt>
                      <c:pt idx="623">
                        <c:v>-77.322235568849649</c:v>
                      </c:pt>
                      <c:pt idx="624">
                        <c:v>-77.457719426510252</c:v>
                      </c:pt>
                      <c:pt idx="625">
                        <c:v>-77.593134481243595</c:v>
                      </c:pt>
                      <c:pt idx="626">
                        <c:v>-77.728480612754268</c:v>
                      </c:pt>
                      <c:pt idx="627">
                        <c:v>-77.863757700841191</c:v>
                      </c:pt>
                      <c:pt idx="628">
                        <c:v>-77.998965625314383</c:v>
                      </c:pt>
                      <c:pt idx="629">
                        <c:v>-78.134104266106007</c:v>
                      </c:pt>
                      <c:pt idx="630">
                        <c:v>-78.269173503153766</c:v>
                      </c:pt>
                      <c:pt idx="631">
                        <c:v>-78.404173216489724</c:v>
                      </c:pt>
                      <c:pt idx="632">
                        <c:v>-78.539103286179298</c:v>
                      </c:pt>
                      <c:pt idx="633">
                        <c:v>-78.673963592368324</c:v>
                      </c:pt>
                      <c:pt idx="634">
                        <c:v>-78.808754015352577</c:v>
                      </c:pt>
                      <c:pt idx="635">
                        <c:v>-78.943474435269607</c:v>
                      </c:pt>
                      <c:pt idx="636">
                        <c:v>-79.07812473253172</c:v>
                      </c:pt>
                      <c:pt idx="637">
                        <c:v>-79.212704787512408</c:v>
                      </c:pt>
                      <c:pt idx="638">
                        <c:v>-79.347214480673941</c:v>
                      </c:pt>
                      <c:pt idx="639">
                        <c:v>-79.481653692534124</c:v>
                      </c:pt>
                      <c:pt idx="640">
                        <c:v>-79.616022303699566</c:v>
                      </c:pt>
                      <c:pt idx="641">
                        <c:v>-79.750320194749136</c:v>
                      </c:pt>
                      <c:pt idx="642">
                        <c:v>-79.884547246478192</c:v>
                      </c:pt>
                      <c:pt idx="643">
                        <c:v>-80.018703339612685</c:v>
                      </c:pt>
                      <c:pt idx="644">
                        <c:v>-80.15278835492856</c:v>
                      </c:pt>
                      <c:pt idx="645">
                        <c:v>-80.286802173462618</c:v>
                      </c:pt>
                      <c:pt idx="646">
                        <c:v>-80.420744675982476</c:v>
                      </c:pt>
                      <c:pt idx="647">
                        <c:v>-80.554615743744222</c:v>
                      </c:pt>
                      <c:pt idx="648">
                        <c:v>-80.688415257657013</c:v>
                      </c:pt>
                      <c:pt idx="649">
                        <c:v>-80.822143098943641</c:v>
                      </c:pt>
                      <c:pt idx="650">
                        <c:v>-80.955799148757492</c:v>
                      </c:pt>
                      <c:pt idx="651">
                        <c:v>-81.089383288507335</c:v>
                      </c:pt>
                      <c:pt idx="652">
                        <c:v>-81.222895399399306</c:v>
                      </c:pt>
                      <c:pt idx="653">
                        <c:v>-81.356335362850473</c:v>
                      </c:pt>
                      <c:pt idx="654">
                        <c:v>-81.489703060425015</c:v>
                      </c:pt>
                      <c:pt idx="655">
                        <c:v>-81.62299837360942</c:v>
                      </c:pt>
                      <c:pt idx="656">
                        <c:v>-81.75622118397618</c:v>
                      </c:pt>
                      <c:pt idx="657">
                        <c:v>-81.889371373208832</c:v>
                      </c:pt>
                      <c:pt idx="658">
                        <c:v>-82.02244882305753</c:v>
                      </c:pt>
                      <c:pt idx="659">
                        <c:v>-82.155453415219668</c:v>
                      </c:pt>
                      <c:pt idx="660">
                        <c:v>-82.288385031728524</c:v>
                      </c:pt>
                      <c:pt idx="661">
                        <c:v>-82.421243554289802</c:v>
                      </c:pt>
                      <c:pt idx="662">
                        <c:v>-82.554028865103319</c:v>
                      </c:pt>
                      <c:pt idx="663">
                        <c:v>-82.686740846024662</c:v>
                      </c:pt>
                      <c:pt idx="664">
                        <c:v>-82.819379379356349</c:v>
                      </c:pt>
                      <c:pt idx="665">
                        <c:v>-82.951944347089963</c:v>
                      </c:pt>
                      <c:pt idx="666">
                        <c:v>-83.08443563165568</c:v>
                      </c:pt>
                      <c:pt idx="667">
                        <c:v>-83.216853115206092</c:v>
                      </c:pt>
                      <c:pt idx="668">
                        <c:v>-83.349196680265734</c:v>
                      </c:pt>
                      <c:pt idx="669">
                        <c:v>-83.481466209150966</c:v>
                      </c:pt>
                      <c:pt idx="670">
                        <c:v>-83.613661584466811</c:v>
                      </c:pt>
                      <c:pt idx="671">
                        <c:v>-83.745782688729449</c:v>
                      </c:pt>
                      <c:pt idx="672">
                        <c:v>-83.877829404596639</c:v>
                      </c:pt>
                      <c:pt idx="673">
                        <c:v>-84.009801614784436</c:v>
                      </c:pt>
                      <c:pt idx="674">
                        <c:v>-84.141699202086571</c:v>
                      </c:pt>
                      <c:pt idx="675">
                        <c:v>-84.273522049271847</c:v>
                      </c:pt>
                      <c:pt idx="676">
                        <c:v>-84.405270039328286</c:v>
                      </c:pt>
                      <c:pt idx="677">
                        <c:v>-84.536943055180103</c:v>
                      </c:pt>
                      <c:pt idx="678">
                        <c:v>-84.66854097988751</c:v>
                      </c:pt>
                      <c:pt idx="679">
                        <c:v>-84.80006369656067</c:v>
                      </c:pt>
                      <c:pt idx="680">
                        <c:v>-84.931511088331959</c:v>
                      </c:pt>
                      <c:pt idx="681">
                        <c:v>-85.062883038483633</c:v>
                      </c:pt>
                      <c:pt idx="682">
                        <c:v>-85.194179430303492</c:v>
                      </c:pt>
                      <c:pt idx="683">
                        <c:v>-85.325400147240316</c:v>
                      </c:pt>
                      <c:pt idx="684">
                        <c:v>-85.45654507255972</c:v>
                      </c:pt>
                      <c:pt idx="685">
                        <c:v>-85.587614089932529</c:v>
                      </c:pt>
                      <c:pt idx="686">
                        <c:v>-85.718607082890799</c:v>
                      </c:pt>
                      <c:pt idx="687">
                        <c:v>-85.849523935060944</c:v>
                      </c:pt>
                      <c:pt idx="688">
                        <c:v>-85.980364530163769</c:v>
                      </c:pt>
                      <c:pt idx="689">
                        <c:v>-86.111128751947817</c:v>
                      </c:pt>
                      <c:pt idx="690">
                        <c:v>-86.241816484289302</c:v>
                      </c:pt>
                      <c:pt idx="691">
                        <c:v>-86.372427611164369</c:v>
                      </c:pt>
                      <c:pt idx="692">
                        <c:v>-86.502962016460344</c:v>
                      </c:pt>
                      <c:pt idx="693">
                        <c:v>-86.633419584170028</c:v>
                      </c:pt>
                      <c:pt idx="694">
                        <c:v>-86.763800198652589</c:v>
                      </c:pt>
                      <c:pt idx="695">
                        <c:v>-86.894103743823109</c:v>
                      </c:pt>
                      <c:pt idx="696">
                        <c:v>-87.024330104168428</c:v>
                      </c:pt>
                      <c:pt idx="697">
                        <c:v>-87.154479163797916</c:v>
                      </c:pt>
                      <c:pt idx="698">
                        <c:v>-87.284550807292803</c:v>
                      </c:pt>
                      <c:pt idx="699">
                        <c:v>-87.41454491896782</c:v>
                      </c:pt>
                      <c:pt idx="700">
                        <c:v>-87.544461383520783</c:v>
                      </c:pt>
                      <c:pt idx="701">
                        <c:v>-87.674300085355256</c:v>
                      </c:pt>
                      <c:pt idx="702">
                        <c:v>-87.804060909296709</c:v>
                      </c:pt>
                      <c:pt idx="703">
                        <c:v>-87.933743739965195</c:v>
                      </c:pt>
                      <c:pt idx="704">
                        <c:v>-88.063348462258375</c:v>
                      </c:pt>
                      <c:pt idx="705">
                        <c:v>-88.192874961040545</c:v>
                      </c:pt>
                      <c:pt idx="706">
                        <c:v>-88.322323121203794</c:v>
                      </c:pt>
                      <c:pt idx="707">
                        <c:v>-88.451692827795625</c:v>
                      </c:pt>
                      <c:pt idx="708">
                        <c:v>-88.580983965946814</c:v>
                      </c:pt>
                      <c:pt idx="709">
                        <c:v>-88.710196420727073</c:v>
                      </c:pt>
                      <c:pt idx="710">
                        <c:v>-88.839330077405961</c:v>
                      </c:pt>
                      <c:pt idx="711">
                        <c:v>-88.968384821308518</c:v>
                      </c:pt>
                      <c:pt idx="712">
                        <c:v>-89.097360537754298</c:v>
                      </c:pt>
                      <c:pt idx="713">
                        <c:v>-89.226257112184896</c:v>
                      </c:pt>
                      <c:pt idx="714">
                        <c:v>-89.355074430075277</c:v>
                      </c:pt>
                      <c:pt idx="715">
                        <c:v>-89.483812377139088</c:v>
                      </c:pt>
                      <c:pt idx="716">
                        <c:v>-89.612470838845709</c:v>
                      </c:pt>
                      <c:pt idx="717">
                        <c:v>-89.741049700986494</c:v>
                      </c:pt>
                      <c:pt idx="718">
                        <c:v>-89.869548849413889</c:v>
                      </c:pt>
                      <c:pt idx="719">
                        <c:v>-89.997968169891465</c:v>
                      </c:pt>
                      <c:pt idx="720">
                        <c:v>-90.126307548360472</c:v>
                      </c:pt>
                      <c:pt idx="721">
                        <c:v>-90.254566870862078</c:v>
                      </c:pt>
                      <c:pt idx="722">
                        <c:v>-90.382746023509583</c:v>
                      </c:pt>
                      <c:pt idx="723">
                        <c:v>-90.510844892299758</c:v>
                      </c:pt>
                      <c:pt idx="724">
                        <c:v>-90.638863363584619</c:v>
                      </c:pt>
                      <c:pt idx="725">
                        <c:v>-90.766801323549629</c:v>
                      </c:pt>
                      <c:pt idx="726">
                        <c:v>-90.894658658685614</c:v>
                      </c:pt>
                      <c:pt idx="727">
                        <c:v>-91.022435255289068</c:v>
                      </c:pt>
                      <c:pt idx="728">
                        <c:v>-91.150130999884112</c:v>
                      </c:pt>
                      <c:pt idx="729">
                        <c:v>-91.277745779116955</c:v>
                      </c:pt>
                      <c:pt idx="730">
                        <c:v>-91.405279479578326</c:v>
                      </c:pt>
                      <c:pt idx="731">
                        <c:v>-91.532731987975509</c:v>
                      </c:pt>
                      <c:pt idx="732">
                        <c:v>-91.660103191099068</c:v>
                      </c:pt>
                      <c:pt idx="733">
                        <c:v>-91.78739297585058</c:v>
                      </c:pt>
                      <c:pt idx="734">
                        <c:v>-91.914601229120535</c:v>
                      </c:pt>
                      <c:pt idx="735">
                        <c:v>-92.041727837921513</c:v>
                      </c:pt>
                      <c:pt idx="736">
                        <c:v>-92.168772689354967</c:v>
                      </c:pt>
                      <c:pt idx="737">
                        <c:v>-92.295735670538946</c:v>
                      </c:pt>
                      <c:pt idx="738">
                        <c:v>-92.422616668752497</c:v>
                      </c:pt>
                      <c:pt idx="739">
                        <c:v>-92.549415571202545</c:v>
                      </c:pt>
                      <c:pt idx="740">
                        <c:v>-92.676132265318003</c:v>
                      </c:pt>
                      <c:pt idx="741">
                        <c:v>-92.802766638555568</c:v>
                      </c:pt>
                      <c:pt idx="742">
                        <c:v>-92.92931857837749</c:v>
                      </c:pt>
                      <c:pt idx="743">
                        <c:v>-93.05578797242363</c:v>
                      </c:pt>
                      <c:pt idx="744">
                        <c:v>-93.182174708306135</c:v>
                      </c:pt>
                      <c:pt idx="745">
                        <c:v>-93.308478673848057</c:v>
                      </c:pt>
                      <c:pt idx="746">
                        <c:v>-93.434699756700368</c:v>
                      </c:pt>
                      <c:pt idx="747">
                        <c:v>-93.560837844908193</c:v>
                      </c:pt>
                      <c:pt idx="748">
                        <c:v>-93.686892826372315</c:v>
                      </c:pt>
                      <c:pt idx="749">
                        <c:v>-93.812864589032372</c:v>
                      </c:pt>
                      <c:pt idx="750">
                        <c:v>-93.938753021161048</c:v>
                      </c:pt>
                      <c:pt idx="751">
                        <c:v>-94.064558010803481</c:v>
                      </c:pt>
                      <c:pt idx="752">
                        <c:v>-94.190279446271219</c:v>
                      </c:pt>
                      <c:pt idx="753">
                        <c:v>-94.315917215836976</c:v>
                      </c:pt>
                      <c:pt idx="754">
                        <c:v>-94.441471208006604</c:v>
                      </c:pt>
                      <c:pt idx="755">
                        <c:v>-94.566941311069456</c:v>
                      </c:pt>
                      <c:pt idx="756">
                        <c:v>-94.69232741384225</c:v>
                      </c:pt>
                      <c:pt idx="757">
                        <c:v>-94.817629404669859</c:v>
                      </c:pt>
                      <c:pt idx="758">
                        <c:v>-94.942847172435606</c:v>
                      </c:pt>
                      <c:pt idx="759">
                        <c:v>-95.067980605872947</c:v>
                      </c:pt>
                      <c:pt idx="760">
                        <c:v>-95.193029593765289</c:v>
                      </c:pt>
                      <c:pt idx="761">
                        <c:v>-95.317994025129181</c:v>
                      </c:pt>
                      <c:pt idx="762">
                        <c:v>-95.442873788920124</c:v>
                      </c:pt>
                      <c:pt idx="763">
                        <c:v>-95.567668774160225</c:v>
                      </c:pt>
                      <c:pt idx="764">
                        <c:v>-95.692378870054768</c:v>
                      </c:pt>
                      <c:pt idx="765">
                        <c:v>-95.81700396590341</c:v>
                      </c:pt>
                      <c:pt idx="766">
                        <c:v>-95.941543950861515</c:v>
                      </c:pt>
                      <c:pt idx="767">
                        <c:v>-96.065998714334185</c:v>
                      </c:pt>
                      <c:pt idx="768">
                        <c:v>-96.19036814588199</c:v>
                      </c:pt>
                      <c:pt idx="769">
                        <c:v>-96.31465213493783</c:v>
                      </c:pt>
                      <c:pt idx="770">
                        <c:v>-96.438850571095571</c:v>
                      </c:pt>
                      <c:pt idx="771">
                        <c:v>-96.562963344060108</c:v>
                      </c:pt>
                      <c:pt idx="772">
                        <c:v>-96.686990343619598</c:v>
                      </c:pt>
                      <c:pt idx="773">
                        <c:v>-96.810931459562198</c:v>
                      </c:pt>
                      <c:pt idx="774">
                        <c:v>-96.934786581825961</c:v>
                      </c:pt>
                      <c:pt idx="775">
                        <c:v>-97.058555600310058</c:v>
                      </c:pt>
                      <c:pt idx="776">
                        <c:v>-97.182238405224538</c:v>
                      </c:pt>
                      <c:pt idx="777">
                        <c:v>-97.305834886601815</c:v>
                      </c:pt>
                      <c:pt idx="778">
                        <c:v>-97.42934493461307</c:v>
                      </c:pt>
                      <c:pt idx="779">
                        <c:v>-97.552768439662643</c:v>
                      </c:pt>
                      <c:pt idx="780">
                        <c:v>-97.676105292110449</c:v>
                      </c:pt>
                      <c:pt idx="781">
                        <c:v>-97.799355382277568</c:v>
                      </c:pt>
                      <c:pt idx="782">
                        <c:v>-97.922518600812566</c:v>
                      </c:pt>
                      <c:pt idx="783">
                        <c:v>-98.045594838253024</c:v>
                      </c:pt>
                      <c:pt idx="784">
                        <c:v>-98.168583985297474</c:v>
                      </c:pt>
                      <c:pt idx="785">
                        <c:v>-98.291485932683329</c:v>
                      </c:pt>
                      <c:pt idx="786">
                        <c:v>-98.41430057127009</c:v>
                      </c:pt>
                      <c:pt idx="787">
                        <c:v>-98.537027791878444</c:v>
                      </c:pt>
                      <c:pt idx="788">
                        <c:v>-98.659667485617717</c:v>
                      </c:pt>
                      <c:pt idx="789">
                        <c:v>-98.782219543486192</c:v>
                      </c:pt>
                      <c:pt idx="790">
                        <c:v>-98.904683856665386</c:v>
                      </c:pt>
                      <c:pt idx="791">
                        <c:v>-99.027060316242412</c:v>
                      </c:pt>
                      <c:pt idx="792">
                        <c:v>-99.149348813709622</c:v>
                      </c:pt>
                      <c:pt idx="793">
                        <c:v>-99.271549240292899</c:v>
                      </c:pt>
                      <c:pt idx="794">
                        <c:v>-99.393661487562341</c:v>
                      </c:pt>
                      <c:pt idx="795">
                        <c:v>-99.515685446893698</c:v>
                      </c:pt>
                      <c:pt idx="796">
                        <c:v>-99.637621010051348</c:v>
                      </c:pt>
                      <c:pt idx="797">
                        <c:v>-99.759468068660865</c:v>
                      </c:pt>
                      <c:pt idx="798">
                        <c:v>-99.881226514481057</c:v>
                      </c:pt>
                      <c:pt idx="799">
                        <c:v>-100.00289623940949</c:v>
                      </c:pt>
                      <c:pt idx="800">
                        <c:v>-100.12447713526051</c:v>
                      </c:pt>
                      <c:pt idx="801">
                        <c:v>-100.24596909417038</c:v>
                      </c:pt>
                      <c:pt idx="802">
                        <c:v>-100.3673720081255</c:v>
                      </c:pt>
                      <c:pt idx="803">
                        <c:v>-100.48868576938429</c:v>
                      </c:pt>
                      <c:pt idx="804">
                        <c:v>-100.60991027003863</c:v>
                      </c:pt>
                      <c:pt idx="805">
                        <c:v>-100.73104540255228</c:v>
                      </c:pt>
                      <c:pt idx="806">
                        <c:v>-100.85209105925584</c:v>
                      </c:pt>
                      <c:pt idx="807">
                        <c:v>-100.97304713265753</c:v>
                      </c:pt>
                      <c:pt idx="808">
                        <c:v>-101.09391351528772</c:v>
                      </c:pt>
                      <c:pt idx="809">
                        <c:v>-101.21469009982674</c:v>
                      </c:pt>
                      <c:pt idx="810">
                        <c:v>-101.33537677894377</c:v>
                      </c:pt>
                      <c:pt idx="811">
                        <c:v>-101.45597344546897</c:v>
                      </c:pt>
                      <c:pt idx="812">
                        <c:v>-101.57647999224916</c:v>
                      </c:pt>
                      <c:pt idx="813">
                        <c:v>-101.69689631231437</c:v>
                      </c:pt>
                      <c:pt idx="814">
                        <c:v>-101.81722229857803</c:v>
                      </c:pt>
                      <c:pt idx="815">
                        <c:v>-101.93745784431995</c:v>
                      </c:pt>
                      <c:pt idx="816">
                        <c:v>-102.05760284259235</c:v>
                      </c:pt>
                      <c:pt idx="817">
                        <c:v>-102.17765718676385</c:v>
                      </c:pt>
                      <c:pt idx="818">
                        <c:v>-102.29762077018088</c:v>
                      </c:pt>
                      <c:pt idx="819">
                        <c:v>-102.41749348621764</c:v>
                      </c:pt>
                      <c:pt idx="820">
                        <c:v>-102.53727522851474</c:v>
                      </c:pt>
                      <c:pt idx="821">
                        <c:v>-102.65696589054073</c:v>
                      </c:pt>
                      <c:pt idx="822">
                        <c:v>-102.77656536613055</c:v>
                      </c:pt>
                      <c:pt idx="823">
                        <c:v>-102.89607354885821</c:v>
                      </c:pt>
                      <c:pt idx="824">
                        <c:v>-103.01549033277512</c:v>
                      </c:pt>
                      <c:pt idx="825">
                        <c:v>-103.1348156116385</c:v>
                      </c:pt>
                      <c:pt idx="826">
                        <c:v>-103.25404927953306</c:v>
                      </c:pt>
                      <c:pt idx="827">
                        <c:v>-103.37319123056575</c:v>
                      </c:pt>
                      <c:pt idx="828">
                        <c:v>-103.4922413588768</c:v>
                      </c:pt>
                      <c:pt idx="829">
                        <c:v>-103.61119955867858</c:v>
                      </c:pt>
                      <c:pt idx="830">
                        <c:v>-103.73006572440002</c:v>
                      </c:pt>
                      <c:pt idx="831">
                        <c:v>-103.84883975039227</c:v>
                      </c:pt>
                      <c:pt idx="832">
                        <c:v>-103.96752153114529</c:v>
                      </c:pt>
                      <c:pt idx="833">
                        <c:v>-104.08611096124898</c:v>
                      </c:pt>
                      <c:pt idx="834">
                        <c:v>-104.20460793540974</c:v>
                      </c:pt>
                      <c:pt idx="835">
                        <c:v>-104.32301234834517</c:v>
                      </c:pt>
                      <c:pt idx="836">
                        <c:v>-104.44132409478945</c:v>
                      </c:pt>
                      <c:pt idx="837">
                        <c:v>-104.55954306980429</c:v>
                      </c:pt>
                      <c:pt idx="838">
                        <c:v>-104.6776691682627</c:v>
                      </c:pt>
                      <c:pt idx="839">
                        <c:v>-104.7957022853374</c:v>
                      </c:pt>
                      <c:pt idx="840">
                        <c:v>-104.91364231609012</c:v>
                      </c:pt>
                      <c:pt idx="841">
                        <c:v>-105.03148915577687</c:v>
                      </c:pt>
                      <c:pt idx="842">
                        <c:v>-105.14924269977575</c:v>
                      </c:pt>
                      <c:pt idx="843">
                        <c:v>-105.26690284343165</c:v>
                      </c:pt>
                      <c:pt idx="844">
                        <c:v>-105.38446948227808</c:v>
                      </c:pt>
                      <c:pt idx="845">
                        <c:v>-105.50194251181532</c:v>
                      </c:pt>
                      <c:pt idx="846">
                        <c:v>-105.61932182776567</c:v>
                      </c:pt>
                      <c:pt idx="847">
                        <c:v>-105.73660732585144</c:v>
                      </c:pt>
                      <c:pt idx="848">
                        <c:v>-105.85379890187818</c:v>
                      </c:pt>
                      <c:pt idx="849">
                        <c:v>-105.97089645171253</c:v>
                      </c:pt>
                      <c:pt idx="850">
                        <c:v>-106.08789987144873</c:v>
                      </c:pt>
                      <c:pt idx="851">
                        <c:v>-106.2048090569978</c:v>
                      </c:pt>
                      <c:pt idx="852">
                        <c:v>-106.32162390468713</c:v>
                      </c:pt>
                      <c:pt idx="853">
                        <c:v>-106.4383443106387</c:v>
                      </c:pt>
                      <c:pt idx="854">
                        <c:v>-106.55497017119652</c:v>
                      </c:pt>
                      <c:pt idx="855">
                        <c:v>-106.67150138277681</c:v>
                      </c:pt>
                      <c:pt idx="856">
                        <c:v>-106.7879378418901</c:v>
                      </c:pt>
                      <c:pt idx="857">
                        <c:v>-106.90427944504142</c:v>
                      </c:pt>
                      <c:pt idx="858">
                        <c:v>-107.02052608901334</c:v>
                      </c:pt>
                      <c:pt idx="859">
                        <c:v>-107.13667767037192</c:v>
                      </c:pt>
                      <c:pt idx="860">
                        <c:v>-107.25273408608292</c:v>
                      </c:pt>
                      <c:pt idx="861">
                        <c:v>-107.36869523305103</c:v>
                      </c:pt>
                      <c:pt idx="862">
                        <c:v>-107.48456100818647</c:v>
                      </c:pt>
                      <c:pt idx="863">
                        <c:v>-107.60033130864932</c:v>
                      </c:pt>
                      <c:pt idx="864">
                        <c:v>-107.71600603154407</c:v>
                      </c:pt>
                      <c:pt idx="865">
                        <c:v>-107.83158507420842</c:v>
                      </c:pt>
                      <c:pt idx="866">
                        <c:v>-107.94706833387457</c:v>
                      </c:pt>
                      <c:pt idx="867">
                        <c:v>-108.06245570803563</c:v>
                      </c:pt>
                      <c:pt idx="868">
                        <c:v>-108.1777470941736</c:v>
                      </c:pt>
                      <c:pt idx="869">
                        <c:v>-108.29294238983711</c:v>
                      </c:pt>
                      <c:pt idx="870">
                        <c:v>-108.40804149276904</c:v>
                      </c:pt>
                      <c:pt idx="871">
                        <c:v>-108.5230443007179</c:v>
                      </c:pt>
                      <c:pt idx="872">
                        <c:v>-108.63795071151537</c:v>
                      </c:pt>
                      <c:pt idx="873">
                        <c:v>-108.75276062309868</c:v>
                      </c:pt>
                      <c:pt idx="874">
                        <c:v>-108.86747393344942</c:v>
                      </c:pt>
                      <c:pt idx="875">
                        <c:v>-108.98209054074347</c:v>
                      </c:pt>
                      <c:pt idx="876">
                        <c:v>-109.09661034308459</c:v>
                      </c:pt>
                      <c:pt idx="877">
                        <c:v>-109.2110332388596</c:v>
                      </c:pt>
                      <c:pt idx="878">
                        <c:v>-109.32535912635542</c:v>
                      </c:pt>
                      <c:pt idx="879">
                        <c:v>-109.43958790400886</c:v>
                      </c:pt>
                      <c:pt idx="880">
                        <c:v>-109.55371947041213</c:v>
                      </c:pt>
                      <c:pt idx="881">
                        <c:v>-109.66775372410753</c:v>
                      </c:pt>
                      <c:pt idx="882">
                        <c:v>-109.78169056387043</c:v>
                      </c:pt>
                      <c:pt idx="883">
                        <c:v>-109.89552988852068</c:v>
                      </c:pt>
                      <c:pt idx="884">
                        <c:v>-110.00927159682816</c:v>
                      </c:pt>
                      <c:pt idx="885">
                        <c:v>-110.1229155878347</c:v>
                      </c:pt>
                      <c:pt idx="886">
                        <c:v>-110.23646176060996</c:v>
                      </c:pt>
                      <c:pt idx="887">
                        <c:v>-110.34991001428462</c:v>
                      </c:pt>
                      <c:pt idx="888">
                        <c:v>-110.4632602479949</c:v>
                      </c:pt>
                      <c:pt idx="889">
                        <c:v>-110.57651236116017</c:v>
                      </c:pt>
                      <c:pt idx="890">
                        <c:v>-110.68966625318865</c:v>
                      </c:pt>
                      <c:pt idx="891">
                        <c:v>-110.80272182356076</c:v>
                      </c:pt>
                      <c:pt idx="892">
                        <c:v>-110.91567897169584</c:v>
                      </c:pt>
                      <c:pt idx="893">
                        <c:v>-111.0285375975517</c:v>
                      </c:pt>
                      <c:pt idx="894">
                        <c:v>-111.1412976005921</c:v>
                      </c:pt>
                      <c:pt idx="895">
                        <c:v>-111.25395888085254</c:v>
                      </c:pt>
                      <c:pt idx="896">
                        <c:v>-111.3665213381687</c:v>
                      </c:pt>
                      <c:pt idx="897">
                        <c:v>-111.47898487259278</c:v>
                      </c:pt>
                      <c:pt idx="898">
                        <c:v>-111.59134938417135</c:v>
                      </c:pt>
                      <c:pt idx="899">
                        <c:v>-111.70361477316203</c:v>
                      </c:pt>
                      <c:pt idx="900">
                        <c:v>-111.81578093980571</c:v>
                      </c:pt>
                      <c:pt idx="901">
                        <c:v>-111.92784778450425</c:v>
                      </c:pt>
                      <c:pt idx="902">
                        <c:v>-112.03981520764849</c:v>
                      </c:pt>
                      <c:pt idx="903">
                        <c:v>-112.15168310987899</c:v>
                      </c:pt>
                      <c:pt idx="904">
                        <c:v>-112.26345139170867</c:v>
                      </c:pt>
                      <c:pt idx="905">
                        <c:v>-112.37511995395576</c:v>
                      </c:pt>
                      <c:pt idx="906">
                        <c:v>-112.48668869737743</c:v>
                      </c:pt>
                      <c:pt idx="907">
                        <c:v>-112.5981575228585</c:v>
                      </c:pt>
                      <c:pt idx="908">
                        <c:v>-112.70952633148922</c:v>
                      </c:pt>
                      <c:pt idx="909">
                        <c:v>-112.82079502421549</c:v>
                      </c:pt>
                      <c:pt idx="910">
                        <c:v>-112.93196350224964</c:v>
                      </c:pt>
                      <c:pt idx="911">
                        <c:v>-113.04303166683182</c:v>
                      </c:pt>
                      <c:pt idx="912">
                        <c:v>-113.1539994193853</c:v>
                      </c:pt>
                      <c:pt idx="913">
                        <c:v>-113.26486666122791</c:v>
                      </c:pt>
                      <c:pt idx="914">
                        <c:v>-113.3756332939606</c:v>
                      </c:pt>
                      <c:pt idx="915">
                        <c:v>-113.48629921911767</c:v>
                      </c:pt>
                      <c:pt idx="916">
                        <c:v>-113.59686433845549</c:v>
                      </c:pt>
                      <c:pt idx="917">
                        <c:v>-113.70732855383591</c:v>
                      </c:pt>
                      <c:pt idx="918">
                        <c:v>-113.8176917669098</c:v>
                      </c:pt>
                      <c:pt idx="919">
                        <c:v>-113.92795387987208</c:v>
                      </c:pt>
                      <c:pt idx="920">
                        <c:v>-114.0381147946956</c:v>
                      </c:pt>
                      <c:pt idx="921">
                        <c:v>-114.14817441354197</c:v>
                      </c:pt>
                      <c:pt idx="922">
                        <c:v>-114.2581326385672</c:v>
                      </c:pt>
                      <c:pt idx="923">
                        <c:v>-114.36798937224378</c:v>
                      </c:pt>
                      <c:pt idx="924">
                        <c:v>-114.47774451687208</c:v>
                      </c:pt>
                      <c:pt idx="925">
                        <c:v>-114.58739797511885</c:v>
                      </c:pt>
                      <c:pt idx="926">
                        <c:v>-114.69694964917898</c:v>
                      </c:pt>
                      <c:pt idx="927">
                        <c:v>-114.80639944227987</c:v>
                      </c:pt>
                      <c:pt idx="928">
                        <c:v>-114.91574725690511</c:v>
                      </c:pt>
                      <c:pt idx="929">
                        <c:v>-115.02499299594903</c:v>
                      </c:pt>
                      <c:pt idx="930">
                        <c:v>-115.13413656242254</c:v>
                      </c:pt>
                      <c:pt idx="931">
                        <c:v>-115.24317785931436</c:v>
                      </c:pt>
                      <c:pt idx="932">
                        <c:v>-115.35211678981304</c:v>
                      </c:pt>
                      <c:pt idx="933">
                        <c:v>-115.46095325726257</c:v>
                      </c:pt>
                      <c:pt idx="934">
                        <c:v>-115.56968716450731</c:v>
                      </c:pt>
                      <c:pt idx="935">
                        <c:v>-115.67831841565733</c:v>
                      </c:pt>
                      <c:pt idx="936">
                        <c:v>-115.78684691377904</c:v>
                      </c:pt>
                      <c:pt idx="937">
                        <c:v>-115.8952725625939</c:v>
                      </c:pt>
                      <c:pt idx="938">
                        <c:v>-116.00359526586777</c:v>
                      </c:pt>
                      <c:pt idx="939">
                        <c:v>-116.11181492697797</c:v>
                      </c:pt>
                      <c:pt idx="940">
                        <c:v>-116.21993145038977</c:v>
                      </c:pt>
                      <c:pt idx="941">
                        <c:v>-116.32794473980245</c:v>
                      </c:pt>
                      <c:pt idx="942">
                        <c:v>-116.43585469903738</c:v>
                      </c:pt>
                      <c:pt idx="943">
                        <c:v>-116.54366123244886</c:v>
                      </c:pt>
                      <c:pt idx="944">
                        <c:v>-116.65136424451327</c:v>
                      </c:pt>
                      <c:pt idx="945">
                        <c:v>-116.75896363920745</c:v>
                      </c:pt>
                      <c:pt idx="946">
                        <c:v>-116.86645932120764</c:v>
                      </c:pt>
                      <c:pt idx="947">
                        <c:v>-116.97385119454617</c:v>
                      </c:pt>
                      <c:pt idx="948">
                        <c:v>-117.0811391645321</c:v>
                      </c:pt>
                      <c:pt idx="949">
                        <c:v>-117.18832313553084</c:v>
                      </c:pt>
                      <c:pt idx="950">
                        <c:v>-117.29540301206319</c:v>
                      </c:pt>
                      <c:pt idx="951">
                        <c:v>-117.40237869930502</c:v>
                      </c:pt>
                      <c:pt idx="952">
                        <c:v>-117.50925010240996</c:v>
                      </c:pt>
                      <c:pt idx="953">
                        <c:v>-117.61601712612089</c:v>
                      </c:pt>
                      <c:pt idx="954">
                        <c:v>-117.72267967585792</c:v>
                      </c:pt>
                      <c:pt idx="955">
                        <c:v>-117.8292376564971</c:v>
                      </c:pt>
                      <c:pt idx="956">
                        <c:v>-117.935690973614</c:v>
                      </c:pt>
                      <c:pt idx="957">
                        <c:v>-118.04203953303949</c:v>
                      </c:pt>
                      <c:pt idx="958">
                        <c:v>-118.14828323953863</c:v>
                      </c:pt>
                      <c:pt idx="959">
                        <c:v>-118.25442199928648</c:v>
                      </c:pt>
                      <c:pt idx="960">
                        <c:v>-118.36045571773644</c:v>
                      </c:pt>
                      <c:pt idx="961">
                        <c:v>-118.46638430100808</c:v>
                      </c:pt>
                      <c:pt idx="962">
                        <c:v>-118.57220765484344</c:v>
                      </c:pt>
                      <c:pt idx="963">
                        <c:v>-118.67792568499569</c:v>
                      </c:pt>
                      <c:pt idx="964">
                        <c:v>-118.78353829777309</c:v>
                      </c:pt>
                      <c:pt idx="965">
                        <c:v>-118.88904539970601</c:v>
                      </c:pt>
                      <c:pt idx="966">
                        <c:v>-118.99444689638105</c:v>
                      </c:pt>
                      <c:pt idx="967">
                        <c:v>-119.09974269468381</c:v>
                      </c:pt>
                      <c:pt idx="968">
                        <c:v>-119.20493270078934</c:v>
                      </c:pt>
                      <c:pt idx="969">
                        <c:v>-119.31001682166097</c:v>
                      </c:pt>
                      <c:pt idx="970">
                        <c:v>-119.41499496367358</c:v>
                      </c:pt>
                      <c:pt idx="971">
                        <c:v>-119.51986703337968</c:v>
                      </c:pt>
                      <c:pt idx="972">
                        <c:v>-119.62463293798686</c:v>
                      </c:pt>
                      <c:pt idx="973">
                        <c:v>-119.72929258428077</c:v>
                      </c:pt>
                      <c:pt idx="974">
                        <c:v>-119.83384587932466</c:v>
                      </c:pt>
                      <c:pt idx="975">
                        <c:v>-119.93829273023725</c:v>
                      </c:pt>
                      <c:pt idx="976">
                        <c:v>-120.04263304423722</c:v>
                      </c:pt>
                      <c:pt idx="977">
                        <c:v>-120.14686672853213</c:v>
                      </c:pt>
                      <c:pt idx="978">
                        <c:v>-120.25099369101787</c:v>
                      </c:pt>
                      <c:pt idx="979">
                        <c:v>-120.35501383844681</c:v>
                      </c:pt>
                      <c:pt idx="980">
                        <c:v>-120.45892707894799</c:v>
                      </c:pt>
                      <c:pt idx="981">
                        <c:v>-120.56273332008426</c:v>
                      </c:pt>
                      <c:pt idx="982">
                        <c:v>-120.66643246967378</c:v>
                      </c:pt>
                      <c:pt idx="983">
                        <c:v>-120.77002443552364</c:v>
                      </c:pt>
                      <c:pt idx="984">
                        <c:v>-120.87350912568516</c:v>
                      </c:pt>
                      <c:pt idx="985">
                        <c:v>-120.97688644810977</c:v>
                      </c:pt>
                      <c:pt idx="986">
                        <c:v>-121.0801563114594</c:v>
                      </c:pt>
                      <c:pt idx="987">
                        <c:v>-121.18331862319697</c:v>
                      </c:pt>
                      <c:pt idx="988">
                        <c:v>-121.28637329231749</c:v>
                      </c:pt>
                      <c:pt idx="989">
                        <c:v>-121.38932022699444</c:v>
                      </c:pt>
                      <c:pt idx="990">
                        <c:v>-121.49215933597856</c:v>
                      </c:pt>
                      <c:pt idx="991">
                        <c:v>-121.59489052770977</c:v>
                      </c:pt>
                      <c:pt idx="992">
                        <c:v>-121.69751371107206</c:v>
                      </c:pt>
                      <c:pt idx="993">
                        <c:v>-121.80002879488282</c:v>
                      </c:pt>
                      <c:pt idx="994">
                        <c:v>-121.90243568808155</c:v>
                      </c:pt>
                      <c:pt idx="995">
                        <c:v>-122.00473429966328</c:v>
                      </c:pt>
                      <c:pt idx="996">
                        <c:v>-122.10692453883398</c:v>
                      </c:pt>
                      <c:pt idx="997">
                        <c:v>-122.20900631471076</c:v>
                      </c:pt>
                      <c:pt idx="998">
                        <c:v>-122.31097953674384</c:v>
                      </c:pt>
                      <c:pt idx="999">
                        <c:v>-122.41284411393937</c:v>
                      </c:pt>
                      <c:pt idx="1000">
                        <c:v>-122.51459995687996</c:v>
                      </c:pt>
                      <c:pt idx="1001">
                        <c:v>-122.61624697407213</c:v>
                      </c:pt>
                      <c:pt idx="1002">
                        <c:v>-122.71778507567664</c:v>
                      </c:pt>
                      <c:pt idx="1003">
                        <c:v>-122.81921417143236</c:v>
                      </c:pt>
                      <c:pt idx="1004">
                        <c:v>-122.92053417127801</c:v>
                      </c:pt>
                      <c:pt idx="1005">
                        <c:v>-123.02174498517448</c:v>
                      </c:pt>
                      <c:pt idx="1006">
                        <c:v>-123.12284652323812</c:v>
                      </c:pt>
                      <c:pt idx="1007">
                        <c:v>-123.22383869565189</c:v>
                      </c:pt>
                      <c:pt idx="1008">
                        <c:v>-123.3247214127986</c:v>
                      </c:pt>
                      <c:pt idx="1009">
                        <c:v>-123.42549458493889</c:v>
                      </c:pt>
                      <c:pt idx="1010">
                        <c:v>-123.52615812263322</c:v>
                      </c:pt>
                      <c:pt idx="1011">
                        <c:v>-123.62671193641982</c:v>
                      </c:pt>
                      <c:pt idx="1012">
                        <c:v>-123.72715593704785</c:v>
                      </c:pt>
                      <c:pt idx="1013">
                        <c:v>-123.82749003523318</c:v>
                      </c:pt>
                      <c:pt idx="1014">
                        <c:v>-123.9277141418582</c:v>
                      </c:pt>
                      <c:pt idx="1015">
                        <c:v>-124.02782816793855</c:v>
                      </c:pt>
                      <c:pt idx="1016">
                        <c:v>-124.12783202453424</c:v>
                      </c:pt>
                      <c:pt idx="1017">
                        <c:v>-124.22772562278305</c:v>
                      </c:pt>
                      <c:pt idx="1018">
                        <c:v>-124.32750887400034</c:v>
                      </c:pt>
                      <c:pt idx="1019">
                        <c:v>-124.4271816894904</c:v>
                      </c:pt>
                      <c:pt idx="1020">
                        <c:v>-124.52674398077956</c:v>
                      </c:pt>
                      <c:pt idx="1021">
                        <c:v>-124.62619565938303</c:v>
                      </c:pt>
                      <c:pt idx="1022">
                        <c:v>-124.72553663702701</c:v>
                      </c:pt>
                      <c:pt idx="1023">
                        <c:v>-124.82476682535992</c:v>
                      </c:pt>
                      <c:pt idx="1024">
                        <c:v>-124.92388613631887</c:v>
                      </c:pt>
                      <c:pt idx="1025">
                        <c:v>-125.0228944818854</c:v>
                      </c:pt>
                      <c:pt idx="1026">
                        <c:v>-125.12179177408544</c:v>
                      </c:pt>
                      <c:pt idx="1027">
                        <c:v>-125.2205779249782</c:v>
                      </c:pt>
                      <c:pt idx="1028">
                        <c:v>-125.31925284697819</c:v>
                      </c:pt>
                      <c:pt idx="1029">
                        <c:v>-125.4178164523445</c:v>
                      </c:pt>
                      <c:pt idx="1030">
                        <c:v>-125.51626865350273</c:v>
                      </c:pt>
                      <c:pt idx="1031">
                        <c:v>-125.61460936304502</c:v>
                      </c:pt>
                      <c:pt idx="1032">
                        <c:v>-125.71283849361902</c:v>
                      </c:pt>
                      <c:pt idx="1033">
                        <c:v>-125.81095595797231</c:v>
                      </c:pt>
                      <c:pt idx="1034">
                        <c:v>-125.90896166895237</c:v>
                      </c:pt>
                      <c:pt idx="1035">
                        <c:v>-126.00685553944001</c:v>
                      </c:pt>
                      <c:pt idx="1036">
                        <c:v>-126.10463748257138</c:v>
                      </c:pt>
                      <c:pt idx="1037">
                        <c:v>-126.20230741144933</c:v>
                      </c:pt>
                      <c:pt idx="1038">
                        <c:v>-126.29986523932101</c:v>
                      </c:pt>
                      <c:pt idx="1039">
                        <c:v>-126.39731087952244</c:v>
                      </c:pt>
                      <c:pt idx="1040">
                        <c:v>-126.49464424551171</c:v>
                      </c:pt>
                      <c:pt idx="1041">
                        <c:v>-126.59186525078024</c:v>
                      </c:pt>
                      <c:pt idx="1042">
                        <c:v>-126.68897380905263</c:v>
                      </c:pt>
                      <c:pt idx="1043">
                        <c:v>-126.78596983404232</c:v>
                      </c:pt>
                      <c:pt idx="1044">
                        <c:v>-126.8828532395072</c:v>
                      </c:pt>
                      <c:pt idx="1045">
                        <c:v>-126.97962393950489</c:v>
                      </c:pt>
                      <c:pt idx="1046">
                        <c:v>-127.07628184804864</c:v>
                      </c:pt>
                      <c:pt idx="1047">
                        <c:v>-127.17282687924046</c:v>
                      </c:pt>
                      <c:pt idx="1048">
                        <c:v>-127.26925894736007</c:v>
                      </c:pt>
                      <c:pt idx="1049">
                        <c:v>-127.36557796672042</c:v>
                      </c:pt>
                      <c:pt idx="1050">
                        <c:v>-127.46178385178996</c:v>
                      </c:pt>
                      <c:pt idx="1051">
                        <c:v>-127.55787651710369</c:v>
                      </c:pt>
                      <c:pt idx="1052">
                        <c:v>-127.65385587729659</c:v>
                      </c:pt>
                      <c:pt idx="1053">
                        <c:v>-127.74972184710353</c:v>
                      </c:pt>
                      <c:pt idx="1054">
                        <c:v>-127.8454743414481</c:v>
                      </c:pt>
                      <c:pt idx="1055">
                        <c:v>-127.9411132751984</c:v>
                      </c:pt>
                      <c:pt idx="1056">
                        <c:v>-128.03663856338909</c:v>
                      </c:pt>
                      <c:pt idx="1057">
                        <c:v>-128.13205012122131</c:v>
                      </c:pt>
                      <c:pt idx="1058">
                        <c:v>-128.22734786391842</c:v>
                      </c:pt>
                      <c:pt idx="1059">
                        <c:v>-128.32253170682594</c:v>
                      </c:pt>
                      <c:pt idx="1060">
                        <c:v>-128.41760156546698</c:v>
                      </c:pt>
                      <c:pt idx="1061">
                        <c:v>-128.51255735525368</c:v>
                      </c:pt>
                      <c:pt idx="1062">
                        <c:v>-128.60739899193118</c:v>
                      </c:pt>
                      <c:pt idx="1063">
                        <c:v>-128.70212639128908</c:v>
                      </c:pt>
                      <c:pt idx="1064">
                        <c:v>-128.79673946912806</c:v>
                      </c:pt>
                      <c:pt idx="1065">
                        <c:v>-128.89123814139313</c:v>
                      </c:pt>
                      <c:pt idx="1066">
                        <c:v>-128.98562232418476</c:v>
                      </c:pt>
                      <c:pt idx="1067">
                        <c:v>-129.07989193360336</c:v>
                      </c:pt>
                      <c:pt idx="1068">
                        <c:v>-129.17404688606027</c:v>
                      </c:pt>
                      <c:pt idx="1069">
                        <c:v>-129.26808709772251</c:v>
                      </c:pt>
                      <c:pt idx="1070">
                        <c:v>-129.36201248520129</c:v>
                      </c:pt>
                      <c:pt idx="1071">
                        <c:v>-129.45582296497449</c:v>
                      </c:pt>
                      <c:pt idx="1072">
                        <c:v>-129.54951845384198</c:v>
                      </c:pt>
                      <c:pt idx="1073">
                        <c:v>-129.64309886839274</c:v>
                      </c:pt>
                      <c:pt idx="1074">
                        <c:v>-129.73656412565981</c:v>
                      </c:pt>
                      <c:pt idx="1075">
                        <c:v>-129.82991414256517</c:v>
                      </c:pt>
                      <c:pt idx="1076">
                        <c:v>-129.92314883618627</c:v>
                      </c:pt>
                      <c:pt idx="1077">
                        <c:v>-130.01626812372268</c:v>
                      </c:pt>
                      <c:pt idx="1078">
                        <c:v>-130.10927192239618</c:v>
                      </c:pt>
                      <c:pt idx="1079">
                        <c:v>-130.20216014968389</c:v>
                      </c:pt>
                      <c:pt idx="1080">
                        <c:v>-130.29493272298518</c:v>
                      </c:pt>
                      <c:pt idx="1081">
                        <c:v>-130.38758956004369</c:v>
                      </c:pt>
                      <c:pt idx="1082">
                        <c:v>-130.48013057839202</c:v>
                      </c:pt>
                      <c:pt idx="1083">
                        <c:v>-130.57255569585146</c:v>
                      </c:pt>
                      <c:pt idx="1084">
                        <c:v>-130.66486483045423</c:v>
                      </c:pt>
                      <c:pt idx="1085">
                        <c:v>-130.75705790011048</c:v>
                      </c:pt>
                      <c:pt idx="1086">
                        <c:v>-130.84913482286353</c:v>
                      </c:pt>
                      <c:pt idx="1087">
                        <c:v>-130.94109551705645</c:v>
                      </c:pt>
                      <c:pt idx="1088">
                        <c:v>-131.03293990093243</c:v>
                      </c:pt>
                      <c:pt idx="1089">
                        <c:v>-131.12466789292341</c:v>
                      </c:pt>
                      <c:pt idx="1090">
                        <c:v>-131.21627941153901</c:v>
                      </c:pt>
                      <c:pt idx="1091">
                        <c:v>-131.30777437538876</c:v>
                      </c:pt>
                      <c:pt idx="1092">
                        <c:v>-131.39915270330425</c:v>
                      </c:pt>
                      <c:pt idx="1093">
                        <c:v>-131.49041431397279</c:v>
                      </c:pt>
                      <c:pt idx="1094">
                        <c:v>-131.58155912642576</c:v>
                      </c:pt>
                      <c:pt idx="1095">
                        <c:v>-131.67258705967242</c:v>
                      </c:pt>
                      <c:pt idx="1096">
                        <c:v>-131.76349803282193</c:v>
                      </c:pt>
                      <c:pt idx="1097">
                        <c:v>-131.85429196521656</c:v>
                      </c:pt>
                      <c:pt idx="1098">
                        <c:v>-131.94496877609873</c:v>
                      </c:pt>
                      <c:pt idx="1099">
                        <c:v>-132.03552838497723</c:v>
                      </c:pt>
                      <c:pt idx="1100">
                        <c:v>-132.12597071139419</c:v>
                      </c:pt>
                      <c:pt idx="1101">
                        <c:v>-132.21629567504721</c:v>
                      </c:pt>
                      <c:pt idx="1102">
                        <c:v>-132.30650319574488</c:v>
                      </c:pt>
                      <c:pt idx="1103">
                        <c:v>-132.39659319316254</c:v>
                      </c:pt>
                      <c:pt idx="1104">
                        <c:v>-132.48656558749738</c:v>
                      </c:pt>
                      <c:pt idx="1105">
                        <c:v>-132.5764202987134</c:v>
                      </c:pt>
                      <c:pt idx="1106">
                        <c:v>-132.66615724703001</c:v>
                      </c:pt>
                      <c:pt idx="1107">
                        <c:v>-132.75577635272205</c:v>
                      </c:pt>
                      <c:pt idx="1108">
                        <c:v>-132.84527753621987</c:v>
                      </c:pt>
                      <c:pt idx="1109">
                        <c:v>-132.93466071794268</c:v>
                      </c:pt>
                      <c:pt idx="1110">
                        <c:v>-133.02392581860943</c:v>
                      </c:pt>
                      <c:pt idx="1111">
                        <c:v>-133.11307275886139</c:v>
                      </c:pt>
                      <c:pt idx="1112">
                        <c:v>-133.20210145947308</c:v>
                      </c:pt>
                      <c:pt idx="1113">
                        <c:v>-133.29101184144096</c:v>
                      </c:pt>
                      <c:pt idx="1114">
                        <c:v>-133.37980382576163</c:v>
                      </c:pt>
                      <c:pt idx="1115">
                        <c:v>-133.46847733356481</c:v>
                      </c:pt>
                      <c:pt idx="1116">
                        <c:v>-133.55703228603576</c:v>
                      </c:pt>
                      <c:pt idx="1117">
                        <c:v>-133.64546860458179</c:v>
                      </c:pt>
                      <c:pt idx="1118">
                        <c:v>-133.73378621066578</c:v>
                      </c:pt>
                      <c:pt idx="1119">
                        <c:v>-133.82198502578379</c:v>
                      </c:pt>
                      <c:pt idx="1120">
                        <c:v>-133.91006497153188</c:v>
                      </c:pt>
                      <c:pt idx="1121">
                        <c:v>-133.99802596981701</c:v>
                      </c:pt>
                      <c:pt idx="1122">
                        <c:v>-134.08586794241282</c:v>
                      </c:pt>
                      <c:pt idx="1123">
                        <c:v>-134.17359081134836</c:v>
                      </c:pt>
                      <c:pt idx="1124">
                        <c:v>-134.26119449865269</c:v>
                      </c:pt>
                      <c:pt idx="1125">
                        <c:v>-134.34867892646582</c:v>
                      </c:pt>
                      <c:pt idx="1126">
                        <c:v>-134.43604401720543</c:v>
                      </c:pt>
                      <c:pt idx="1127">
                        <c:v>-134.52328969320024</c:v>
                      </c:pt>
                      <c:pt idx="1128">
                        <c:v>-134.61041587695675</c:v>
                      </c:pt>
                      <c:pt idx="1129">
                        <c:v>-134.69742249103689</c:v>
                      </c:pt>
                      <c:pt idx="1130">
                        <c:v>-134.78430945824681</c:v>
                      </c:pt>
                      <c:pt idx="1131">
                        <c:v>-134.87107670137053</c:v>
                      </c:pt>
                      <c:pt idx="1132">
                        <c:v>-134.95772414325867</c:v>
                      </c:pt>
                      <c:pt idx="1133">
                        <c:v>-135.04425170710599</c:v>
                      </c:pt>
                      <c:pt idx="1134">
                        <c:v>-135.13065931589628</c:v>
                      </c:pt>
                      <c:pt idx="1135">
                        <c:v>-135.21694689292428</c:v>
                      </c:pt>
                      <c:pt idx="1136">
                        <c:v>-135.30311436167341</c:v>
                      </c:pt>
                      <c:pt idx="1137">
                        <c:v>-135.38916164537173</c:v>
                      </c:pt>
                      <c:pt idx="1138">
                        <c:v>-135.47508866774692</c:v>
                      </c:pt>
                      <c:pt idx="1139">
                        <c:v>-135.56089535246005</c:v>
                      </c:pt>
                      <c:pt idx="1140">
                        <c:v>-135.64658162323883</c:v>
                      </c:pt>
                      <c:pt idx="1141">
                        <c:v>-135.73214740402182</c:v>
                      </c:pt>
                      <c:pt idx="1142">
                        <c:v>-135.81759261872548</c:v>
                      </c:pt>
                      <c:pt idx="1143">
                        <c:v>-135.90291719154379</c:v>
                      </c:pt>
                      <c:pt idx="1144">
                        <c:v>-135.98812104665956</c:v>
                      </c:pt>
                      <c:pt idx="1145">
                        <c:v>-136.07320410837787</c:v>
                      </c:pt>
                      <c:pt idx="1146">
                        <c:v>-136.15816630109245</c:v>
                      </c:pt>
                      <c:pt idx="1147">
                        <c:v>-136.24300754938588</c:v>
                      </c:pt>
                      <c:pt idx="1148">
                        <c:v>-136.32772777787403</c:v>
                      </c:pt>
                      <c:pt idx="1149">
                        <c:v>-136.41232691131708</c:v>
                      </c:pt>
                      <c:pt idx="1150">
                        <c:v>-136.49680487451963</c:v>
                      </c:pt>
                      <c:pt idx="1151">
                        <c:v>-136.58116159249721</c:v>
                      </c:pt>
                      <c:pt idx="1152">
                        <c:v>-136.66539699033197</c:v>
                      </c:pt>
                      <c:pt idx="1153">
                        <c:v>-136.74951099311716</c:v>
                      </c:pt>
                      <c:pt idx="1154">
                        <c:v>-136.83350352622358</c:v>
                      </c:pt>
                      <c:pt idx="1155">
                        <c:v>-136.91737451496653</c:v>
                      </c:pt>
                      <c:pt idx="1156">
                        <c:v>-137.00112388493889</c:v>
                      </c:pt>
                      <c:pt idx="1157">
                        <c:v>-137.08475156174458</c:v>
                      </c:pt>
                      <c:pt idx="1158">
                        <c:v>-137.16825747093208</c:v>
                      </c:pt>
                      <c:pt idx="1159">
                        <c:v>-137.25164153851608</c:v>
                      </c:pt>
                      <c:pt idx="1160">
                        <c:v>-137.33490369037813</c:v>
                      </c:pt>
                      <c:pt idx="1161">
                        <c:v>-137.41804385248855</c:v>
                      </c:pt>
                      <c:pt idx="1162">
                        <c:v>-137.50106195113963</c:v>
                      </c:pt>
                      <c:pt idx="1163">
                        <c:v>-137.58395791242381</c:v>
                      </c:pt>
                      <c:pt idx="1164">
                        <c:v>-137.66673166278886</c:v>
                      </c:pt>
                      <c:pt idx="1165">
                        <c:v>-137.74938312876017</c:v>
                      </c:pt>
                      <c:pt idx="1166">
                        <c:v>-137.83191223681877</c:v>
                      </c:pt>
                      <c:pt idx="1167">
                        <c:v>-137.91431891373438</c:v>
                      </c:pt>
                      <c:pt idx="1168">
                        <c:v>-137.99660308625448</c:v>
                      </c:pt>
                      <c:pt idx="1169">
                        <c:v>-138.0787646813375</c:v>
                      </c:pt>
                      <c:pt idx="1170">
                        <c:v>-138.16080362600846</c:v>
                      </c:pt>
                      <c:pt idx="1171">
                        <c:v>-138.24271984727019</c:v>
                      </c:pt>
                      <c:pt idx="1172">
                        <c:v>-138.32451327253636</c:v>
                      </c:pt>
                      <c:pt idx="1173">
                        <c:v>-138.4061838290429</c:v>
                      </c:pt>
                      <c:pt idx="1174">
                        <c:v>-138.48773144429225</c:v>
                      </c:pt>
                      <c:pt idx="1175">
                        <c:v>-138.56915604583131</c:v>
                      </c:pt>
                      <c:pt idx="1176">
                        <c:v>-138.65045756131786</c:v>
                      </c:pt>
                      <c:pt idx="1177">
                        <c:v>-138.73163591850977</c:v>
                      </c:pt>
                      <c:pt idx="1178">
                        <c:v>-138.81269104538683</c:v>
                      </c:pt>
                      <c:pt idx="1179">
                        <c:v>-138.89362286990669</c:v>
                      </c:pt>
                      <c:pt idx="1180">
                        <c:v>-138.97443132016016</c:v>
                      </c:pt>
                      <c:pt idx="1181">
                        <c:v>-139.05511632434917</c:v>
                      </c:pt>
                      <c:pt idx="1182">
                        <c:v>-139.13567781091984</c:v>
                      </c:pt>
                      <c:pt idx="1183">
                        <c:v>-139.21611570811842</c:v>
                      </c:pt>
                      <c:pt idx="1184">
                        <c:v>-139.29642994472411</c:v>
                      </c:pt>
                      <c:pt idx="1185">
                        <c:v>-139.37662044922749</c:v>
                      </c:pt>
                      <c:pt idx="1186">
                        <c:v>-139.4566871504299</c:v>
                      </c:pt>
                      <c:pt idx="1187">
                        <c:v>-139.5366299772993</c:v>
                      </c:pt>
                      <c:pt idx="1188">
                        <c:v>-139.61644885865931</c:v>
                      </c:pt>
                      <c:pt idx="1189">
                        <c:v>-139.69614372372206</c:v>
                      </c:pt>
                      <c:pt idx="1190">
                        <c:v>-139.77571450177749</c:v>
                      </c:pt>
                      <c:pt idx="1191">
                        <c:v>-139.85516112196004</c:v>
                      </c:pt>
                      <c:pt idx="1192">
                        <c:v>-139.93448351392601</c:v>
                      </c:pt>
                      <c:pt idx="1193">
                        <c:v>-140.01368160687642</c:v>
                      </c:pt>
                      <c:pt idx="1194">
                        <c:v>-140.09275533082288</c:v>
                      </c:pt>
                      <c:pt idx="1195">
                        <c:v>-140.17170461527726</c:v>
                      </c:pt>
                      <c:pt idx="1196">
                        <c:v>-140.25052939031778</c:v>
                      </c:pt>
                      <c:pt idx="1197">
                        <c:v>-140.32922958567838</c:v>
                      </c:pt>
                      <c:pt idx="1198">
                        <c:v>-140.40780513169258</c:v>
                      </c:pt>
                      <c:pt idx="1199">
                        <c:v>-140.48625595842745</c:v>
                      </c:pt>
                      <c:pt idx="1200">
                        <c:v>-140.56458199619425</c:v>
                      </c:pt>
                      <c:pt idx="1201">
                        <c:v>-140.64278317555966</c:v>
                      </c:pt>
                      <c:pt idx="1202">
                        <c:v>-140.72085942685717</c:v>
                      </c:pt>
                      <c:pt idx="1203">
                        <c:v>-140.79881068086439</c:v>
                      </c:pt>
                      <c:pt idx="1204">
                        <c:v>-140.87663686837004</c:v>
                      </c:pt>
                      <c:pt idx="1205">
                        <c:v>-140.95433792007393</c:v>
                      </c:pt>
                      <c:pt idx="1206">
                        <c:v>-141.03191376712007</c:v>
                      </c:pt>
                      <c:pt idx="1207">
                        <c:v>-141.10936434058584</c:v>
                      </c:pt>
                      <c:pt idx="1208">
                        <c:v>-141.18668957161518</c:v>
                      </c:pt>
                      <c:pt idx="1209">
                        <c:v>-141.26388939155186</c:v>
                      </c:pt>
                      <c:pt idx="1210">
                        <c:v>-141.34096373173975</c:v>
                      </c:pt>
                      <c:pt idx="1211">
                        <c:v>-141.41791252383351</c:v>
                      </c:pt>
                      <c:pt idx="1212">
                        <c:v>-141.49473569952107</c:v>
                      </c:pt>
                      <c:pt idx="1213">
                        <c:v>-141.57143319034614</c:v>
                      </c:pt>
                      <c:pt idx="1214">
                        <c:v>-141.64800492839635</c:v>
                      </c:pt>
                      <c:pt idx="1215">
                        <c:v>-141.72445084561502</c:v>
                      </c:pt>
                      <c:pt idx="1216">
                        <c:v>-141.80077087395659</c:v>
                      </c:pt>
                      <c:pt idx="1217">
                        <c:v>-141.87696494579737</c:v>
                      </c:pt>
                      <c:pt idx="1218">
                        <c:v>-141.95303299338045</c:v>
                      </c:pt>
                      <c:pt idx="1219">
                        <c:v>-142.02897494914879</c:v>
                      </c:pt>
                      <c:pt idx="1220">
                        <c:v>-142.10479074566737</c:v>
                      </c:pt>
                      <c:pt idx="1221">
                        <c:v>-142.18048031552354</c:v>
                      </c:pt>
                      <c:pt idx="1222">
                        <c:v>-142.25604359155983</c:v>
                      </c:pt>
                      <c:pt idx="1223">
                        <c:v>-142.33148050659671</c:v>
                      </c:pt>
                      <c:pt idx="1224">
                        <c:v>-142.40679099363217</c:v>
                      </c:pt>
                      <c:pt idx="1225">
                        <c:v>-142.48197498588632</c:v>
                      </c:pt>
                      <c:pt idx="1226">
                        <c:v>-142.5570324164571</c:v>
                      </c:pt>
                      <c:pt idx="1227">
                        <c:v>-142.63196321865345</c:v>
                      </c:pt>
                      <c:pt idx="1228">
                        <c:v>-142.70676732597298</c:v>
                      </c:pt>
                      <c:pt idx="1229">
                        <c:v>-142.78144467201324</c:v>
                      </c:pt>
                      <c:pt idx="1230">
                        <c:v>-142.85599519034963</c:v>
                      </c:pt>
                      <c:pt idx="1231">
                        <c:v>-142.93041881479061</c:v>
                      </c:pt>
                      <c:pt idx="1232">
                        <c:v>-143.00471547924462</c:v>
                      </c:pt>
                      <c:pt idx="1233">
                        <c:v>-143.07888511774223</c:v>
                      </c:pt>
                      <c:pt idx="1234">
                        <c:v>-143.15292766439168</c:v>
                      </c:pt>
                      <c:pt idx="1235">
                        <c:v>-143.22684305329014</c:v>
                      </c:pt>
                      <c:pt idx="1236">
                        <c:v>-143.30063121898993</c:v>
                      </c:pt>
                      <c:pt idx="1237">
                        <c:v>-143.37429209583252</c:v>
                      </c:pt>
                      <c:pt idx="1238">
                        <c:v>-143.44782561841461</c:v>
                      </c:pt>
                      <c:pt idx="1239">
                        <c:v>-143.52123172135521</c:v>
                      </c:pt>
                      <c:pt idx="1240">
                        <c:v>-143.59451033955082</c:v>
                      </c:pt>
                      <c:pt idx="1241">
                        <c:v>-143.66766140780916</c:v>
                      </c:pt>
                      <c:pt idx="1242">
                        <c:v>-143.74068486127101</c:v>
                      </c:pt>
                      <c:pt idx="1243">
                        <c:v>-143.81358063505488</c:v>
                      </c:pt>
                      <c:pt idx="1244">
                        <c:v>-143.88634866427938</c:v>
                      </c:pt>
                      <c:pt idx="1245">
                        <c:v>-143.95898888441837</c:v>
                      </c:pt>
                      <c:pt idx="1246">
                        <c:v>-144.03150123090123</c:v>
                      </c:pt>
                      <c:pt idx="1247">
                        <c:v>-144.10388563931286</c:v>
                      </c:pt>
                      <c:pt idx="1248">
                        <c:v>-144.17614204548232</c:v>
                      </c:pt>
                      <c:pt idx="1249">
                        <c:v>-144.24827038508334</c:v>
                      </c:pt>
                      <c:pt idx="1250">
                        <c:v>-144.32027059408935</c:v>
                      </c:pt>
                      <c:pt idx="1251">
                        <c:v>-144.39214260851816</c:v>
                      </c:pt>
                      <c:pt idx="1252">
                        <c:v>-144.46388636455418</c:v>
                      </c:pt>
                      <c:pt idx="1253">
                        <c:v>-144.53550179849282</c:v>
                      </c:pt>
                      <c:pt idx="1254">
                        <c:v>-144.6069888467072</c:v>
                      </c:pt>
                      <c:pt idx="1255">
                        <c:v>-144.67834744575913</c:v>
                      </c:pt>
                      <c:pt idx="1256">
                        <c:v>-144.74957753208838</c:v>
                      </c:pt>
                      <c:pt idx="1257">
                        <c:v>-144.82067904255658</c:v>
                      </c:pt>
                      <c:pt idx="1258">
                        <c:v>-144.8916519139587</c:v>
                      </c:pt>
                      <c:pt idx="1259">
                        <c:v>-144.96249608336728</c:v>
                      </c:pt>
                      <c:pt idx="1260">
                        <c:v>-145.03321148762183</c:v>
                      </c:pt>
                      <c:pt idx="1261">
                        <c:v>-145.10379806420559</c:v>
                      </c:pt>
                      <c:pt idx="1262">
                        <c:v>-145.17425575015784</c:v>
                      </c:pt>
                      <c:pt idx="1263">
                        <c:v>-145.24458448301746</c:v>
                      </c:pt>
                      <c:pt idx="1264">
                        <c:v>-145.31478420030106</c:v>
                      </c:pt>
                      <c:pt idx="1265">
                        <c:v>-145.38485483965857</c:v>
                      </c:pt>
                      <c:pt idx="1266">
                        <c:v>-145.45479633877309</c:v>
                      </c:pt>
                      <c:pt idx="1267">
                        <c:v>-145.52460863567205</c:v>
                      </c:pt>
                      <c:pt idx="1268">
                        <c:v>-145.59429166823844</c:v>
                      </c:pt>
                      <c:pt idx="1269">
                        <c:v>-145.6638453745218</c:v>
                      </c:pt>
                      <c:pt idx="1270">
                        <c:v>-145.73326969282707</c:v>
                      </c:pt>
                      <c:pt idx="1271">
                        <c:v>-145.80256456147021</c:v>
                      </c:pt>
                      <c:pt idx="1272">
                        <c:v>-145.87172991898933</c:v>
                      </c:pt>
                      <c:pt idx="1273">
                        <c:v>-145.94076570368929</c:v>
                      </c:pt>
                      <c:pt idx="1274">
                        <c:v>-146.00967185455227</c:v>
                      </c:pt>
                      <c:pt idx="1275">
                        <c:v>-146.07844831014958</c:v>
                      </c:pt>
                      <c:pt idx="1276">
                        <c:v>-146.14709500949672</c:v>
                      </c:pt>
                      <c:pt idx="1277">
                        <c:v>-146.21561189159803</c:v>
                      </c:pt>
                      <c:pt idx="1278">
                        <c:v>-146.28399889555774</c:v>
                      </c:pt>
                      <c:pt idx="1279">
                        <c:v>-146.35225596072442</c:v>
                      </c:pt>
                      <c:pt idx="1280">
                        <c:v>-146.42038302637994</c:v>
                      </c:pt>
                      <c:pt idx="1281">
                        <c:v>-146.48838003198381</c:v>
                      </c:pt>
                      <c:pt idx="1282">
                        <c:v>-146.55624691719547</c:v>
                      </c:pt>
                      <c:pt idx="1283">
                        <c:v>-146.62398362175199</c:v>
                      </c:pt>
                      <c:pt idx="1284">
                        <c:v>-146.69159008543485</c:v>
                      </c:pt>
                      <c:pt idx="1285">
                        <c:v>-146.75906624828093</c:v>
                      </c:pt>
                      <c:pt idx="1286">
                        <c:v>-146.82641205017165</c:v>
                      </c:pt>
                      <c:pt idx="1287">
                        <c:v>-146.89362743146583</c:v>
                      </c:pt>
                      <c:pt idx="1288">
                        <c:v>-146.96071233235574</c:v>
                      </c:pt>
                      <c:pt idx="1289">
                        <c:v>-147.02766669331123</c:v>
                      </c:pt>
                      <c:pt idx="1290">
                        <c:v>-147.09449045481324</c:v>
                      </c:pt>
                      <c:pt idx="1291">
                        <c:v>-147.16118355759809</c:v>
                      </c:pt>
                      <c:pt idx="1292">
                        <c:v>-147.22774594218001</c:v>
                      </c:pt>
                      <c:pt idx="1293">
                        <c:v>-147.29417754977268</c:v>
                      </c:pt>
                      <c:pt idx="1294">
                        <c:v>-147.36047832119013</c:v>
                      </c:pt>
                      <c:pt idx="1295">
                        <c:v>-147.42664819746841</c:v>
                      </c:pt>
                      <c:pt idx="1296">
                        <c:v>-147.49268711998775</c:v>
                      </c:pt>
                      <c:pt idx="1297">
                        <c:v>-147.5585950299396</c:v>
                      </c:pt>
                      <c:pt idx="1298">
                        <c:v>-147.6243718689596</c:v>
                      </c:pt>
                      <c:pt idx="1299">
                        <c:v>-147.6900175784279</c:v>
                      </c:pt>
                      <c:pt idx="1300">
                        <c:v>-147.75553210009116</c:v>
                      </c:pt>
                      <c:pt idx="1301">
                        <c:v>-147.82091537588471</c:v>
                      </c:pt>
                      <c:pt idx="1302">
                        <c:v>-147.886167347655</c:v>
                      </c:pt>
                      <c:pt idx="1303">
                        <c:v>-147.95128795725975</c:v>
                      </c:pt>
                      <c:pt idx="1304">
                        <c:v>-148.01627714711162</c:v>
                      </c:pt>
                      <c:pt idx="1305">
                        <c:v>-148.08113485940132</c:v>
                      </c:pt>
                      <c:pt idx="1306">
                        <c:v>-148.14586103648608</c:v>
                      </c:pt>
                      <c:pt idx="1307">
                        <c:v>-148.21045562085632</c:v>
                      </c:pt>
                      <c:pt idx="1308">
                        <c:v>-148.27491855522456</c:v>
                      </c:pt>
                      <c:pt idx="1309">
                        <c:v>-148.33924978219224</c:v>
                      </c:pt>
                      <c:pt idx="1310">
                        <c:v>-148.40344924476057</c:v>
                      </c:pt>
                      <c:pt idx="1311">
                        <c:v>-148.46751688577518</c:v>
                      </c:pt>
                      <c:pt idx="1312">
                        <c:v>-148.53145264848155</c:v>
                      </c:pt>
                      <c:pt idx="1313">
                        <c:v>-148.5952564759252</c:v>
                      </c:pt>
                      <c:pt idx="1314">
                        <c:v>-148.65892831150694</c:v>
                      </c:pt>
                      <c:pt idx="1315">
                        <c:v>-148.72246809876088</c:v>
                      </c:pt>
                      <c:pt idx="1316">
                        <c:v>-148.7858757809768</c:v>
                      </c:pt>
                      <c:pt idx="1317">
                        <c:v>-148.84915130215504</c:v>
                      </c:pt>
                      <c:pt idx="1318">
                        <c:v>-148.91229460578523</c:v>
                      </c:pt>
                      <c:pt idx="1319">
                        <c:v>-148.97530563620086</c:v>
                      </c:pt>
                      <c:pt idx="1320">
                        <c:v>-149.03818433691373</c:v>
                      </c:pt>
                      <c:pt idx="1321">
                        <c:v>-149.1009306524349</c:v>
                      </c:pt>
                      <c:pt idx="1322">
                        <c:v>-149.16354452683132</c:v>
                      </c:pt>
                      <c:pt idx="1323">
                        <c:v>-149.22602590472511</c:v>
                      </c:pt>
                      <c:pt idx="1324">
                        <c:v>-149.28837473031641</c:v>
                      </c:pt>
                      <c:pt idx="1325">
                        <c:v>-149.35059094844937</c:v>
                      </c:pt>
                      <c:pt idx="1326">
                        <c:v>-149.41267450376827</c:v>
                      </c:pt>
                      <c:pt idx="1327">
                        <c:v>-149.47462534113942</c:v>
                      </c:pt>
                      <c:pt idx="1328">
                        <c:v>-149.53644340551796</c:v>
                      </c:pt>
                      <c:pt idx="1329">
                        <c:v>-149.59812864194788</c:v>
                      </c:pt>
                      <c:pt idx="1330">
                        <c:v>-149.65968099580616</c:v>
                      </c:pt>
                      <c:pt idx="1331">
                        <c:v>-149.72110041227003</c:v>
                      </c:pt>
                      <c:pt idx="1332">
                        <c:v>-149.78238683682753</c:v>
                      </c:pt>
                      <c:pt idx="1333">
                        <c:v>-149.8435402150111</c:v>
                      </c:pt>
                      <c:pt idx="1334">
                        <c:v>-149.90456049248644</c:v>
                      </c:pt>
                      <c:pt idx="1335">
                        <c:v>-149.9654476151413</c:v>
                      </c:pt>
                      <c:pt idx="1336">
                        <c:v>-150.02620152884114</c:v>
                      </c:pt>
                      <c:pt idx="1337">
                        <c:v>-150.08682217962919</c:v>
                      </c:pt>
                      <c:pt idx="1338">
                        <c:v>-150.1473095136152</c:v>
                      </c:pt>
                      <c:pt idx="1339">
                        <c:v>-150.20766347706436</c:v>
                      </c:pt>
                      <c:pt idx="1340">
                        <c:v>-150.26788401648616</c:v>
                      </c:pt>
                      <c:pt idx="1341">
                        <c:v>-150.32797107823458</c:v>
                      </c:pt>
                      <c:pt idx="1342">
                        <c:v>-150.38792460906336</c:v>
                      </c:pt>
                      <c:pt idx="1343">
                        <c:v>-150.44774455565957</c:v>
                      </c:pt>
                      <c:pt idx="1344">
                        <c:v>-150.50743086486571</c:v>
                      </c:pt>
                      <c:pt idx="1345">
                        <c:v>-150.56698348370199</c:v>
                      </c:pt>
                      <c:pt idx="1346">
                        <c:v>-150.62640235923297</c:v>
                      </c:pt>
                      <c:pt idx="1347">
                        <c:v>-150.6856874387008</c:v>
                      </c:pt>
                      <c:pt idx="1348">
                        <c:v>-150.74483866952536</c:v>
                      </c:pt>
                      <c:pt idx="1349">
                        <c:v>-150.80385599901547</c:v>
                      </c:pt>
                      <c:pt idx="1350">
                        <c:v>-150.86273937483517</c:v>
                      </c:pt>
                      <c:pt idx="1351">
                        <c:v>-150.9214887446486</c:v>
                      </c:pt>
                      <c:pt idx="1352">
                        <c:v>-150.98010405629745</c:v>
                      </c:pt>
                      <c:pt idx="1353">
                        <c:v>-151.03858525769007</c:v>
                      </c:pt>
                      <c:pt idx="1354">
                        <c:v>-151.09693229697905</c:v>
                      </c:pt>
                      <c:pt idx="1355">
                        <c:v>-151.15514512213934</c:v>
                      </c:pt>
                      <c:pt idx="1356">
                        <c:v>-151.21322368165656</c:v>
                      </c:pt>
                      <c:pt idx="1357">
                        <c:v>-151.27116792381656</c:v>
                      </c:pt>
                      <c:pt idx="1358">
                        <c:v>-151.32897779721597</c:v>
                      </c:pt>
                      <c:pt idx="1359">
                        <c:v>-151.38665325045153</c:v>
                      </c:pt>
                      <c:pt idx="1360">
                        <c:v>-151.44419423236408</c:v>
                      </c:pt>
                      <c:pt idx="1361">
                        <c:v>-151.50160069177241</c:v>
                      </c:pt>
                      <c:pt idx="1362">
                        <c:v>-151.55887257773946</c:v>
                      </c:pt>
                      <c:pt idx="1363">
                        <c:v>-151.6160098393504</c:v>
                      </c:pt>
                      <c:pt idx="1364">
                        <c:v>-151.67301242577923</c:v>
                      </c:pt>
                      <c:pt idx="1365">
                        <c:v>-151.72988028666623</c:v>
                      </c:pt>
                      <c:pt idx="1366">
                        <c:v>-151.78661337122978</c:v>
                      </c:pt>
                      <c:pt idx="1367">
                        <c:v>-151.84321162908796</c:v>
                      </c:pt>
                      <c:pt idx="1368">
                        <c:v>-151.89967501010315</c:v>
                      </c:pt>
                      <c:pt idx="1369">
                        <c:v>-151.95600346407099</c:v>
                      </c:pt>
                      <c:pt idx="1370">
                        <c:v>-152.01219694085387</c:v>
                      </c:pt>
                      <c:pt idx="1371">
                        <c:v>-152.06825539075817</c:v>
                      </c:pt>
                      <c:pt idx="1372">
                        <c:v>-152.12417876373507</c:v>
                      </c:pt>
                      <c:pt idx="1373">
                        <c:v>-152.1799670102908</c:v>
                      </c:pt>
                      <c:pt idx="1374">
                        <c:v>-152.23562008079838</c:v>
                      </c:pt>
                      <c:pt idx="1375">
                        <c:v>-152.2911379258307</c:v>
                      </c:pt>
                      <c:pt idx="1376">
                        <c:v>-152.34652049609386</c:v>
                      </c:pt>
                      <c:pt idx="1377">
                        <c:v>-152.40176774236056</c:v>
                      </c:pt>
                      <c:pt idx="1378">
                        <c:v>-152.45687961558119</c:v>
                      </c:pt>
                      <c:pt idx="1379">
                        <c:v>-152.51185606679485</c:v>
                      </c:pt>
                      <c:pt idx="1380">
                        <c:v>-152.56669704717396</c:v>
                      </c:pt>
                      <c:pt idx="1381">
                        <c:v>-152.6214025079353</c:v>
                      </c:pt>
                      <c:pt idx="1382">
                        <c:v>-152.67597240060658</c:v>
                      </c:pt>
                      <c:pt idx="1383">
                        <c:v>-152.73040667667104</c:v>
                      </c:pt>
                      <c:pt idx="1384">
                        <c:v>-152.78470528772291</c:v>
                      </c:pt>
                      <c:pt idx="1385">
                        <c:v>-152.83886818557855</c:v>
                      </c:pt>
                      <c:pt idx="1386">
                        <c:v>-152.89289532216532</c:v>
                      </c:pt>
                      <c:pt idx="1387">
                        <c:v>-152.94678664943271</c:v>
                      </c:pt>
                      <c:pt idx="1388">
                        <c:v>-153.00054211948577</c:v>
                      </c:pt>
                      <c:pt idx="1389">
                        <c:v>-153.05416168458484</c:v>
                      </c:pt>
                      <c:pt idx="1390">
                        <c:v>-153.10764529723463</c:v>
                      </c:pt>
                      <c:pt idx="1391">
                        <c:v>-153.16099290973995</c:v>
                      </c:pt>
                      <c:pt idx="1392">
                        <c:v>-153.21420447487188</c:v>
                      </c:pt>
                      <c:pt idx="1393">
                        <c:v>-153.2672799451573</c:v>
                      </c:pt>
                      <c:pt idx="1394">
                        <c:v>-153.32021927372261</c:v>
                      </c:pt>
                      <c:pt idx="1395">
                        <c:v>-153.37302241338335</c:v>
                      </c:pt>
                      <c:pt idx="1396">
                        <c:v>-153.42568931726584</c:v>
                      </c:pt>
                      <c:pt idx="1397">
                        <c:v>-153.47821993847433</c:v>
                      </c:pt>
                      <c:pt idx="1398">
                        <c:v>-153.53061423057923</c:v>
                      </c:pt>
                      <c:pt idx="1399">
                        <c:v>-153.58287214681798</c:v>
                      </c:pt>
                      <c:pt idx="1400">
                        <c:v>-153.63499364091646</c:v>
                      </c:pt>
                      <c:pt idx="1401">
                        <c:v>-153.68697866657843</c:v>
                      </c:pt>
                      <c:pt idx="1402">
                        <c:v>-153.73882717750752</c:v>
                      </c:pt>
                      <c:pt idx="1403">
                        <c:v>-153.79053912774054</c:v>
                      </c:pt>
                      <c:pt idx="1404">
                        <c:v>-153.84211447133643</c:v>
                      </c:pt>
                      <c:pt idx="1405">
                        <c:v>-153.89355316246522</c:v>
                      </c:pt>
                      <c:pt idx="1406">
                        <c:v>-153.94485515540788</c:v>
                      </c:pt>
                      <c:pt idx="1407">
                        <c:v>-153.99602040471194</c:v>
                      </c:pt>
                      <c:pt idx="1408">
                        <c:v>-154.04704886472496</c:v>
                      </c:pt>
                      <c:pt idx="1409">
                        <c:v>-154.09794049037194</c:v>
                      </c:pt>
                      <c:pt idx="1410">
                        <c:v>-154.14869523617813</c:v>
                      </c:pt>
                      <c:pt idx="1411">
                        <c:v>-154.19931305724609</c:v>
                      </c:pt>
                      <c:pt idx="1412">
                        <c:v>-154.24979390863402</c:v>
                      </c:pt>
                      <c:pt idx="1413">
                        <c:v>-154.30013774540006</c:v>
                      </c:pt>
                      <c:pt idx="1414">
                        <c:v>-154.35034452280226</c:v>
                      </c:pt>
                      <c:pt idx="1415">
                        <c:v>-154.40041419632067</c:v>
                      </c:pt>
                      <c:pt idx="1416">
                        <c:v>-154.45034672147972</c:v>
                      </c:pt>
                      <c:pt idx="1417">
                        <c:v>-154.50014205391491</c:v>
                      </c:pt>
                      <c:pt idx="1418">
                        <c:v>-154.54980014932838</c:v>
                      </c:pt>
                      <c:pt idx="1419">
                        <c:v>-154.59932096375528</c:v>
                      </c:pt>
                      <c:pt idx="1420">
                        <c:v>-154.64870445305311</c:v>
                      </c:pt>
                      <c:pt idx="1421">
                        <c:v>-154.69795057345692</c:v>
                      </c:pt>
                      <c:pt idx="1422">
                        <c:v>-154.74705928111285</c:v>
                      </c:pt>
                      <c:pt idx="1423">
                        <c:v>-154.79603053254465</c:v>
                      </c:pt>
                      <c:pt idx="1424">
                        <c:v>-154.84486428420928</c:v>
                      </c:pt>
                      <c:pt idx="1425">
                        <c:v>-154.89356049265268</c:v>
                      </c:pt>
                      <c:pt idx="1426">
                        <c:v>-154.94211911473153</c:v>
                      </c:pt>
                      <c:pt idx="1427">
                        <c:v>-154.99054010716938</c:v>
                      </c:pt>
                      <c:pt idx="1428">
                        <c:v>-155.0388234270672</c:v>
                      </c:pt>
                      <c:pt idx="1429">
                        <c:v>-155.08696903150374</c:v>
                      </c:pt>
                      <c:pt idx="1430">
                        <c:v>-155.1349768778465</c:v>
                      </c:pt>
                      <c:pt idx="1431">
                        <c:v>-155.18284692308535</c:v>
                      </c:pt>
                      <c:pt idx="1432">
                        <c:v>-155.23057912514292</c:v>
                      </c:pt>
                      <c:pt idx="1433">
                        <c:v>-155.27817344127558</c:v>
                      </c:pt>
                      <c:pt idx="1434">
                        <c:v>-155.32562982938367</c:v>
                      </c:pt>
                      <c:pt idx="1435">
                        <c:v>-155.37294824734536</c:v>
                      </c:pt>
                      <c:pt idx="1436">
                        <c:v>-155.42012865303877</c:v>
                      </c:pt>
                      <c:pt idx="1437">
                        <c:v>-155.46717100447526</c:v>
                      </c:pt>
                      <c:pt idx="1438">
                        <c:v>-155.51407526011027</c:v>
                      </c:pt>
                      <c:pt idx="1439">
                        <c:v>-155.56084137802182</c:v>
                      </c:pt>
                      <c:pt idx="1440">
                        <c:v>-155.60746931682078</c:v>
                      </c:pt>
                      <c:pt idx="1441">
                        <c:v>-155.6539590350514</c:v>
                      </c:pt>
                      <c:pt idx="1442">
                        <c:v>-155.70031049145783</c:v>
                      </c:pt>
                      <c:pt idx="1443">
                        <c:v>-155.74652364487295</c:v>
                      </c:pt>
                      <c:pt idx="1444">
                        <c:v>-155.79259845412972</c:v>
                      </c:pt>
                      <c:pt idx="1445">
                        <c:v>-155.83853487832755</c:v>
                      </c:pt>
                      <c:pt idx="1446">
                        <c:v>-155.8843328767656</c:v>
                      </c:pt>
                      <c:pt idx="1447">
                        <c:v>-155.92999240880977</c:v>
                      </c:pt>
                      <c:pt idx="1448">
                        <c:v>-155.97551343369264</c:v>
                      </c:pt>
                      <c:pt idx="1449">
                        <c:v>-156.02089591109092</c:v>
                      </c:pt>
                      <c:pt idx="1450">
                        <c:v>-156.06613980077009</c:v>
                      </c:pt>
                      <c:pt idx="1451">
                        <c:v>-156.11124506236251</c:v>
                      </c:pt>
                      <c:pt idx="1452">
                        <c:v>-156.1562116559889</c:v>
                      </c:pt>
                      <c:pt idx="1453">
                        <c:v>-156.20103954157025</c:v>
                      </c:pt>
                      <c:pt idx="1454">
                        <c:v>-156.24572867936058</c:v>
                      </c:pt>
                      <c:pt idx="1455">
                        <c:v>-156.29027902965831</c:v>
                      </c:pt>
                      <c:pt idx="1456">
                        <c:v>-156.33469055289504</c:v>
                      </c:pt>
                      <c:pt idx="1457">
                        <c:v>-156.3789632095025</c:v>
                      </c:pt>
                      <c:pt idx="1458">
                        <c:v>-156.42309696028977</c:v>
                      </c:pt>
                      <c:pt idx="1459">
                        <c:v>-156.46709176608817</c:v>
                      </c:pt>
                      <c:pt idx="1460">
                        <c:v>-156.5109475877735</c:v>
                      </c:pt>
                      <c:pt idx="1461">
                        <c:v>-156.55466438624364</c:v>
                      </c:pt>
                      <c:pt idx="1462">
                        <c:v>-156.59824212286287</c:v>
                      </c:pt>
                      <c:pt idx="1463">
                        <c:v>-156.64168075883998</c:v>
                      </c:pt>
                      <c:pt idx="1464">
                        <c:v>-156.68498025558364</c:v>
                      </c:pt>
                      <c:pt idx="1465">
                        <c:v>-156.72814057465789</c:v>
                      </c:pt>
                      <c:pt idx="1466">
                        <c:v>-156.77116167771564</c:v>
                      </c:pt>
                      <c:pt idx="1467">
                        <c:v>-156.81404352654303</c:v>
                      </c:pt>
                      <c:pt idx="1468">
                        <c:v>-156.85678608312602</c:v>
                      </c:pt>
                      <c:pt idx="1469">
                        <c:v>-156.89938930922852</c:v>
                      </c:pt>
                      <c:pt idx="1470">
                        <c:v>-156.9418531673694</c:v>
                      </c:pt>
                      <c:pt idx="1471">
                        <c:v>-156.98417761960124</c:v>
                      </c:pt>
                      <c:pt idx="1472">
                        <c:v>-157.02636262842071</c:v>
                      </c:pt>
                      <c:pt idx="1473">
                        <c:v>-157.0684081563023</c:v>
                      </c:pt>
                      <c:pt idx="1474">
                        <c:v>-157.11031416589805</c:v>
                      </c:pt>
                      <c:pt idx="1475">
                        <c:v>-157.15208061999328</c:v>
                      </c:pt>
                      <c:pt idx="1476">
                        <c:v>-157.19370748152883</c:v>
                      </c:pt>
                      <c:pt idx="1477">
                        <c:v>-157.23519471360081</c:v>
                      </c:pt>
                      <c:pt idx="1478">
                        <c:v>-157.27654227903898</c:v>
                      </c:pt>
                      <c:pt idx="1479">
                        <c:v>-157.31775014149463</c:v>
                      </c:pt>
                      <c:pt idx="1480">
                        <c:v>-157.35881826419717</c:v>
                      </c:pt>
                      <c:pt idx="1481">
                        <c:v>-157.39974661062027</c:v>
                      </c:pt>
                      <c:pt idx="1482">
                        <c:v>-157.44053514445966</c:v>
                      </c:pt>
                      <c:pt idx="1483">
                        <c:v>-157.48118382954422</c:v>
                      </c:pt>
                      <c:pt idx="1484">
                        <c:v>-157.52169262965853</c:v>
                      </c:pt>
                      <c:pt idx="1485">
                        <c:v>-157.56206150894235</c:v>
                      </c:pt>
                      <c:pt idx="1486">
                        <c:v>-157.60229043133566</c:v>
                      </c:pt>
                      <c:pt idx="1487">
                        <c:v>-157.64237936135572</c:v>
                      </c:pt>
                      <c:pt idx="1488">
                        <c:v>-157.68232826323114</c:v>
                      </c:pt>
                      <c:pt idx="1489">
                        <c:v>-157.7221371015236</c:v>
                      </c:pt>
                      <c:pt idx="1490">
                        <c:v>-157.76180584090582</c:v>
                      </c:pt>
                      <c:pt idx="1491">
                        <c:v>-157.80133444602828</c:v>
                      </c:pt>
                      <c:pt idx="1492">
                        <c:v>-157.84072288187454</c:v>
                      </c:pt>
                      <c:pt idx="1493">
                        <c:v>-157.87997111342821</c:v>
                      </c:pt>
                      <c:pt idx="1494">
                        <c:v>-157.91907910596146</c:v>
                      </c:pt>
                      <c:pt idx="1495">
                        <c:v>-157.95804682443568</c:v>
                      </c:pt>
                      <c:pt idx="1496">
                        <c:v>-157.99687423445619</c:v>
                      </c:pt>
                      <c:pt idx="1497">
                        <c:v>-158.03556130156159</c:v>
                      </c:pt>
                      <c:pt idx="1498">
                        <c:v>-158.07410799126842</c:v>
                      </c:pt>
                      <c:pt idx="1499">
                        <c:v>-158.11251426938176</c:v>
                      </c:pt>
                      <c:pt idx="1500">
                        <c:v>-158.150780101729</c:v>
                      </c:pt>
                      <c:pt idx="1501">
                        <c:v>-158.1889054545149</c:v>
                      </c:pt>
                      <c:pt idx="1502">
                        <c:v>-158.22689029365566</c:v>
                      </c:pt>
                      <c:pt idx="1503">
                        <c:v>-158.26473458551149</c:v>
                      </c:pt>
                      <c:pt idx="1504">
                        <c:v>-158.30243829635381</c:v>
                      </c:pt>
                      <c:pt idx="1505">
                        <c:v>-158.34000139292036</c:v>
                      </c:pt>
                      <c:pt idx="1506">
                        <c:v>-158.3774238417046</c:v>
                      </c:pt>
                      <c:pt idx="1507">
                        <c:v>-158.41470560942204</c:v>
                      </c:pt>
                      <c:pt idx="1508">
                        <c:v>-158.45184666301026</c:v>
                      </c:pt>
                      <c:pt idx="1509">
                        <c:v>-158.4888469694956</c:v>
                      </c:pt>
                      <c:pt idx="1510">
                        <c:v>-158.52570649592667</c:v>
                      </c:pt>
                      <c:pt idx="1511">
                        <c:v>-158.5624252097073</c:v>
                      </c:pt>
                      <c:pt idx="1512">
                        <c:v>-158.59900307810813</c:v>
                      </c:pt>
                      <c:pt idx="1513">
                        <c:v>-158.63544006866624</c:v>
                      </c:pt>
                      <c:pt idx="1514">
                        <c:v>-158.67173614907415</c:v>
                      </c:pt>
                      <c:pt idx="1515">
                        <c:v>-158.70789128693551</c:v>
                      </c:pt>
                      <c:pt idx="1516">
                        <c:v>-158.74390545034254</c:v>
                      </c:pt>
                      <c:pt idx="1517">
                        <c:v>-158.77977860712099</c:v>
                      </c:pt>
                      <c:pt idx="1518">
                        <c:v>-158.81551072554066</c:v>
                      </c:pt>
                      <c:pt idx="1519">
                        <c:v>-158.85110177380477</c:v>
                      </c:pt>
                      <c:pt idx="1520">
                        <c:v>-158.88655172031639</c:v>
                      </c:pt>
                      <c:pt idx="1521">
                        <c:v>-158.92186053343414</c:v>
                      </c:pt>
                      <c:pt idx="1522">
                        <c:v>-158.95702818207178</c:v>
                      </c:pt>
                      <c:pt idx="1523">
                        <c:v>-158.99205463485444</c:v>
                      </c:pt>
                      <c:pt idx="1524">
                        <c:v>-159.0269398606292</c:v>
                      </c:pt>
                      <c:pt idx="1525">
                        <c:v>-159.06168382842088</c:v>
                      </c:pt>
                      <c:pt idx="1526">
                        <c:v>-159.0962865074097</c:v>
                      </c:pt>
                      <c:pt idx="1527">
                        <c:v>-159.13074786688685</c:v>
                      </c:pt>
                      <c:pt idx="1528">
                        <c:v>-159.16506787614358</c:v>
                      </c:pt>
                      <c:pt idx="1529">
                        <c:v>-159.1992465047376</c:v>
                      </c:pt>
                      <c:pt idx="1530">
                        <c:v>-159.23328372233757</c:v>
                      </c:pt>
                      <c:pt idx="1531">
                        <c:v>-159.26717949874546</c:v>
                      </c:pt>
                      <c:pt idx="1532">
                        <c:v>-159.3009338037632</c:v>
                      </c:pt>
                      <c:pt idx="1533">
                        <c:v>-159.33454660734813</c:v>
                      </c:pt>
                      <c:pt idx="1534">
                        <c:v>-159.36801787985732</c:v>
                      </c:pt>
                      <c:pt idx="1535">
                        <c:v>-159.40134759144797</c:v>
                      </c:pt>
                      <c:pt idx="1536">
                        <c:v>-159.43453571243271</c:v>
                      </c:pt>
                      <c:pt idx="1537">
                        <c:v>-159.46758221347943</c:v>
                      </c:pt>
                      <c:pt idx="1538">
                        <c:v>-159.50048706505626</c:v>
                      </c:pt>
                      <c:pt idx="1539">
                        <c:v>-159.5332502381641</c:v>
                      </c:pt>
                      <c:pt idx="1540">
                        <c:v>-159.5658717034265</c:v>
                      </c:pt>
                      <c:pt idx="1541">
                        <c:v>-159.59835143217748</c:v>
                      </c:pt>
                      <c:pt idx="1542">
                        <c:v>-159.63068939537359</c:v>
                      </c:pt>
                      <c:pt idx="1543">
                        <c:v>-159.66288556421569</c:v>
                      </c:pt>
                      <c:pt idx="1544">
                        <c:v>-159.69493991028205</c:v>
                      </c:pt>
                      <c:pt idx="1545">
                        <c:v>-159.72685240503992</c:v>
                      </c:pt>
                      <c:pt idx="1546">
                        <c:v>-159.75862302013419</c:v>
                      </c:pt>
                      <c:pt idx="1547">
                        <c:v>-159.79025172729865</c:v>
                      </c:pt>
                      <c:pt idx="1548">
                        <c:v>-159.82173849855562</c:v>
                      </c:pt>
                      <c:pt idx="1549">
                        <c:v>-159.85308330583868</c:v>
                      </c:pt>
                      <c:pt idx="1550">
                        <c:v>-159.88428612123684</c:v>
                      </c:pt>
                      <c:pt idx="1551">
                        <c:v>-159.91534691717212</c:v>
                      </c:pt>
                      <c:pt idx="1552">
                        <c:v>-159.94626566608881</c:v>
                      </c:pt>
                      <c:pt idx="1553">
                        <c:v>-159.97704234045338</c:v>
                      </c:pt>
                      <c:pt idx="1554">
                        <c:v>-160.00767691279893</c:v>
                      </c:pt>
                      <c:pt idx="1555">
                        <c:v>-160.03816935608037</c:v>
                      </c:pt>
                      <c:pt idx="1556">
                        <c:v>-160.06851964314171</c:v>
                      </c:pt>
                      <c:pt idx="1557">
                        <c:v>-160.09872774713773</c:v>
                      </c:pt>
                      <c:pt idx="1558">
                        <c:v>-160.12879364102338</c:v>
                      </c:pt>
                      <c:pt idx="1559">
                        <c:v>-160.15871729833097</c:v>
                      </c:pt>
                      <c:pt idx="1560">
                        <c:v>-160.18849869228191</c:v>
                      </c:pt>
                      <c:pt idx="1561">
                        <c:v>-160.2181377965195</c:v>
                      </c:pt>
                      <c:pt idx="1562">
                        <c:v>-160.24763458470923</c:v>
                      </c:pt>
                      <c:pt idx="1563">
                        <c:v>-160.2769890306721</c:v>
                      </c:pt>
                      <c:pt idx="1564">
                        <c:v>-160.3062011082512</c:v>
                      </c:pt>
                      <c:pt idx="1565">
                        <c:v>-160.33527079155618</c:v>
                      </c:pt>
                      <c:pt idx="1566">
                        <c:v>-160.36419805478539</c:v>
                      </c:pt>
                      <c:pt idx="1567">
                        <c:v>-160.39298287222613</c:v>
                      </c:pt>
                      <c:pt idx="1568">
                        <c:v>-160.42162521825441</c:v>
                      </c:pt>
                      <c:pt idx="1569">
                        <c:v>-160.45012506742395</c:v>
                      </c:pt>
                      <c:pt idx="1570">
                        <c:v>-160.47848239468809</c:v>
                      </c:pt>
                      <c:pt idx="1571">
                        <c:v>-160.5066971744229</c:v>
                      </c:pt>
                      <c:pt idx="1572">
                        <c:v>-160.53476938187038</c:v>
                      </c:pt>
                      <c:pt idx="1573">
                        <c:v>-160.56269899198392</c:v>
                      </c:pt>
                      <c:pt idx="1574">
                        <c:v>-160.59048598000558</c:v>
                      </c:pt>
                      <c:pt idx="1575">
                        <c:v>-160.61813032119952</c:v>
                      </c:pt>
                      <c:pt idx="1576">
                        <c:v>-160.64563199107428</c:v>
                      </c:pt>
                      <c:pt idx="1577">
                        <c:v>-160.67299096516052</c:v>
                      </c:pt>
                      <c:pt idx="1578">
                        <c:v>-160.70020721909992</c:v>
                      </c:pt>
                      <c:pt idx="1579">
                        <c:v>-160.72728072888953</c:v>
                      </c:pt>
                      <c:pt idx="1580">
                        <c:v>-160.75421147017099</c:v>
                      </c:pt>
                      <c:pt idx="1581">
                        <c:v>-160.780999419452</c:v>
                      </c:pt>
                      <c:pt idx="1582">
                        <c:v>-160.80764455259632</c:v>
                      </c:pt>
                      <c:pt idx="1583">
                        <c:v>-160.83414684606723</c:v>
                      </c:pt>
                      <c:pt idx="1584">
                        <c:v>-160.86050627621694</c:v>
                      </c:pt>
                      <c:pt idx="1585">
                        <c:v>-160.88672281981962</c:v>
                      </c:pt>
                      <c:pt idx="1586">
                        <c:v>-160.91279645344957</c:v>
                      </c:pt>
                      <c:pt idx="1587">
                        <c:v>-160.93872715401412</c:v>
                      </c:pt>
                      <c:pt idx="1588">
                        <c:v>-160.96451489837625</c:v>
                      </c:pt>
                      <c:pt idx="1589">
                        <c:v>-160.99015966379858</c:v>
                      </c:pt>
                      <c:pt idx="1590">
                        <c:v>-161.0156614273217</c:v>
                      </c:pt>
                      <c:pt idx="1591">
                        <c:v>-161.04102016638586</c:v>
                      </c:pt>
                      <c:pt idx="1592">
                        <c:v>-161.06623585847578</c:v>
                      </c:pt>
                      <c:pt idx="1593">
                        <c:v>-161.09130848118713</c:v>
                      </c:pt>
                      <c:pt idx="1594">
                        <c:v>-161.11623801224883</c:v>
                      </c:pt>
                      <c:pt idx="1595">
                        <c:v>-161.14102442941203</c:v>
                      </c:pt>
                      <c:pt idx="1596">
                        <c:v>-161.16566771089413</c:v>
                      </c:pt>
                      <c:pt idx="1597">
                        <c:v>-161.19016783455729</c:v>
                      </c:pt>
                      <c:pt idx="1598">
                        <c:v>-161.21452477872998</c:v>
                      </c:pt>
                      <c:pt idx="1599">
                        <c:v>-161.23873852182945</c:v>
                      </c:pt>
                      <c:pt idx="1600">
                        <c:v>-161.26280904236177</c:v>
                      </c:pt>
                      <c:pt idx="1601">
                        <c:v>-161.28673631881085</c:v>
                      </c:pt>
                      <c:pt idx="1602">
                        <c:v>-161.31052033001581</c:v>
                      </c:pt>
                      <c:pt idx="1603">
                        <c:v>-161.3341610549046</c:v>
                      </c:pt>
                      <c:pt idx="1604">
                        <c:v>-161.35765847227199</c:v>
                      </c:pt>
                      <c:pt idx="1605">
                        <c:v>-161.38101256160107</c:v>
                      </c:pt>
                      <c:pt idx="1606">
                        <c:v>-161.40422330173098</c:v>
                      </c:pt>
                      <c:pt idx="1607">
                        <c:v>-161.42729067238903</c:v>
                      </c:pt>
                      <c:pt idx="1608">
                        <c:v>-161.45021465285845</c:v>
                      </c:pt>
                      <c:pt idx="1609">
                        <c:v>-161.47299522286661</c:v>
                      </c:pt>
                      <c:pt idx="1610">
                        <c:v>-161.49563236220743</c:v>
                      </c:pt>
                      <c:pt idx="1611">
                        <c:v>-161.51812605071925</c:v>
                      </c:pt>
                      <c:pt idx="1612">
                        <c:v>-161.54047626841805</c:v>
                      </c:pt>
                      <c:pt idx="1613">
                        <c:v>-161.56268299558627</c:v>
                      </c:pt>
                      <c:pt idx="1614">
                        <c:v>-161.58474621226213</c:v>
                      </c:pt>
                      <c:pt idx="1615">
                        <c:v>-161.6066658989279</c:v>
                      </c:pt>
                      <c:pt idx="1616">
                        <c:v>-161.62844203628788</c:v>
                      </c:pt>
                      <c:pt idx="1617">
                        <c:v>-161.65007460486879</c:v>
                      </c:pt>
                      <c:pt idx="1618">
                        <c:v>-161.67156358537491</c:v>
                      </c:pt>
                      <c:pt idx="1619">
                        <c:v>-161.69290895882148</c:v>
                      </c:pt>
                      <c:pt idx="1620">
                        <c:v>-161.71411070622364</c:v>
                      </c:pt>
                      <c:pt idx="1621">
                        <c:v>-161.73516880875204</c:v>
                      </c:pt>
                      <c:pt idx="1622">
                        <c:v>-161.75608324771051</c:v>
                      </c:pt>
                      <c:pt idx="1623">
                        <c:v>-161.77685400453612</c:v>
                      </c:pt>
                      <c:pt idx="1624">
                        <c:v>-161.79748106068814</c:v>
                      </c:pt>
                      <c:pt idx="1625">
                        <c:v>-161.81796439793672</c:v>
                      </c:pt>
                      <c:pt idx="1626">
                        <c:v>-161.8383039980742</c:v>
                      </c:pt>
                      <c:pt idx="1627">
                        <c:v>-161.85849984300393</c:v>
                      </c:pt>
                      <c:pt idx="1628">
                        <c:v>-161.87855191478471</c:v>
                      </c:pt>
                      <c:pt idx="1629">
                        <c:v>-161.89846019569742</c:v>
                      </c:pt>
                      <c:pt idx="1630">
                        <c:v>-161.91822466793403</c:v>
                      </c:pt>
                      <c:pt idx="1631">
                        <c:v>-161.93784531393084</c:v>
                      </c:pt>
                      <c:pt idx="1632">
                        <c:v>-161.95732211641277</c:v>
                      </c:pt>
                      <c:pt idx="1633">
                        <c:v>-161.97665505781609</c:v>
                      </c:pt>
                      <c:pt idx="1634">
                        <c:v>-161.99584412137645</c:v>
                      </c:pt>
                      <c:pt idx="1635">
                        <c:v>-162.01488928966333</c:v>
                      </c:pt>
                      <c:pt idx="1636">
                        <c:v>-162.03379054586796</c:v>
                      </c:pt>
                      <c:pt idx="1637">
                        <c:v>-162.0525478733592</c:v>
                      </c:pt>
                      <c:pt idx="1638">
                        <c:v>-162.07116125526164</c:v>
                      </c:pt>
                      <c:pt idx="1639">
                        <c:v>-162.08963067521063</c:v>
                      </c:pt>
                      <c:pt idx="1640">
                        <c:v>-162.10795611659722</c:v>
                      </c:pt>
                      <c:pt idx="1641">
                        <c:v>-162.12613756334537</c:v>
                      </c:pt>
                      <c:pt idx="1642">
                        <c:v>-162.14417499924582</c:v>
                      </c:pt>
                      <c:pt idx="1643">
                        <c:v>-162.16206840824475</c:v>
                      </c:pt>
                      <c:pt idx="1644">
                        <c:v>-162.17981777439937</c:v>
                      </c:pt>
                      <c:pt idx="1645">
                        <c:v>-162.19742308209993</c:v>
                      </c:pt>
                      <c:pt idx="1646">
                        <c:v>-162.21488431560348</c:v>
                      </c:pt>
                      <c:pt idx="1647">
                        <c:v>-162.23220145936688</c:v>
                      </c:pt>
                      <c:pt idx="1648">
                        <c:v>-162.24937449809127</c:v>
                      </c:pt>
                      <c:pt idx="1649">
                        <c:v>-162.26640341643338</c:v>
                      </c:pt>
                      <c:pt idx="1650">
                        <c:v>-162.28328819936075</c:v>
                      </c:pt>
                      <c:pt idx="1651">
                        <c:v>-162.30002883181882</c:v>
                      </c:pt>
                      <c:pt idx="1652">
                        <c:v>-162.31662529893052</c:v>
                      </c:pt>
                      <c:pt idx="1653">
                        <c:v>-162.33307758599656</c:v>
                      </c:pt>
                      <c:pt idx="1654">
                        <c:v>-162.34938567840638</c:v>
                      </c:pt>
                      <c:pt idx="1655">
                        <c:v>-162.36554956157167</c:v>
                      </c:pt>
                      <c:pt idx="1656">
                        <c:v>-162.38156922128155</c:v>
                      </c:pt>
                      <c:pt idx="1657">
                        <c:v>-162.39744464319193</c:v>
                      </c:pt>
                      <c:pt idx="1658">
                        <c:v>-162.41317581331404</c:v>
                      </c:pt>
                      <c:pt idx="1659">
                        <c:v>-162.42876271752581</c:v>
                      </c:pt>
                      <c:pt idx="1660">
                        <c:v>-162.4442053421493</c:v>
                      </c:pt>
                      <c:pt idx="1661">
                        <c:v>-162.45950367321791</c:v>
                      </c:pt>
                      <c:pt idx="1662">
                        <c:v>-162.4746576974978</c:v>
                      </c:pt>
                      <c:pt idx="1663">
                        <c:v>-162.48966740117774</c:v>
                      </c:pt>
                      <c:pt idx="1664">
                        <c:v>-162.50453277115716</c:v>
                      </c:pt>
                      <c:pt idx="1665">
                        <c:v>-162.51925379417997</c:v>
                      </c:pt>
                      <c:pt idx="1666">
                        <c:v>-162.53383045714551</c:v>
                      </c:pt>
                      <c:pt idx="1667">
                        <c:v>-162.54826274699761</c:v>
                      </c:pt>
                      <c:pt idx="1668">
                        <c:v>-162.56255065112413</c:v>
                      </c:pt>
                      <c:pt idx="1669">
                        <c:v>-162.57669415673524</c:v>
                      </c:pt>
                      <c:pt idx="1670">
                        <c:v>-162.59069325119668</c:v>
                      </c:pt>
                      <c:pt idx="1671">
                        <c:v>-162.60454792234034</c:v>
                      </c:pt>
                      <c:pt idx="1672">
                        <c:v>-162.61825815744311</c:v>
                      </c:pt>
                      <c:pt idx="1673">
                        <c:v>-162.63182394451457</c:v>
                      </c:pt>
                      <c:pt idx="1674">
                        <c:v>-162.64524527176414</c:v>
                      </c:pt>
                      <c:pt idx="1675">
                        <c:v>-162.65852212693497</c:v>
                      </c:pt>
                      <c:pt idx="1676">
                        <c:v>-162.6716544983031</c:v>
                      </c:pt>
                      <c:pt idx="1677">
                        <c:v>-162.68464237427781</c:v>
                      </c:pt>
                      <c:pt idx="1678">
                        <c:v>-162.69748574326835</c:v>
                      </c:pt>
                      <c:pt idx="1679">
                        <c:v>-162.71018459395046</c:v>
                      </c:pt>
                      <c:pt idx="1680">
                        <c:v>-162.72273891491105</c:v>
                      </c:pt>
                      <c:pt idx="1681">
                        <c:v>-162.7351486951367</c:v>
                      </c:pt>
                      <c:pt idx="1682">
                        <c:v>-162.74741392341417</c:v>
                      </c:pt>
                      <c:pt idx="1683">
                        <c:v>-162.7595345890409</c:v>
                      </c:pt>
                      <c:pt idx="1684">
                        <c:v>-162.77151068122552</c:v>
                      </c:pt>
                      <c:pt idx="1685">
                        <c:v>-162.78334218922106</c:v>
                      </c:pt>
                      <c:pt idx="1686">
                        <c:v>-162.79502910259146</c:v>
                      </c:pt>
                      <c:pt idx="1687">
                        <c:v>-162.80657141083398</c:v>
                      </c:pt>
                      <c:pt idx="1688">
                        <c:v>-162.81796910413425</c:v>
                      </c:pt>
                      <c:pt idx="1689">
                        <c:v>-162.82922217170091</c:v>
                      </c:pt>
                      <c:pt idx="1690">
                        <c:v>-162.84033060403047</c:v>
                      </c:pt>
                      <c:pt idx="1691">
                        <c:v>-162.85129439101985</c:v>
                      </c:pt>
                      <c:pt idx="1692">
                        <c:v>-162.86211352309897</c:v>
                      </c:pt>
                      <c:pt idx="1693">
                        <c:v>-162.87278799058669</c:v>
                      </c:pt>
                      <c:pt idx="1694">
                        <c:v>-162.88331778391284</c:v>
                      </c:pt>
                      <c:pt idx="1695">
                        <c:v>-162.89370289379599</c:v>
                      </c:pt>
                      <c:pt idx="1696">
                        <c:v>-162.90394331108791</c:v>
                      </c:pt>
                      <c:pt idx="1697">
                        <c:v>-162.91403902657373</c:v>
                      </c:pt>
                      <c:pt idx="1698">
                        <c:v>-162.92399003132729</c:v>
                      </c:pt>
                      <c:pt idx="1699">
                        <c:v>-162.93379631646675</c:v>
                      </c:pt>
                      <c:pt idx="1700">
                        <c:v>-162.94345787344344</c:v>
                      </c:pt>
                      <c:pt idx="1701">
                        <c:v>-162.95297469346437</c:v>
                      </c:pt>
                      <c:pt idx="1702">
                        <c:v>-162.96234676815845</c:v>
                      </c:pt>
                      <c:pt idx="1703">
                        <c:v>-162.97157408928786</c:v>
                      </c:pt>
                      <c:pt idx="1704">
                        <c:v>-162.9806566485037</c:v>
                      </c:pt>
                      <c:pt idx="1705">
                        <c:v>-162.98959443796778</c:v>
                      </c:pt>
                      <c:pt idx="1706">
                        <c:v>-162.99838744939785</c:v>
                      </c:pt>
                      <c:pt idx="1707">
                        <c:v>-163.00703567520003</c:v>
                      </c:pt>
                      <c:pt idx="1708">
                        <c:v>-163.01553910780251</c:v>
                      </c:pt>
                      <c:pt idx="1709">
                        <c:v>-163.02389773932279</c:v>
                      </c:pt>
                      <c:pt idx="1710">
                        <c:v>-163.03211156269981</c:v>
                      </c:pt>
                      <c:pt idx="1711">
                        <c:v>-163.04018057047287</c:v>
                      </c:pt>
                      <c:pt idx="1712">
                        <c:v>-163.04810475531448</c:v>
                      </c:pt>
                      <c:pt idx="1713">
                        <c:v>-163.05588411051895</c:v>
                      </c:pt>
                      <c:pt idx="1714">
                        <c:v>-163.06351862886979</c:v>
                      </c:pt>
                      <c:pt idx="1715">
                        <c:v>-163.07100830372789</c:v>
                      </c:pt>
                      <c:pt idx="1716">
                        <c:v>-163.07835312845407</c:v>
                      </c:pt>
                      <c:pt idx="1717">
                        <c:v>-163.08555309654247</c:v>
                      </c:pt>
                      <c:pt idx="1718">
                        <c:v>-163.09260820144277</c:v>
                      </c:pt>
                      <c:pt idx="1719">
                        <c:v>-163.09951843707091</c:v>
                      </c:pt>
                      <c:pt idx="1720">
                        <c:v>-163.1062837972097</c:v>
                      </c:pt>
                      <c:pt idx="1721">
                        <c:v>-163.11290427581946</c:v>
                      </c:pt>
                      <c:pt idx="1722">
                        <c:v>-163.11937986714929</c:v>
                      </c:pt>
                      <c:pt idx="1723">
                        <c:v>-163.12571056518175</c:v>
                      </c:pt>
                      <c:pt idx="1724">
                        <c:v>-163.13189636463221</c:v>
                      </c:pt>
                      <c:pt idx="1725">
                        <c:v>-163.13793725977186</c:v>
                      </c:pt>
                      <c:pt idx="1726">
                        <c:v>-163.14383324524948</c:v>
                      </c:pt>
                      <c:pt idx="1727">
                        <c:v>-163.14958431595804</c:v>
                      </c:pt>
                      <c:pt idx="1728">
                        <c:v>-163.15519046663505</c:v>
                      </c:pt>
                      <c:pt idx="1729">
                        <c:v>-163.16065169248438</c:v>
                      </c:pt>
                      <c:pt idx="1730">
                        <c:v>-163.1659679885322</c:v>
                      </c:pt>
                      <c:pt idx="1731">
                        <c:v>-163.17113934993799</c:v>
                      </c:pt>
                      <c:pt idx="1732">
                        <c:v>-163.17616577234961</c:v>
                      </c:pt>
                      <c:pt idx="1733">
                        <c:v>-163.18104725114856</c:v>
                      </c:pt>
                      <c:pt idx="1734">
                        <c:v>-163.18578378209381</c:v>
                      </c:pt>
                      <c:pt idx="1735">
                        <c:v>-163.19037536087765</c:v>
                      </c:pt>
                      <c:pt idx="1736">
                        <c:v>-163.19482198350332</c:v>
                      </c:pt>
                      <c:pt idx="1737">
                        <c:v>-163.1991236459962</c:v>
                      </c:pt>
                      <c:pt idx="1738">
                        <c:v>-163.20328034451492</c:v>
                      </c:pt>
                      <c:pt idx="1739">
                        <c:v>-163.20729207535132</c:v>
                      </c:pt>
                      <c:pt idx="1740">
                        <c:v>-163.21115883504154</c:v>
                      </c:pt>
                      <c:pt idx="1741">
                        <c:v>-163.21488062001066</c:v>
                      </c:pt>
                      <c:pt idx="1742">
                        <c:v>-163.2184574270612</c:v>
                      </c:pt>
                      <c:pt idx="1743">
                        <c:v>-163.22188925295131</c:v>
                      </c:pt>
                      <c:pt idx="1744">
                        <c:v>-163.22517609463904</c:v>
                      </c:pt>
                      <c:pt idx="1745">
                        <c:v>-163.22831794930437</c:v>
                      </c:pt>
                      <c:pt idx="1746">
                        <c:v>-163.23131481406071</c:v>
                      </c:pt>
                      <c:pt idx="1747">
                        <c:v>-163.23416668628798</c:v>
                      </c:pt>
                      <c:pt idx="1748">
                        <c:v>-163.23687356325499</c:v>
                      </c:pt>
                      <c:pt idx="1749">
                        <c:v>-163.23943544289676</c:v>
                      </c:pt>
                      <c:pt idx="1750">
                        <c:v>-163.24185232274857</c:v>
                      </c:pt>
                      <c:pt idx="1751">
                        <c:v>-163.24412420063439</c:v>
                      </c:pt>
                      <c:pt idx="1752">
                        <c:v>-163.24625107460022</c:v>
                      </c:pt>
                      <c:pt idx="1753">
                        <c:v>-163.2482329427809</c:v>
                      </c:pt>
                      <c:pt idx="1754">
                        <c:v>-163.25006980335564</c:v>
                      </c:pt>
                      <c:pt idx="1755">
                        <c:v>-163.25176165474795</c:v>
                      </c:pt>
                      <c:pt idx="1756">
                        <c:v>-163.25330849540353</c:v>
                      </c:pt>
                      <c:pt idx="1757">
                        <c:v>-163.25471032394566</c:v>
                      </c:pt>
                      <c:pt idx="1758">
                        <c:v>-163.25596713910872</c:v>
                      </c:pt>
                      <c:pt idx="1759">
                        <c:v>-163.25707893993788</c:v>
                      </c:pt>
                      <c:pt idx="1760">
                        <c:v>-163.25804572518976</c:v>
                      </c:pt>
                      <c:pt idx="1761">
                        <c:v>-163.25886749430916</c:v>
                      </c:pt>
                      <c:pt idx="1762">
                        <c:v>-163.25954424618592</c:v>
                      </c:pt>
                      <c:pt idx="1763">
                        <c:v>-163.2600759806646</c:v>
                      </c:pt>
                      <c:pt idx="1764">
                        <c:v>-163.26046269694581</c:v>
                      </c:pt>
                      <c:pt idx="1765">
                        <c:v>-163.26070439476314</c:v>
                      </c:pt>
                      <c:pt idx="1766">
                        <c:v>-163.26080107382788</c:v>
                      </c:pt>
                      <c:pt idx="1767">
                        <c:v>-163.26075273431772</c:v>
                      </c:pt>
                      <c:pt idx="1768">
                        <c:v>-163.26055937603277</c:v>
                      </c:pt>
                      <c:pt idx="1769">
                        <c:v>-163.26022099919513</c:v>
                      </c:pt>
                      <c:pt idx="1770">
                        <c:v>-163.25973760415999</c:v>
                      </c:pt>
                      <c:pt idx="1771">
                        <c:v>-163.2591091912827</c:v>
                      </c:pt>
                      <c:pt idx="1772">
                        <c:v>-163.25833576122938</c:v>
                      </c:pt>
                      <c:pt idx="1773">
                        <c:v>-163.25741731457731</c:v>
                      </c:pt>
                      <c:pt idx="1774">
                        <c:v>-163.25635385217029</c:v>
                      </c:pt>
                      <c:pt idx="1775">
                        <c:v>-163.25514537498529</c:v>
                      </c:pt>
                      <c:pt idx="1776">
                        <c:v>-163.25379188404375</c:v>
                      </c:pt>
                      <c:pt idx="1777">
                        <c:v>-163.25229338065571</c:v>
                      </c:pt>
                      <c:pt idx="1778">
                        <c:v>-163.25064986604241</c:v>
                      </c:pt>
                      <c:pt idx="1779">
                        <c:v>-163.24886134169157</c:v>
                      </c:pt>
                      <c:pt idx="1780">
                        <c:v>-163.24692780913529</c:v>
                      </c:pt>
                      <c:pt idx="1781">
                        <c:v>-163.24484927034976</c:v>
                      </c:pt>
                      <c:pt idx="1782">
                        <c:v>-163.24262572680047</c:v>
                      </c:pt>
                      <c:pt idx="1783">
                        <c:v>-163.24025718068569</c:v>
                      </c:pt>
                      <c:pt idx="1784">
                        <c:v>-163.23774363404817</c:v>
                      </c:pt>
                      <c:pt idx="1785">
                        <c:v>-163.23508508930828</c:v>
                      </c:pt>
                      <c:pt idx="1786">
                        <c:v>-163.23228154848655</c:v>
                      </c:pt>
                      <c:pt idx="1787">
                        <c:v>-163.22933301435859</c:v>
                      </c:pt>
                      <c:pt idx="1788">
                        <c:v>-163.22623948934466</c:v>
                      </c:pt>
                      <c:pt idx="1789">
                        <c:v>-163.22300097642017</c:v>
                      </c:pt>
                      <c:pt idx="1790">
                        <c:v>-163.21961747818301</c:v>
                      </c:pt>
                      <c:pt idx="1791">
                        <c:v>-163.21608899783067</c:v>
                      </c:pt>
                      <c:pt idx="1792">
                        <c:v>-163.21241553851615</c:v>
                      </c:pt>
                      <c:pt idx="1793">
                        <c:v>-163.2085971033037</c:v>
                      </c:pt>
                      <c:pt idx="1794">
                        <c:v>-163.20463369581262</c:v>
                      </c:pt>
                      <c:pt idx="1795">
                        <c:v>-163.20052531946237</c:v>
                      </c:pt>
                      <c:pt idx="1796">
                        <c:v>-163.19627197787233</c:v>
                      </c:pt>
                      <c:pt idx="1797">
                        <c:v>-163.19187367488385</c:v>
                      </c:pt>
                      <c:pt idx="1798">
                        <c:v>-163.1873304143827</c:v>
                      </c:pt>
                      <c:pt idx="1799">
                        <c:v>-163.18264220032128</c:v>
                      </c:pt>
                      <c:pt idx="1800">
                        <c:v>-163.17780903700728</c:v>
                      </c:pt>
                      <c:pt idx="1801">
                        <c:v>-163.17283092865952</c:v>
                      </c:pt>
                      <c:pt idx="1802">
                        <c:v>-163.16770787965228</c:v>
                      </c:pt>
                      <c:pt idx="1803">
                        <c:v>-163.16243989467071</c:v>
                      </c:pt>
                      <c:pt idx="1804">
                        <c:v>-163.15702697828891</c:v>
                      </c:pt>
                      <c:pt idx="1805">
                        <c:v>-163.1514691353475</c:v>
                      </c:pt>
                      <c:pt idx="1806">
                        <c:v>-163.14576637077582</c:v>
                      </c:pt>
                      <c:pt idx="1807">
                        <c:v>-163.1399186895699</c:v>
                      </c:pt>
                      <c:pt idx="1808">
                        <c:v>-163.13392609708097</c:v>
                      </c:pt>
                      <c:pt idx="1809">
                        <c:v>-163.12778859846054</c:v>
                      </c:pt>
                      <c:pt idx="1810">
                        <c:v>-163.12150619934849</c:v>
                      </c:pt>
                      <c:pt idx="1811">
                        <c:v>-163.11507890514054</c:v>
                      </c:pt>
                      <c:pt idx="1812">
                        <c:v>-163.10850672163201</c:v>
                      </c:pt>
                      <c:pt idx="1813">
                        <c:v>-163.10178965468489</c:v>
                      </c:pt>
                      <c:pt idx="1814">
                        <c:v>-163.09492771027223</c:v>
                      </c:pt>
                      <c:pt idx="1815">
                        <c:v>-163.08792089438916</c:v>
                      </c:pt>
                      <c:pt idx="1816">
                        <c:v>-163.0807692133196</c:v>
                      </c:pt>
                      <c:pt idx="1817">
                        <c:v>-163.07347267343619</c:v>
                      </c:pt>
                      <c:pt idx="1818">
                        <c:v>-163.06603128117823</c:v>
                      </c:pt>
                      <c:pt idx="1819">
                        <c:v>-163.0584450432959</c:v>
                      </c:pt>
                      <c:pt idx="1820">
                        <c:v>-163.05071396620627</c:v>
                      </c:pt>
                      <c:pt idx="1821">
                        <c:v>-163.04283805712581</c:v>
                      </c:pt>
                      <c:pt idx="1822">
                        <c:v>-163.03481732296009</c:v>
                      </c:pt>
                      <c:pt idx="1823">
                        <c:v>-163.0266517706591</c:v>
                      </c:pt>
                      <c:pt idx="1824">
                        <c:v>-163.01834140772797</c:v>
                      </c:pt>
                      <c:pt idx="1825">
                        <c:v>-163.00988624127208</c:v>
                      </c:pt>
                      <c:pt idx="1826">
                        <c:v>-163.00128627899645</c:v>
                      </c:pt>
                      <c:pt idx="1827">
                        <c:v>-162.99254152853936</c:v>
                      </c:pt>
                      <c:pt idx="1828">
                        <c:v>-162.98365199760576</c:v>
                      </c:pt>
                      <c:pt idx="1829">
                        <c:v>-162.97461769405606</c:v>
                      </c:pt>
                      <c:pt idx="1830">
                        <c:v>-162.96543862603929</c:v>
                      </c:pt>
                      <c:pt idx="1831">
                        <c:v>-162.95611480161563</c:v>
                      </c:pt>
                      <c:pt idx="1832">
                        <c:v>-162.9466462290674</c:v>
                      </c:pt>
                      <c:pt idx="1833">
                        <c:v>-162.93703291683224</c:v>
                      </c:pt>
                      <c:pt idx="1834">
                        <c:v>-162.92727487341452</c:v>
                      </c:pt>
                      <c:pt idx="1835">
                        <c:v>-162.91737210756273</c:v>
                      </c:pt>
                      <c:pt idx="1836">
                        <c:v>-162.90732462800327</c:v>
                      </c:pt>
                      <c:pt idx="1837">
                        <c:v>-162.89713244364012</c:v>
                      </c:pt>
                      <c:pt idx="1838">
                        <c:v>-162.8867955635549</c:v>
                      </c:pt>
                      <c:pt idx="1839">
                        <c:v>-162.87631399707345</c:v>
                      </c:pt>
                      <c:pt idx="1840">
                        <c:v>-162.86568775321086</c:v>
                      </c:pt>
                      <c:pt idx="1841">
                        <c:v>-162.85491684175923</c:v>
                      </c:pt>
                      <c:pt idx="1842">
                        <c:v>-162.8440012718446</c:v>
                      </c:pt>
                      <c:pt idx="1843">
                        <c:v>-162.83294105359224</c:v>
                      </c:pt>
                      <c:pt idx="1844">
                        <c:v>-162.82173619652784</c:v>
                      </c:pt>
                      <c:pt idx="1845">
                        <c:v>-162.81038671082104</c:v>
                      </c:pt>
                      <c:pt idx="1846">
                        <c:v>-162.79889260646385</c:v>
                      </c:pt>
                      <c:pt idx="1847">
                        <c:v>-162.78725389360369</c:v>
                      </c:pt>
                      <c:pt idx="1848">
                        <c:v>-162.7754705826101</c:v>
                      </c:pt>
                      <c:pt idx="1849">
                        <c:v>-162.76354268405234</c:v>
                      </c:pt>
                      <c:pt idx="1850">
                        <c:v>-162.75147020836656</c:v>
                      </c:pt>
                      <c:pt idx="1851">
                        <c:v>-162.73925316800941</c:v>
                      </c:pt>
                      <c:pt idx="1852">
                        <c:v>-162.72689156731079</c:v>
                      </c:pt>
                      <c:pt idx="1853">
                        <c:v>-162.71438542696524</c:v>
                      </c:pt>
                      <c:pt idx="1854">
                        <c:v>-162.70173475172456</c:v>
                      </c:pt>
                      <c:pt idx="1855">
                        <c:v>-162.68893955411201</c:v>
                      </c:pt>
                      <c:pt idx="1856">
                        <c:v>-162.67599984589597</c:v>
                      </c:pt>
                      <c:pt idx="1857">
                        <c:v>-162.66291563837854</c:v>
                      </c:pt>
                      <c:pt idx="1858">
                        <c:v>-162.64968694321701</c:v>
                      </c:pt>
                      <c:pt idx="1859">
                        <c:v>-162.63631377209097</c:v>
                      </c:pt>
                      <c:pt idx="1860">
                        <c:v>-162.62279613845629</c:v>
                      </c:pt>
                      <c:pt idx="1861">
                        <c:v>-162.60913404799737</c:v>
                      </c:pt>
                      <c:pt idx="1862">
                        <c:v>-162.59532752256334</c:v>
                      </c:pt>
                      <c:pt idx="1863">
                        <c:v>-162.58137656788296</c:v>
                      </c:pt>
                      <c:pt idx="1864">
                        <c:v>-162.56728119787843</c:v>
                      </c:pt>
                      <c:pt idx="1865">
                        <c:v>-162.55304142520632</c:v>
                      </c:pt>
                      <c:pt idx="1866">
                        <c:v>-162.53865726256754</c:v>
                      </c:pt>
                      <c:pt idx="1867">
                        <c:v>-162.52412872401754</c:v>
                      </c:pt>
                      <c:pt idx="1868">
                        <c:v>-162.50945581812724</c:v>
                      </c:pt>
                      <c:pt idx="1869">
                        <c:v>-162.49463856059521</c:v>
                      </c:pt>
                      <c:pt idx="1870">
                        <c:v>-162.47967696831898</c:v>
                      </c:pt>
                      <c:pt idx="1871">
                        <c:v>-162.46457104942544</c:v>
                      </c:pt>
                      <c:pt idx="1872">
                        <c:v>-162.44932081910244</c:v>
                      </c:pt>
                      <c:pt idx="1873">
                        <c:v>-162.43392629076146</c:v>
                      </c:pt>
                      <c:pt idx="1874">
                        <c:v>-162.4183874782581</c:v>
                      </c:pt>
                      <c:pt idx="1875">
                        <c:v>-162.40270439531466</c:v>
                      </c:pt>
                      <c:pt idx="1876">
                        <c:v>-162.38687705734111</c:v>
                      </c:pt>
                      <c:pt idx="1877">
                        <c:v>-162.37090547370769</c:v>
                      </c:pt>
                      <c:pt idx="1878">
                        <c:v>-162.35478966173389</c:v>
                      </c:pt>
                      <c:pt idx="1879">
                        <c:v>-162.33852963913884</c:v>
                      </c:pt>
                      <c:pt idx="1880">
                        <c:v>-162.32212541535949</c:v>
                      </c:pt>
                      <c:pt idx="1881">
                        <c:v>-162.30557700662729</c:v>
                      </c:pt>
                      <c:pt idx="1882">
                        <c:v>-162.28888442764153</c:v>
                      </c:pt>
                      <c:pt idx="1883">
                        <c:v>-162.27204769487801</c:v>
                      </c:pt>
                      <c:pt idx="1884">
                        <c:v>-162.25506681826207</c:v>
                      </c:pt>
                      <c:pt idx="1885">
                        <c:v>-162.23794181808859</c:v>
                      </c:pt>
                      <c:pt idx="1886">
                        <c:v>-162.22067270592609</c:v>
                      </c:pt>
                      <c:pt idx="1887">
                        <c:v>-162.2032595022693</c:v>
                      </c:pt>
                      <c:pt idx="1888">
                        <c:v>-162.18570221764315</c:v>
                      </c:pt>
                      <c:pt idx="1889">
                        <c:v>-162.16800086912286</c:v>
                      </c:pt>
                      <c:pt idx="1890">
                        <c:v>-162.15015547269562</c:v>
                      </c:pt>
                      <c:pt idx="1891">
                        <c:v>-162.13216604394896</c:v>
                      </c:pt>
                      <c:pt idx="1892">
                        <c:v>-162.1140326007131</c:v>
                      </c:pt>
                      <c:pt idx="1893">
                        <c:v>-162.09575515409023</c:v>
                      </c:pt>
                      <c:pt idx="1894">
                        <c:v>-162.07733372515241</c:v>
                      </c:pt>
                      <c:pt idx="1895">
                        <c:v>-162.0587683271113</c:v>
                      </c:pt>
                      <c:pt idx="1896">
                        <c:v>-162.04005898128315</c:v>
                      </c:pt>
                      <c:pt idx="1897">
                        <c:v>-162.02120569948073</c:v>
                      </c:pt>
                      <c:pt idx="1898">
                        <c:v>-162.00220849993394</c:v>
                      </c:pt>
                      <c:pt idx="1899">
                        <c:v>-161.98306740133893</c:v>
                      </c:pt>
                      <c:pt idx="1900">
                        <c:v>-161.96378241564167</c:v>
                      </c:pt>
                      <c:pt idx="1901">
                        <c:v>-161.944353564869</c:v>
                      </c:pt>
                      <c:pt idx="1902">
                        <c:v>-161.92478086483052</c:v>
                      </c:pt>
                      <c:pt idx="1903">
                        <c:v>-161.9050643310471</c:v>
                      </c:pt>
                      <c:pt idx="1904">
                        <c:v>-161.88520398607852</c:v>
                      </c:pt>
                      <c:pt idx="1905">
                        <c:v>-161.86519984260349</c:v>
                      </c:pt>
                      <c:pt idx="1906">
                        <c:v>-161.84505192007313</c:v>
                      </c:pt>
                      <c:pt idx="1907">
                        <c:v>-161.82476023629542</c:v>
                      </c:pt>
                      <c:pt idx="1908">
                        <c:v>-161.80432481105456</c:v>
                      </c:pt>
                      <c:pt idx="1909">
                        <c:v>-161.78374565756215</c:v>
                      </c:pt>
                      <c:pt idx="1910">
                        <c:v>-161.76302279893306</c:v>
                      </c:pt>
                      <c:pt idx="1911">
                        <c:v>-161.74215625195387</c:v>
                      </c:pt>
                      <c:pt idx="1912">
                        <c:v>-161.72114603363318</c:v>
                      </c:pt>
                      <c:pt idx="1913">
                        <c:v>-161.6999921673079</c:v>
                      </c:pt>
                      <c:pt idx="1914">
                        <c:v>-161.67869466714444</c:v>
                      </c:pt>
                      <c:pt idx="1915">
                        <c:v>-161.65725355510307</c:v>
                      </c:pt>
                      <c:pt idx="1916">
                        <c:v>-161.63566884550562</c:v>
                      </c:pt>
                      <c:pt idx="1917">
                        <c:v>-161.61394056235511</c:v>
                      </c:pt>
                      <c:pt idx="1918">
                        <c:v>-161.59206872321528</c:v>
                      </c:pt>
                      <c:pt idx="1919">
                        <c:v>-161.57005334771489</c:v>
                      </c:pt>
                      <c:pt idx="1920">
                        <c:v>-161.54789445355087</c:v>
                      </c:pt>
                      <c:pt idx="1921">
                        <c:v>-161.52559206548122</c:v>
                      </c:pt>
                      <c:pt idx="1922">
                        <c:v>-161.5031461983385</c:v>
                      </c:pt>
                      <c:pt idx="1923">
                        <c:v>-161.48055687377203</c:v>
                      </c:pt>
                      <c:pt idx="1924">
                        <c:v>-161.45782411325359</c:v>
                      </c:pt>
                      <c:pt idx="1925">
                        <c:v>-161.43494793243727</c:v>
                      </c:pt>
                      <c:pt idx="1926">
                        <c:v>-161.41192835625873</c:v>
                      </c:pt>
                      <c:pt idx="1927">
                        <c:v>-161.38876540372493</c:v>
                      </c:pt>
                      <c:pt idx="1928">
                        <c:v>-161.36545909508635</c:v>
                      </c:pt>
                      <c:pt idx="1929">
                        <c:v>-161.34200944981635</c:v>
                      </c:pt>
                      <c:pt idx="1930">
                        <c:v>-161.31841649345</c:v>
                      </c:pt>
                      <c:pt idx="1931">
                        <c:v>-161.29468024348446</c:v>
                      </c:pt>
                      <c:pt idx="1932">
                        <c:v>-161.27080071823841</c:v>
                      </c:pt>
                      <c:pt idx="1933">
                        <c:v>-161.24677794335796</c:v>
                      </c:pt>
                      <c:pt idx="1934">
                        <c:v>-161.22261193873831</c:v>
                      </c:pt>
                      <c:pt idx="1935">
                        <c:v>-161.19830272582902</c:v>
                      </c:pt>
                      <c:pt idx="1936">
                        <c:v>-161.17385032630159</c:v>
                      </c:pt>
                      <c:pt idx="1937">
                        <c:v>-161.14925476000684</c:v>
                      </c:pt>
                      <c:pt idx="1938">
                        <c:v>-161.1245160539454</c:v>
                      </c:pt>
                      <c:pt idx="1939">
                        <c:v>-161.09963422503702</c:v>
                      </c:pt>
                      <c:pt idx="1940">
                        <c:v>-161.07460929863925</c:v>
                      </c:pt>
                      <c:pt idx="1941">
                        <c:v>-161.0494412923824</c:v>
                      </c:pt>
                      <c:pt idx="1942">
                        <c:v>-161.02413023300065</c:v>
                      </c:pt>
                      <c:pt idx="1943">
                        <c:v>-160.99867614181028</c:v>
                      </c:pt>
                      <c:pt idx="1944">
                        <c:v>-160.97307904123781</c:v>
                      </c:pt>
                      <c:pt idx="1945">
                        <c:v>-160.94733895402058</c:v>
                      </c:pt>
                      <c:pt idx="1946">
                        <c:v>-160.92145590129724</c:v>
                      </c:pt>
                      <c:pt idx="1947">
                        <c:v>-160.89542991259975</c:v>
                      </c:pt>
                      <c:pt idx="1948">
                        <c:v>-160.86926100156163</c:v>
                      </c:pt>
                      <c:pt idx="1949">
                        <c:v>-160.84294919762598</c:v>
                      </c:pt>
                      <c:pt idx="1950">
                        <c:v>-160.81649452264202</c:v>
                      </c:pt>
                      <c:pt idx="1951">
                        <c:v>-160.78989700010203</c:v>
                      </c:pt>
                      <c:pt idx="1952">
                        <c:v>-160.7631566535872</c:v>
                      </c:pt>
                      <c:pt idx="1953">
                        <c:v>-160.7362735070339</c:v>
                      </c:pt>
                      <c:pt idx="1954">
                        <c:v>-160.70924758238013</c:v>
                      </c:pt>
                      <c:pt idx="1955">
                        <c:v>-160.68207890880259</c:v>
                      </c:pt>
                      <c:pt idx="1956">
                        <c:v>-160.6547675069958</c:v>
                      </c:pt>
                      <c:pt idx="1957">
                        <c:v>-160.62731339809844</c:v>
                      </c:pt>
                      <c:pt idx="1958">
                        <c:v>-160.59971661124271</c:v>
                      </c:pt>
                      <c:pt idx="1959">
                        <c:v>-160.5719771694769</c:v>
                      </c:pt>
                      <c:pt idx="1960">
                        <c:v>-160.54409509722589</c:v>
                      </c:pt>
                      <c:pt idx="1961">
                        <c:v>-160.51607041949188</c:v>
                      </c:pt>
                      <c:pt idx="1962">
                        <c:v>-160.48790316118831</c:v>
                      </c:pt>
                      <c:pt idx="1963">
                        <c:v>-160.45959334687331</c:v>
                      </c:pt>
                      <c:pt idx="1964">
                        <c:v>-160.43114100221521</c:v>
                      </c:pt>
                      <c:pt idx="1965">
                        <c:v>-160.40254615226067</c:v>
                      </c:pt>
                      <c:pt idx="1966">
                        <c:v>-160.37380882250039</c:v>
                      </c:pt>
                      <c:pt idx="1967">
                        <c:v>-160.34492903838071</c:v>
                      </c:pt>
                      <c:pt idx="1968">
                        <c:v>-160.31590682552553</c:v>
                      </c:pt>
                      <c:pt idx="1969">
                        <c:v>-160.28674220986971</c:v>
                      </c:pt>
                      <c:pt idx="1970">
                        <c:v>-160.25743521708156</c:v>
                      </c:pt>
                      <c:pt idx="1971">
                        <c:v>-160.2279858718525</c:v>
                      </c:pt>
                      <c:pt idx="1972">
                        <c:v>-160.19839420655657</c:v>
                      </c:pt>
                      <c:pt idx="1973">
                        <c:v>-160.16866023802478</c:v>
                      </c:pt>
                      <c:pt idx="1974">
                        <c:v>-160.13878399885328</c:v>
                      </c:pt>
                      <c:pt idx="1975">
                        <c:v>-160.10876551422191</c:v>
                      </c:pt>
                      <c:pt idx="1976">
                        <c:v>-160.07860481059842</c:v>
                      </c:pt>
                      <c:pt idx="1977">
                        <c:v>-160.04830191489461</c:v>
                      </c:pt>
                      <c:pt idx="1978">
                        <c:v>-160.01785685393344</c:v>
                      </c:pt>
                      <c:pt idx="1979">
                        <c:v>-159.98726965511523</c:v>
                      </c:pt>
                      <c:pt idx="1980">
                        <c:v>-159.95654034490769</c:v>
                      </c:pt>
                      <c:pt idx="1981">
                        <c:v>-159.92566895124403</c:v>
                      </c:pt>
                      <c:pt idx="1982">
                        <c:v>-159.89465550121372</c:v>
                      </c:pt>
                      <c:pt idx="1983">
                        <c:v>-159.86350002248349</c:v>
                      </c:pt>
                      <c:pt idx="1984">
                        <c:v>-159.83220254280894</c:v>
                      </c:pt>
                      <c:pt idx="1985">
                        <c:v>-159.80076308972357</c:v>
                      </c:pt>
                      <c:pt idx="1986">
                        <c:v>-159.76918169147146</c:v>
                      </c:pt>
                      <c:pt idx="1987">
                        <c:v>-159.73745837589703</c:v>
                      </c:pt>
                      <c:pt idx="1988">
                        <c:v>-159.70559317124432</c:v>
                      </c:pt>
                      <c:pt idx="1989">
                        <c:v>-159.67358610566862</c:v>
                      </c:pt>
                      <c:pt idx="1990">
                        <c:v>-159.64143720799129</c:v>
                      </c:pt>
                      <c:pt idx="1991">
                        <c:v>-159.60914650636758</c:v>
                      </c:pt>
                      <c:pt idx="1992">
                        <c:v>-159.57671402970774</c:v>
                      </c:pt>
                      <c:pt idx="1993">
                        <c:v>-159.54413980661107</c:v>
                      </c:pt>
                      <c:pt idx="1994">
                        <c:v>-159.51142386625426</c:v>
                      </c:pt>
                      <c:pt idx="1995">
                        <c:v>-159.47856623754751</c:v>
                      </c:pt>
                      <c:pt idx="1996">
                        <c:v>-159.44556694984513</c:v>
                      </c:pt>
                      <c:pt idx="1997">
                        <c:v>-159.41242603219052</c:v>
                      </c:pt>
                      <c:pt idx="1998">
                        <c:v>-159.37914351416003</c:v>
                      </c:pt>
                      <c:pt idx="1999">
                        <c:v>-159.34571942537445</c:v>
                      </c:pt>
                      <c:pt idx="2000">
                        <c:v>-159.31215379541007</c:v>
                      </c:pt>
                      <c:pt idx="2001">
                        <c:v>-159.27844665424294</c:v>
                      </c:pt>
                      <c:pt idx="2002">
                        <c:v>-159.24459803167144</c:v>
                      </c:pt>
                      <c:pt idx="2003">
                        <c:v>-159.21060795780483</c:v>
                      </c:pt>
                      <c:pt idx="2004">
                        <c:v>-159.17647646279676</c:v>
                      </c:pt>
                      <c:pt idx="2005">
                        <c:v>-159.14220357711173</c:v>
                      </c:pt>
                      <c:pt idx="2006">
                        <c:v>-159.10778933085899</c:v>
                      </c:pt>
                      <c:pt idx="2007">
                        <c:v>-159.07323375508042</c:v>
                      </c:pt>
                      <c:pt idx="2008">
                        <c:v>-159.03853688001846</c:v>
                      </c:pt>
                      <c:pt idx="2009">
                        <c:v>-159.00369873684815</c:v>
                      </c:pt>
                      <c:pt idx="2010">
                        <c:v>-158.96871935630051</c:v>
                      </c:pt>
                      <c:pt idx="2011">
                        <c:v>-158.9335987695506</c:v>
                      </c:pt>
                      <c:pt idx="2012">
                        <c:v>-158.89833700772903</c:v>
                      </c:pt>
                      <c:pt idx="2013">
                        <c:v>-158.86293410218855</c:v>
                      </c:pt>
                      <c:pt idx="2014">
                        <c:v>-158.8273900842818</c:v>
                      </c:pt>
                      <c:pt idx="2015">
                        <c:v>-158.79170498580564</c:v>
                      </c:pt>
                      <c:pt idx="2016">
                        <c:v>-158.75587883820151</c:v>
                      </c:pt>
                      <c:pt idx="2017">
                        <c:v>-158.7199116734883</c:v>
                      </c:pt>
                      <c:pt idx="2018">
                        <c:v>-158.68380352350718</c:v>
                      </c:pt>
                      <c:pt idx="2019">
                        <c:v>-158.64755442045464</c:v>
                      </c:pt>
                      <c:pt idx="2020">
                        <c:v>-158.61116439630507</c:v>
                      </c:pt>
                      <c:pt idx="2021">
                        <c:v>-158.57463348365462</c:v>
                      </c:pt>
                      <c:pt idx="2022">
                        <c:v>-158.53796171465538</c:v>
                      </c:pt>
                      <c:pt idx="2023">
                        <c:v>-158.50114912212553</c:v>
                      </c:pt>
                      <c:pt idx="2024">
                        <c:v>-158.46419573870563</c:v>
                      </c:pt>
                      <c:pt idx="2025">
                        <c:v>-158.42710159712502</c:v>
                      </c:pt>
                      <c:pt idx="2026">
                        <c:v>-158.38986673046838</c:v>
                      </c:pt>
                      <c:pt idx="2027">
                        <c:v>-158.35249117164273</c:v>
                      </c:pt>
                      <c:pt idx="2028">
                        <c:v>-158.31497495399915</c:v>
                      </c:pt>
                      <c:pt idx="2029">
                        <c:v>-158.27731811097755</c:v>
                      </c:pt>
                      <c:pt idx="2030">
                        <c:v>-158.23952067566259</c:v>
                      </c:pt>
                      <c:pt idx="2031">
                        <c:v>-158.20158268180506</c:v>
                      </c:pt>
                      <c:pt idx="2032">
                        <c:v>-158.16350416320012</c:v>
                      </c:pt>
                      <c:pt idx="2033">
                        <c:v>-158.12528515364298</c:v>
                      </c:pt>
                      <c:pt idx="2034">
                        <c:v>-158.08692568688443</c:v>
                      </c:pt>
                      <c:pt idx="2035">
                        <c:v>-158.04842579725252</c:v>
                      </c:pt>
                      <c:pt idx="2036">
                        <c:v>-158.00978551885336</c:v>
                      </c:pt>
                      <c:pt idx="2037">
                        <c:v>-157.97100488601501</c:v>
                      </c:pt>
                      <c:pt idx="2038">
                        <c:v>-157.93208393315439</c:v>
                      </c:pt>
                      <c:pt idx="2039">
                        <c:v>-157.89302269482164</c:v>
                      </c:pt>
                      <c:pt idx="2040">
                        <c:v>-157.85382120565572</c:v>
                      </c:pt>
                      <c:pt idx="2041">
                        <c:v>-157.81447950073968</c:v>
                      </c:pt>
                      <c:pt idx="2042">
                        <c:v>-157.77499761484569</c:v>
                      </c:pt>
                      <c:pt idx="2043">
                        <c:v>-157.73537558292361</c:v>
                      </c:pt>
                      <c:pt idx="2044">
                        <c:v>-157.69561344036731</c:v>
                      </c:pt>
                      <c:pt idx="2045">
                        <c:v>-157.65571122243747</c:v>
                      </c:pt>
                      <c:pt idx="2046">
                        <c:v>-157.61566896448363</c:v>
                      </c:pt>
                      <c:pt idx="2047">
                        <c:v>-157.57548670229937</c:v>
                      </c:pt>
                      <c:pt idx="2048">
                        <c:v>-157.53516447127856</c:v>
                      </c:pt>
                      <c:pt idx="2049">
                        <c:v>-157.49470230743688</c:v>
                      </c:pt>
                      <c:pt idx="2050">
                        <c:v>-157.45410024674555</c:v>
                      </c:pt>
                      <c:pt idx="2051">
                        <c:v>-157.41335832504254</c:v>
                      </c:pt>
                      <c:pt idx="2052">
                        <c:v>-157.37247657883202</c:v>
                      </c:pt>
                      <c:pt idx="2053">
                        <c:v>-157.33145504408517</c:v>
                      </c:pt>
                      <c:pt idx="2054">
                        <c:v>-157.29029375761704</c:v>
                      </c:pt>
                      <c:pt idx="2055">
                        <c:v>-157.2489927557985</c:v>
                      </c:pt>
                      <c:pt idx="2056">
                        <c:v>-157.20755207504487</c:v>
                      </c:pt>
                      <c:pt idx="2057">
                        <c:v>-157.16597175261526</c:v>
                      </c:pt>
                      <c:pt idx="2058">
                        <c:v>-157.1242518252358</c:v>
                      </c:pt>
                      <c:pt idx="2059">
                        <c:v>-157.0823923300768</c:v>
                      </c:pt>
                      <c:pt idx="2060">
                        <c:v>-157.04039330408648</c:v>
                      </c:pt>
                      <c:pt idx="2061">
                        <c:v>-156.99825478479033</c:v>
                      </c:pt>
                      <c:pt idx="2062">
                        <c:v>-156.95597680949191</c:v>
                      </c:pt>
                      <c:pt idx="2063">
                        <c:v>-156.91355941580554</c:v>
                      </c:pt>
                      <c:pt idx="2064">
                        <c:v>-156.8710026415676</c:v>
                      </c:pt>
                      <c:pt idx="2065">
                        <c:v>-156.82830652421487</c:v>
                      </c:pt>
                      <c:pt idx="2066">
                        <c:v>-156.78547110189456</c:v>
                      </c:pt>
                      <c:pt idx="2067">
                        <c:v>-156.74249641270953</c:v>
                      </c:pt>
                      <c:pt idx="2068">
                        <c:v>-156.69938249462945</c:v>
                      </c:pt>
                      <c:pt idx="2069">
                        <c:v>-156.65612938624562</c:v>
                      </c:pt>
                      <c:pt idx="2070">
                        <c:v>-156.61273712570534</c:v>
                      </c:pt>
                      <c:pt idx="2071">
                        <c:v>-156.56920575168874</c:v>
                      </c:pt>
                      <c:pt idx="2072">
                        <c:v>-156.52553530287605</c:v>
                      </c:pt>
                      <c:pt idx="2073">
                        <c:v>-156.48172581794739</c:v>
                      </c:pt>
                      <c:pt idx="2074">
                        <c:v>-156.4377773358494</c:v>
                      </c:pt>
                      <c:pt idx="2075">
                        <c:v>-156.39368989566194</c:v>
                      </c:pt>
                      <c:pt idx="2076">
                        <c:v>-156.34946353664247</c:v>
                      </c:pt>
                      <c:pt idx="2077">
                        <c:v>-156.30509829787087</c:v>
                      </c:pt>
                      <c:pt idx="2078">
                        <c:v>-156.26059421891546</c:v>
                      </c:pt>
                      <c:pt idx="2079">
                        <c:v>-156.2159513393002</c:v>
                      </c:pt>
                      <c:pt idx="2080">
                        <c:v>-156.17116969841581</c:v>
                      </c:pt>
                      <c:pt idx="2081">
                        <c:v>-156.12624933645236</c:v>
                      </c:pt>
                      <c:pt idx="2082">
                        <c:v>-156.0811902931114</c:v>
                      </c:pt>
                      <c:pt idx="2083">
                        <c:v>-156.03599260822776</c:v>
                      </c:pt>
                      <c:pt idx="2084">
                        <c:v>-155.99065632239117</c:v>
                      </c:pt>
                      <c:pt idx="2085">
                        <c:v>-155.94518147534762</c:v>
                      </c:pt>
                      <c:pt idx="2086">
                        <c:v>-155.89956810804216</c:v>
                      </c:pt>
                      <c:pt idx="2087">
                        <c:v>-155.85381626044281</c:v>
                      </c:pt>
                      <c:pt idx="2088">
                        <c:v>-155.80792597358339</c:v>
                      </c:pt>
                      <c:pt idx="2089">
                        <c:v>-155.76189728827572</c:v>
                      </c:pt>
                      <c:pt idx="2090">
                        <c:v>-155.7157302449763</c:v>
                      </c:pt>
                      <c:pt idx="2091">
                        <c:v>-155.66942488502988</c:v>
                      </c:pt>
                      <c:pt idx="2092">
                        <c:v>-155.62298124938144</c:v>
                      </c:pt>
                      <c:pt idx="2093">
                        <c:v>-155.57639937959777</c:v>
                      </c:pt>
                      <c:pt idx="2094">
                        <c:v>-155.5296793167571</c:v>
                      </c:pt>
                      <c:pt idx="2095">
                        <c:v>-155.48282110238176</c:v>
                      </c:pt>
                      <c:pt idx="2096">
                        <c:v>-155.43582477821616</c:v>
                      </c:pt>
                      <c:pt idx="2097">
                        <c:v>-155.38869038591585</c:v>
                      </c:pt>
                      <c:pt idx="2098">
                        <c:v>-155.3414179675805</c:v>
                      </c:pt>
                      <c:pt idx="2099">
                        <c:v>-155.29400756482124</c:v>
                      </c:pt>
                      <c:pt idx="2100">
                        <c:v>-155.24645921987101</c:v>
                      </c:pt>
                      <c:pt idx="2101">
                        <c:v>-155.19877297514029</c:v>
                      </c:pt>
                      <c:pt idx="2102">
                        <c:v>-155.15094887281754</c:v>
                      </c:pt>
                      <c:pt idx="2103">
                        <c:v>-155.10298695553536</c:v>
                      </c:pt>
                      <c:pt idx="2104">
                        <c:v>-155.05488726574868</c:v>
                      </c:pt>
                      <c:pt idx="2105">
                        <c:v>-155.00664984622324</c:v>
                      </c:pt>
                      <c:pt idx="2106">
                        <c:v>-154.9582747398137</c:v>
                      </c:pt>
                      <c:pt idx="2107">
                        <c:v>-154.90976198955229</c:v>
                      </c:pt>
                      <c:pt idx="2108">
                        <c:v>-154.86111163847127</c:v>
                      </c:pt>
                      <c:pt idx="2109">
                        <c:v>-154.81232372955844</c:v>
                      </c:pt>
                      <c:pt idx="2110">
                        <c:v>-154.76339830673425</c:v>
                      </c:pt>
                      <c:pt idx="2111">
                        <c:v>-154.7143354128977</c:v>
                      </c:pt>
                      <c:pt idx="2112">
                        <c:v>-154.66513509188039</c:v>
                      </c:pt>
                      <c:pt idx="2113">
                        <c:v>-154.61579738733633</c:v>
                      </c:pt>
                      <c:pt idx="2114">
                        <c:v>-154.56632234305266</c:v>
                      </c:pt>
                      <c:pt idx="2115">
                        <c:v>-154.51671000317191</c:v>
                      </c:pt>
                      <c:pt idx="2116">
                        <c:v>-154.46696041143682</c:v>
                      </c:pt>
                      <c:pt idx="2117">
                        <c:v>-154.41707361230073</c:v>
                      </c:pt>
                      <c:pt idx="2118">
                        <c:v>-154.3670496499505</c:v>
                      </c:pt>
                      <c:pt idx="2119">
                        <c:v>-154.31688856888391</c:v>
                      </c:pt>
                      <c:pt idx="2120">
                        <c:v>-154.26659041355427</c:v>
                      </c:pt>
                      <c:pt idx="2121">
                        <c:v>-154.21615522881459</c:v>
                      </c:pt>
                      <c:pt idx="2122">
                        <c:v>-154.16558305934024</c:v>
                      </c:pt>
                      <c:pt idx="2123">
                        <c:v>-154.11487395002865</c:v>
                      </c:pt>
                      <c:pt idx="2124">
                        <c:v>-154.06402794599927</c:v>
                      </c:pt>
                      <c:pt idx="2125">
                        <c:v>-154.01304509241598</c:v>
                      </c:pt>
                      <c:pt idx="2126">
                        <c:v>-153.96192543453145</c:v>
                      </c:pt>
                      <c:pt idx="2127">
                        <c:v>-153.91066901773164</c:v>
                      </c:pt>
                      <c:pt idx="2128">
                        <c:v>-153.85927588753566</c:v>
                      </c:pt>
                      <c:pt idx="2129">
                        <c:v>-153.80774608968471</c:v>
                      </c:pt>
                      <c:pt idx="2130">
                        <c:v>-153.75607966996441</c:v>
                      </c:pt>
                      <c:pt idx="2131">
                        <c:v>-153.70427667407148</c:v>
                      </c:pt>
                      <c:pt idx="2132">
                        <c:v>-153.6523371483689</c:v>
                      </c:pt>
                      <c:pt idx="2133">
                        <c:v>-153.60026113850898</c:v>
                      </c:pt>
                      <c:pt idx="2134">
                        <c:v>-153.54804869112115</c:v>
                      </c:pt>
                      <c:pt idx="2135">
                        <c:v>-153.49569985247945</c:v>
                      </c:pt>
                      <c:pt idx="2136">
                        <c:v>-153.44321466912447</c:v>
                      </c:pt>
                      <c:pt idx="2137">
                        <c:v>-153.39059318759672</c:v>
                      </c:pt>
                      <c:pt idx="2138">
                        <c:v>-153.33783545470325</c:v>
                      </c:pt>
                      <c:pt idx="2139">
                        <c:v>-153.28494151720662</c:v>
                      </c:pt>
                      <c:pt idx="2140">
                        <c:v>-153.23191142231352</c:v>
                      </c:pt>
                      <c:pt idx="2141">
                        <c:v>-153.17874521687534</c:v>
                      </c:pt>
                      <c:pt idx="2142">
                        <c:v>-153.12544294814322</c:v>
                      </c:pt>
                      <c:pt idx="2143">
                        <c:v>-153.07200466363469</c:v>
                      </c:pt>
                      <c:pt idx="2144">
                        <c:v>-153.01843041082284</c:v>
                      </c:pt>
                      <c:pt idx="2145">
                        <c:v>-152.96472023695884</c:v>
                      </c:pt>
                      <c:pt idx="2146">
                        <c:v>-152.91087419022631</c:v>
                      </c:pt>
                      <c:pt idx="2147">
                        <c:v>-152.85689231805398</c:v>
                      </c:pt>
                      <c:pt idx="2148">
                        <c:v>-152.80277466866997</c:v>
                      </c:pt>
                      <c:pt idx="2149">
                        <c:v>-152.74852129003591</c:v>
                      </c:pt>
                      <c:pt idx="2150">
                        <c:v>-152.69413223011341</c:v>
                      </c:pt>
                      <c:pt idx="2151">
                        <c:v>-152.63960753775228</c:v>
                      </c:pt>
                      <c:pt idx="2152">
                        <c:v>-152.58494726082537</c:v>
                      </c:pt>
                      <c:pt idx="2153">
                        <c:v>-152.53015144831571</c:v>
                      </c:pt>
                      <c:pt idx="2154">
                        <c:v>-152.47522014862901</c:v>
                      </c:pt>
                      <c:pt idx="2155">
                        <c:v>-152.42015341061509</c:v>
                      </c:pt>
                      <c:pt idx="2156">
                        <c:v>-152.364951283257</c:v>
                      </c:pt>
                      <c:pt idx="2157">
                        <c:v>-152.30961381558217</c:v>
                      </c:pt>
                      <c:pt idx="2158">
                        <c:v>-152.25414105661804</c:v>
                      </c:pt>
                      <c:pt idx="2159">
                        <c:v>-152.1985330558806</c:v>
                      </c:pt>
                      <c:pt idx="2160">
                        <c:v>-152.14278986235286</c:v>
                      </c:pt>
                      <c:pt idx="2161">
                        <c:v>-152.08691152608367</c:v>
                      </c:pt>
                      <c:pt idx="2162">
                        <c:v>-152.03089809632252</c:v>
                      </c:pt>
                      <c:pt idx="2163">
                        <c:v>-151.97474962289624</c:v>
                      </c:pt>
                      <c:pt idx="2164">
                        <c:v>-151.91846615572047</c:v>
                      </c:pt>
                      <c:pt idx="2165">
                        <c:v>-151.86204774488843</c:v>
                      </c:pt>
                      <c:pt idx="2166">
                        <c:v>-151.80549444049339</c:v>
                      </c:pt>
                      <c:pt idx="2167">
                        <c:v>-151.74880629245101</c:v>
                      </c:pt>
                      <c:pt idx="2168">
                        <c:v>-151.69198335143184</c:v>
                      </c:pt>
                      <c:pt idx="2169">
                        <c:v>-151.63502566788443</c:v>
                      </c:pt>
                      <c:pt idx="2170">
                        <c:v>-151.57793329239055</c:v>
                      </c:pt>
                      <c:pt idx="2171">
                        <c:v>-151.52070627553192</c:v>
                      </c:pt>
                      <c:pt idx="2172">
                        <c:v>-151.46334466824561</c:v>
                      </c:pt>
                      <c:pt idx="2173">
                        <c:v>-151.40584852160188</c:v>
                      </c:pt>
                      <c:pt idx="2174">
                        <c:v>-151.34821788640451</c:v>
                      </c:pt>
                      <c:pt idx="2175">
                        <c:v>-151.29045281407903</c:v>
                      </c:pt>
                      <c:pt idx="2176">
                        <c:v>-151.23255335569573</c:v>
                      </c:pt>
                      <c:pt idx="2177">
                        <c:v>-151.17451956290216</c:v>
                      </c:pt>
                      <c:pt idx="2178">
                        <c:v>-151.1163514873015</c:v>
                      </c:pt>
                      <c:pt idx="2179">
                        <c:v>-151.05804918023046</c:v>
                      </c:pt>
                      <c:pt idx="2180">
                        <c:v>-150.9996126937807</c:v>
                      </c:pt>
                      <c:pt idx="2181">
                        <c:v>-150.94104207982184</c:v>
                      </c:pt>
                      <c:pt idx="2182">
                        <c:v>-150.88233739017909</c:v>
                      </c:pt>
                      <c:pt idx="2183">
                        <c:v>-150.82349867734379</c:v>
                      </c:pt>
                      <c:pt idx="2184">
                        <c:v>-150.76452599318557</c:v>
                      </c:pt>
                      <c:pt idx="2185">
                        <c:v>-150.70541939032898</c:v>
                      </c:pt>
                      <c:pt idx="2186">
                        <c:v>-150.64617892117658</c:v>
                      </c:pt>
                      <c:pt idx="2187">
                        <c:v>-150.58680463853057</c:v>
                      </c:pt>
                      <c:pt idx="2188">
                        <c:v>-150.5272965949267</c:v>
                      </c:pt>
                      <c:pt idx="2189">
                        <c:v>-150.46765484330038</c:v>
                      </c:pt>
                      <c:pt idx="2190">
                        <c:v>-150.40787943654266</c:v>
                      </c:pt>
                      <c:pt idx="2191">
                        <c:v>-150.34797042794423</c:v>
                      </c:pt>
                      <c:pt idx="2192">
                        <c:v>-150.28792787052936</c:v>
                      </c:pt>
                      <c:pt idx="2193">
                        <c:v>-150.22775181776638</c:v>
                      </c:pt>
                      <c:pt idx="2194">
                        <c:v>-150.16744232303481</c:v>
                      </c:pt>
                      <c:pt idx="2195">
                        <c:v>-150.1069994399362</c:v>
                      </c:pt>
                      <c:pt idx="2196">
                        <c:v>-150.04642322207218</c:v>
                      </c:pt>
                      <c:pt idx="2197">
                        <c:v>-149.98571372331071</c:v>
                      </c:pt>
                      <c:pt idx="2198">
                        <c:v>-149.92487099778629</c:v>
                      </c:pt>
                      <c:pt idx="2199">
                        <c:v>-149.86389509910046</c:v>
                      </c:pt>
                      <c:pt idx="2200">
                        <c:v>-149.80278608187623</c:v>
                      </c:pt>
                      <c:pt idx="2201">
                        <c:v>-149.74154399998162</c:v>
                      </c:pt>
                      <c:pt idx="2202">
                        <c:v>-149.68016890817282</c:v>
                      </c:pt>
                      <c:pt idx="2203">
                        <c:v>-149.61866086071751</c:v>
                      </c:pt>
                      <c:pt idx="2204">
                        <c:v>-149.5570199122831</c:v>
                      </c:pt>
                      <c:pt idx="2205">
                        <c:v>-149.49524611789221</c:v>
                      </c:pt>
                      <c:pt idx="2206">
                        <c:v>-149.43333953199021</c:v>
                      </c:pt>
                      <c:pt idx="2207">
                        <c:v>-149.37130020991063</c:v>
                      </c:pt>
                      <c:pt idx="2208">
                        <c:v>-149.30912820672049</c:v>
                      </c:pt>
                      <c:pt idx="2209">
                        <c:v>-149.24682357726482</c:v>
                      </c:pt>
                      <c:pt idx="2210">
                        <c:v>-149.18438637745444</c:v>
                      </c:pt>
                      <c:pt idx="2211">
                        <c:v>-149.12181666226763</c:v>
                      </c:pt>
                      <c:pt idx="2212">
                        <c:v>-149.05911448765963</c:v>
                      </c:pt>
                      <c:pt idx="2213">
                        <c:v>-148.99627990914155</c:v>
                      </c:pt>
                      <c:pt idx="2214">
                        <c:v>-148.93331298240219</c:v>
                      </c:pt>
                      <c:pt idx="2215">
                        <c:v>-148.87021376361886</c:v>
                      </c:pt>
                      <c:pt idx="2216">
                        <c:v>-148.80698230874677</c:v>
                      </c:pt>
                      <c:pt idx="2217">
                        <c:v>-148.74361867400765</c:v>
                      </c:pt>
                      <c:pt idx="2218">
                        <c:v>-148.68012291535669</c:v>
                      </c:pt>
                      <c:pt idx="2219">
                        <c:v>-148.61649508968176</c:v>
                      </c:pt>
                      <c:pt idx="2220">
                        <c:v>-148.55273525316014</c:v>
                      </c:pt>
                      <c:pt idx="2221">
                        <c:v>-148.48884346267965</c:v>
                      </c:pt>
                      <c:pt idx="2222">
                        <c:v>-148.42481977472843</c:v>
                      </c:pt>
                      <c:pt idx="2223">
                        <c:v>-148.36066424646077</c:v>
                      </c:pt>
                      <c:pt idx="2224">
                        <c:v>-148.29637693445363</c:v>
                      </c:pt>
                      <c:pt idx="2225">
                        <c:v>-148.23195789621656</c:v>
                      </c:pt>
                      <c:pt idx="2226">
                        <c:v>-148.16740718890387</c:v>
                      </c:pt>
                      <c:pt idx="2227">
                        <c:v>-148.10272486958098</c:v>
                      </c:pt>
                      <c:pt idx="2228">
                        <c:v>-148.03791099606832</c:v>
                      </c:pt>
                      <c:pt idx="2229">
                        <c:v>-147.9729656255646</c:v>
                      </c:pt>
                      <c:pt idx="2230">
                        <c:v>-147.90788881615669</c:v>
                      </c:pt>
                      <c:pt idx="2231">
                        <c:v>-147.8426806253097</c:v>
                      </c:pt>
                      <c:pt idx="2232">
                        <c:v>-147.7773411111105</c:v>
                      </c:pt>
                      <c:pt idx="2233">
                        <c:v>-147.711870331646</c:v>
                      </c:pt>
                      <c:pt idx="2234">
                        <c:v>-147.64626834495863</c:v>
                      </c:pt>
                      <c:pt idx="2235">
                        <c:v>-147.58053520922408</c:v>
                      </c:pt>
                      <c:pt idx="2236">
                        <c:v>-147.51467098319537</c:v>
                      </c:pt>
                      <c:pt idx="2237">
                        <c:v>-147.44867572491492</c:v>
                      </c:pt>
                      <c:pt idx="2238">
                        <c:v>-147.38254949344665</c:v>
                      </c:pt>
                      <c:pt idx="2239">
                        <c:v>-147.31629234723263</c:v>
                      </c:pt>
                      <c:pt idx="2240">
                        <c:v>-147.24990434502593</c:v>
                      </c:pt>
                      <c:pt idx="2241">
                        <c:v>-147.18338554624566</c:v>
                      </c:pt>
                      <c:pt idx="2242">
                        <c:v>-147.1167360096004</c:v>
                      </c:pt>
                      <c:pt idx="2243">
                        <c:v>-147.04995579459811</c:v>
                      </c:pt>
                      <c:pt idx="2244">
                        <c:v>-146.98304495994739</c:v>
                      </c:pt>
                      <c:pt idx="2245">
                        <c:v>-146.91600356595558</c:v>
                      </c:pt>
                      <c:pt idx="2246">
                        <c:v>-146.8488316712868</c:v>
                      </c:pt>
                      <c:pt idx="2247">
                        <c:v>-146.78152933647047</c:v>
                      </c:pt>
                      <c:pt idx="2248">
                        <c:v>-146.71409662048163</c:v>
                      </c:pt>
                      <c:pt idx="2249">
                        <c:v>-146.64653358384959</c:v>
                      </c:pt>
                      <c:pt idx="2250">
                        <c:v>-146.57884028621558</c:v>
                      </c:pt>
                      <c:pt idx="2251">
                        <c:v>-146.51101678784249</c:v>
                      </c:pt>
                      <c:pt idx="2252">
                        <c:v>-146.44306314908206</c:v>
                      </c:pt>
                      <c:pt idx="2253">
                        <c:v>-146.37497942997513</c:v>
                      </c:pt>
                      <c:pt idx="2254">
                        <c:v>-146.30676569127309</c:v>
                      </c:pt>
                      <c:pt idx="2255">
                        <c:v>-146.2384219933721</c:v>
                      </c:pt>
                      <c:pt idx="2256">
                        <c:v>-146.16994839737885</c:v>
                      </c:pt>
                      <c:pt idx="2257">
                        <c:v>-146.10134496368943</c:v>
                      </c:pt>
                      <c:pt idx="2258">
                        <c:v>-146.03261175327731</c:v>
                      </c:pt>
                      <c:pt idx="2259">
                        <c:v>-145.96374882756001</c:v>
                      </c:pt>
                      <c:pt idx="2260">
                        <c:v>-145.89475624715575</c:v>
                      </c:pt>
                      <c:pt idx="2261">
                        <c:v>-145.82563407374849</c:v>
                      </c:pt>
                      <c:pt idx="2262">
                        <c:v>-145.75638236880016</c:v>
                      </c:pt>
                      <c:pt idx="2263">
                        <c:v>-145.68700119350629</c:v>
                      </c:pt>
                      <c:pt idx="2264">
                        <c:v>-145.61749060959528</c:v>
                      </c:pt>
                      <c:pt idx="2265">
                        <c:v>-145.54785067883989</c:v>
                      </c:pt>
                      <c:pt idx="2266">
                        <c:v>-145.47808146332386</c:v>
                      </c:pt>
                      <c:pt idx="2267">
                        <c:v>-145.40818302468671</c:v>
                      </c:pt>
                      <c:pt idx="2268">
                        <c:v>-145.33815542523419</c:v>
                      </c:pt>
                      <c:pt idx="2269">
                        <c:v>-145.26799872696117</c:v>
                      </c:pt>
                      <c:pt idx="2270">
                        <c:v>-145.19771299230655</c:v>
                      </c:pt>
                      <c:pt idx="2271">
                        <c:v>-145.12729828366489</c:v>
                      </c:pt>
                      <c:pt idx="2272">
                        <c:v>-145.05675466391921</c:v>
                      </c:pt>
                      <c:pt idx="2273">
                        <c:v>-144.98608219497555</c:v>
                      </c:pt>
                      <c:pt idx="2274">
                        <c:v>-144.91528094051631</c:v>
                      </c:pt>
                      <c:pt idx="2275">
                        <c:v>-144.84435096266955</c:v>
                      </c:pt>
                      <c:pt idx="2276">
                        <c:v>-144.77329232489566</c:v>
                      </c:pt>
                      <c:pt idx="2277">
                        <c:v>-144.70210509025526</c:v>
                      </c:pt>
                      <c:pt idx="2278">
                        <c:v>-144.63078932149818</c:v>
                      </c:pt>
                      <c:pt idx="2279">
                        <c:v>-144.55934508292856</c:v>
                      </c:pt>
                      <c:pt idx="2280">
                        <c:v>-144.48777243702969</c:v>
                      </c:pt>
                      <c:pt idx="2281">
                        <c:v>-144.41607144797251</c:v>
                      </c:pt>
                      <c:pt idx="2282">
                        <c:v>-144.34424217912854</c:v>
                      </c:pt>
                      <c:pt idx="2283">
                        <c:v>-144.27228469466868</c:v>
                      </c:pt>
                      <c:pt idx="2284">
                        <c:v>-144.20019905805324</c:v>
                      </c:pt>
                      <c:pt idx="2285">
                        <c:v>-144.12798533371961</c:v>
                      </c:pt>
                      <c:pt idx="2286">
                        <c:v>-144.05564358570544</c:v>
                      </c:pt>
                      <c:pt idx="2287">
                        <c:v>-143.98317387791514</c:v>
                      </c:pt>
                      <c:pt idx="2288">
                        <c:v>-143.91057627505253</c:v>
                      </c:pt>
                      <c:pt idx="2289">
                        <c:v>-143.83785084191024</c:v>
                      </c:pt>
                      <c:pt idx="2290">
                        <c:v>-143.76499764230388</c:v>
                      </c:pt>
                      <c:pt idx="2291">
                        <c:v>-143.69201674164776</c:v>
                      </c:pt>
                      <c:pt idx="2292">
                        <c:v>-143.61890820442369</c:v>
                      </c:pt>
                      <c:pt idx="2293">
                        <c:v>-143.54567209555745</c:v>
                      </c:pt>
                      <c:pt idx="2294">
                        <c:v>-143.47230848037461</c:v>
                      </c:pt>
                      <c:pt idx="2295">
                        <c:v>-143.39881742371219</c:v>
                      </c:pt>
                      <c:pt idx="2296">
                        <c:v>-143.32519899111773</c:v>
                      </c:pt>
                      <c:pt idx="2297">
                        <c:v>-143.2514532475615</c:v>
                      </c:pt>
                      <c:pt idx="2298">
                        <c:v>-143.17758025930161</c:v>
                      </c:pt>
                      <c:pt idx="2299">
                        <c:v>-143.10358009117508</c:v>
                      </c:pt>
                      <c:pt idx="2300">
                        <c:v>-143.0294528093512</c:v>
                      </c:pt>
                      <c:pt idx="2301">
                        <c:v>-142.95519847946636</c:v>
                      </c:pt>
                      <c:pt idx="2302">
                        <c:v>-142.88081716782307</c:v>
                      </c:pt>
                      <c:pt idx="2303">
                        <c:v>-142.80630893996891</c:v>
                      </c:pt>
                      <c:pt idx="2304">
                        <c:v>-142.73167386247286</c:v>
                      </c:pt>
                      <c:pt idx="2305">
                        <c:v>-142.65691200163744</c:v>
                      </c:pt>
                      <c:pt idx="2306">
                        <c:v>-142.58202342358749</c:v>
                      </c:pt>
                      <c:pt idx="2307">
                        <c:v>-142.50700819511408</c:v>
                      </c:pt>
                      <c:pt idx="2308">
                        <c:v>-142.43186638269734</c:v>
                      </c:pt>
                      <c:pt idx="2309">
                        <c:v>-142.35659805317269</c:v>
                      </c:pt>
                      <c:pt idx="2310">
                        <c:v>-142.28120327324234</c:v>
                      </c:pt>
                      <c:pt idx="2311">
                        <c:v>-142.20568211023021</c:v>
                      </c:pt>
                      <c:pt idx="2312">
                        <c:v>-142.13003463079409</c:v>
                      </c:pt>
                      <c:pt idx="2313">
                        <c:v>-142.05426090230233</c:v>
                      </c:pt>
                      <c:pt idx="2314">
                        <c:v>-141.97836099216764</c:v>
                      </c:pt>
                      <c:pt idx="2315">
                        <c:v>-141.90233496775838</c:v>
                      </c:pt>
                      <c:pt idx="2316">
                        <c:v>-141.82618289630966</c:v>
                      </c:pt>
                      <c:pt idx="2317">
                        <c:v>-141.74990484612238</c:v>
                      </c:pt>
                      <c:pt idx="2318">
                        <c:v>-141.673500884254</c:v>
                      </c:pt>
                      <c:pt idx="2319">
                        <c:v>-141.59697107891665</c:v>
                      </c:pt>
                      <c:pt idx="2320">
                        <c:v>-141.52031549814481</c:v>
                      </c:pt>
                      <c:pt idx="2321">
                        <c:v>-141.44353420988409</c:v>
                      </c:pt>
                      <c:pt idx="2322">
                        <c:v>-141.3666272823466</c:v>
                      </c:pt>
                      <c:pt idx="2323">
                        <c:v>-141.28959478370007</c:v>
                      </c:pt>
                      <c:pt idx="2324">
                        <c:v>-141.21243678282269</c:v>
                      </c:pt>
                      <c:pt idx="2325">
                        <c:v>-141.13515334792658</c:v>
                      </c:pt>
                      <c:pt idx="2326">
                        <c:v>-141.05774454762354</c:v>
                      </c:pt>
                      <c:pt idx="2327">
                        <c:v>-140.980210450925</c:v>
                      </c:pt>
                      <c:pt idx="2328">
                        <c:v>-140.90255112630956</c:v>
                      </c:pt>
                      <c:pt idx="2329">
                        <c:v>-140.82476664305509</c:v>
                      </c:pt>
                      <c:pt idx="2330">
                        <c:v>-140.74685707012867</c:v>
                      </c:pt>
                      <c:pt idx="2331">
                        <c:v>-140.66882247703026</c:v>
                      </c:pt>
                      <c:pt idx="2332">
                        <c:v>-140.59066293263811</c:v>
                      </c:pt>
                      <c:pt idx="2333">
                        <c:v>-140.51237850645214</c:v>
                      </c:pt>
                      <c:pt idx="2334">
                        <c:v>-140.43396926850525</c:v>
                      </c:pt>
                      <c:pt idx="2335">
                        <c:v>-140.35543528767568</c:v>
                      </c:pt>
                      <c:pt idx="2336">
                        <c:v>-140.27677663444038</c:v>
                      </c:pt>
                      <c:pt idx="2337">
                        <c:v>-140.19799337812165</c:v>
                      </c:pt>
                      <c:pt idx="2338">
                        <c:v>-140.11908558897446</c:v>
                      </c:pt>
                      <c:pt idx="2339">
                        <c:v>-140.04005333716484</c:v>
                      </c:pt>
                      <c:pt idx="2340">
                        <c:v>-139.96089669263688</c:v>
                      </c:pt>
                      <c:pt idx="2341">
                        <c:v>-139.88161572600077</c:v>
                      </c:pt>
                      <c:pt idx="2342">
                        <c:v>-139.80221050728935</c:v>
                      </c:pt>
                      <c:pt idx="2343">
                        <c:v>-139.72268110724605</c:v>
                      </c:pt>
                      <c:pt idx="2344">
                        <c:v>-139.64302759679191</c:v>
                      </c:pt>
                      <c:pt idx="2345">
                        <c:v>-139.56325004640391</c:v>
                      </c:pt>
                      <c:pt idx="2346">
                        <c:v>-139.48334852664777</c:v>
                      </c:pt>
                      <c:pt idx="2347">
                        <c:v>-139.40332310911074</c:v>
                      </c:pt>
                      <c:pt idx="2348">
                        <c:v>-139.32317386440295</c:v>
                      </c:pt>
                      <c:pt idx="2349">
                        <c:v>-139.24290086397838</c:v>
                      </c:pt>
                      <c:pt idx="2350">
                        <c:v>-139.16250417889131</c:v>
                      </c:pt>
                      <c:pt idx="2351">
                        <c:v>-139.08198388095093</c:v>
                      </c:pt>
                      <c:pt idx="2352">
                        <c:v>-139.00134004130038</c:v>
                      </c:pt>
                      <c:pt idx="2353">
                        <c:v>-138.92057273188206</c:v>
                      </c:pt>
                      <c:pt idx="2354">
                        <c:v>-138.83968202401675</c:v>
                      </c:pt>
                      <c:pt idx="2355">
                        <c:v>-138.75866798986891</c:v>
                      </c:pt>
                      <c:pt idx="2356">
                        <c:v>-138.67753070164744</c:v>
                      </c:pt>
                      <c:pt idx="2357">
                        <c:v>-138.59627023071752</c:v>
                      </c:pt>
                      <c:pt idx="2358">
                        <c:v>-138.51488664995415</c:v>
                      </c:pt>
                      <c:pt idx="2359">
                        <c:v>-138.43338003107775</c:v>
                      </c:pt>
                      <c:pt idx="2360">
                        <c:v>-138.35175044700776</c:v>
                      </c:pt>
                      <c:pt idx="2361">
                        <c:v>-138.26999796999749</c:v>
                      </c:pt>
                      <c:pt idx="2362">
                        <c:v>-138.18812267265557</c:v>
                      </c:pt>
                      <c:pt idx="2363">
                        <c:v>-138.10612462763493</c:v>
                      </c:pt>
                      <c:pt idx="2364">
                        <c:v>-138.02400390794389</c:v>
                      </c:pt>
                      <c:pt idx="2365">
                        <c:v>-137.94176058645746</c:v>
                      </c:pt>
                      <c:pt idx="2366">
                        <c:v>-137.85939473622832</c:v>
                      </c:pt>
                      <c:pt idx="2367">
                        <c:v>-137.77690643030914</c:v>
                      </c:pt>
                      <c:pt idx="2368">
                        <c:v>-137.69429574232993</c:v>
                      </c:pt>
                      <c:pt idx="2369">
                        <c:v>-137.6115627450769</c:v>
                      </c:pt>
                      <c:pt idx="2370">
                        <c:v>-137.52870751271294</c:v>
                      </c:pt>
                      <c:pt idx="2371">
                        <c:v>-137.44573011833515</c:v>
                      </c:pt>
                      <c:pt idx="2372">
                        <c:v>-137.36263063579557</c:v>
                      </c:pt>
                      <c:pt idx="2373">
                        <c:v>-137.27940913903501</c:v>
                      </c:pt>
                      <c:pt idx="2374">
                        <c:v>-137.19606570172792</c:v>
                      </c:pt>
                      <c:pt idx="2375">
                        <c:v>-137.1126003981704</c:v>
                      </c:pt>
                      <c:pt idx="2376">
                        <c:v>-137.0290133022589</c:v>
                      </c:pt>
                      <c:pt idx="2377">
                        <c:v>-136.9453044885116</c:v>
                      </c:pt>
                      <c:pt idx="2378">
                        <c:v>-136.86147403109138</c:v>
                      </c:pt>
                      <c:pt idx="2379">
                        <c:v>-136.77752200460523</c:v>
                      </c:pt>
                      <c:pt idx="2380">
                        <c:v>-136.69344848321606</c:v>
                      </c:pt>
                      <c:pt idx="2381">
                        <c:v>-136.60925354215257</c:v>
                      </c:pt>
                      <c:pt idx="2382">
                        <c:v>-136.52493725593294</c:v>
                      </c:pt>
                      <c:pt idx="2383">
                        <c:v>-136.44049969938621</c:v>
                      </c:pt>
                      <c:pt idx="2384">
                        <c:v>-136.35594094765224</c:v>
                      </c:pt>
                      <c:pt idx="2385">
                        <c:v>-136.271261076093</c:v>
                      </c:pt>
                      <c:pt idx="2386">
                        <c:v>-136.18646015904901</c:v>
                      </c:pt>
                      <c:pt idx="2387">
                        <c:v>-136.10153827290361</c:v>
                      </c:pt>
                      <c:pt idx="2388">
                        <c:v>-136.01649549253025</c:v>
                      </c:pt>
                      <c:pt idx="2389">
                        <c:v>-135.93133189329086</c:v>
                      </c:pt>
                      <c:pt idx="2390">
                        <c:v>-135.8460475515688</c:v>
                      </c:pt>
                      <c:pt idx="2391">
                        <c:v>-135.76064254205988</c:v>
                      </c:pt>
                      <c:pt idx="2392">
                        <c:v>-135.67511694181354</c:v>
                      </c:pt>
                      <c:pt idx="2393">
                        <c:v>-135.58947082574767</c:v>
                      </c:pt>
                      <c:pt idx="2394">
                        <c:v>-135.5037042706897</c:v>
                      </c:pt>
                      <c:pt idx="2395">
                        <c:v>-135.41781735226797</c:v>
                      </c:pt>
                      <c:pt idx="2396">
                        <c:v>-135.33181014722118</c:v>
                      </c:pt>
                      <c:pt idx="2397">
                        <c:v>-135.24568273175495</c:v>
                      </c:pt>
                      <c:pt idx="2398">
                        <c:v>-135.15943518211947</c:v>
                      </c:pt>
                      <c:pt idx="2399">
                        <c:v>-135.07306757554181</c:v>
                      </c:pt>
                      <c:pt idx="2400">
                        <c:v>-134.98657998809449</c:v>
                      </c:pt>
                      <c:pt idx="2401">
                        <c:v>-134.89997249696017</c:v>
                      </c:pt>
                      <c:pt idx="2402">
                        <c:v>-134.81324517914393</c:v>
                      </c:pt>
                      <c:pt idx="2403">
                        <c:v>-134.72639811138441</c:v>
                      </c:pt>
                      <c:pt idx="2404">
                        <c:v>-134.63943137090871</c:v>
                      </c:pt>
                      <c:pt idx="2405">
                        <c:v>-134.5523450352548</c:v>
                      </c:pt>
                      <c:pt idx="2406">
                        <c:v>-134.46513918125012</c:v>
                      </c:pt>
                      <c:pt idx="2407">
                        <c:v>-134.3778138870988</c:v>
                      </c:pt>
                      <c:pt idx="2408">
                        <c:v>-134.29036922940617</c:v>
                      </c:pt>
                      <c:pt idx="2409">
                        <c:v>-134.20280528664284</c:v>
                      </c:pt>
                      <c:pt idx="2410">
                        <c:v>-134.1151221363468</c:v>
                      </c:pt>
                      <c:pt idx="2411">
                        <c:v>-134.02731985627801</c:v>
                      </c:pt>
                      <c:pt idx="2412">
                        <c:v>-133.93939852455182</c:v>
                      </c:pt>
                      <c:pt idx="2413">
                        <c:v>-133.85135821932792</c:v>
                      </c:pt>
                      <c:pt idx="2414">
                        <c:v>-133.76319901854393</c:v>
                      </c:pt>
                      <c:pt idx="2415">
                        <c:v>-133.67492100071487</c:v>
                      </c:pt>
                      <c:pt idx="2416">
                        <c:v>-133.5865242444001</c:v>
                      </c:pt>
                      <c:pt idx="2417">
                        <c:v>-133.49800882767047</c:v>
                      </c:pt>
                      <c:pt idx="2418">
                        <c:v>-133.40937482961834</c:v>
                      </c:pt>
                      <c:pt idx="2419">
                        <c:v>-133.32062232871422</c:v>
                      </c:pt>
                      <c:pt idx="2420">
                        <c:v>-133.2317514039616</c:v>
                      </c:pt>
                      <c:pt idx="2421">
                        <c:v>-133.14276213409747</c:v>
                      </c:pt>
                      <c:pt idx="2422">
                        <c:v>-133.05365459812535</c:v>
                      </c:pt>
                      <c:pt idx="2423">
                        <c:v>-132.96442887553715</c:v>
                      </c:pt>
                      <c:pt idx="2424">
                        <c:v>-132.87508504542521</c:v>
                      </c:pt>
                      <c:pt idx="2425">
                        <c:v>-132.7856231868374</c:v>
                      </c:pt>
                      <c:pt idx="2426">
                        <c:v>-132.69604337988739</c:v>
                      </c:pt>
                      <c:pt idx="2427">
                        <c:v>-132.60634570348984</c:v>
                      </c:pt>
                      <c:pt idx="2428">
                        <c:v>-132.51653023780284</c:v>
                      </c:pt>
                      <c:pt idx="2429">
                        <c:v>-132.42659706218518</c:v>
                      </c:pt>
                      <c:pt idx="2430">
                        <c:v>-132.33654625697255</c:v>
                      </c:pt>
                      <c:pt idx="2431">
                        <c:v>-132.24637790183456</c:v>
                      </c:pt>
                      <c:pt idx="2432">
                        <c:v>-132.15609207684054</c:v>
                      </c:pt>
                      <c:pt idx="2433">
                        <c:v>-132.0656888625482</c:v>
                      </c:pt>
                      <c:pt idx="2434">
                        <c:v>-131.97516833871603</c:v>
                      </c:pt>
                      <c:pt idx="2435">
                        <c:v>-131.88453058630145</c:v>
                      </c:pt>
                      <c:pt idx="2436">
                        <c:v>-131.79377568541815</c:v>
                      </c:pt>
                      <c:pt idx="2437">
                        <c:v>-131.70290371697922</c:v>
                      </c:pt>
                      <c:pt idx="2438">
                        <c:v>-131.61191476158683</c:v>
                      </c:pt>
                      <c:pt idx="2439">
                        <c:v>-131.52080889953231</c:v>
                      </c:pt>
                      <c:pt idx="2440">
                        <c:v>-131.42958621270571</c:v>
                      </c:pt>
                      <c:pt idx="2441">
                        <c:v>-131.33824678170924</c:v>
                      </c:pt>
                      <c:pt idx="2442">
                        <c:v>-131.24679068736711</c:v>
                      </c:pt>
                      <c:pt idx="2443">
                        <c:v>-131.15521801130291</c:v>
                      </c:pt>
                      <c:pt idx="2444">
                        <c:v>-131.06352883478499</c:v>
                      </c:pt>
                      <c:pt idx="2445">
                        <c:v>-130.97172323899287</c:v>
                      </c:pt>
                      <c:pt idx="2446">
                        <c:v>-130.87980130594977</c:v>
                      </c:pt>
                      <c:pt idx="2447">
                        <c:v>-130.78776311692408</c:v>
                      </c:pt>
                      <c:pt idx="2448">
                        <c:v>-130.69560875385022</c:v>
                      </c:pt>
                      <c:pt idx="2449">
                        <c:v>-130.6033382984406</c:v>
                      </c:pt>
                      <c:pt idx="2450">
                        <c:v>-130.51095183285176</c:v>
                      </c:pt>
                      <c:pt idx="2451">
                        <c:v>-130.41844943888492</c:v>
                      </c:pt>
                      <c:pt idx="2452">
                        <c:v>-130.32583119896302</c:v>
                      </c:pt>
                      <c:pt idx="2453">
                        <c:v>-130.23309719524255</c:v>
                      </c:pt>
                      <c:pt idx="2454">
                        <c:v>-130.14024751014651</c:v>
                      </c:pt>
                      <c:pt idx="2455">
                        <c:v>-130.04728222618667</c:v>
                      </c:pt>
                      <c:pt idx="2456">
                        <c:v>-129.95420142578595</c:v>
                      </c:pt>
                      <c:pt idx="2457">
                        <c:v>-129.86100519141175</c:v>
                      </c:pt>
                      <c:pt idx="2458">
                        <c:v>-129.76769360655283</c:v>
                      </c:pt>
                      <c:pt idx="2459">
                        <c:v>-129.67426675363214</c:v>
                      </c:pt>
                      <c:pt idx="2460">
                        <c:v>-129.5807247153835</c:v>
                      </c:pt>
                      <c:pt idx="2461">
                        <c:v>-129.48706757551776</c:v>
                      </c:pt>
                      <c:pt idx="2462">
                        <c:v>-129.39329541685751</c:v>
                      </c:pt>
                      <c:pt idx="2463">
                        <c:v>-129.29940832249187</c:v>
                      </c:pt>
                      <c:pt idx="2464">
                        <c:v>-129.20540637635369</c:v>
                      </c:pt>
                      <c:pt idx="2465">
                        <c:v>-129.11128966157648</c:v>
                      </c:pt>
                      <c:pt idx="2466">
                        <c:v>-129.01705826187103</c:v>
                      </c:pt>
                      <c:pt idx="2467">
                        <c:v>-128.92271226090378</c:v>
                      </c:pt>
                      <c:pt idx="2468">
                        <c:v>-128.82825174238553</c:v>
                      </c:pt>
                      <c:pt idx="2469">
                        <c:v>-128.73367679033797</c:v>
                      </c:pt>
                      <c:pt idx="2470">
                        <c:v>-128.63898748900482</c:v>
                      </c:pt>
                      <c:pt idx="2471">
                        <c:v>-128.54418392200805</c:v>
                      </c:pt>
                      <c:pt idx="2472">
                        <c:v>-128.44926617390229</c:v>
                      </c:pt>
                      <c:pt idx="2473">
                        <c:v>-128.35423432875359</c:v>
                      </c:pt>
                      <c:pt idx="2474">
                        <c:v>-128.25908847124978</c:v>
                      </c:pt>
                      <c:pt idx="2475">
                        <c:v>-128.16382868576781</c:v>
                      </c:pt>
                      <c:pt idx="2476">
                        <c:v>-128.06845505686226</c:v>
                      </c:pt>
                      <c:pt idx="2477">
                        <c:v>-127.97296766944298</c:v>
                      </c:pt>
                      <c:pt idx="2478">
                        <c:v>-127.87736660802017</c:v>
                      </c:pt>
                      <c:pt idx="2479">
                        <c:v>-127.78165195785894</c:v>
                      </c:pt>
                      <c:pt idx="2480">
                        <c:v>-127.68582380364711</c:v>
                      </c:pt>
                      <c:pt idx="2481">
                        <c:v>-127.58988223082744</c:v>
                      </c:pt>
                      <c:pt idx="2482">
                        <c:v>-127.49382732444302</c:v>
                      </c:pt>
                      <c:pt idx="2483">
                        <c:v>-127.39765916971456</c:v>
                      </c:pt>
                      <c:pt idx="2484">
                        <c:v>-127.3013778524401</c:v>
                      </c:pt>
                      <c:pt idx="2485">
                        <c:v>-127.20498345761831</c:v>
                      </c:pt>
                      <c:pt idx="2486">
                        <c:v>-127.10847607131369</c:v>
                      </c:pt>
                      <c:pt idx="2487">
                        <c:v>-127.01185577892458</c:v>
                      </c:pt>
                      <c:pt idx="2488">
                        <c:v>-126.9151226666043</c:v>
                      </c:pt>
                      <c:pt idx="2489">
                        <c:v>-126.81827682001766</c:v>
                      </c:pt>
                      <c:pt idx="2490">
                        <c:v>-126.72131832540677</c:v>
                      </c:pt>
                      <c:pt idx="2491">
                        <c:v>-126.62424726861408</c:v>
                      </c:pt>
                      <c:pt idx="2492">
                        <c:v>-126.52706373597054</c:v>
                      </c:pt>
                      <c:pt idx="2493">
                        <c:v>-126.42976781402913</c:v>
                      </c:pt>
                      <c:pt idx="2494">
                        <c:v>-126.33235958889875</c:v>
                      </c:pt>
                      <c:pt idx="2495">
                        <c:v>-126.23483914739884</c:v>
                      </c:pt>
                      <c:pt idx="2496">
                        <c:v>-126.13720657586035</c:v>
                      </c:pt>
                      <c:pt idx="2497">
                        <c:v>-126.03946196105829</c:v>
                      </c:pt>
                      <c:pt idx="2498">
                        <c:v>-125.9416053901674</c:v>
                      </c:pt>
                      <c:pt idx="2499">
                        <c:v>-125.84363694974064</c:v>
                      </c:pt>
                      <c:pt idx="2500">
                        <c:v>-125.7455567267307</c:v>
                      </c:pt>
                      <c:pt idx="2501">
                        <c:v>-125.64736480857873</c:v>
                      </c:pt>
                      <c:pt idx="2502">
                        <c:v>-125.54906128219299</c:v>
                      </c:pt>
                      <c:pt idx="2503">
                        <c:v>-125.45064623528111</c:v>
                      </c:pt>
                      <c:pt idx="2504">
                        <c:v>-125.35211975492898</c:v>
                      </c:pt>
                      <c:pt idx="2505">
                        <c:v>-125.25348192871098</c:v>
                      </c:pt>
                      <c:pt idx="2506">
                        <c:v>-125.15473284451238</c:v>
                      </c:pt>
                      <c:pt idx="2507">
                        <c:v>-125.0558725895967</c:v>
                      </c:pt>
                      <c:pt idx="2508">
                        <c:v>-124.95690125202684</c:v>
                      </c:pt>
                      <c:pt idx="2509">
                        <c:v>-124.85781891973245</c:v>
                      </c:pt>
                      <c:pt idx="2510">
                        <c:v>-124.75862568064321</c:v>
                      </c:pt>
                      <c:pt idx="2511">
                        <c:v>-124.65932162308845</c:v>
                      </c:pt>
                      <c:pt idx="2512">
                        <c:v>-124.55990683495342</c:v>
                      </c:pt>
                      <c:pt idx="2513">
                        <c:v>-124.46038140474512</c:v>
                      </c:pt>
                      <c:pt idx="2514">
                        <c:v>-124.36074542083729</c:v>
                      </c:pt>
                      <c:pt idx="2515">
                        <c:v>-124.26099897173691</c:v>
                      </c:pt>
                      <c:pt idx="2516">
                        <c:v>-124.16114214595096</c:v>
                      </c:pt>
                      <c:pt idx="2517">
                        <c:v>-124.06117503220847</c:v>
                      </c:pt>
                      <c:pt idx="2518">
                        <c:v>-123.96109771954931</c:v>
                      </c:pt>
                      <c:pt idx="2519">
                        <c:v>-123.86091029630285</c:v>
                      </c:pt>
                      <c:pt idx="2520">
                        <c:v>-123.76061285230831</c:v>
                      </c:pt>
                      <c:pt idx="2521">
                        <c:v>-123.66020547576183</c:v>
                      </c:pt>
                      <c:pt idx="2522">
                        <c:v>-123.55968825654705</c:v>
                      </c:pt>
                      <c:pt idx="2523">
                        <c:v>-123.45906128348182</c:v>
                      </c:pt>
                      <c:pt idx="2524">
                        <c:v>-123.35832464622774</c:v>
                      </c:pt>
                      <c:pt idx="2525">
                        <c:v>-123.2574784342688</c:v>
                      </c:pt>
                      <c:pt idx="2526">
                        <c:v>-123.15652273686693</c:v>
                      </c:pt>
                      <c:pt idx="2527">
                        <c:v>-123.05545764408342</c:v>
                      </c:pt>
                      <c:pt idx="2528">
                        <c:v>-122.95428324540224</c:v>
                      </c:pt>
                      <c:pt idx="2529">
                        <c:v>-122.8529996309735</c:v>
                      </c:pt>
                      <c:pt idx="2530">
                        <c:v>-122.75160689045882</c:v>
                      </c:pt>
                      <c:pt idx="2531">
                        <c:v>-122.65010511409712</c:v>
                      </c:pt>
                      <c:pt idx="2532">
                        <c:v>-122.54849439212732</c:v>
                      </c:pt>
                      <c:pt idx="2533">
                        <c:v>-122.44677481465514</c:v>
                      </c:pt>
                      <c:pt idx="2534">
                        <c:v>-122.34494647196391</c:v>
                      </c:pt>
                      <c:pt idx="2535">
                        <c:v>-122.24300945482545</c:v>
                      </c:pt>
                      <c:pt idx="2536">
                        <c:v>-122.14096385338989</c:v>
                      </c:pt>
                      <c:pt idx="2537">
                        <c:v>-122.03880975847346</c:v>
                      </c:pt>
                      <c:pt idx="2538">
                        <c:v>-121.93654726111446</c:v>
                      </c:pt>
                      <c:pt idx="2539">
                        <c:v>-121.83417645164062</c:v>
                      </c:pt>
                      <c:pt idx="2540">
                        <c:v>-121.73169742117905</c:v>
                      </c:pt>
                      <c:pt idx="2541">
                        <c:v>-121.6291102610345</c:v>
                      </c:pt>
                      <c:pt idx="2542">
                        <c:v>-121.52641506184557</c:v>
                      </c:pt>
                      <c:pt idx="2543">
                        <c:v>-121.42361191513905</c:v>
                      </c:pt>
                      <c:pt idx="2544">
                        <c:v>-121.32070091217527</c:v>
                      </c:pt>
                      <c:pt idx="2545">
                        <c:v>-121.21768214443661</c:v>
                      </c:pt>
                      <c:pt idx="2546">
                        <c:v>-121.11455570322781</c:v>
                      </c:pt>
                      <c:pt idx="2547">
                        <c:v>-121.01132168038652</c:v>
                      </c:pt>
                      <c:pt idx="2548">
                        <c:v>-120.90798016752834</c:v>
                      </c:pt>
                      <c:pt idx="2549">
                        <c:v>-120.80453125635769</c:v>
                      </c:pt>
                      <c:pt idx="2550">
                        <c:v>-120.70097503866782</c:v>
                      </c:pt>
                      <c:pt idx="2551">
                        <c:v>-120.5973116069181</c:v>
                      </c:pt>
                      <c:pt idx="2552">
                        <c:v>-120.49354105272413</c:v>
                      </c:pt>
                      <c:pt idx="2553">
                        <c:v>-120.38966346841205</c:v>
                      </c:pt>
                      <c:pt idx="2554">
                        <c:v>-120.28567894626362</c:v>
                      </c:pt>
                      <c:pt idx="2555">
                        <c:v>-120.18158757869378</c:v>
                      </c:pt>
                      <c:pt idx="2556">
                        <c:v>-120.0773894580731</c:v>
                      </c:pt>
                      <c:pt idx="2557">
                        <c:v>-119.97308467677213</c:v>
                      </c:pt>
                      <c:pt idx="2558">
                        <c:v>-119.86867332809402</c:v>
                      </c:pt>
                      <c:pt idx="2559">
                        <c:v>-119.76415550409845</c:v>
                      </c:pt>
                      <c:pt idx="2560">
                        <c:v>-119.6595312976889</c:v>
                      </c:pt>
                      <c:pt idx="2561">
                        <c:v>-119.55480080239055</c:v>
                      </c:pt>
                      <c:pt idx="2562">
                        <c:v>-119.44996411052954</c:v>
                      </c:pt>
                      <c:pt idx="2563">
                        <c:v>-119.34502131563106</c:v>
                      </c:pt>
                      <c:pt idx="2564">
                        <c:v>-119.23997251086503</c:v>
                      </c:pt>
                      <c:pt idx="2565">
                        <c:v>-119.13481778926814</c:v>
                      </c:pt>
                      <c:pt idx="2566">
                        <c:v>-119.02955724480967</c:v>
                      </c:pt>
                      <c:pt idx="2567">
                        <c:v>-118.92419097039307</c:v>
                      </c:pt>
                      <c:pt idx="2568">
                        <c:v>-118.81871905972118</c:v>
                      </c:pt>
                      <c:pt idx="2569">
                        <c:v>-118.71314160702971</c:v>
                      </c:pt>
                      <c:pt idx="2570">
                        <c:v>-118.60745870535537</c:v>
                      </c:pt>
                      <c:pt idx="2571">
                        <c:v>-118.50167044915592</c:v>
                      </c:pt>
                      <c:pt idx="2572">
                        <c:v>-118.39577693182333</c:v>
                      </c:pt>
                      <c:pt idx="2573">
                        <c:v>-118.28977824812624</c:v>
                      </c:pt>
                      <c:pt idx="2574">
                        <c:v>-118.1836744914566</c:v>
                      </c:pt>
                      <c:pt idx="2575">
                        <c:v>-118.07746575676069</c:v>
                      </c:pt>
                      <c:pt idx="2576">
                        <c:v>-117.97115213800778</c:v>
                      </c:pt>
                      <c:pt idx="2577">
                        <c:v>-117.86473372947802</c:v>
                      </c:pt>
                      <c:pt idx="2578">
                        <c:v>-117.75821062607326</c:v>
                      </c:pt>
                      <c:pt idx="2579">
                        <c:v>-117.65158292225129</c:v>
                      </c:pt>
                      <c:pt idx="2580">
                        <c:v>-117.54485071273633</c:v>
                      </c:pt>
                      <c:pt idx="2581">
                        <c:v>-117.43801409220821</c:v>
                      </c:pt>
                      <c:pt idx="2582">
                        <c:v>-117.331073155702</c:v>
                      </c:pt>
                      <c:pt idx="2583">
                        <c:v>-117.22402799851926</c:v>
                      </c:pt>
                      <c:pt idx="2584">
                        <c:v>-117.11687871494013</c:v>
                      </c:pt>
                      <c:pt idx="2585">
                        <c:v>-117.00962540088787</c:v>
                      </c:pt>
                      <c:pt idx="2586">
                        <c:v>-116.90226815117553</c:v>
                      </c:pt>
                      <c:pt idx="2587">
                        <c:v>-116.79480706150434</c:v>
                      </c:pt>
                      <c:pt idx="2588">
                        <c:v>-116.68724222713143</c:v>
                      </c:pt>
                      <c:pt idx="2589">
                        <c:v>-116.57957374375803</c:v>
                      </c:pt>
                      <c:pt idx="2590">
                        <c:v>-116.47180170664127</c:v>
                      </c:pt>
                      <c:pt idx="2591">
                        <c:v>-116.36392621201529</c:v>
                      </c:pt>
                      <c:pt idx="2592">
                        <c:v>-116.25594735535925</c:v>
                      </c:pt>
                      <c:pt idx="2593">
                        <c:v>-116.14786523268526</c:v>
                      </c:pt>
                      <c:pt idx="2594">
                        <c:v>-116.03967994009422</c:v>
                      </c:pt>
                      <c:pt idx="2595">
                        <c:v>-115.93139157346498</c:v>
                      </c:pt>
                      <c:pt idx="2596">
                        <c:v>-115.82300022903168</c:v>
                      </c:pt>
                      <c:pt idx="2597">
                        <c:v>-115.71450600365017</c:v>
                      </c:pt>
                      <c:pt idx="2598">
                        <c:v>-115.6059089925776</c:v>
                      </c:pt>
                      <c:pt idx="2599">
                        <c:v>-115.49720929333594</c:v>
                      </c:pt>
                      <c:pt idx="2600">
                        <c:v>-115.38840700184848</c:v>
                      </c:pt>
                      <c:pt idx="2601">
                        <c:v>-115.27950221488224</c:v>
                      </c:pt>
                      <c:pt idx="2602">
                        <c:v>-115.17049502947073</c:v>
                      </c:pt>
                      <c:pt idx="2603">
                        <c:v>-115.06138554198129</c:v>
                      </c:pt>
                      <c:pt idx="2604">
                        <c:v>-114.95217384989152</c:v>
                      </c:pt>
                      <c:pt idx="2605">
                        <c:v>-114.84286004961318</c:v>
                      </c:pt>
                      <c:pt idx="2606">
                        <c:v>-114.73344423835739</c:v>
                      </c:pt>
                      <c:pt idx="2607">
                        <c:v>-114.62392651395702</c:v>
                      </c:pt>
                      <c:pt idx="2608">
                        <c:v>-114.51430697282382</c:v>
                      </c:pt>
                      <c:pt idx="2609">
                        <c:v>-114.40458571296828</c:v>
                      </c:pt>
                      <c:pt idx="2610">
                        <c:v>-114.29476283155714</c:v>
                      </c:pt>
                      <c:pt idx="2611">
                        <c:v>-114.18483842597914</c:v>
                      </c:pt>
                      <c:pt idx="2612">
                        <c:v>-114.07481259428918</c:v>
                      </c:pt>
                      <c:pt idx="2613">
                        <c:v>-113.96468543387604</c:v>
                      </c:pt>
                      <c:pt idx="2614">
                        <c:v>-113.85445704279461</c:v>
                      </c:pt>
                      <c:pt idx="2615">
                        <c:v>-113.7441275187001</c:v>
                      </c:pt>
                      <c:pt idx="2616">
                        <c:v>-113.63369696004709</c:v>
                      </c:pt>
                      <c:pt idx="2617">
                        <c:v>-113.52316546440198</c:v>
                      </c:pt>
                      <c:pt idx="2618">
                        <c:v>-113.41253313030818</c:v>
                      </c:pt>
                      <c:pt idx="2619">
                        <c:v>-113.30180005568734</c:v>
                      </c:pt>
                      <c:pt idx="2620">
                        <c:v>-113.19096633939373</c:v>
                      </c:pt>
                      <c:pt idx="2621">
                        <c:v>-113.08003207948224</c:v>
                      </c:pt>
                      <c:pt idx="2622">
                        <c:v>-112.96899737458509</c:v>
                      </c:pt>
                      <c:pt idx="2623">
                        <c:v>-112.85786232333449</c:v>
                      </c:pt>
                      <c:pt idx="2624">
                        <c:v>-112.74662702467351</c:v>
                      </c:pt>
                      <c:pt idx="2625">
                        <c:v>-112.6352915768347</c:v>
                      </c:pt>
                      <c:pt idx="2626">
                        <c:v>-112.52385607951608</c:v>
                      </c:pt>
                      <c:pt idx="2627">
                        <c:v>-112.41232063099459</c:v>
                      </c:pt>
                      <c:pt idx="2628">
                        <c:v>-112.30068533065739</c:v>
                      </c:pt>
                      <c:pt idx="2629">
                        <c:v>-112.1889502776252</c:v>
                      </c:pt>
                      <c:pt idx="2630">
                        <c:v>-112.07711557110754</c:v>
                      </c:pt>
                      <c:pt idx="2631">
                        <c:v>-111.96518131071363</c:v>
                      </c:pt>
                      <c:pt idx="2632">
                        <c:v>-111.85314759538655</c:v>
                      </c:pt>
                      <c:pt idx="2633">
                        <c:v>-111.74101452504635</c:v>
                      </c:pt>
                      <c:pt idx="2634">
                        <c:v>-111.62878219903581</c:v>
                      </c:pt>
                      <c:pt idx="2635">
                        <c:v>-111.51645071723058</c:v>
                      </c:pt>
                      <c:pt idx="2636">
                        <c:v>-111.40402017941751</c:v>
                      </c:pt>
                      <c:pt idx="2637">
                        <c:v>-111.29149068516141</c:v>
                      </c:pt>
                      <c:pt idx="2638">
                        <c:v>-111.17886233491524</c:v>
                      </c:pt>
                      <c:pt idx="2639">
                        <c:v>-111.06613522811058</c:v>
                      </c:pt>
                      <c:pt idx="2640">
                        <c:v>-110.95330946551128</c:v>
                      </c:pt>
                      <c:pt idx="2641">
                        <c:v>-110.84038514708182</c:v>
                      </c:pt>
                      <c:pt idx="2642">
                        <c:v>-110.72736237287549</c:v>
                      </c:pt>
                      <c:pt idx="2643">
                        <c:v>-110.61424124370055</c:v>
                      </c:pt>
                      <c:pt idx="2644">
                        <c:v>-110.50102185961029</c:v>
                      </c:pt>
                      <c:pt idx="2645">
                        <c:v>-110.3877043215462</c:v>
                      </c:pt>
                      <c:pt idx="2646">
                        <c:v>-110.27428873009447</c:v>
                      </c:pt>
                      <c:pt idx="2647">
                        <c:v>-110.16077518561927</c:v>
                      </c:pt>
                      <c:pt idx="2648">
                        <c:v>-110.04716378981703</c:v>
                      </c:pt>
                      <c:pt idx="2649">
                        <c:v>-109.93345464238578</c:v>
                      </c:pt>
                      <c:pt idx="2650">
                        <c:v>-109.81964784546604</c:v>
                      </c:pt>
                      <c:pt idx="2651">
                        <c:v>-109.70574349955518</c:v>
                      </c:pt>
                      <c:pt idx="2652">
                        <c:v>-109.59174170572793</c:v>
                      </c:pt>
                      <c:pt idx="2653">
                        <c:v>-109.47764256581392</c:v>
                      </c:pt>
                      <c:pt idx="2654">
                        <c:v>-109.3634461804882</c:v>
                      </c:pt>
                      <c:pt idx="2655">
                        <c:v>-109.24915265175804</c:v>
                      </c:pt>
                      <c:pt idx="2656">
                        <c:v>-109.13476208069815</c:v>
                      </c:pt>
                      <c:pt idx="2657">
                        <c:v>-109.02027456940465</c:v>
                      </c:pt>
                      <c:pt idx="2658">
                        <c:v>-108.90569021904105</c:v>
                      </c:pt>
                      <c:pt idx="2659">
                        <c:v>-108.79100913165905</c:v>
                      </c:pt>
                      <c:pt idx="2660">
                        <c:v>-108.67623140931036</c:v>
                      </c:pt>
                      <c:pt idx="2661">
                        <c:v>-108.56135715346936</c:v>
                      </c:pt>
                      <c:pt idx="2662">
                        <c:v>-108.44638646654302</c:v>
                      </c:pt>
                      <c:pt idx="2663">
                        <c:v>-108.33131945058304</c:v>
                      </c:pt>
                      <c:pt idx="2664">
                        <c:v>-108.21615620781876</c:v>
                      </c:pt>
                      <c:pt idx="2665">
                        <c:v>-108.10089684052392</c:v>
                      </c:pt>
                      <c:pt idx="2666">
                        <c:v>-107.98554145083904</c:v>
                      </c:pt>
                      <c:pt idx="2667">
                        <c:v>-107.87009014174841</c:v>
                      </c:pt>
                      <c:pt idx="2668">
                        <c:v>-107.75454301534813</c:v>
                      </c:pt>
                      <c:pt idx="2669">
                        <c:v>-107.63890017444487</c:v>
                      </c:pt>
                      <c:pt idx="2670">
                        <c:v>-107.52316172166763</c:v>
                      </c:pt>
                      <c:pt idx="2671">
                        <c:v>-107.40732776004512</c:v>
                      </c:pt>
                      <c:pt idx="2672">
                        <c:v>-107.29139839229516</c:v>
                      </c:pt>
                      <c:pt idx="2673">
                        <c:v>-107.17537372135764</c:v>
                      </c:pt>
                      <c:pt idx="2674">
                        <c:v>-107.05925385039448</c:v>
                      </c:pt>
                      <c:pt idx="2675">
                        <c:v>-106.94303888238997</c:v>
                      </c:pt>
                      <c:pt idx="2676">
                        <c:v>-106.82672892095012</c:v>
                      </c:pt>
                      <c:pt idx="2677">
                        <c:v>-106.71032406897039</c:v>
                      </c:pt>
                      <c:pt idx="2678">
                        <c:v>-106.59382443014563</c:v>
                      </c:pt>
                      <c:pt idx="2679">
                        <c:v>-106.47723010763775</c:v>
                      </c:pt>
                      <c:pt idx="2680">
                        <c:v>-106.36054120527481</c:v>
                      </c:pt>
                      <c:pt idx="2681">
                        <c:v>-106.24375782666283</c:v>
                      </c:pt>
                      <c:pt idx="2682">
                        <c:v>-106.12688007562986</c:v>
                      </c:pt>
                      <c:pt idx="2683">
                        <c:v>-106.00990805555986</c:v>
                      </c:pt>
                      <c:pt idx="2684">
                        <c:v>-105.89284187103586</c:v>
                      </c:pt>
                      <c:pt idx="2685">
                        <c:v>-105.77568162553062</c:v>
                      </c:pt>
                      <c:pt idx="2686">
                        <c:v>-105.65842742304986</c:v>
                      </c:pt>
                      <c:pt idx="2687">
                        <c:v>-105.54107936830979</c:v>
                      </c:pt>
                      <c:pt idx="2688">
                        <c:v>-105.42363756491645</c:v>
                      </c:pt>
                      <c:pt idx="2689">
                        <c:v>-105.30610211763046</c:v>
                      </c:pt>
                      <c:pt idx="2690">
                        <c:v>-105.18847313059075</c:v>
                      </c:pt>
                      <c:pt idx="2691">
                        <c:v>-105.07075070851356</c:v>
                      </c:pt>
                      <c:pt idx="2692">
                        <c:v>-104.95293495575984</c:v>
                      </c:pt>
                      <c:pt idx="2693">
                        <c:v>-104.83502597686821</c:v>
                      </c:pt>
                      <c:pt idx="2694">
                        <c:v>-104.71702387717662</c:v>
                      </c:pt>
                      <c:pt idx="2695">
                        <c:v>-104.59892876073516</c:v>
                      </c:pt>
                      <c:pt idx="2696">
                        <c:v>-104.48074073292622</c:v>
                      </c:pt>
                      <c:pt idx="2697">
                        <c:v>-104.36245989859925</c:v>
                      </c:pt>
                      <c:pt idx="2698">
                        <c:v>-104.24408636278136</c:v>
                      </c:pt>
                      <c:pt idx="2699">
                        <c:v>-104.12562023085491</c:v>
                      </c:pt>
                      <c:pt idx="2700">
                        <c:v>-104.00706160749172</c:v>
                      </c:pt>
                      <c:pt idx="2701">
                        <c:v>-103.88841059865149</c:v>
                      </c:pt>
                      <c:pt idx="2702">
                        <c:v>-103.7696673093169</c:v>
                      </c:pt>
                      <c:pt idx="2703">
                        <c:v>-103.65083184513678</c:v>
                      </c:pt>
                      <c:pt idx="2704">
                        <c:v>-103.53190431171554</c:v>
                      </c:pt>
                      <c:pt idx="2705">
                        <c:v>-103.41288481430232</c:v>
                      </c:pt>
                      <c:pt idx="2706">
                        <c:v>-103.29377345930089</c:v>
                      </c:pt>
                      <c:pt idx="2707">
                        <c:v>-103.17457035187159</c:v>
                      </c:pt>
                      <c:pt idx="2708">
                        <c:v>-103.05527559815174</c:v>
                      </c:pt>
                      <c:pt idx="2709">
                        <c:v>-102.93588930418983</c:v>
                      </c:pt>
                      <c:pt idx="2710">
                        <c:v>-102.81641157590114</c:v>
                      </c:pt>
                      <c:pt idx="2711">
                        <c:v>-102.69684251955623</c:v>
                      </c:pt>
                      <c:pt idx="2712">
                        <c:v>-102.57718224098154</c:v>
                      </c:pt>
                      <c:pt idx="2713">
                        <c:v>-102.457430847247</c:v>
                      </c:pt>
                      <c:pt idx="2714">
                        <c:v>-102.33758844369055</c:v>
                      </c:pt>
                      <c:pt idx="2715">
                        <c:v>-102.21765513764856</c:v>
                      </c:pt>
                      <c:pt idx="2716">
                        <c:v>-102.09763103539159</c:v>
                      </c:pt>
                      <c:pt idx="2717">
                        <c:v>-101.97751624301253</c:v>
                      </c:pt>
                      <c:pt idx="2718">
                        <c:v>-101.85731086820303</c:v>
                      </c:pt>
                      <c:pt idx="2719">
                        <c:v>-101.73701501678954</c:v>
                      </c:pt>
                      <c:pt idx="2720">
                        <c:v>-101.6166287959752</c:v>
                      </c:pt>
                      <c:pt idx="2721">
                        <c:v>-101.49615231300756</c:v>
                      </c:pt>
                      <c:pt idx="2722">
                        <c:v>-101.37558567451242</c:v>
                      </c:pt>
                      <c:pt idx="2723">
                        <c:v>-101.25492898760412</c:v>
                      </c:pt>
                      <c:pt idx="2724">
                        <c:v>-101.13418235966341</c:v>
                      </c:pt>
                      <c:pt idx="2725">
                        <c:v>-101.01334589789344</c:v>
                      </c:pt>
                      <c:pt idx="2726">
                        <c:v>-100.8924197092753</c:v>
                      </c:pt>
                      <c:pt idx="2727">
                        <c:v>-100.7714039019003</c:v>
                      </c:pt>
                      <c:pt idx="2728">
                        <c:v>-100.65029858274953</c:v>
                      </c:pt>
                      <c:pt idx="2729">
                        <c:v>-100.52910385933698</c:v>
                      </c:pt>
                      <c:pt idx="2730">
                        <c:v>-100.40781983975398</c:v>
                      </c:pt>
                      <c:pt idx="2731">
                        <c:v>-100.2864466314257</c:v>
                      </c:pt>
                      <c:pt idx="2732">
                        <c:v>-100.16498434208819</c:v>
                      </c:pt>
                      <c:pt idx="2733">
                        <c:v>-100.04343307992157</c:v>
                      </c:pt>
                      <c:pt idx="2734">
                        <c:v>-99.921792952573071</c:v>
                      </c:pt>
                      <c:pt idx="2735">
                        <c:v>-99.800064068533686</c:v>
                      </c:pt>
                      <c:pt idx="2736">
                        <c:v>-99.678246535495049</c:v>
                      </c:pt>
                      <c:pt idx="2737">
                        <c:v>-99.556340461726109</c:v>
                      </c:pt>
                      <c:pt idx="2738">
                        <c:v>-99.434345955851086</c:v>
                      </c:pt>
                      <c:pt idx="2739">
                        <c:v>-99.312263125783659</c:v>
                      </c:pt>
                      <c:pt idx="2740">
                        <c:v>-99.190092080148048</c:v>
                      </c:pt>
                      <c:pt idx="2741">
                        <c:v>-99.06783292774611</c:v>
                      </c:pt>
                      <c:pt idx="2742">
                        <c:v>-98.945485776669159</c:v>
                      </c:pt>
                      <c:pt idx="2743">
                        <c:v>-98.823050735896686</c:v>
                      </c:pt>
                      <c:pt idx="2744">
                        <c:v>-98.700527914408184</c:v>
                      </c:pt>
                      <c:pt idx="2745">
                        <c:v>-98.577917420428193</c:v>
                      </c:pt>
                      <c:pt idx="2746">
                        <c:v>-98.455219363202659</c:v>
                      </c:pt>
                      <c:pt idx="2747">
                        <c:v>-98.332433851977527</c:v>
                      </c:pt>
                      <c:pt idx="2748">
                        <c:v>-98.209560995243791</c:v>
                      </c:pt>
                      <c:pt idx="2749">
                        <c:v>-98.086600902780305</c:v>
                      </c:pt>
                      <c:pt idx="2750">
                        <c:v>-97.963553683166879</c:v>
                      </c:pt>
                      <c:pt idx="2751">
                        <c:v>-97.840419446315593</c:v>
                      </c:pt>
                      <c:pt idx="2752">
                        <c:v>-97.717198301161531</c:v>
                      </c:pt>
                      <c:pt idx="2753">
                        <c:v>-97.593890357217091</c:v>
                      </c:pt>
                      <c:pt idx="2754">
                        <c:v>-97.470495724349945</c:v>
                      </c:pt>
                      <c:pt idx="2755">
                        <c:v>-97.347014511717219</c:v>
                      </c:pt>
                      <c:pt idx="2756">
                        <c:v>-97.223446829319812</c:v>
                      </c:pt>
                      <c:pt idx="2757">
                        <c:v>-97.099792786670122</c:v>
                      </c:pt>
                      <c:pt idx="2758">
                        <c:v>-96.976052493769046</c:v>
                      </c:pt>
                      <c:pt idx="2759">
                        <c:v>-96.852226060573074</c:v>
                      </c:pt>
                      <c:pt idx="2760">
                        <c:v>-96.728313596994283</c:v>
                      </c:pt>
                      <c:pt idx="2761">
                        <c:v>-96.604315213211208</c:v>
                      </c:pt>
                      <c:pt idx="2762">
                        <c:v>-96.480231018825066</c:v>
                      </c:pt>
                      <c:pt idx="2763">
                        <c:v>-96.356061125080203</c:v>
                      </c:pt>
                      <c:pt idx="2764">
                        <c:v>-96.231805641266973</c:v>
                      </c:pt>
                      <c:pt idx="2765">
                        <c:v>-96.107464678274454</c:v>
                      </c:pt>
                      <c:pt idx="2766">
                        <c:v>-95.983038346636448</c:v>
                      </c:pt>
                      <c:pt idx="2767">
                        <c:v>-95.858526756309445</c:v>
                      </c:pt>
                      <c:pt idx="2768">
                        <c:v>-95.733930018626609</c:v>
                      </c:pt>
                      <c:pt idx="2769">
                        <c:v>-95.609248243810882</c:v>
                      </c:pt>
                      <c:pt idx="2770">
                        <c:v>-95.484481542529295</c:v>
                      </c:pt>
                      <c:pt idx="2771">
                        <c:v>-95.359630026159422</c:v>
                      </c:pt>
                      <c:pt idx="2772">
                        <c:v>-95.234693804924206</c:v>
                      </c:pt>
                      <c:pt idx="2773">
                        <c:v>-95.109672989979174</c:v>
                      </c:pt>
                      <c:pt idx="2774">
                        <c:v>-94.984567692968355</c:v>
                      </c:pt>
                      <c:pt idx="2775">
                        <c:v>-94.859378024203508</c:v>
                      </c:pt>
                      <c:pt idx="2776">
                        <c:v>-94.734104095461888</c:v>
                      </c:pt>
                      <c:pt idx="2777">
                        <c:v>-94.608746017366116</c:v>
                      </c:pt>
                      <c:pt idx="2778">
                        <c:v>-94.483303902270762</c:v>
                      </c:pt>
                      <c:pt idx="2779">
                        <c:v>-94.357777860709632</c:v>
                      </c:pt>
                      <c:pt idx="2780">
                        <c:v>-94.232168004504388</c:v>
                      </c:pt>
                      <c:pt idx="2781">
                        <c:v>-94.106474445254648</c:v>
                      </c:pt>
                      <c:pt idx="2782">
                        <c:v>-93.98069729460444</c:v>
                      </c:pt>
                      <c:pt idx="2783">
                        <c:v>-93.854836664197791</c:v>
                      </c:pt>
                      <c:pt idx="2784">
                        <c:v>-93.728892665989591</c:v>
                      </c:pt>
                      <c:pt idx="2785">
                        <c:v>-93.602865411757094</c:v>
                      </c:pt>
                      <c:pt idx="2786">
                        <c:v>-93.476755013188736</c:v>
                      </c:pt>
                      <c:pt idx="2787">
                        <c:v>-93.350561582816724</c:v>
                      </c:pt>
                      <c:pt idx="2788">
                        <c:v>-93.224285232462719</c:v>
                      </c:pt>
                      <c:pt idx="2789">
                        <c:v>-93.097926074170431</c:v>
                      </c:pt>
                      <c:pt idx="2790">
                        <c:v>-92.971484220383246</c:v>
                      </c:pt>
                      <c:pt idx="2791">
                        <c:v>-92.8449597832781</c:v>
                      </c:pt>
                      <c:pt idx="2792">
                        <c:v>-92.718352875342788</c:v>
                      </c:pt>
                      <c:pt idx="2793">
                        <c:v>-92.591663609020699</c:v>
                      </c:pt>
                      <c:pt idx="2794">
                        <c:v>-92.464892096932857</c:v>
                      </c:pt>
                      <c:pt idx="2795">
                        <c:v>-92.338038451433832</c:v>
                      </c:pt>
                      <c:pt idx="2796">
                        <c:v>-92.211102785366691</c:v>
                      </c:pt>
                      <c:pt idx="2797">
                        <c:v>-92.084085211396868</c:v>
                      </c:pt>
                      <c:pt idx="2798">
                        <c:v>-91.956985842633884</c:v>
                      </c:pt>
                      <c:pt idx="2799">
                        <c:v>-91.829804791476718</c:v>
                      </c:pt>
                      <c:pt idx="2800">
                        <c:v>-91.702542171478981</c:v>
                      </c:pt>
                      <c:pt idx="2801">
                        <c:v>-91.575198095128471</c:v>
                      </c:pt>
                      <c:pt idx="2802">
                        <c:v>-91.447772676023206</c:v>
                      </c:pt>
                      <c:pt idx="2803">
                        <c:v>-91.320266026961846</c:v>
                      </c:pt>
                      <c:pt idx="2804">
                        <c:v>-91.192678261364776</c:v>
                      </c:pt>
                      <c:pt idx="2805">
                        <c:v>-91.065009492741197</c:v>
                      </c:pt>
                      <c:pt idx="2806">
                        <c:v>-90.937259834067405</c:v>
                      </c:pt>
                      <c:pt idx="2807">
                        <c:v>-90.809429399207872</c:v>
                      </c:pt>
                      <c:pt idx="2808">
                        <c:v>-90.681518301538574</c:v>
                      </c:pt>
                      <c:pt idx="2809">
                        <c:v>-90.553526654657531</c:v>
                      </c:pt>
                      <c:pt idx="2810">
                        <c:v>-90.425454572562444</c:v>
                      </c:pt>
                      <c:pt idx="2811">
                        <c:v>-90.297302168451651</c:v>
                      </c:pt>
                      <c:pt idx="2812">
                        <c:v>-90.169069556544898</c:v>
                      </c:pt>
                      <c:pt idx="2813">
                        <c:v>-90.040756850884293</c:v>
                      </c:pt>
                      <c:pt idx="2814">
                        <c:v>-89.912364164890221</c:v>
                      </c:pt>
                      <c:pt idx="2815">
                        <c:v>-89.783891613226515</c:v>
                      </c:pt>
                      <c:pt idx="2816">
                        <c:v>-89.655339309580015</c:v>
                      </c:pt>
                      <c:pt idx="2817">
                        <c:v>-89.526707368348099</c:v>
                      </c:pt>
                      <c:pt idx="2818">
                        <c:v>-89.397995903794921</c:v>
                      </c:pt>
                      <c:pt idx="2819">
                        <c:v>-89.269205030007001</c:v>
                      </c:pt>
                      <c:pt idx="2820">
                        <c:v>-89.140334861736989</c:v>
                      </c:pt>
                      <c:pt idx="2821">
                        <c:v>-89.011385513293448</c:v>
                      </c:pt>
                      <c:pt idx="2822">
                        <c:v>-88.882357099162576</c:v>
                      </c:pt>
                      <c:pt idx="2823">
                        <c:v>-88.75324973391939</c:v>
                      </c:pt>
                      <c:pt idx="2824">
                        <c:v>-88.624063532494176</c:v>
                      </c:pt>
                      <c:pt idx="2825">
                        <c:v>-88.494798609373134</c:v>
                      </c:pt>
                      <c:pt idx="2826">
                        <c:v>-88.365455079486551</c:v>
                      </c:pt>
                      <c:pt idx="2827">
                        <c:v>-88.236033057631488</c:v>
                      </c:pt>
                      <c:pt idx="2828">
                        <c:v>-88.106532659049094</c:v>
                      </c:pt>
                      <c:pt idx="2829">
                        <c:v>-87.976953998625248</c:v>
                      </c:pt>
                      <c:pt idx="2830">
                        <c:v>-87.847297191023785</c:v>
                      </c:pt>
                      <c:pt idx="2831">
                        <c:v>-87.717562352151987</c:v>
                      </c:pt>
                      <c:pt idx="2832">
                        <c:v>-87.587749596762507</c:v>
                      </c:pt>
                      <c:pt idx="2833">
                        <c:v>-87.457859040407357</c:v>
                      </c:pt>
                      <c:pt idx="2834">
                        <c:v>-87.327890798105642</c:v>
                      </c:pt>
                      <c:pt idx="2835">
                        <c:v>-87.197844985809056</c:v>
                      </c:pt>
                      <c:pt idx="2836">
                        <c:v>-87.067721718758747</c:v>
                      </c:pt>
                      <c:pt idx="2837">
                        <c:v>-86.937521112373503</c:v>
                      </c:pt>
                      <c:pt idx="2838">
                        <c:v>-86.807243282738256</c:v>
                      </c:pt>
                      <c:pt idx="2839">
                        <c:v>-86.67688834500531</c:v>
                      </c:pt>
                      <c:pt idx="2840">
                        <c:v>-86.546456415570461</c:v>
                      </c:pt>
                      <c:pt idx="2841">
                        <c:v>-86.415947609896904</c:v>
                      </c:pt>
                      <c:pt idx="2842">
                        <c:v>-86.285362044113967</c:v>
                      </c:pt>
                      <c:pt idx="2843">
                        <c:v>-86.154699834040116</c:v>
                      </c:pt>
                      <c:pt idx="2844">
                        <c:v>-86.023961095715862</c:v>
                      </c:pt>
                      <c:pt idx="2845">
                        <c:v>-85.893145945448168</c:v>
                      </c:pt>
                      <c:pt idx="2846">
                        <c:v>-85.762254499410773</c:v>
                      </c:pt>
                      <c:pt idx="2847">
                        <c:v>-85.631286873777412</c:v>
                      </c:pt>
                      <c:pt idx="2848">
                        <c:v>-85.500243185077096</c:v>
                      </c:pt>
                      <c:pt idx="2849">
                        <c:v>-85.369123549394743</c:v>
                      </c:pt>
                      <c:pt idx="2850">
                        <c:v>-85.237928083303771</c:v>
                      </c:pt>
                      <c:pt idx="2851">
                        <c:v>-85.10665690368846</c:v>
                      </c:pt>
                      <c:pt idx="2852">
                        <c:v>-84.975310126411685</c:v>
                      </c:pt>
                      <c:pt idx="2853">
                        <c:v>-84.843887869068269</c:v>
                      </c:pt>
                      <c:pt idx="2854">
                        <c:v>-84.712390247609903</c:v>
                      </c:pt>
                      <c:pt idx="2855">
                        <c:v>-84.580817379364959</c:v>
                      </c:pt>
                      <c:pt idx="2856">
                        <c:v>-84.449169380862443</c:v>
                      </c:pt>
                      <c:pt idx="2857">
                        <c:v>-84.317446369119864</c:v>
                      </c:pt>
                      <c:pt idx="2858">
                        <c:v>-84.185648461509999</c:v>
                      </c:pt>
                      <c:pt idx="2859">
                        <c:v>-84.053775774339812</c:v>
                      </c:pt>
                      <c:pt idx="2860">
                        <c:v>-83.921828425559397</c:v>
                      </c:pt>
                      <c:pt idx="2861">
                        <c:v>-83.78980653183099</c:v>
                      </c:pt>
                      <c:pt idx="2862">
                        <c:v>-83.657710210660596</c:v>
                      </c:pt>
                      <c:pt idx="2863">
                        <c:v>-83.525539579420993</c:v>
                      </c:pt>
                      <c:pt idx="2864">
                        <c:v>-83.393294755262914</c:v>
                      </c:pt>
                      <c:pt idx="2865">
                        <c:v>-83.260975855870001</c:v>
                      </c:pt>
                      <c:pt idx="2866">
                        <c:v>-83.128582998792666</c:v>
                      </c:pt>
                      <c:pt idx="2867">
                        <c:v>-82.996116301403688</c:v>
                      </c:pt>
                      <c:pt idx="2868">
                        <c:v>-82.86357588174198</c:v>
                      </c:pt>
                      <c:pt idx="2869">
                        <c:v>-82.730961857002683</c:v>
                      </c:pt>
                      <c:pt idx="2870">
                        <c:v>-82.598274345757616</c:v>
                      </c:pt>
                      <c:pt idx="2871">
                        <c:v>-82.465513465024287</c:v>
                      </c:pt>
                      <c:pt idx="2872">
                        <c:v>-82.332679333241288</c:v>
                      </c:pt>
                      <c:pt idx="2873">
                        <c:v>-82.199772068403121</c:v>
                      </c:pt>
                      <c:pt idx="2874">
                        <c:v>-82.066791788193427</c:v>
                      </c:pt>
                      <c:pt idx="2875">
                        <c:v>-81.933738611095208</c:v>
                      </c:pt>
                      <c:pt idx="2876">
                        <c:v>-81.800612655325011</c:v>
                      </c:pt>
                      <c:pt idx="2877">
                        <c:v>-81.667414038655295</c:v>
                      </c:pt>
                      <c:pt idx="2878">
                        <c:v>-81.534142880057559</c:v>
                      </c:pt>
                      <c:pt idx="2879">
                        <c:v>-81.400799297526305</c:v>
                      </c:pt>
                      <c:pt idx="2880">
                        <c:v>-81.267383409411309</c:v>
                      </c:pt>
                      <c:pt idx="2881">
                        <c:v>-81.133895334462025</c:v>
                      </c:pt>
                      <c:pt idx="2882">
                        <c:v>-81.000335191294681</c:v>
                      </c:pt>
                      <c:pt idx="2883">
                        <c:v>-80.866703098214643</c:v>
                      </c:pt>
                      <c:pt idx="2884">
                        <c:v>-80.732999174193409</c:v>
                      </c:pt>
                      <c:pt idx="2885">
                        <c:v>-80.599223538024845</c:v>
                      </c:pt>
                      <c:pt idx="2886">
                        <c:v>-80.465376308413994</c:v>
                      </c:pt>
                      <c:pt idx="2887">
                        <c:v>-80.331457604154721</c:v>
                      </c:pt>
                      <c:pt idx="2888">
                        <c:v>-80.197467544396162</c:v>
                      </c:pt>
                      <c:pt idx="2889">
                        <c:v>-80.063406248020996</c:v>
                      </c:pt>
                      <c:pt idx="2890">
                        <c:v>-79.929273834444814</c:v>
                      </c:pt>
                      <c:pt idx="2891">
                        <c:v>-79.795070422239434</c:v>
                      </c:pt>
                      <c:pt idx="2892">
                        <c:v>-79.660796131042488</c:v>
                      </c:pt>
                      <c:pt idx="2893">
                        <c:v>-79.526451080047522</c:v>
                      </c:pt>
                      <c:pt idx="2894">
                        <c:v>-79.392035388448079</c:v>
                      </c:pt>
                      <c:pt idx="2895">
                        <c:v>-79.257549175748565</c:v>
                      </c:pt>
                      <c:pt idx="2896">
                        <c:v>-79.122992561453387</c:v>
                      </c:pt>
                      <c:pt idx="2897">
                        <c:v>-78.988365664933724</c:v>
                      </c:pt>
                      <c:pt idx="2898">
                        <c:v>-78.853668606049254</c:v>
                      </c:pt>
                      <c:pt idx="2899">
                        <c:v>-78.718901504126748</c:v>
                      </c:pt>
                      <c:pt idx="2900">
                        <c:v>-78.584064479114701</c:v>
                      </c:pt>
                      <c:pt idx="2901">
                        <c:v>-78.449157650428702</c:v>
                      </c:pt>
                      <c:pt idx="2902">
                        <c:v>-78.314181138283701</c:v>
                      </c:pt>
                      <c:pt idx="2903">
                        <c:v>-78.179135062539373</c:v>
                      </c:pt>
                      <c:pt idx="2904">
                        <c:v>-78.044019543099807</c:v>
                      </c:pt>
                      <c:pt idx="2905">
                        <c:v>-77.908834699735863</c:v>
                      </c:pt>
                      <c:pt idx="2906">
                        <c:v>-77.773580652973351</c:v>
                      </c:pt>
                      <c:pt idx="2907">
                        <c:v>-77.638257522405496</c:v>
                      </c:pt>
                      <c:pt idx="2908">
                        <c:v>-77.502865428780154</c:v>
                      </c:pt>
                      <c:pt idx="2909">
                        <c:v>-77.36740449209023</c:v>
                      </c:pt>
                      <c:pt idx="2910">
                        <c:v>-77.2318748326839</c:v>
                      </c:pt>
                      <c:pt idx="2911">
                        <c:v>-77.096276570909339</c:v>
                      </c:pt>
                      <c:pt idx="2912">
                        <c:v>-76.960609827203541</c:v>
                      </c:pt>
                      <c:pt idx="2913">
                        <c:v>-76.824874722491998</c:v>
                      </c:pt>
                      <c:pt idx="2914">
                        <c:v>-76.689071376456752</c:v>
                      </c:pt>
                      <c:pt idx="2915">
                        <c:v>-76.55319991064502</c:v>
                      </c:pt>
                      <c:pt idx="2916">
                        <c:v>-76.417260445049706</c:v>
                      </c:pt>
                      <c:pt idx="2917">
                        <c:v>-76.281253101040392</c:v>
                      </c:pt>
                      <c:pt idx="2918">
                        <c:v>-76.145177998965252</c:v>
                      </c:pt>
                      <c:pt idx="2919">
                        <c:v>-76.009035259838598</c:v>
                      </c:pt>
                      <c:pt idx="2920">
                        <c:v>-75.872825004541511</c:v>
                      </c:pt>
                      <c:pt idx="2921">
                        <c:v>-75.736547354354755</c:v>
                      </c:pt>
                      <c:pt idx="2922">
                        <c:v>-75.60020242989296</c:v>
                      </c:pt>
                      <c:pt idx="2923">
                        <c:v>-75.463790352436888</c:v>
                      </c:pt>
                      <c:pt idx="2924">
                        <c:v>-75.327311243356121</c:v>
                      </c:pt>
                      <c:pt idx="2925">
                        <c:v>-75.19076522357615</c:v>
                      </c:pt>
                      <c:pt idx="2926">
                        <c:v>-75.054152414555375</c:v>
                      </c:pt>
                      <c:pt idx="2927">
                        <c:v>-74.91747293753015</c:v>
                      </c:pt>
                      <c:pt idx="2928">
                        <c:v>-74.780726914092099</c:v>
                      </c:pt>
                      <c:pt idx="2929">
                        <c:v>-74.643914465699623</c:v>
                      </c:pt>
                      <c:pt idx="2930">
                        <c:v>-74.507035713677894</c:v>
                      </c:pt>
                      <c:pt idx="2931">
                        <c:v>-74.370090779485309</c:v>
                      </c:pt>
                      <c:pt idx="2932">
                        <c:v>-74.233079785290812</c:v>
                      </c:pt>
                      <c:pt idx="2933">
                        <c:v>-74.096002852463982</c:v>
                      </c:pt>
                      <c:pt idx="2934">
                        <c:v>-73.958860102729673</c:v>
                      </c:pt>
                      <c:pt idx="2935">
                        <c:v>-73.821651657990373</c:v>
                      </c:pt>
                      <c:pt idx="2936">
                        <c:v>-73.684377640104159</c:v>
                      </c:pt>
                      <c:pt idx="2937">
                        <c:v>-73.547038171017931</c:v>
                      </c:pt>
                      <c:pt idx="2938">
                        <c:v>-73.409633372767402</c:v>
                      </c:pt>
                      <c:pt idx="2939">
                        <c:v>-73.272163367255061</c:v>
                      </c:pt>
                      <c:pt idx="2940">
                        <c:v>-73.134628276871894</c:v>
                      </c:pt>
                      <c:pt idx="2941">
                        <c:v>-72.99702822343157</c:v>
                      </c:pt>
                      <c:pt idx="2942">
                        <c:v>-72.859363329325078</c:v>
                      </c:pt>
                      <c:pt idx="2943">
                        <c:v>-72.721633717121037</c:v>
                      </c:pt>
                      <c:pt idx="2944">
                        <c:v>-72.583839508499892</c:v>
                      </c:pt>
                      <c:pt idx="2945">
                        <c:v>-72.445980826474354</c:v>
                      </c:pt>
                      <c:pt idx="2946">
                        <c:v>-72.308057793302183</c:v>
                      </c:pt>
                      <c:pt idx="2947">
                        <c:v>-72.170070531241137</c:v>
                      </c:pt>
                      <c:pt idx="2948">
                        <c:v>-72.032019163215111</c:v>
                      </c:pt>
                      <c:pt idx="2949">
                        <c:v>-71.893903811881543</c:v>
                      </c:pt>
                      <c:pt idx="2950">
                        <c:v>-71.755724599409376</c:v>
                      </c:pt>
                      <c:pt idx="2951">
                        <c:v>-71.617481649211001</c:v>
                      </c:pt>
                      <c:pt idx="2952">
                        <c:v>-71.479175083588586</c:v>
                      </c:pt>
                      <c:pt idx="2953">
                        <c:v>-71.340805025554843</c:v>
                      </c:pt>
                      <c:pt idx="2954">
                        <c:v>-71.202371598033665</c:v>
                      </c:pt>
                      <c:pt idx="2955">
                        <c:v>-71.063874924037762</c:v>
                      </c:pt>
                      <c:pt idx="2956">
                        <c:v>-70.925315126535438</c:v>
                      </c:pt>
                      <c:pt idx="2957">
                        <c:v>-70.786692328672629</c:v>
                      </c:pt>
                      <c:pt idx="2958">
                        <c:v>-70.648006653284412</c:v>
                      </c:pt>
                      <c:pt idx="2959">
                        <c:v>-70.509258224049631</c:v>
                      </c:pt>
                      <c:pt idx="2960">
                        <c:v>-70.370447163847771</c:v>
                      </c:pt>
                      <c:pt idx="2961">
                        <c:v>-70.231573596002406</c:v>
                      </c:pt>
                      <c:pt idx="2962">
                        <c:v>-70.092637644103561</c:v>
                      </c:pt>
                      <c:pt idx="2963">
                        <c:v>-69.953639431208359</c:v>
                      </c:pt>
                      <c:pt idx="2964">
                        <c:v>-69.814579081306505</c:v>
                      </c:pt>
                      <c:pt idx="2965">
                        <c:v>-69.675456717410711</c:v>
                      </c:pt>
                      <c:pt idx="2966">
                        <c:v>-69.536272463244231</c:v>
                      </c:pt>
                      <c:pt idx="2967">
                        <c:v>-69.397026442574727</c:v>
                      </c:pt>
                      <c:pt idx="2968">
                        <c:v>-69.257718779036637</c:v>
                      </c:pt>
                      <c:pt idx="2969">
                        <c:v>-69.118349596219986</c:v>
                      </c:pt>
                      <c:pt idx="2970">
                        <c:v>-68.978919018158891</c:v>
                      </c:pt>
                      <c:pt idx="2971">
                        <c:v>-68.839427168487788</c:v>
                      </c:pt>
                      <c:pt idx="2972">
                        <c:v>-68.699874171285202</c:v>
                      </c:pt>
                      <c:pt idx="2973">
                        <c:v>-68.560260150318797</c:v>
                      </c:pt>
                      <c:pt idx="2974">
                        <c:v>-68.420585229844733</c:v>
                      </c:pt>
                      <c:pt idx="2975">
                        <c:v>-68.28084953371949</c:v>
                      </c:pt>
                      <c:pt idx="2976">
                        <c:v>-68.141053186288048</c:v>
                      </c:pt>
                      <c:pt idx="2977">
                        <c:v>-68.001196311406886</c:v>
                      </c:pt>
                      <c:pt idx="2978">
                        <c:v>-67.86127903359862</c:v>
                      </c:pt>
                      <c:pt idx="2979">
                        <c:v>-67.721301476986184</c:v>
                      </c:pt>
                      <c:pt idx="2980">
                        <c:v>-67.581263765958965</c:v>
                      </c:pt>
                      <c:pt idx="2981">
                        <c:v>-67.441166025039578</c:v>
                      </c:pt>
                      <c:pt idx="2982">
                        <c:v>-67.301008378395366</c:v>
                      </c:pt>
                      <c:pt idx="2983">
                        <c:v>-67.160790950548943</c:v>
                      </c:pt>
                      <c:pt idx="2984">
                        <c:v>-67.020513866467013</c:v>
                      </c:pt>
                      <c:pt idx="2985">
                        <c:v>-66.880177250316919</c:v>
                      </c:pt>
                      <c:pt idx="2986">
                        <c:v>-66.739781226798911</c:v>
                      </c:pt>
                      <c:pt idx="2987">
                        <c:v>-66.599325920835284</c:v>
                      </c:pt>
                      <c:pt idx="2988">
                        <c:v>-66.458811456904243</c:v>
                      </c:pt>
                      <c:pt idx="2989">
                        <c:v>-66.318237960372173</c:v>
                      </c:pt>
                      <c:pt idx="2990">
                        <c:v>-66.17760555522878</c:v>
                      </c:pt>
                      <c:pt idx="2991">
                        <c:v>-66.036914367151311</c:v>
                      </c:pt>
                      <c:pt idx="2992">
                        <c:v>-65.896164520751199</c:v>
                      </c:pt>
                      <c:pt idx="2993">
                        <c:v>-65.755356141261601</c:v>
                      </c:pt>
                      <c:pt idx="2994">
                        <c:v>-65.614489353471583</c:v>
                      </c:pt>
                      <c:pt idx="2995">
                        <c:v>-65.473564282747532</c:v>
                      </c:pt>
                      <c:pt idx="2996">
                        <c:v>-65.332581054056149</c:v>
                      </c:pt>
                      <c:pt idx="2997">
                        <c:v>-65.191539793119091</c:v>
                      </c:pt>
                      <c:pt idx="2998">
                        <c:v>-65.050440624503381</c:v>
                      </c:pt>
                      <c:pt idx="2999">
                        <c:v>-64.9092836740639</c:v>
                      </c:pt>
                      <c:pt idx="3000">
                        <c:v>-64.768069066989398</c:v>
                      </c:pt>
                      <c:pt idx="3001">
                        <c:v>-64.626796928690666</c:v>
                      </c:pt>
                      <c:pt idx="3002">
                        <c:v>-64.48546738493377</c:v>
                      </c:pt>
                      <c:pt idx="3003">
                        <c:v>-64.344080560729822</c:v>
                      </c:pt>
                      <c:pt idx="3004">
                        <c:v>-64.202636582155748</c:v>
                      </c:pt>
                      <c:pt idx="3005">
                        <c:v>-64.061135574577932</c:v>
                      </c:pt>
                      <c:pt idx="3006">
                        <c:v>-63.919577664028886</c:v>
                      </c:pt>
                      <c:pt idx="3007">
                        <c:v>-63.777962975608553</c:v>
                      </c:pt>
                      <c:pt idx="3008">
                        <c:v>-63.636291635749124</c:v>
                      </c:pt>
                      <c:pt idx="3009">
                        <c:v>-63.494563769950211</c:v>
                      </c:pt>
                      <c:pt idx="3010">
                        <c:v>-63.352779504333149</c:v>
                      </c:pt>
                      <c:pt idx="3011">
                        <c:v>-63.210938964575185</c:v>
                      </c:pt>
                      <c:pt idx="3012">
                        <c:v>-63.069042276886471</c:v>
                      </c:pt>
                      <c:pt idx="3013">
                        <c:v>-62.927089567077481</c:v>
                      </c:pt>
                      <c:pt idx="3014">
                        <c:v>-62.785080961358368</c:v>
                      </c:pt>
                      <c:pt idx="3015">
                        <c:v>-62.643016586072513</c:v>
                      </c:pt>
                      <c:pt idx="3016">
                        <c:v>-62.500896567252433</c:v>
                      </c:pt>
                      <c:pt idx="3017">
                        <c:v>-62.358721030841828</c:v>
                      </c:pt>
                      <c:pt idx="3018">
                        <c:v>-62.216490103672577</c:v>
                      </c:pt>
                      <c:pt idx="3019">
                        <c:v>-62.074203911688379</c:v>
                      </c:pt>
                      <c:pt idx="3020">
                        <c:v>-61.931862581499068</c:v>
                      </c:pt>
                      <c:pt idx="3021">
                        <c:v>-61.78946623922598</c:v>
                      </c:pt>
                      <c:pt idx="3022">
                        <c:v>-61.647015011789811</c:v>
                      </c:pt>
                      <c:pt idx="3023">
                        <c:v>-61.504509025356306</c:v>
                      </c:pt>
                      <c:pt idx="3024">
                        <c:v>-61.361948407023796</c:v>
                      </c:pt>
                      <c:pt idx="3025">
                        <c:v>-61.219333282469528</c:v>
                      </c:pt>
                      <c:pt idx="3026">
                        <c:v>-61.076663779413558</c:v>
                      </c:pt>
                      <c:pt idx="3027">
                        <c:v>-60.933940023932813</c:v>
                      </c:pt>
                      <c:pt idx="3028">
                        <c:v>-60.791162143081216</c:v>
                      </c:pt>
                      <c:pt idx="3029">
                        <c:v>-60.648330263735055</c:v>
                      </c:pt>
                      <c:pt idx="3030">
                        <c:v>-60.505444512326527</c:v>
                      </c:pt>
                      <c:pt idx="3031">
                        <c:v>-60.362505016442462</c:v>
                      </c:pt>
                      <c:pt idx="3032">
                        <c:v>-60.219511902426241</c:v>
                      </c:pt>
                      <c:pt idx="3033">
                        <c:v>-60.076465297642649</c:v>
                      </c:pt>
                      <c:pt idx="3034">
                        <c:v>-59.933365329234427</c:v>
                      </c:pt>
                      <c:pt idx="3035">
                        <c:v>-59.790212123811408</c:v>
                      </c:pt>
                      <c:pt idx="3036">
                        <c:v>-59.647005809226876</c:v>
                      </c:pt>
                      <c:pt idx="3037">
                        <c:v>-59.503746512135073</c:v>
                      </c:pt>
                      <c:pt idx="3038">
                        <c:v>-59.36043436016724</c:v>
                      </c:pt>
                      <c:pt idx="3039">
                        <c:v>-59.217069480199662</c:v>
                      </c:pt>
                      <c:pt idx="3040">
                        <c:v>-59.073651999996805</c:v>
                      </c:pt>
                      <c:pt idx="3041">
                        <c:v>-58.93018204674582</c:v>
                      </c:pt>
                      <c:pt idx="3042">
                        <c:v>-58.786659747767082</c:v>
                      </c:pt>
                      <c:pt idx="3043">
                        <c:v>-58.643085231047102</c:v>
                      </c:pt>
                      <c:pt idx="3044">
                        <c:v>-58.499458623284532</c:v>
                      </c:pt>
                      <c:pt idx="3045">
                        <c:v>-58.35578005295438</c:v>
                      </c:pt>
                      <c:pt idx="3046">
                        <c:v>-58.212049647110568</c:v>
                      </c:pt>
                      <c:pt idx="3047">
                        <c:v>-58.068267533473154</c:v>
                      </c:pt>
                      <c:pt idx="3048">
                        <c:v>-57.924433839984239</c:v>
                      </c:pt>
                      <c:pt idx="3049">
                        <c:v>-57.780548694408289</c:v>
                      </c:pt>
                      <c:pt idx="3050">
                        <c:v>-57.636612224154497</c:v>
                      </c:pt>
                      <c:pt idx="3051">
                        <c:v>-57.492624557564646</c:v>
                      </c:pt>
                      <c:pt idx="3052">
                        <c:v>-57.348585822269975</c:v>
                      </c:pt>
                      <c:pt idx="3053">
                        <c:v>-57.204496146123766</c:v>
                      </c:pt>
                      <c:pt idx="3054">
                        <c:v>-57.06035565755662</c:v>
                      </c:pt>
                      <c:pt idx="3055">
                        <c:v>-56.916164484110958</c:v>
                      </c:pt>
                      <c:pt idx="3056">
                        <c:v>-56.771922754084152</c:v>
                      </c:pt>
                      <c:pt idx="3057">
                        <c:v>-56.627630595507121</c:v>
                      </c:pt>
                      <c:pt idx="3058">
                        <c:v>-56.483288136943692</c:v>
                      </c:pt>
                      <c:pt idx="3059">
                        <c:v>-56.338895505891877</c:v>
                      </c:pt>
                      <c:pt idx="3060">
                        <c:v>-56.194452831315182</c:v>
                      </c:pt>
                      <c:pt idx="3061">
                        <c:v>-56.049960241022482</c:v>
                      </c:pt>
                      <c:pt idx="3062">
                        <c:v>-55.905417863799649</c:v>
                      </c:pt>
                      <c:pt idx="3063">
                        <c:v>-55.76082582727792</c:v>
                      </c:pt>
                      <c:pt idx="3064">
                        <c:v>-55.6161842609093</c:v>
                      </c:pt>
                      <c:pt idx="3065">
                        <c:v>-55.471493292547073</c:v>
                      </c:pt>
                      <c:pt idx="3066">
                        <c:v>-55.32675305057743</c:v>
                      </c:pt>
                      <c:pt idx="3067">
                        <c:v>-55.181963664097104</c:v>
                      </c:pt>
                      <c:pt idx="3068">
                        <c:v>-55.037125261492285</c:v>
                      </c:pt>
                      <c:pt idx="3069">
                        <c:v>-54.892237971104755</c:v>
                      </c:pt>
                      <c:pt idx="3070">
                        <c:v>-54.747301922164475</c:v>
                      </c:pt>
                      <c:pt idx="3071">
                        <c:v>-54.602317242968816</c:v>
                      </c:pt>
                      <c:pt idx="3072">
                        <c:v>-54.457284062525694</c:v>
                      </c:pt>
                      <c:pt idx="3073">
                        <c:v>-54.312202509754208</c:v>
                      </c:pt>
                      <c:pt idx="3074">
                        <c:v>-54.167072713129365</c:v>
                      </c:pt>
                      <c:pt idx="3075">
                        <c:v>-54.02189480205876</c:v>
                      </c:pt>
                      <c:pt idx="3076">
                        <c:v>-53.876668905239448</c:v>
                      </c:pt>
                      <c:pt idx="3077">
                        <c:v>-53.731395151501708</c:v>
                      </c:pt>
                      <c:pt idx="3078">
                        <c:v>-53.586073670253136</c:v>
                      </c:pt>
                      <c:pt idx="3079">
                        <c:v>-53.440704590501646</c:v>
                      </c:pt>
                      <c:pt idx="3080">
                        <c:v>-53.295288040944293</c:v>
                      </c:pt>
                      <c:pt idx="3081">
                        <c:v>-53.149824151388351</c:v>
                      </c:pt>
                      <c:pt idx="3082">
                        <c:v>-53.004313050664102</c:v>
                      </c:pt>
                      <c:pt idx="3083">
                        <c:v>-52.858754868001505</c:v>
                      </c:pt>
                      <c:pt idx="3084">
                        <c:v>-52.713149732941382</c:v>
                      </c:pt>
                      <c:pt idx="3085">
                        <c:v>-52.567497774580467</c:v>
                      </c:pt>
                      <c:pt idx="3086">
                        <c:v>-52.421799122415173</c:v>
                      </c:pt>
                      <c:pt idx="3087">
                        <c:v>-52.276053905764279</c:v>
                      </c:pt>
                      <c:pt idx="3088">
                        <c:v>-52.130262254213015</c:v>
                      </c:pt>
                      <c:pt idx="3089">
                        <c:v>-51.984424297257796</c:v>
                      </c:pt>
                      <c:pt idx="3090">
                        <c:v>-51.838540164395035</c:v>
                      </c:pt>
                      <c:pt idx="3091">
                        <c:v>-51.692609985032327</c:v>
                      </c:pt>
                      <c:pt idx="3092">
                        <c:v>-51.546633889198993</c:v>
                      </c:pt>
                      <c:pt idx="3093">
                        <c:v>-51.400612006169403</c:v>
                      </c:pt>
                      <c:pt idx="3094">
                        <c:v>-51.254544465839651</c:v>
                      </c:pt>
                      <c:pt idx="3095">
                        <c:v>-51.108431397928193</c:v>
                      </c:pt>
                      <c:pt idx="3096">
                        <c:v>-50.962272932331125</c:v>
                      </c:pt>
                      <c:pt idx="3097">
                        <c:v>-50.816069198722495</c:v>
                      </c:pt>
                      <c:pt idx="3098">
                        <c:v>-50.669820326820762</c:v>
                      </c:pt>
                      <c:pt idx="3099">
                        <c:v>-50.523526447010518</c:v>
                      </c:pt>
                      <c:pt idx="3100">
                        <c:v>-50.377187688743767</c:v>
                      </c:pt>
                      <c:pt idx="3101">
                        <c:v>-50.230804182360693</c:v>
                      </c:pt>
                      <c:pt idx="3102">
                        <c:v>-50.084376057490935</c:v>
                      </c:pt>
                      <c:pt idx="3103">
                        <c:v>-49.937903444829949</c:v>
                      </c:pt>
                      <c:pt idx="3104">
                        <c:v>-49.79138647378533</c:v>
                      </c:pt>
                      <c:pt idx="3105">
                        <c:v>-49.644825274963715</c:v>
                      </c:pt>
                      <c:pt idx="3106">
                        <c:v>-49.498219978616468</c:v>
                      </c:pt>
                      <c:pt idx="3107">
                        <c:v>-49.351570714373231</c:v>
                      </c:pt>
                      <c:pt idx="3108">
                        <c:v>-49.204877613062685</c:v>
                      </c:pt>
                      <c:pt idx="3109">
                        <c:v>-49.058140804936194</c:v>
                      </c:pt>
                      <c:pt idx="3110">
                        <c:v>-48.911360420067489</c:v>
                      </c:pt>
                      <c:pt idx="3111">
                        <c:v>-48.764536589063205</c:v>
                      </c:pt>
                      <c:pt idx="3112">
                        <c:v>-48.617669442085891</c:v>
                      </c:pt>
                      <c:pt idx="3113">
                        <c:v>-48.470759110141863</c:v>
                      </c:pt>
                      <c:pt idx="3114">
                        <c:v>-48.323805722905171</c:v>
                      </c:pt>
                      <c:pt idx="3115">
                        <c:v>-48.176809411648584</c:v>
                      </c:pt>
                      <c:pt idx="3116">
                        <c:v>-48.029770306490242</c:v>
                      </c:pt>
                      <c:pt idx="3117">
                        <c:v>-47.882688538392053</c:v>
                      </c:pt>
                      <c:pt idx="3118">
                        <c:v>-47.735564237560972</c:v>
                      </c:pt>
                      <c:pt idx="3119">
                        <c:v>-47.588397535092135</c:v>
                      </c:pt>
                      <c:pt idx="3120">
                        <c:v>-47.441188561680995</c:v>
                      </c:pt>
                      <c:pt idx="3121">
                        <c:v>-47.293937447578919</c:v>
                      </c:pt>
                      <c:pt idx="3122">
                        <c:v>-47.146644324236313</c:v>
                      </c:pt>
                      <c:pt idx="3123">
                        <c:v>-46.999309322259812</c:v>
                      </c:pt>
                      <c:pt idx="3124">
                        <c:v>-46.851932572167236</c:v>
                      </c:pt>
                      <c:pt idx="3125">
                        <c:v>-46.7045142054534</c:v>
                      </c:pt>
                      <c:pt idx="3126">
                        <c:v>-46.557054352636122</c:v>
                      </c:pt>
                      <c:pt idx="3127">
                        <c:v>-46.409553145032582</c:v>
                      </c:pt>
                      <c:pt idx="3128">
                        <c:v>-46.262010713249417</c:v>
                      </c:pt>
                      <c:pt idx="3129">
                        <c:v>-46.114427188781441</c:v>
                      </c:pt>
                      <c:pt idx="3130">
                        <c:v>-45.966802702279701</c:v>
                      </c:pt>
                      <c:pt idx="3131">
                        <c:v>-45.819137385372237</c:v>
                      </c:pt>
                      <c:pt idx="3132">
                        <c:v>-45.671431368665687</c:v>
                      </c:pt>
                      <c:pt idx="3133">
                        <c:v>-45.523684783965727</c:v>
                      </c:pt>
                      <c:pt idx="3134">
                        <c:v>-45.375897761967813</c:v>
                      </c:pt>
                      <c:pt idx="3135">
                        <c:v>-45.228070434344396</c:v>
                      </c:pt>
                      <c:pt idx="3136">
                        <c:v>-45.080202932012973</c:v>
                      </c:pt>
                      <c:pt idx="3137">
                        <c:v>-44.932295386734815</c:v>
                      </c:pt>
                      <c:pt idx="3138">
                        <c:v>-44.784347929649464</c:v>
                      </c:pt>
                      <c:pt idx="3139">
                        <c:v>-44.636360692340553</c:v>
                      </c:pt>
                      <c:pt idx="3140">
                        <c:v>-44.488333805903217</c:v>
                      </c:pt>
                      <c:pt idx="3141">
                        <c:v>-44.340267402187543</c:v>
                      </c:pt>
                      <c:pt idx="3142">
                        <c:v>-44.192161612688345</c:v>
                      </c:pt>
                      <c:pt idx="3143">
                        <c:v>-44.044016568811621</c:v>
                      </c:pt>
                      <c:pt idx="3144">
                        <c:v>-43.895832402007777</c:v>
                      </c:pt>
                      <c:pt idx="3145">
                        <c:v>-43.74760924448217</c:v>
                      </c:pt>
                      <c:pt idx="3146">
                        <c:v>-43.599347227107891</c:v>
                      </c:pt>
                      <c:pt idx="3147">
                        <c:v>-43.451046482223525</c:v>
                      </c:pt>
                      <c:pt idx="3148">
                        <c:v>-43.302707141368302</c:v>
                      </c:pt>
                      <c:pt idx="3149">
                        <c:v>-43.154329336259067</c:v>
                      </c:pt>
                      <c:pt idx="3150">
                        <c:v>-43.005913198390644</c:v>
                      </c:pt>
                      <c:pt idx="3151">
                        <c:v>-42.857458860234843</c:v>
                      </c:pt>
                      <c:pt idx="3152">
                        <c:v>-42.708966453153252</c:v>
                      </c:pt>
                      <c:pt idx="3153">
                        <c:v>-42.560436109440047</c:v>
                      </c:pt>
                      <c:pt idx="3154">
                        <c:v>-42.411867960590044</c:v>
                      </c:pt>
                      <c:pt idx="3155">
                        <c:v>-42.263262138853008</c:v>
                      </c:pt>
                      <c:pt idx="3156">
                        <c:v>-42.114618776167845</c:v>
                      </c:pt>
                      <c:pt idx="3157">
                        <c:v>-41.965938004606684</c:v>
                      </c:pt>
                      <c:pt idx="3158">
                        <c:v>-41.817219956108431</c:v>
                      </c:pt>
                      <c:pt idx="3159">
                        <c:v>-41.668464763056079</c:v>
                      </c:pt>
                      <c:pt idx="3160">
                        <c:v>-41.519672557122078</c:v>
                      </c:pt>
                      <c:pt idx="3161">
                        <c:v>-41.370843470955876</c:v>
                      </c:pt>
                      <c:pt idx="3162">
                        <c:v>-41.221977636496376</c:v>
                      </c:pt>
                      <c:pt idx="3163">
                        <c:v>-41.073075185993346</c:v>
                      </c:pt>
                      <c:pt idx="3164">
                        <c:v>-40.924136251563326</c:v>
                      </c:pt>
                      <c:pt idx="3165">
                        <c:v>-40.775160966166624</c:v>
                      </c:pt>
                      <c:pt idx="3166">
                        <c:v>-40.62614946112042</c:v>
                      </c:pt>
                      <c:pt idx="3167">
                        <c:v>-40.477101869695886</c:v>
                      </c:pt>
                      <c:pt idx="3168">
                        <c:v>-40.328018323743109</c:v>
                      </c:pt>
                      <c:pt idx="3169">
                        <c:v>-40.178898955822717</c:v>
                      </c:pt>
                      <c:pt idx="3170">
                        <c:v>-40.029743898450931</c:v>
                      </c:pt>
                      <c:pt idx="3171">
                        <c:v>-39.880553284099562</c:v>
                      </c:pt>
                      <c:pt idx="3172">
                        <c:v>-39.731327245284831</c:v>
                      </c:pt>
                      <c:pt idx="3173">
                        <c:v>-39.582065914522957</c:v>
                      </c:pt>
                      <c:pt idx="3174">
                        <c:v>-39.432769424507796</c:v>
                      </c:pt>
                      <c:pt idx="3175">
                        <c:v>-39.283437907666752</c:v>
                      </c:pt>
                      <c:pt idx="3176">
                        <c:v>-39.13407149664927</c:v>
                      </c:pt>
                      <c:pt idx="3177">
                        <c:v>-38.984670324548887</c:v>
                      </c:pt>
                      <c:pt idx="3178">
                        <c:v>-38.835234523526552</c:v>
                      </c:pt>
                      <c:pt idx="3179">
                        <c:v>-38.685764226542574</c:v>
                      </c:pt>
                      <c:pt idx="3180">
                        <c:v>-38.536259566512854</c:v>
                      </c:pt>
                      <c:pt idx="3181">
                        <c:v>-38.386720675820385</c:v>
                      </c:pt>
                      <c:pt idx="3182">
                        <c:v>-38.237147688002793</c:v>
                      </c:pt>
                      <c:pt idx="3183">
                        <c:v>-38.087540735132208</c:v>
                      </c:pt>
                      <c:pt idx="3184">
                        <c:v>-37.937899950524212</c:v>
                      </c:pt>
                      <c:pt idx="3185">
                        <c:v>-37.788225467227932</c:v>
                      </c:pt>
                      <c:pt idx="3186">
                        <c:v>-37.638517417759587</c:v>
                      </c:pt>
                      <c:pt idx="3187">
                        <c:v>-37.488775935479168</c:v>
                      </c:pt>
                      <c:pt idx="3188">
                        <c:v>-37.339001153213758</c:v>
                      </c:pt>
                      <c:pt idx="3189">
                        <c:v>-37.189193203968074</c:v>
                      </c:pt>
                      <c:pt idx="3190">
                        <c:v>-37.039352221057698</c:v>
                      </c:pt>
                      <c:pt idx="3191">
                        <c:v>-36.889478337442938</c:v>
                      </c:pt>
                      <c:pt idx="3192">
                        <c:v>-36.739571685817651</c:v>
                      </c:pt>
                      <c:pt idx="3193">
                        <c:v>-36.589632400207961</c:v>
                      </c:pt>
                      <c:pt idx="3194">
                        <c:v>-36.439660613085678</c:v>
                      </c:pt>
                      <c:pt idx="3195">
                        <c:v>-36.289656457988428</c:v>
                      </c:pt>
                      <c:pt idx="3196">
                        <c:v>-36.139620068142975</c:v>
                      </c:pt>
                      <c:pt idx="3197">
                        <c:v>-35.989551576598444</c:v>
                      </c:pt>
                      <c:pt idx="3198">
                        <c:v>-35.839451116848053</c:v>
                      </c:pt>
                      <c:pt idx="3199">
                        <c:v>-35.689318822429428</c:v>
                      </c:pt>
                      <c:pt idx="3200">
                        <c:v>-35.539154826258468</c:v>
                      </c:pt>
                      <c:pt idx="3201">
                        <c:v>-35.388959261739572</c:v>
                      </c:pt>
                      <c:pt idx="3202">
                        <c:v>-35.238732262987682</c:v>
                      </c:pt>
                      <c:pt idx="3203">
                        <c:v>-35.088473962385791</c:v>
                      </c:pt>
                      <c:pt idx="3204">
                        <c:v>-34.938184494315294</c:v>
                      </c:pt>
                      <c:pt idx="3205">
                        <c:v>-34.787863991647683</c:v>
                      </c:pt>
                      <c:pt idx="3206">
                        <c:v>-34.637512588275854</c:v>
                      </c:pt>
                      <c:pt idx="3207">
                        <c:v>-34.487130417826251</c:v>
                      </c:pt>
                      <c:pt idx="3208">
                        <c:v>-34.336717613392409</c:v>
                      </c:pt>
                      <c:pt idx="3209">
                        <c:v>-34.186274308867226</c:v>
                      </c:pt>
                      <c:pt idx="3210">
                        <c:v>-34.035800638321234</c:v>
                      </c:pt>
                      <c:pt idx="3211">
                        <c:v>-33.885296734448289</c:v>
                      </c:pt>
                      <c:pt idx="3212">
                        <c:v>-33.734762731674195</c:v>
                      </c:pt>
                      <c:pt idx="3213">
                        <c:v>-33.584198763714213</c:v>
                      </c:pt>
                      <c:pt idx="3214">
                        <c:v>-33.433604963839514</c:v>
                      </c:pt>
                      <c:pt idx="3215">
                        <c:v>-33.282981466120631</c:v>
                      </c:pt>
                      <c:pt idx="3216">
                        <c:v>-33.132328404450462</c:v>
                      </c:pt>
                      <c:pt idx="3217">
                        <c:v>-32.981645912455448</c:v>
                      </c:pt>
                      <c:pt idx="3218">
                        <c:v>-32.830934124117306</c:v>
                      </c:pt>
                      <c:pt idx="3219">
                        <c:v>-32.680193173062477</c:v>
                      </c:pt>
                      <c:pt idx="3220">
                        <c:v>-32.529423193405904</c:v>
                      </c:pt>
                      <c:pt idx="3221">
                        <c:v>-32.378624319218119</c:v>
                      </c:pt>
                      <c:pt idx="3222">
                        <c:v>-32.227796683814702</c:v>
                      </c:pt>
                      <c:pt idx="3223">
                        <c:v>-32.076940422109956</c:v>
                      </c:pt>
                      <c:pt idx="3224">
                        <c:v>-31.926055667463867</c:v>
                      </c:pt>
                      <c:pt idx="3225">
                        <c:v>-31.775142553813748</c:v>
                      </c:pt>
                      <c:pt idx="3226">
                        <c:v>-31.624201215540989</c:v>
                      </c:pt>
                      <c:pt idx="3227">
                        <c:v>-31.473231786804941</c:v>
                      </c:pt>
                      <c:pt idx="3228">
                        <c:v>-31.322234401276457</c:v>
                      </c:pt>
                      <c:pt idx="3229">
                        <c:v>-31.171209193514567</c:v>
                      </c:pt>
                      <c:pt idx="3230">
                        <c:v>-31.020156297234532</c:v>
                      </c:pt>
                      <c:pt idx="3231">
                        <c:v>-30.869075847173018</c:v>
                      </c:pt>
                      <c:pt idx="3232">
                        <c:v>-30.71796797691206</c:v>
                      </c:pt>
                      <c:pt idx="3233">
                        <c:v>-30.566832821277142</c:v>
                      </c:pt>
                      <c:pt idx="3234">
                        <c:v>-30.415670513850298</c:v>
                      </c:pt>
                      <c:pt idx="3235">
                        <c:v>-30.264481189634648</c:v>
                      </c:pt>
                      <c:pt idx="3236">
                        <c:v>-30.113264982345452</c:v>
                      </c:pt>
                      <c:pt idx="3237">
                        <c:v>-29.962022026452924</c:v>
                      </c:pt>
                      <c:pt idx="3238">
                        <c:v>-29.81075245673814</c:v>
                      </c:pt>
                      <c:pt idx="3239">
                        <c:v>-29.659456406694314</c:v>
                      </c:pt>
                      <c:pt idx="3240">
                        <c:v>-29.508134011546613</c:v>
                      </c:pt>
                      <c:pt idx="3241">
                        <c:v>-29.356785405276749</c:v>
                      </c:pt>
                      <c:pt idx="3242">
                        <c:v>-29.205410722488164</c:v>
                      </c:pt>
                      <c:pt idx="3243">
                        <c:v>-29.054010097384616</c:v>
                      </c:pt>
                      <c:pt idx="3244">
                        <c:v>-28.902583664969224</c:v>
                      </c:pt>
                      <c:pt idx="3245">
                        <c:v>-28.751131559090478</c:v>
                      </c:pt>
                      <c:pt idx="3246">
                        <c:v>-28.599653914751496</c:v>
                      </c:pt>
                      <c:pt idx="3247">
                        <c:v>-28.448150866378082</c:v>
                      </c:pt>
                      <c:pt idx="3248">
                        <c:v>-28.296622548396041</c:v>
                      </c:pt>
                      <c:pt idx="3249">
                        <c:v>-28.145069095764082</c:v>
                      </c:pt>
                      <c:pt idx="3250">
                        <c:v>-27.993490642641557</c:v>
                      </c:pt>
                      <c:pt idx="3251">
                        <c:v>-27.841887323987176</c:v>
                      </c:pt>
                      <c:pt idx="3252">
                        <c:v>-27.690259274493197</c:v>
                      </c:pt>
                      <c:pt idx="3253">
                        <c:v>-27.538606628629832</c:v>
                      </c:pt>
                      <c:pt idx="3254">
                        <c:v>-27.386929521222566</c:v>
                      </c:pt>
                      <c:pt idx="3255">
                        <c:v>-27.235228086830428</c:v>
                      </c:pt>
                      <c:pt idx="3256">
                        <c:v>-27.083502460589767</c:v>
                      </c:pt>
                      <c:pt idx="3257">
                        <c:v>-26.931752776926384</c:v>
                      </c:pt>
                      <c:pt idx="3258">
                        <c:v>-26.779979170665765</c:v>
                      </c:pt>
                      <c:pt idx="3259">
                        <c:v>-26.628181776899847</c:v>
                      </c:pt>
                      <c:pt idx="3260">
                        <c:v>-26.476360730187661</c:v>
                      </c:pt>
                      <c:pt idx="3261">
                        <c:v>-26.324516165310282</c:v>
                      </c:pt>
                      <c:pt idx="3262">
                        <c:v>-26.172648217448465</c:v>
                      </c:pt>
                      <c:pt idx="3263">
                        <c:v>-26.020757021516513</c:v>
                      </c:pt>
                      <c:pt idx="3264">
                        <c:v>-25.868842711984637</c:v>
                      </c:pt>
                      <c:pt idx="3265">
                        <c:v>-25.716905424255639</c:v>
                      </c:pt>
                      <c:pt idx="3266">
                        <c:v>-25.564945293155002</c:v>
                      </c:pt>
                      <c:pt idx="3267">
                        <c:v>-25.412962453286166</c:v>
                      </c:pt>
                      <c:pt idx="3268">
                        <c:v>-25.26095704049602</c:v>
                      </c:pt>
                      <c:pt idx="3269">
                        <c:v>-25.108929188899506</c:v>
                      </c:pt>
                      <c:pt idx="3270">
                        <c:v>-24.956879034210285</c:v>
                      </c:pt>
                      <c:pt idx="3271">
                        <c:v>-24.80480671094298</c:v>
                      </c:pt>
                      <c:pt idx="3272">
                        <c:v>-24.652712354678027</c:v>
                      </c:pt>
                      <c:pt idx="3273">
                        <c:v>-24.500596100107682</c:v>
                      </c:pt>
                      <c:pt idx="3274">
                        <c:v>-24.348458082767973</c:v>
                      </c:pt>
                      <c:pt idx="3275">
                        <c:v>-24.19629843721793</c:v>
                      </c:pt>
                      <c:pt idx="3276">
                        <c:v>-24.04411729939326</c:v>
                      </c:pt>
                      <c:pt idx="3277">
                        <c:v>-23.891914803675359</c:v>
                      </c:pt>
                      <c:pt idx="3278">
                        <c:v>-23.739691085866706</c:v>
                      </c:pt>
                      <c:pt idx="3279">
                        <c:v>-23.587446280703968</c:v>
                      </c:pt>
                      <c:pt idx="3280">
                        <c:v>-23.435180523856399</c:v>
                      </c:pt>
                      <c:pt idx="3281">
                        <c:v>-23.2828939502383</c:v>
                      </c:pt>
                      <c:pt idx="3282">
                        <c:v>-23.130586695296881</c:v>
                      </c:pt>
                      <c:pt idx="3283">
                        <c:v>-22.978258894257305</c:v>
                      </c:pt>
                      <c:pt idx="3284">
                        <c:v>-22.8259106826556</c:v>
                      </c:pt>
                      <c:pt idx="3285">
                        <c:v>-22.67354219531725</c:v>
                      </c:pt>
                      <c:pt idx="3286">
                        <c:v>-22.521153567955917</c:v>
                      </c:pt>
                      <c:pt idx="3287">
                        <c:v>-22.36874493601881</c:v>
                      </c:pt>
                      <c:pt idx="3288">
                        <c:v>-22.216316434464641</c:v>
                      </c:pt>
                      <c:pt idx="3289">
                        <c:v>-22.063868199229116</c:v>
                      </c:pt>
                      <c:pt idx="3290">
                        <c:v>-21.911400365226537</c:v>
                      </c:pt>
                      <c:pt idx="3291">
                        <c:v>-21.758913068392612</c:v>
                      </c:pt>
                      <c:pt idx="3292">
                        <c:v>-21.606406443508419</c:v>
                      </c:pt>
                      <c:pt idx="3293">
                        <c:v>-21.453880626554067</c:v>
                      </c:pt>
                      <c:pt idx="3294">
                        <c:v>-21.301335753065587</c:v>
                      </c:pt>
                      <c:pt idx="3295">
                        <c:v>-21.148771958179324</c:v>
                      </c:pt>
                      <c:pt idx="3296">
                        <c:v>-20.996189377653351</c:v>
                      </c:pt>
                      <c:pt idx="3297">
                        <c:v>-20.843588146979286</c:v>
                      </c:pt>
                      <c:pt idx="3298">
                        <c:v>-20.690968401648746</c:v>
                      </c:pt>
                      <c:pt idx="3299">
                        <c:v>-20.538330277330985</c:v>
                      </c:pt>
                      <c:pt idx="3300">
                        <c:v>-20.385673909428803</c:v>
                      </c:pt>
                      <c:pt idx="3301">
                        <c:v>-20.232999433833498</c:v>
                      </c:pt>
                      <c:pt idx="3302">
                        <c:v>-20.080306985725827</c:v>
                      </c:pt>
                      <c:pt idx="3303">
                        <c:v>-19.927596701307948</c:v>
                      </c:pt>
                      <c:pt idx="3304">
                        <c:v>-19.774868715760618</c:v>
                      </c:pt>
                      <c:pt idx="3305">
                        <c:v>-19.622123164708682</c:v>
                      </c:pt>
                      <c:pt idx="3306">
                        <c:v>-19.46936018439871</c:v>
                      </c:pt>
                      <c:pt idx="3307">
                        <c:v>-19.316579909967047</c:v>
                      </c:pt>
                      <c:pt idx="3308">
                        <c:v>-19.163782477171765</c:v>
                      </c:pt>
                      <c:pt idx="3309">
                        <c:v>-19.010968022215025</c:v>
                      </c:pt>
                      <c:pt idx="3310">
                        <c:v>-18.858136680233173</c:v>
                      </c:pt>
                      <c:pt idx="3311">
                        <c:v>-18.705288587206326</c:v>
                      </c:pt>
                      <c:pt idx="3312">
                        <c:v>-18.552423879114599</c:v>
                      </c:pt>
                      <c:pt idx="3313">
                        <c:v>-18.399542691582838</c:v>
                      </c:pt>
                      <c:pt idx="3314">
                        <c:v>-18.246645160147068</c:v>
                      </c:pt>
                      <c:pt idx="3315">
                        <c:v>-18.093731421098269</c:v>
                      </c:pt>
                      <c:pt idx="3316">
                        <c:v>-17.940801609839241</c:v>
                      </c:pt>
                      <c:pt idx="3317">
                        <c:v>-17.787855862527735</c:v>
                      </c:pt>
                      <c:pt idx="3318">
                        <c:v>-17.63489431505505</c:v>
                      </c:pt>
                      <c:pt idx="3319">
                        <c:v>-17.481917102779576</c:v>
                      </c:pt>
                      <c:pt idx="3320">
                        <c:v>-17.328924362258746</c:v>
                      </c:pt>
                      <c:pt idx="3321">
                        <c:v>-17.17591622889536</c:v>
                      </c:pt>
                      <c:pt idx="3322">
                        <c:v>-17.02289283884717</c:v>
                      </c:pt>
                      <c:pt idx="3323">
                        <c:v>-16.869854327872247</c:v>
                      </c:pt>
                      <c:pt idx="3324">
                        <c:v>-16.716800832261569</c:v>
                      </c:pt>
                      <c:pt idx="3325">
                        <c:v>-16.563732487329119</c:v>
                      </c:pt>
                      <c:pt idx="3326">
                        <c:v>-16.410649429765556</c:v>
                      </c:pt>
                      <c:pt idx="3327">
                        <c:v>-16.257551795106906</c:v>
                      </c:pt>
                      <c:pt idx="3328">
                        <c:v>-16.104439719244468</c:v>
                      </c:pt>
                      <c:pt idx="3329">
                        <c:v>-15.951313338735671</c:v>
                      </c:pt>
                      <c:pt idx="3330">
                        <c:v>-15.798172788983321</c:v>
                      </c:pt>
                      <c:pt idx="3331">
                        <c:v>-15.645018206189574</c:v>
                      </c:pt>
                      <c:pt idx="3332">
                        <c:v>-15.491849726778637</c:v>
                      </c:pt>
                      <c:pt idx="3333">
                        <c:v>-15.3386674865974</c:v>
                      </c:pt>
                      <c:pt idx="3334">
                        <c:v>-15.185471621137479</c:v>
                      </c:pt>
                      <c:pt idx="3335">
                        <c:v>-15.03226226726717</c:v>
                      </c:pt>
                      <c:pt idx="3336">
                        <c:v>-14.879039560833361</c:v>
                      </c:pt>
                      <c:pt idx="3337">
                        <c:v>-14.72580363777176</c:v>
                      </c:pt>
                      <c:pt idx="3338">
                        <c:v>-14.572554634151301</c:v>
                      </c:pt>
                      <c:pt idx="3339">
                        <c:v>-14.419292686573824</c:v>
                      </c:pt>
                      <c:pt idx="3340">
                        <c:v>-14.266017930752993</c:v>
                      </c:pt>
                      <c:pt idx="3341">
                        <c:v>-14.112730502713331</c:v>
                      </c:pt>
                      <c:pt idx="3342">
                        <c:v>-13.95943053910109</c:v>
                      </c:pt>
                      <c:pt idx="3343">
                        <c:v>-13.806118175718749</c:v>
                      </c:pt>
                      <c:pt idx="3344">
                        <c:v>-13.652793548857288</c:v>
                      </c:pt>
                      <c:pt idx="3345">
                        <c:v>-13.499456794807683</c:v>
                      </c:pt>
                      <c:pt idx="3346">
                        <c:v>-13.346108049372416</c:v>
                      </c:pt>
                      <c:pt idx="3347">
                        <c:v>-13.192747449464191</c:v>
                      </c:pt>
                      <c:pt idx="3348">
                        <c:v>-13.03937513075226</c:v>
                      </c:pt>
                      <c:pt idx="3349">
                        <c:v>-12.885991229483194</c:v>
                      </c:pt>
                      <c:pt idx="3350">
                        <c:v>-12.732595882170015</c:v>
                      </c:pt>
                      <c:pt idx="3351">
                        <c:v>-12.579189224837249</c:v>
                      </c:pt>
                      <c:pt idx="3352">
                        <c:v>-12.425771394131145</c:v>
                      </c:pt>
                      <c:pt idx="3353">
                        <c:v>-12.272342525809774</c:v>
                      </c:pt>
                      <c:pt idx="3354">
                        <c:v>-12.118902756519388</c:v>
                      </c:pt>
                      <c:pt idx="3355">
                        <c:v>-11.965452222373328</c:v>
                      </c:pt>
                      <c:pt idx="3356">
                        <c:v>-11.811991059573755</c:v>
                      </c:pt>
                      <c:pt idx="3357">
                        <c:v>-11.658519405033372</c:v>
                      </c:pt>
                      <c:pt idx="3358">
                        <c:v>-11.505037394288207</c:v>
                      </c:pt>
                      <c:pt idx="3359">
                        <c:v>-11.351545164162145</c:v>
                      </c:pt>
                      <c:pt idx="3360">
                        <c:v>-11.198042850946164</c:v>
                      </c:pt>
                      <c:pt idx="3361">
                        <c:v>-11.044530590709199</c:v>
                      </c:pt>
                      <c:pt idx="3362">
                        <c:v>-10.891008520275134</c:v>
                      </c:pt>
                      <c:pt idx="3363">
                        <c:v>-10.737476775446453</c:v>
                      </c:pt>
                      <c:pt idx="3364">
                        <c:v>-10.583935493002627</c:v>
                      </c:pt>
                      <c:pt idx="3365">
                        <c:v>-10.430384809367865</c:v>
                      </c:pt>
                      <c:pt idx="3366">
                        <c:v>-10.2768248606111</c:v>
                      </c:pt>
                      <c:pt idx="3367">
                        <c:v>-10.123255783334173</c:v>
                      </c:pt>
                      <c:pt idx="3368">
                        <c:v>-9.9696777140501069</c:v>
                      </c:pt>
                      <c:pt idx="3369">
                        <c:v>-9.8160907890942894</c:v>
                      </c:pt>
                      <c:pt idx="3370">
                        <c:v>-9.6624951447132901</c:v>
                      </c:pt>
                      <c:pt idx="3371">
                        <c:v>-9.5088909173313141</c:v>
                      </c:pt>
                      <c:pt idx="3372">
                        <c:v>-9.3552782439054738</c:v>
                      </c:pt>
                      <c:pt idx="3373">
                        <c:v>-9.2016572603714764</c:v>
                      </c:pt>
                      <c:pt idx="3374">
                        <c:v>-9.0480281033755716</c:v>
                      </c:pt>
                      <c:pt idx="3375">
                        <c:v>-8.8943909091199203</c:v>
                      </c:pt>
                      <c:pt idx="3376">
                        <c:v>-8.7407458146504524</c:v>
                      </c:pt>
                      <c:pt idx="3377">
                        <c:v>-8.5870929555476039</c:v>
                      </c:pt>
                      <c:pt idx="3378">
                        <c:v>-8.4334324694790297</c:v>
                      </c:pt>
                      <c:pt idx="3379">
                        <c:v>-8.2797644919807567</c:v>
                      </c:pt>
                      <c:pt idx="3380">
                        <c:v>-8.1260891596990348</c:v>
                      </c:pt>
                      <c:pt idx="3381">
                        <c:v>-7.9724066095465664</c:v>
                      </c:pt>
                      <c:pt idx="3382">
                        <c:v>-7.818716977769923</c:v>
                      </c:pt>
                      <c:pt idx="3383">
                        <c:v>-7.6650204007933089</c:v>
                      </c:pt>
                      <c:pt idx="3384">
                        <c:v>-7.5113170153073829</c:v>
                      </c:pt>
                      <c:pt idx="3385">
                        <c:v>-7.3576069579583949</c:v>
                      </c:pt>
                      <c:pt idx="3386">
                        <c:v>-7.2038903647264609</c:v>
                      </c:pt>
                      <c:pt idx="3387">
                        <c:v>-7.0501673729239647</c:v>
                      </c:pt>
                      <c:pt idx="3388">
                        <c:v>-6.8964381184422043</c:v>
                      </c:pt>
                      <c:pt idx="3389">
                        <c:v>-6.7427027382827012</c:v>
                      </c:pt>
                      <c:pt idx="3390">
                        <c:v>-6.5889613686920248</c:v>
                      </c:pt>
                      <c:pt idx="3391">
                        <c:v>-6.435214146272016</c:v>
                      </c:pt>
                      <c:pt idx="3392">
                        <c:v>-6.2814612079797874</c:v>
                      </c:pt>
                      <c:pt idx="3393">
                        <c:v>-6.1277026899286815</c:v>
                      </c:pt>
                      <c:pt idx="3394">
                        <c:v>-5.9739387287649484</c:v>
                      </c:pt>
                      <c:pt idx="3395">
                        <c:v>-5.8201694613124735</c:v>
                      </c:pt>
                      <c:pt idx="3396">
                        <c:v>-5.6663950238178264</c:v>
                      </c:pt>
                      <c:pt idx="3397">
                        <c:v>-5.5126155533269374</c:v>
                      </c:pt>
                      <c:pt idx="3398">
                        <c:v>-5.3588311861307858</c:v>
                      </c:pt>
                      <c:pt idx="3399">
                        <c:v>-5.2050420585647572</c:v>
                      </c:pt>
                      <c:pt idx="3400">
                        <c:v>-5.0512483079856452</c:v>
                      </c:pt>
                      <c:pt idx="3401">
                        <c:v>-4.897450070240339</c:v>
                      </c:pt>
                      <c:pt idx="3402">
                        <c:v>-4.7436474824635866</c:v>
                      </c:pt>
                      <c:pt idx="3403">
                        <c:v>-4.5898406809463665</c:v>
                      </c:pt>
                      <c:pt idx="3404">
                        <c:v>-4.4360298024237466</c:v>
                      </c:pt>
                      <c:pt idx="3405">
                        <c:v>-4.2822149837196122</c:v>
                      </c:pt>
                      <c:pt idx="3406">
                        <c:v>-4.1283963610361241</c:v>
                      </c:pt>
                      <c:pt idx="3407">
                        <c:v>-3.974574071374803</c:v>
                      </c:pt>
                      <c:pt idx="3408">
                        <c:v>-3.820748251248673</c:v>
                      </c:pt>
                      <c:pt idx="3409">
                        <c:v>-3.6669190373039835</c:v>
                      </c:pt>
                      <c:pt idx="3410">
                        <c:v>-3.5130865660093487</c:v>
                      </c:pt>
                      <c:pt idx="3411">
                        <c:v>-3.3592509743218808</c:v>
                      </c:pt>
                      <c:pt idx="3412">
                        <c:v>-3.2054123986213763</c:v>
                      </c:pt>
                      <c:pt idx="3413">
                        <c:v>-3.0515709758649474</c:v>
                      </c:pt>
                      <c:pt idx="3414">
                        <c:v>-2.8977268424323905</c:v>
                      </c:pt>
                      <c:pt idx="3415">
                        <c:v>-2.7438801348811377</c:v>
                      </c:pt>
                      <c:pt idx="3416">
                        <c:v>-2.5900309900794838</c:v>
                      </c:pt>
                      <c:pt idx="3417">
                        <c:v>-2.4361795448513135</c:v>
                      </c:pt>
                      <c:pt idx="3418">
                        <c:v>-2.2823259354431968</c:v>
                      </c:pt>
                      <c:pt idx="3419">
                        <c:v>-2.128470298901064</c:v>
                      </c:pt>
                      <c:pt idx="3420">
                        <c:v>-1.9746127714714843</c:v>
                      </c:pt>
                      <c:pt idx="3421">
                        <c:v>-1.8207534902892062</c:v>
                      </c:pt>
                      <c:pt idx="3422">
                        <c:v>-1.6668925917784347</c:v>
                      </c:pt>
                      <c:pt idx="3423">
                        <c:v>-1.513030212452193</c:v>
                      </c:pt>
                      <c:pt idx="3424">
                        <c:v>-1.3591664894452291</c:v>
                      </c:pt>
                      <c:pt idx="3425">
                        <c:v>-1.205301558826477</c:v>
                      </c:pt>
                      <c:pt idx="3426">
                        <c:v>-1.0514355577306844</c:v>
                      </c:pt>
                      <c:pt idx="3427">
                        <c:v>-0.89756862275969229</c:v>
                      </c:pt>
                      <c:pt idx="3428">
                        <c:v>-0.74370089029329722</c:v>
                      </c:pt>
                      <c:pt idx="3429">
                        <c:v>-0.58983249737742938</c:v>
                      </c:pt>
                      <c:pt idx="3430">
                        <c:v>-0.43596358043629374</c:v>
                      </c:pt>
                      <c:pt idx="3431">
                        <c:v>-0.28209427656022967</c:v>
                      </c:pt>
                      <c:pt idx="3432">
                        <c:v>-0.12822472172935306</c:v>
                      </c:pt>
                      <c:pt idx="3433">
                        <c:v>2.5644946965996947E-2</c:v>
                      </c:pt>
                      <c:pt idx="3434">
                        <c:v>0.17951459270193479</c:v>
                      </c:pt>
                      <c:pt idx="3435">
                        <c:v>0.33338407909866419</c:v>
                      </c:pt>
                      <c:pt idx="3436">
                        <c:v>0.48725326915466377</c:v>
                      </c:pt>
                      <c:pt idx="3437">
                        <c:v>0.64112202666777307</c:v>
                      </c:pt>
                      <c:pt idx="3438">
                        <c:v>0.79499021459206165</c:v>
                      </c:pt>
                      <c:pt idx="3439">
                        <c:v>0.94885769641450668</c:v>
                      </c:pt>
                      <c:pt idx="3440">
                        <c:v>1.1027243353112226</c:v>
                      </c:pt>
                      <c:pt idx="3441">
                        <c:v>1.2565899946803682</c:v>
                      </c:pt>
                      <c:pt idx="3442">
                        <c:v>1.4104545380089204</c:v>
                      </c:pt>
                      <c:pt idx="3443">
                        <c:v>1.5643178282509493</c:v>
                      </c:pt>
                      <c:pt idx="3444">
                        <c:v>1.7181797292487031</c:v>
                      </c:pt>
                      <c:pt idx="3445">
                        <c:v>1.8720401038230248</c:v>
                      </c:pt>
                      <c:pt idx="3446">
                        <c:v>2.0258988156385271</c:v>
                      </c:pt>
                      <c:pt idx="3447">
                        <c:v>2.1797557279157331</c:v>
                      </c:pt>
                      <c:pt idx="3448">
                        <c:v>2.3336107038751663</c:v>
                      </c:pt>
                      <c:pt idx="3449">
                        <c:v>2.4874636071814393</c:v>
                      </c:pt>
                      <c:pt idx="3450">
                        <c:v>2.6413143007886219</c:v>
                      </c:pt>
                      <c:pt idx="3451">
                        <c:v>2.7951626482280996</c:v>
                      </c:pt>
                      <c:pt idx="3452">
                        <c:v>2.94900851298685</c:v>
                      </c:pt>
                      <c:pt idx="3453">
                        <c:v>3.1028517580189425</c:v>
                      </c:pt>
                      <c:pt idx="3454">
                        <c:v>3.2566922470333988</c:v>
                      </c:pt>
                      <c:pt idx="3455">
                        <c:v>3.4105298432063331</c:v>
                      </c:pt>
                      <c:pt idx="3456">
                        <c:v>3.5643644099359046</c:v>
                      </c:pt>
                      <c:pt idx="3457">
                        <c:v>3.7181958105314545</c:v>
                      </c:pt>
                      <c:pt idx="3458">
                        <c:v>3.8720239084799597</c:v>
                      </c:pt>
                      <c:pt idx="3459">
                        <c:v>4.0258485670019439</c:v>
                      </c:pt>
                      <c:pt idx="3460">
                        <c:v>4.1796696494067476</c:v>
                      </c:pt>
                      <c:pt idx="3461">
                        <c:v>4.3334870193145747</c:v>
                      </c:pt>
                      <c:pt idx="3462">
                        <c:v>4.4873005398571308</c:v>
                      </c:pt>
                      <c:pt idx="3463">
                        <c:v>4.6411100746102107</c:v>
                      </c:pt>
                      <c:pt idx="3464">
                        <c:v>4.7949154866167021</c:v>
                      </c:pt>
                      <c:pt idx="3465">
                        <c:v>4.9487166394968085</c:v>
                      </c:pt>
                      <c:pt idx="3466">
                        <c:v>5.1025133968707337</c:v>
                      </c:pt>
                      <c:pt idx="3467">
                        <c:v>5.2563056215593207</c:v>
                      </c:pt>
                      <c:pt idx="3468">
                        <c:v>5.4100931774048178</c:v>
                      </c:pt>
                      <c:pt idx="3469">
                        <c:v>5.5638759277165653</c:v>
                      </c:pt>
                      <c:pt idx="3470">
                        <c:v>5.7176537356262704</c:v>
                      </c:pt>
                      <c:pt idx="3471">
                        <c:v>5.8714264650649985</c:v>
                      </c:pt>
                      <c:pt idx="3472">
                        <c:v>6.0251939788535926</c:v>
                      </c:pt>
                      <c:pt idx="3473">
                        <c:v>6.1789561406566653</c:v>
                      </c:pt>
                      <c:pt idx="3474">
                        <c:v>6.332712814227647</c:v>
                      </c:pt>
                      <c:pt idx="3475">
                        <c:v>6.4864638622985629</c:v>
                      </c:pt>
                      <c:pt idx="3476">
                        <c:v>6.6402091490225237</c:v>
                      </c:pt>
                      <c:pt idx="3477">
                        <c:v>6.7939485371315547</c:v>
                      </c:pt>
                      <c:pt idx="3478">
                        <c:v>6.9476818906011308</c:v>
                      </c:pt>
                      <c:pt idx="3479">
                        <c:v>7.1014090727850023</c:v>
                      </c:pt>
                      <c:pt idx="3480">
                        <c:v>7.2551299469036925</c:v>
                      </c:pt>
                      <c:pt idx="3481">
                        <c:v>7.4088443764885872</c:v>
                      </c:pt>
                      <c:pt idx="3482">
                        <c:v>7.5625522253375257</c:v>
                      </c:pt>
                      <c:pt idx="3483">
                        <c:v>7.7162533564489868</c:v>
                      </c:pt>
                      <c:pt idx="3484">
                        <c:v>7.8699476333987652</c:v>
                      </c:pt>
                      <c:pt idx="3485">
                        <c:v>8.0236349198958834</c:v>
                      </c:pt>
                      <c:pt idx="3486">
                        <c:v>8.1773150791608629</c:v>
                      </c:pt>
                      <c:pt idx="3487">
                        <c:v>8.3309879750803617</c:v>
                      </c:pt>
                      <c:pt idx="3488">
                        <c:v>8.4846534705640408</c:v>
                      </c:pt>
                      <c:pt idx="3489">
                        <c:v>8.6383114295873753</c:v>
                      </c:pt>
                      <c:pt idx="3490">
                        <c:v>8.7919617155485241</c:v>
                      </c:pt>
                      <c:pt idx="3491">
                        <c:v>8.9456041917124196</c:v>
                      </c:pt>
                      <c:pt idx="3492">
                        <c:v>9.0992387220989457</c:v>
                      </c:pt>
                      <c:pt idx="3493">
                        <c:v>9.252865169795399</c:v>
                      </c:pt>
                      <c:pt idx="3494">
                        <c:v>9.406483398466392</c:v>
                      </c:pt>
                      <c:pt idx="3495">
                        <c:v>9.5600932717321285</c:v>
                      </c:pt>
                      <c:pt idx="3496">
                        <c:v>9.713694653257221</c:v>
                      </c:pt>
                      <c:pt idx="3497">
                        <c:v>9.8672874061733751</c:v>
                      </c:pt>
                      <c:pt idx="3498">
                        <c:v>10.020871394633701</c:v>
                      </c:pt>
                      <c:pt idx="3499">
                        <c:v>10.174446481725496</c:v>
                      </c:pt>
                      <c:pt idx="3500">
                        <c:v>10.328012531113373</c:v>
                      </c:pt>
                      <c:pt idx="3501">
                        <c:v>10.481569406772806</c:v>
                      </c:pt>
                      <c:pt idx="3502">
                        <c:v>10.635116971924319</c:v>
                      </c:pt>
                      <c:pt idx="3503">
                        <c:v>10.788655090054888</c:v>
                      </c:pt>
                      <c:pt idx="3504">
                        <c:v>10.942183625495259</c:v>
                      </c:pt>
                      <c:pt idx="3505">
                        <c:v>11.095702440755415</c:v>
                      </c:pt>
                      <c:pt idx="3506">
                        <c:v>11.249211400565782</c:v>
                      </c:pt>
                      <c:pt idx="3507">
                        <c:v>11.402710368058065</c:v>
                      </c:pt>
                      <c:pt idx="3508">
                        <c:v>11.556199206763649</c:v>
                      </c:pt>
                      <c:pt idx="3509">
                        <c:v>11.709677780613601</c:v>
                      </c:pt>
                      <c:pt idx="3510">
                        <c:v>11.863145953183716</c:v>
                      </c:pt>
                      <c:pt idx="3511">
                        <c:v>12.016603588049788</c:v>
                      </c:pt>
                      <c:pt idx="3512">
                        <c:v>12.170050549054066</c:v>
                      </c:pt>
                      <c:pt idx="3513">
                        <c:v>12.323486699816753</c:v>
                      </c:pt>
                      <c:pt idx="3514">
                        <c:v>12.476911904091279</c:v>
                      </c:pt>
                      <c:pt idx="3515">
                        <c:v>12.630326025719894</c:v>
                      </c:pt>
                      <c:pt idx="3516">
                        <c:v>12.783728927878711</c:v>
                      </c:pt>
                      <c:pt idx="3517">
                        <c:v>12.937120475076112</c:v>
                      </c:pt>
                      <c:pt idx="3518">
                        <c:v>13.090500530665848</c:v>
                      </c:pt>
                      <c:pt idx="3519">
                        <c:v>13.243868958134895</c:v>
                      </c:pt>
                      <c:pt idx="3520">
                        <c:v>13.397225621814</c:v>
                      </c:pt>
                      <c:pt idx="3521">
                        <c:v>13.550570385323367</c:v>
                      </c:pt>
                      <c:pt idx="3522">
                        <c:v>13.703903111972336</c:v>
                      </c:pt>
                      <c:pt idx="3523">
                        <c:v>13.85722366626929</c:v>
                      </c:pt>
                      <c:pt idx="3524">
                        <c:v>14.010531911434752</c:v>
                      </c:pt>
                      <c:pt idx="3525">
                        <c:v>14.163827711621833</c:v>
                      </c:pt>
                      <c:pt idx="3526">
                        <c:v>14.317110930672781</c:v>
                      </c:pt>
                      <c:pt idx="3527">
                        <c:v>14.470381432341027</c:v>
                      </c:pt>
                      <c:pt idx="3528">
                        <c:v>14.62363908038</c:v>
                      </c:pt>
                      <c:pt idx="3529">
                        <c:v>14.776883738809586</c:v>
                      </c:pt>
                      <c:pt idx="3530">
                        <c:v>14.930115271472031</c:v>
                      </c:pt>
                      <c:pt idx="3531">
                        <c:v>15.08333354243163</c:v>
                      </c:pt>
                      <c:pt idx="3532">
                        <c:v>15.23653841513095</c:v>
                      </c:pt>
                      <c:pt idx="3533">
                        <c:v>15.389729753678692</c:v>
                      </c:pt>
                      <c:pt idx="3534">
                        <c:v>15.542907422316786</c:v>
                      </c:pt>
                      <c:pt idx="3535">
                        <c:v>15.696071284754252</c:v>
                      </c:pt>
                      <c:pt idx="3536">
                        <c:v>15.84922120483334</c:v>
                      </c:pt>
                      <c:pt idx="3537">
                        <c:v>16.002357046573934</c:v>
                      </c:pt>
                      <c:pt idx="3538">
                        <c:v>16.155478674129142</c:v>
                      </c:pt>
                      <c:pt idx="3539">
                        <c:v>16.308585951207988</c:v>
                      </c:pt>
                      <c:pt idx="3540">
                        <c:v>16.461678741874763</c:v>
                      </c:pt>
                      <c:pt idx="3541">
                        <c:v>16.614756910593442</c:v>
                      </c:pt>
                      <c:pt idx="3542">
                        <c:v>16.767820320628957</c:v>
                      </c:pt>
                      <c:pt idx="3543">
                        <c:v>16.920868836667324</c:v>
                      </c:pt>
                      <c:pt idx="3544">
                        <c:v>17.073902322373158</c:v>
                      </c:pt>
                      <c:pt idx="3545">
                        <c:v>17.226920641899568</c:v>
                      </c:pt>
                      <c:pt idx="3546">
                        <c:v>17.379923659355256</c:v>
                      </c:pt>
                      <c:pt idx="3547">
                        <c:v>17.53291123907097</c:v>
                      </c:pt>
                      <c:pt idx="3548">
                        <c:v>17.68588324471132</c:v>
                      </c:pt>
                      <c:pt idx="3549">
                        <c:v>17.838839540695872</c:v>
                      </c:pt>
                      <c:pt idx="3550">
                        <c:v>17.991779990955692</c:v>
                      </c:pt>
                      <c:pt idx="3551">
                        <c:v>18.144704459954752</c:v>
                      </c:pt>
                      <c:pt idx="3552">
                        <c:v>18.297612811579711</c:v>
                      </c:pt>
                      <c:pt idx="3553">
                        <c:v>18.450504909939269</c:v>
                      </c:pt>
                      <c:pt idx="3554">
                        <c:v>18.603380619630627</c:v>
                      </c:pt>
                      <c:pt idx="3555">
                        <c:v>18.756239804496033</c:v>
                      </c:pt>
                      <c:pt idx="3556">
                        <c:v>18.909082328688598</c:v>
                      </c:pt>
                      <c:pt idx="3557">
                        <c:v>19.06190805684993</c:v>
                      </c:pt>
                      <c:pt idx="3558">
                        <c:v>19.214716852955505</c:v>
                      </c:pt>
                      <c:pt idx="3559">
                        <c:v>19.367508581202841</c:v>
                      </c:pt>
                      <c:pt idx="3560">
                        <c:v>19.520283106233549</c:v>
                      </c:pt>
                      <c:pt idx="3561">
                        <c:v>19.673040291756649</c:v>
                      </c:pt>
                      <c:pt idx="3562">
                        <c:v>19.825780002546978</c:v>
                      </c:pt>
                      <c:pt idx="3563">
                        <c:v>19.978502102979689</c:v>
                      </c:pt>
                      <c:pt idx="3564">
                        <c:v>20.13120645703026</c:v>
                      </c:pt>
                      <c:pt idx="3565">
                        <c:v>20.283892929162661</c:v>
                      </c:pt>
                      <c:pt idx="3566">
                        <c:v>20.436561384107321</c:v>
                      </c:pt>
                      <c:pt idx="3567">
                        <c:v>20.589211685928532</c:v>
                      </c:pt>
                      <c:pt idx="3568">
                        <c:v>20.741843698779405</c:v>
                      </c:pt>
                      <c:pt idx="3569">
                        <c:v>20.894457287878865</c:v>
                      </c:pt>
                      <c:pt idx="3570">
                        <c:v>21.047052316758297</c:v>
                      </c:pt>
                      <c:pt idx="3571">
                        <c:v>21.19962865045899</c:v>
                      </c:pt>
                      <c:pt idx="3572">
                        <c:v>21.352186153178465</c:v>
                      </c:pt>
                      <c:pt idx="3573">
                        <c:v>21.504724689691557</c:v>
                      </c:pt>
                      <c:pt idx="3574">
                        <c:v>21.657244124284603</c:v>
                      </c:pt>
                      <c:pt idx="3575">
                        <c:v>21.809744321465981</c:v>
                      </c:pt>
                      <c:pt idx="3576">
                        <c:v>21.962225145788491</c:v>
                      </c:pt>
                      <c:pt idx="3577">
                        <c:v>22.114686462026963</c:v>
                      </c:pt>
                      <c:pt idx="3578">
                        <c:v>22.267128134423327</c:v>
                      </c:pt>
                      <c:pt idx="3579">
                        <c:v>22.419550027619191</c:v>
                      </c:pt>
                      <c:pt idx="3580">
                        <c:v>22.571952006522618</c:v>
                      </c:pt>
                      <c:pt idx="3581">
                        <c:v>22.724333935686399</c:v>
                      </c:pt>
                      <c:pt idx="3582">
                        <c:v>22.876695679219235</c:v>
                      </c:pt>
                      <c:pt idx="3583">
                        <c:v>23.029037102562096</c:v>
                      </c:pt>
                      <c:pt idx="3584">
                        <c:v>23.181358069956911</c:v>
                      </c:pt>
                      <c:pt idx="3585">
                        <c:v>23.333658446000879</c:v>
                      </c:pt>
                      <c:pt idx="3586">
                        <c:v>23.485938095779698</c:v>
                      </c:pt>
                      <c:pt idx="3587">
                        <c:v>23.638196883757342</c:v>
                      </c:pt>
                      <c:pt idx="3588">
                        <c:v>23.790434674708646</c:v>
                      </c:pt>
                      <c:pt idx="3589">
                        <c:v>23.942651333719308</c:v>
                      </c:pt>
                      <c:pt idx="3590">
                        <c:v>24.094846724986848</c:v>
                      </c:pt>
                      <c:pt idx="3591">
                        <c:v>24.247020713996644</c:v>
                      </c:pt>
                      <c:pt idx="3592">
                        <c:v>24.399173164901807</c:v>
                      </c:pt>
                      <c:pt idx="3593">
                        <c:v>24.551303943187715</c:v>
                      </c:pt>
                      <c:pt idx="3594">
                        <c:v>24.703412913185115</c:v>
                      </c:pt>
                      <c:pt idx="3595">
                        <c:v>24.85549994015734</c:v>
                      </c:pt>
                      <c:pt idx="3596">
                        <c:v>25.007564888923635</c:v>
                      </c:pt>
                      <c:pt idx="3597">
                        <c:v>25.159607624303245</c:v>
                      </c:pt>
                      <c:pt idx="3598">
                        <c:v>25.311628011115413</c:v>
                      </c:pt>
                      <c:pt idx="3599">
                        <c:v>25.463625914889928</c:v>
                      </c:pt>
                      <c:pt idx="3600">
                        <c:v>344286.73571028782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1-1C8C-4EE2-AC83-529853A1DC97}"/>
                  </c:ext>
                </c:extLst>
              </c15:ser>
            </c15:filteredScatterSeries>
          </c:ext>
        </c:extLst>
      </c:scatterChart>
      <c:valAx>
        <c:axId val="542824664"/>
        <c:scaling>
          <c:orientation val="minMax"/>
          <c:max val="5.0000000000000012E-4"/>
          <c:min val="-5.0000000000000012E-4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00E+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2824992"/>
        <c:crosses val="autoZero"/>
        <c:crossBetween val="midCat"/>
      </c:valAx>
      <c:valAx>
        <c:axId val="542824992"/>
        <c:scaling>
          <c:orientation val="minMax"/>
          <c:max val="5"/>
          <c:min val="-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Corrector current [A]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2824664"/>
        <c:crosses val="autoZero"/>
        <c:crossBetween val="midCat"/>
      </c:valAx>
      <c:valAx>
        <c:axId val="226591360"/>
        <c:scaling>
          <c:orientation val="minMax"/>
          <c:max val="10"/>
          <c:min val="-1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Slew rate [Tm/s]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6590704"/>
        <c:crosses val="max"/>
        <c:crossBetween val="midCat"/>
      </c:valAx>
      <c:valAx>
        <c:axId val="226590704"/>
        <c:scaling>
          <c:orientation val="minMax"/>
        </c:scaling>
        <c:delete val="1"/>
        <c:axPos val="b"/>
        <c:numFmt formatCode="0.0000E+00" sourceLinked="1"/>
        <c:majorTickMark val="out"/>
        <c:minorTickMark val="none"/>
        <c:tickLblPos val="nextTo"/>
        <c:crossAx val="22659136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Corrector current and slew rate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'400MeV'!$P$1</c:f>
              <c:strCache>
                <c:ptCount val="1"/>
                <c:pt idx="0">
                  <c:v>Icorr[A]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'400MeV'!$K$2:$K$3602</c:f>
              <c:numCache>
                <c:formatCode>0.0000E+00</c:formatCode>
                <c:ptCount val="3601"/>
                <c:pt idx="0">
                  <c:v>-1E-3</c:v>
                </c:pt>
                <c:pt idx="1">
                  <c:v>-9.8999999999999999E-4</c:v>
                </c:pt>
                <c:pt idx="2">
                  <c:v>-9.7999999999999997E-4</c:v>
                </c:pt>
                <c:pt idx="3">
                  <c:v>-9.7000000000000005E-4</c:v>
                </c:pt>
                <c:pt idx="4">
                  <c:v>-9.6000000000000002E-4</c:v>
                </c:pt>
                <c:pt idx="5">
                  <c:v>-9.5E-4</c:v>
                </c:pt>
                <c:pt idx="6">
                  <c:v>-9.3999999999999997E-4</c:v>
                </c:pt>
                <c:pt idx="7">
                  <c:v>-9.3000000000000005E-4</c:v>
                </c:pt>
                <c:pt idx="8">
                  <c:v>-9.2000000000000003E-4</c:v>
                </c:pt>
                <c:pt idx="9">
                  <c:v>-9.1E-4</c:v>
                </c:pt>
                <c:pt idx="10">
                  <c:v>-8.9999999999999998E-4</c:v>
                </c:pt>
                <c:pt idx="11">
                  <c:v>-8.8999999999999995E-4</c:v>
                </c:pt>
                <c:pt idx="12">
                  <c:v>-8.8000000000000003E-4</c:v>
                </c:pt>
                <c:pt idx="13">
                  <c:v>-8.7000000000000001E-4</c:v>
                </c:pt>
                <c:pt idx="14">
                  <c:v>-8.5999999999999998E-4</c:v>
                </c:pt>
                <c:pt idx="15">
                  <c:v>-8.4999999999999995E-4</c:v>
                </c:pt>
                <c:pt idx="16">
                  <c:v>-8.4000000000000003E-4</c:v>
                </c:pt>
                <c:pt idx="17">
                  <c:v>-8.3000000000000001E-4</c:v>
                </c:pt>
                <c:pt idx="18">
                  <c:v>-8.1999999999999998E-4</c:v>
                </c:pt>
                <c:pt idx="19">
                  <c:v>-8.0999999999999996E-4</c:v>
                </c:pt>
                <c:pt idx="20">
                  <c:v>-7.9999999999999895E-4</c:v>
                </c:pt>
                <c:pt idx="21">
                  <c:v>-7.8999999999999904E-4</c:v>
                </c:pt>
                <c:pt idx="22">
                  <c:v>-7.7999999999999901E-4</c:v>
                </c:pt>
                <c:pt idx="23">
                  <c:v>-7.6999999999999898E-4</c:v>
                </c:pt>
                <c:pt idx="24">
                  <c:v>-7.5999999999999896E-4</c:v>
                </c:pt>
                <c:pt idx="25">
                  <c:v>-7.4999999999999904E-4</c:v>
                </c:pt>
                <c:pt idx="26">
                  <c:v>-7.3999999999999901E-4</c:v>
                </c:pt>
                <c:pt idx="27">
                  <c:v>-7.2999999999999899E-4</c:v>
                </c:pt>
                <c:pt idx="28">
                  <c:v>-7.1999999999999896E-4</c:v>
                </c:pt>
                <c:pt idx="29">
                  <c:v>-7.0999999999999904E-4</c:v>
                </c:pt>
                <c:pt idx="30">
                  <c:v>-6.9999999999999902E-4</c:v>
                </c:pt>
                <c:pt idx="31">
                  <c:v>-6.8999999999999899E-4</c:v>
                </c:pt>
                <c:pt idx="32">
                  <c:v>-6.7999999999999896E-4</c:v>
                </c:pt>
                <c:pt idx="33">
                  <c:v>-6.6999999999999905E-4</c:v>
                </c:pt>
                <c:pt idx="34">
                  <c:v>-6.5999999999999902E-4</c:v>
                </c:pt>
                <c:pt idx="35">
                  <c:v>-6.4999999999999899E-4</c:v>
                </c:pt>
                <c:pt idx="36">
                  <c:v>-6.3999999999999897E-4</c:v>
                </c:pt>
                <c:pt idx="37">
                  <c:v>-6.2999999999999905E-4</c:v>
                </c:pt>
                <c:pt idx="38">
                  <c:v>-6.1999999999999902E-4</c:v>
                </c:pt>
                <c:pt idx="39">
                  <c:v>-6.09999999999999E-4</c:v>
                </c:pt>
                <c:pt idx="40">
                  <c:v>-5.9999999999999897E-4</c:v>
                </c:pt>
                <c:pt idx="41">
                  <c:v>-5.8999999999999905E-4</c:v>
                </c:pt>
                <c:pt idx="42">
                  <c:v>-5.7999999999999903E-4</c:v>
                </c:pt>
                <c:pt idx="43">
                  <c:v>-5.69999999999999E-4</c:v>
                </c:pt>
                <c:pt idx="44">
                  <c:v>-5.5999999999999898E-4</c:v>
                </c:pt>
                <c:pt idx="45">
                  <c:v>-5.4999999999999895E-4</c:v>
                </c:pt>
                <c:pt idx="46">
                  <c:v>-5.3999999999999903E-4</c:v>
                </c:pt>
                <c:pt idx="47">
                  <c:v>-5.29999999999999E-4</c:v>
                </c:pt>
                <c:pt idx="48">
                  <c:v>-5.1999999999999898E-4</c:v>
                </c:pt>
                <c:pt idx="49">
                  <c:v>-5.0999999999999895E-4</c:v>
                </c:pt>
                <c:pt idx="50">
                  <c:v>-4.9999999999999903E-4</c:v>
                </c:pt>
                <c:pt idx="51">
                  <c:v>-4.8999999999999901E-4</c:v>
                </c:pt>
                <c:pt idx="52">
                  <c:v>-4.7999999999999898E-4</c:v>
                </c:pt>
                <c:pt idx="53">
                  <c:v>-4.6999999999999901E-4</c:v>
                </c:pt>
                <c:pt idx="54">
                  <c:v>-4.5999999999999898E-4</c:v>
                </c:pt>
                <c:pt idx="55">
                  <c:v>-4.4999999999999901E-4</c:v>
                </c:pt>
                <c:pt idx="56">
                  <c:v>-4.3999999999999899E-4</c:v>
                </c:pt>
                <c:pt idx="57">
                  <c:v>-4.2999999999999901E-4</c:v>
                </c:pt>
                <c:pt idx="58">
                  <c:v>-4.1999999999999801E-4</c:v>
                </c:pt>
                <c:pt idx="59">
                  <c:v>-4.0999999999999799E-4</c:v>
                </c:pt>
                <c:pt idx="60">
                  <c:v>-3.9999999999999801E-4</c:v>
                </c:pt>
                <c:pt idx="61">
                  <c:v>-3.8999999999999799E-4</c:v>
                </c:pt>
                <c:pt idx="62">
                  <c:v>-3.7999999999999802E-4</c:v>
                </c:pt>
                <c:pt idx="63">
                  <c:v>-3.6999999999999799E-4</c:v>
                </c:pt>
                <c:pt idx="64">
                  <c:v>-3.5999999999999802E-4</c:v>
                </c:pt>
                <c:pt idx="65">
                  <c:v>-3.4999999999999799E-4</c:v>
                </c:pt>
                <c:pt idx="66">
                  <c:v>-3.3999999999999802E-4</c:v>
                </c:pt>
                <c:pt idx="67">
                  <c:v>-3.2999999999999799E-4</c:v>
                </c:pt>
                <c:pt idx="68">
                  <c:v>-3.1999999999999802E-4</c:v>
                </c:pt>
                <c:pt idx="69">
                  <c:v>-3.0999999999999799E-4</c:v>
                </c:pt>
                <c:pt idx="70">
                  <c:v>-2.9999999999999802E-4</c:v>
                </c:pt>
                <c:pt idx="71">
                  <c:v>-2.89999999999998E-4</c:v>
                </c:pt>
                <c:pt idx="72">
                  <c:v>-2.7999999999999802E-4</c:v>
                </c:pt>
                <c:pt idx="73">
                  <c:v>-2.69999999999998E-4</c:v>
                </c:pt>
                <c:pt idx="74">
                  <c:v>-2.5999999999999803E-4</c:v>
                </c:pt>
                <c:pt idx="75">
                  <c:v>-2.49999999999998E-4</c:v>
                </c:pt>
                <c:pt idx="76">
                  <c:v>-2.39999999999998E-4</c:v>
                </c:pt>
                <c:pt idx="77">
                  <c:v>-2.29999999999998E-4</c:v>
                </c:pt>
                <c:pt idx="78">
                  <c:v>-2.19999999999998E-4</c:v>
                </c:pt>
                <c:pt idx="79">
                  <c:v>-2.09999999999998E-4</c:v>
                </c:pt>
                <c:pt idx="80">
                  <c:v>-1.99999999999998E-4</c:v>
                </c:pt>
                <c:pt idx="81">
                  <c:v>-1.89999999999998E-4</c:v>
                </c:pt>
                <c:pt idx="82">
                  <c:v>-1.7999999999999801E-4</c:v>
                </c:pt>
                <c:pt idx="83">
                  <c:v>-1.6999999999999801E-4</c:v>
                </c:pt>
                <c:pt idx="84">
                  <c:v>-1.5999999999999801E-4</c:v>
                </c:pt>
                <c:pt idx="85">
                  <c:v>-1.4999999999999801E-4</c:v>
                </c:pt>
                <c:pt idx="86">
                  <c:v>-1.3999999999999801E-4</c:v>
                </c:pt>
                <c:pt idx="87">
                  <c:v>-1.2999999999999801E-4</c:v>
                </c:pt>
                <c:pt idx="88">
                  <c:v>-1.19999999999998E-4</c:v>
                </c:pt>
                <c:pt idx="89">
                  <c:v>-1.09999999999998E-4</c:v>
                </c:pt>
                <c:pt idx="90">
                  <c:v>-9.9999999999997999E-5</c:v>
                </c:pt>
                <c:pt idx="91">
                  <c:v>-8.9999999999998095E-5</c:v>
                </c:pt>
                <c:pt idx="92">
                  <c:v>-7.9999999999998001E-5</c:v>
                </c:pt>
                <c:pt idx="93">
                  <c:v>-6.9999999999998002E-5</c:v>
                </c:pt>
                <c:pt idx="94">
                  <c:v>-5.9999999999998003E-5</c:v>
                </c:pt>
                <c:pt idx="95">
                  <c:v>-4.9999999999998098E-5</c:v>
                </c:pt>
                <c:pt idx="96">
                  <c:v>-3.9999999999997103E-5</c:v>
                </c:pt>
                <c:pt idx="97">
                  <c:v>-2.9999999999996999E-5</c:v>
                </c:pt>
                <c:pt idx="98">
                  <c:v>-1.9999999999997E-5</c:v>
                </c:pt>
                <c:pt idx="99">
                  <c:v>-9.9999999999969905E-6</c:v>
                </c:pt>
                <c:pt idx="100">
                  <c:v>0</c:v>
                </c:pt>
                <c:pt idx="101">
                  <c:v>1.0000000000000001E-5</c:v>
                </c:pt>
                <c:pt idx="102">
                  <c:v>2.00000000000001E-5</c:v>
                </c:pt>
                <c:pt idx="103">
                  <c:v>3.0000000000000099E-5</c:v>
                </c:pt>
                <c:pt idx="104">
                  <c:v>3.9999999999999902E-5</c:v>
                </c:pt>
                <c:pt idx="105">
                  <c:v>4.9999999999999901E-5</c:v>
                </c:pt>
                <c:pt idx="106">
                  <c:v>5.99999999999999E-5</c:v>
                </c:pt>
                <c:pt idx="107">
                  <c:v>6.9999999999999994E-5</c:v>
                </c:pt>
                <c:pt idx="108">
                  <c:v>8.0000000000000007E-5</c:v>
                </c:pt>
                <c:pt idx="109">
                  <c:v>9.0000000000000006E-5</c:v>
                </c:pt>
                <c:pt idx="110">
                  <c:v>1E-4</c:v>
                </c:pt>
                <c:pt idx="111">
                  <c:v>1.1E-4</c:v>
                </c:pt>
                <c:pt idx="112">
                  <c:v>1.2E-4</c:v>
                </c:pt>
                <c:pt idx="113">
                  <c:v>1.2999999999999999E-4</c:v>
                </c:pt>
                <c:pt idx="114">
                  <c:v>1.3999999999999999E-4</c:v>
                </c:pt>
                <c:pt idx="115">
                  <c:v>1.4999999999999999E-4</c:v>
                </c:pt>
                <c:pt idx="116">
                  <c:v>1.6000000000000001E-4</c:v>
                </c:pt>
                <c:pt idx="117">
                  <c:v>1.7000000000000001E-4</c:v>
                </c:pt>
                <c:pt idx="118">
                  <c:v>1.8000000000000001E-4</c:v>
                </c:pt>
                <c:pt idx="119">
                  <c:v>1.9000000000000001E-4</c:v>
                </c:pt>
                <c:pt idx="120">
                  <c:v>2.0000000000000001E-4</c:v>
                </c:pt>
                <c:pt idx="121">
                  <c:v>2.1000000000000001E-4</c:v>
                </c:pt>
                <c:pt idx="122">
                  <c:v>2.2000000000000001E-4</c:v>
                </c:pt>
                <c:pt idx="123">
                  <c:v>2.3000000000000001E-4</c:v>
                </c:pt>
                <c:pt idx="124">
                  <c:v>2.4000000000000001E-4</c:v>
                </c:pt>
                <c:pt idx="125">
                  <c:v>2.5000000000000001E-4</c:v>
                </c:pt>
                <c:pt idx="126">
                  <c:v>2.5999999999999998E-4</c:v>
                </c:pt>
                <c:pt idx="127">
                  <c:v>2.7E-4</c:v>
                </c:pt>
                <c:pt idx="128">
                  <c:v>2.7999999999999998E-4</c:v>
                </c:pt>
                <c:pt idx="129">
                  <c:v>2.9E-4</c:v>
                </c:pt>
                <c:pt idx="130">
                  <c:v>2.9999999999999997E-4</c:v>
                </c:pt>
                <c:pt idx="131">
                  <c:v>3.1E-4</c:v>
                </c:pt>
                <c:pt idx="132">
                  <c:v>3.2000000000000003E-4</c:v>
                </c:pt>
                <c:pt idx="133">
                  <c:v>3.3E-4</c:v>
                </c:pt>
                <c:pt idx="134">
                  <c:v>3.4000000000000002E-4</c:v>
                </c:pt>
                <c:pt idx="135">
                  <c:v>3.5E-4</c:v>
                </c:pt>
                <c:pt idx="136">
                  <c:v>3.6000000000000002E-4</c:v>
                </c:pt>
                <c:pt idx="137">
                  <c:v>3.6999999999999999E-4</c:v>
                </c:pt>
                <c:pt idx="138">
                  <c:v>3.8000000000000002E-4</c:v>
                </c:pt>
                <c:pt idx="139">
                  <c:v>3.8999999999999999E-4</c:v>
                </c:pt>
                <c:pt idx="140">
                  <c:v>4.0000000000000002E-4</c:v>
                </c:pt>
                <c:pt idx="141">
                  <c:v>4.0999999999999999E-4</c:v>
                </c:pt>
                <c:pt idx="142">
                  <c:v>4.2000000000000002E-4</c:v>
                </c:pt>
                <c:pt idx="143">
                  <c:v>4.2999999999999999E-4</c:v>
                </c:pt>
                <c:pt idx="144">
                  <c:v>4.4000000000000002E-4</c:v>
                </c:pt>
                <c:pt idx="145">
                  <c:v>4.4999999999999999E-4</c:v>
                </c:pt>
                <c:pt idx="146">
                  <c:v>4.6000000000000001E-4</c:v>
                </c:pt>
                <c:pt idx="147">
                  <c:v>4.6999999999999999E-4</c:v>
                </c:pt>
                <c:pt idx="148">
                  <c:v>4.8000000000000001E-4</c:v>
                </c:pt>
                <c:pt idx="149">
                  <c:v>4.8999999999999998E-4</c:v>
                </c:pt>
                <c:pt idx="150">
                  <c:v>5.0000000000000001E-4</c:v>
                </c:pt>
                <c:pt idx="151">
                  <c:v>5.1000000000000004E-4</c:v>
                </c:pt>
                <c:pt idx="152">
                  <c:v>5.1999999999999995E-4</c:v>
                </c:pt>
                <c:pt idx="153">
                  <c:v>5.2999999999999998E-4</c:v>
                </c:pt>
                <c:pt idx="154">
                  <c:v>5.4000000000000001E-4</c:v>
                </c:pt>
                <c:pt idx="155">
                  <c:v>5.5000000000000003E-4</c:v>
                </c:pt>
                <c:pt idx="156">
                  <c:v>5.5999999999999995E-4</c:v>
                </c:pt>
                <c:pt idx="157">
                  <c:v>5.6999999999999998E-4</c:v>
                </c:pt>
                <c:pt idx="158">
                  <c:v>5.8E-4</c:v>
                </c:pt>
                <c:pt idx="159">
                  <c:v>5.9000000000000003E-4</c:v>
                </c:pt>
                <c:pt idx="160">
                  <c:v>5.9999999999999995E-4</c:v>
                </c:pt>
                <c:pt idx="161">
                  <c:v>6.0999999999999997E-4</c:v>
                </c:pt>
                <c:pt idx="162">
                  <c:v>6.2E-4</c:v>
                </c:pt>
                <c:pt idx="163">
                  <c:v>6.3000000000000003E-4</c:v>
                </c:pt>
                <c:pt idx="164">
                  <c:v>6.4000000000000005E-4</c:v>
                </c:pt>
                <c:pt idx="165">
                  <c:v>6.4999999999999997E-4</c:v>
                </c:pt>
                <c:pt idx="166">
                  <c:v>6.6E-4</c:v>
                </c:pt>
                <c:pt idx="167">
                  <c:v>6.7000000000000002E-4</c:v>
                </c:pt>
                <c:pt idx="168">
                  <c:v>6.8000000000000005E-4</c:v>
                </c:pt>
                <c:pt idx="169">
                  <c:v>6.8999999999999997E-4</c:v>
                </c:pt>
                <c:pt idx="170">
                  <c:v>6.9999999999999999E-4</c:v>
                </c:pt>
                <c:pt idx="171">
                  <c:v>7.1000000000000002E-4</c:v>
                </c:pt>
                <c:pt idx="172">
                  <c:v>7.2000000000000005E-4</c:v>
                </c:pt>
                <c:pt idx="173">
                  <c:v>7.2999999999999996E-4</c:v>
                </c:pt>
                <c:pt idx="174">
                  <c:v>7.3999999999999999E-4</c:v>
                </c:pt>
                <c:pt idx="175">
                  <c:v>7.5000000000000002E-4</c:v>
                </c:pt>
                <c:pt idx="176">
                  <c:v>7.6000000000000004E-4</c:v>
                </c:pt>
                <c:pt idx="177">
                  <c:v>7.6999999999999996E-4</c:v>
                </c:pt>
                <c:pt idx="178">
                  <c:v>7.7999999999999999E-4</c:v>
                </c:pt>
                <c:pt idx="179">
                  <c:v>7.9000000000000001E-4</c:v>
                </c:pt>
                <c:pt idx="180">
                  <c:v>8.0000000000000004E-4</c:v>
                </c:pt>
                <c:pt idx="181">
                  <c:v>8.0999999999999996E-4</c:v>
                </c:pt>
                <c:pt idx="182">
                  <c:v>8.1999999999999998E-4</c:v>
                </c:pt>
                <c:pt idx="183">
                  <c:v>8.3000000000000001E-4</c:v>
                </c:pt>
                <c:pt idx="184">
                  <c:v>8.4000000000000003E-4</c:v>
                </c:pt>
                <c:pt idx="185">
                  <c:v>8.4999999999999995E-4</c:v>
                </c:pt>
                <c:pt idx="186">
                  <c:v>8.5999999999999998E-4</c:v>
                </c:pt>
                <c:pt idx="187">
                  <c:v>8.7000000000000001E-4</c:v>
                </c:pt>
                <c:pt idx="188">
                  <c:v>8.8000000000000003E-4</c:v>
                </c:pt>
                <c:pt idx="189">
                  <c:v>8.8999999999999995E-4</c:v>
                </c:pt>
                <c:pt idx="190">
                  <c:v>8.9999999999999998E-4</c:v>
                </c:pt>
                <c:pt idx="191">
                  <c:v>9.1000000000000998E-4</c:v>
                </c:pt>
                <c:pt idx="192">
                  <c:v>9.2000000000001E-4</c:v>
                </c:pt>
                <c:pt idx="193">
                  <c:v>9.3000000000001003E-4</c:v>
                </c:pt>
                <c:pt idx="194">
                  <c:v>9.4000000000000995E-4</c:v>
                </c:pt>
                <c:pt idx="195">
                  <c:v>9.5000000000000997E-4</c:v>
                </c:pt>
                <c:pt idx="196">
                  <c:v>9.6000000000001E-4</c:v>
                </c:pt>
                <c:pt idx="197">
                  <c:v>9.7000000000001003E-4</c:v>
                </c:pt>
                <c:pt idx="198">
                  <c:v>9.8000000000000994E-4</c:v>
                </c:pt>
                <c:pt idx="199">
                  <c:v>9.9000000000000997E-4</c:v>
                </c:pt>
                <c:pt idx="200">
                  <c:v>1.00000000000001E-3</c:v>
                </c:pt>
                <c:pt idx="201">
                  <c:v>1.01000000000001E-3</c:v>
                </c:pt>
                <c:pt idx="202">
                  <c:v>1.02000000000001E-3</c:v>
                </c:pt>
                <c:pt idx="203">
                  <c:v>1.0300000000000101E-3</c:v>
                </c:pt>
                <c:pt idx="204">
                  <c:v>1.0400000000000101E-3</c:v>
                </c:pt>
                <c:pt idx="205">
                  <c:v>1.0500000000000099E-3</c:v>
                </c:pt>
                <c:pt idx="206">
                  <c:v>1.0600000000000099E-3</c:v>
                </c:pt>
                <c:pt idx="207">
                  <c:v>1.07000000000001E-3</c:v>
                </c:pt>
                <c:pt idx="208">
                  <c:v>1.08000000000001E-3</c:v>
                </c:pt>
                <c:pt idx="209">
                  <c:v>1.09000000000001E-3</c:v>
                </c:pt>
                <c:pt idx="210">
                  <c:v>1.10000000000001E-3</c:v>
                </c:pt>
                <c:pt idx="211">
                  <c:v>1.1100000000000101E-3</c:v>
                </c:pt>
                <c:pt idx="212">
                  <c:v>1.1200000000000101E-3</c:v>
                </c:pt>
                <c:pt idx="213">
                  <c:v>1.1300000000000099E-3</c:v>
                </c:pt>
                <c:pt idx="214">
                  <c:v>1.1400000000000099E-3</c:v>
                </c:pt>
                <c:pt idx="215">
                  <c:v>1.15000000000001E-3</c:v>
                </c:pt>
                <c:pt idx="216">
                  <c:v>1.16000000000001E-3</c:v>
                </c:pt>
                <c:pt idx="217">
                  <c:v>1.17000000000001E-3</c:v>
                </c:pt>
                <c:pt idx="218">
                  <c:v>1.18000000000001E-3</c:v>
                </c:pt>
                <c:pt idx="219">
                  <c:v>1.1900000000000101E-3</c:v>
                </c:pt>
                <c:pt idx="220">
                  <c:v>1.2000000000000101E-3</c:v>
                </c:pt>
                <c:pt idx="221">
                  <c:v>1.2100000000000099E-3</c:v>
                </c:pt>
                <c:pt idx="222">
                  <c:v>1.2200000000000099E-3</c:v>
                </c:pt>
                <c:pt idx="223">
                  <c:v>1.2300000000000099E-3</c:v>
                </c:pt>
                <c:pt idx="224">
                  <c:v>1.24000000000001E-3</c:v>
                </c:pt>
                <c:pt idx="225">
                  <c:v>1.25000000000001E-3</c:v>
                </c:pt>
                <c:pt idx="226">
                  <c:v>1.26000000000001E-3</c:v>
                </c:pt>
                <c:pt idx="227">
                  <c:v>1.2700000000000101E-3</c:v>
                </c:pt>
                <c:pt idx="228">
                  <c:v>1.2800000000000101E-3</c:v>
                </c:pt>
                <c:pt idx="229">
                  <c:v>1.2900000000000101E-3</c:v>
                </c:pt>
                <c:pt idx="230">
                  <c:v>1.3000000000000099E-3</c:v>
                </c:pt>
                <c:pt idx="231">
                  <c:v>1.3100000000000099E-3</c:v>
                </c:pt>
                <c:pt idx="232">
                  <c:v>1.32000000000001E-3</c:v>
                </c:pt>
                <c:pt idx="233">
                  <c:v>1.33000000000001E-3</c:v>
                </c:pt>
                <c:pt idx="234">
                  <c:v>1.34000000000001E-3</c:v>
                </c:pt>
                <c:pt idx="235">
                  <c:v>1.35000000000001E-3</c:v>
                </c:pt>
                <c:pt idx="236">
                  <c:v>1.3600000000000101E-3</c:v>
                </c:pt>
                <c:pt idx="237">
                  <c:v>1.3700000000000101E-3</c:v>
                </c:pt>
                <c:pt idx="238">
                  <c:v>1.3800000000000099E-3</c:v>
                </c:pt>
                <c:pt idx="239">
                  <c:v>1.3900000000000099E-3</c:v>
                </c:pt>
                <c:pt idx="240">
                  <c:v>1.40000000000001E-3</c:v>
                </c:pt>
                <c:pt idx="241">
                  <c:v>1.41000000000001E-3</c:v>
                </c:pt>
                <c:pt idx="242">
                  <c:v>1.42000000000001E-3</c:v>
                </c:pt>
                <c:pt idx="243">
                  <c:v>1.43000000000001E-3</c:v>
                </c:pt>
                <c:pt idx="244">
                  <c:v>1.4400000000000101E-3</c:v>
                </c:pt>
                <c:pt idx="245">
                  <c:v>1.4500000000000101E-3</c:v>
                </c:pt>
                <c:pt idx="246">
                  <c:v>1.4600000000000099E-3</c:v>
                </c:pt>
                <c:pt idx="247">
                  <c:v>1.4700000000000099E-3</c:v>
                </c:pt>
                <c:pt idx="248">
                  <c:v>1.48000000000001E-3</c:v>
                </c:pt>
                <c:pt idx="249">
                  <c:v>1.49000000000001E-3</c:v>
                </c:pt>
                <c:pt idx="250">
                  <c:v>1.50000000000001E-3</c:v>
                </c:pt>
                <c:pt idx="251">
                  <c:v>1.51000000000001E-3</c:v>
                </c:pt>
                <c:pt idx="252">
                  <c:v>1.5200000000000101E-3</c:v>
                </c:pt>
                <c:pt idx="253">
                  <c:v>1.5300000000000101E-3</c:v>
                </c:pt>
                <c:pt idx="254">
                  <c:v>1.5400000000000099E-3</c:v>
                </c:pt>
                <c:pt idx="255">
                  <c:v>1.5500000000000099E-3</c:v>
                </c:pt>
                <c:pt idx="256">
                  <c:v>1.5600000000000099E-3</c:v>
                </c:pt>
                <c:pt idx="257">
                  <c:v>1.57000000000001E-3</c:v>
                </c:pt>
                <c:pt idx="258">
                  <c:v>1.58000000000001E-3</c:v>
                </c:pt>
                <c:pt idx="259">
                  <c:v>1.59000000000001E-3</c:v>
                </c:pt>
                <c:pt idx="260">
                  <c:v>1.6000000000000101E-3</c:v>
                </c:pt>
                <c:pt idx="261">
                  <c:v>1.6100000000000101E-3</c:v>
                </c:pt>
                <c:pt idx="262">
                  <c:v>1.6200000000000101E-3</c:v>
                </c:pt>
                <c:pt idx="263">
                  <c:v>1.6300000000000099E-3</c:v>
                </c:pt>
                <c:pt idx="264">
                  <c:v>1.6400000000000099E-3</c:v>
                </c:pt>
                <c:pt idx="265">
                  <c:v>1.65000000000001E-3</c:v>
                </c:pt>
                <c:pt idx="266">
                  <c:v>1.66000000000001E-3</c:v>
                </c:pt>
                <c:pt idx="267">
                  <c:v>1.67000000000001E-3</c:v>
                </c:pt>
                <c:pt idx="268">
                  <c:v>1.68000000000001E-3</c:v>
                </c:pt>
                <c:pt idx="269">
                  <c:v>1.6900000000000101E-3</c:v>
                </c:pt>
                <c:pt idx="270">
                  <c:v>1.7000000000000101E-3</c:v>
                </c:pt>
                <c:pt idx="271">
                  <c:v>1.7100000000000099E-3</c:v>
                </c:pt>
                <c:pt idx="272">
                  <c:v>1.7200000000000099E-3</c:v>
                </c:pt>
                <c:pt idx="273">
                  <c:v>1.73000000000001E-3</c:v>
                </c:pt>
                <c:pt idx="274">
                  <c:v>1.74000000000001E-3</c:v>
                </c:pt>
                <c:pt idx="275">
                  <c:v>1.75000000000001E-3</c:v>
                </c:pt>
                <c:pt idx="276">
                  <c:v>1.76000000000001E-3</c:v>
                </c:pt>
                <c:pt idx="277">
                  <c:v>1.7700000000000101E-3</c:v>
                </c:pt>
                <c:pt idx="278">
                  <c:v>1.7800000000000101E-3</c:v>
                </c:pt>
                <c:pt idx="279">
                  <c:v>1.7900000000000099E-3</c:v>
                </c:pt>
                <c:pt idx="280">
                  <c:v>1.8000000000000099E-3</c:v>
                </c:pt>
                <c:pt idx="281">
                  <c:v>1.81000000000001E-3</c:v>
                </c:pt>
                <c:pt idx="282">
                  <c:v>1.82000000000001E-3</c:v>
                </c:pt>
                <c:pt idx="283">
                  <c:v>1.83000000000001E-3</c:v>
                </c:pt>
                <c:pt idx="284">
                  <c:v>1.84000000000001E-3</c:v>
                </c:pt>
                <c:pt idx="285">
                  <c:v>1.8500000000000101E-3</c:v>
                </c:pt>
                <c:pt idx="286">
                  <c:v>1.8600000000000101E-3</c:v>
                </c:pt>
                <c:pt idx="287">
                  <c:v>1.8700000000000099E-3</c:v>
                </c:pt>
                <c:pt idx="288">
                  <c:v>1.8800000000000099E-3</c:v>
                </c:pt>
                <c:pt idx="289">
                  <c:v>1.8900000000000099E-3</c:v>
                </c:pt>
                <c:pt idx="290">
                  <c:v>1.90000000000001E-3</c:v>
                </c:pt>
                <c:pt idx="291">
                  <c:v>1.91000000000001E-3</c:v>
                </c:pt>
                <c:pt idx="292">
                  <c:v>1.92000000000001E-3</c:v>
                </c:pt>
                <c:pt idx="293">
                  <c:v>1.93000000000001E-3</c:v>
                </c:pt>
                <c:pt idx="294">
                  <c:v>1.9400000000000101E-3</c:v>
                </c:pt>
                <c:pt idx="295">
                  <c:v>1.9500000000000101E-3</c:v>
                </c:pt>
                <c:pt idx="296">
                  <c:v>1.9600000000000099E-3</c:v>
                </c:pt>
                <c:pt idx="297">
                  <c:v>1.9700000000000099E-3</c:v>
                </c:pt>
                <c:pt idx="298">
                  <c:v>1.98000000000001E-3</c:v>
                </c:pt>
                <c:pt idx="299">
                  <c:v>1.99000000000001E-3</c:v>
                </c:pt>
                <c:pt idx="300">
                  <c:v>2.00000000000001E-3</c:v>
                </c:pt>
                <c:pt idx="301">
                  <c:v>2.01000000000001E-3</c:v>
                </c:pt>
                <c:pt idx="302">
                  <c:v>2.0200000000000101E-3</c:v>
                </c:pt>
                <c:pt idx="303">
                  <c:v>2.0300000000000101E-3</c:v>
                </c:pt>
                <c:pt idx="304">
                  <c:v>2.0400000000000101E-3</c:v>
                </c:pt>
                <c:pt idx="305">
                  <c:v>2.0500000000000101E-3</c:v>
                </c:pt>
                <c:pt idx="306">
                  <c:v>2.0600000000000102E-3</c:v>
                </c:pt>
                <c:pt idx="307">
                  <c:v>2.0700000000000102E-3</c:v>
                </c:pt>
                <c:pt idx="308">
                  <c:v>2.0800000000000098E-3</c:v>
                </c:pt>
                <c:pt idx="309">
                  <c:v>2.0900000000000098E-3</c:v>
                </c:pt>
                <c:pt idx="310">
                  <c:v>2.1000000000000098E-3</c:v>
                </c:pt>
                <c:pt idx="311">
                  <c:v>2.1100000000000099E-3</c:v>
                </c:pt>
                <c:pt idx="312">
                  <c:v>2.1200000000000099E-3</c:v>
                </c:pt>
                <c:pt idx="313">
                  <c:v>2.1300000000000099E-3</c:v>
                </c:pt>
                <c:pt idx="314">
                  <c:v>2.1400000000000099E-3</c:v>
                </c:pt>
                <c:pt idx="315">
                  <c:v>2.15000000000001E-3</c:v>
                </c:pt>
                <c:pt idx="316">
                  <c:v>2.16000000000001E-3</c:v>
                </c:pt>
                <c:pt idx="317">
                  <c:v>2.17000000000001E-3</c:v>
                </c:pt>
                <c:pt idx="318">
                  <c:v>2.1800000000000101E-3</c:v>
                </c:pt>
                <c:pt idx="319">
                  <c:v>2.1900000000000101E-3</c:v>
                </c:pt>
                <c:pt idx="320">
                  <c:v>2.2000000000000101E-3</c:v>
                </c:pt>
                <c:pt idx="321">
                  <c:v>2.2100000000000101E-3</c:v>
                </c:pt>
                <c:pt idx="322">
                  <c:v>2.2200000000000102E-3</c:v>
                </c:pt>
                <c:pt idx="323">
                  <c:v>2.2300000000000102E-3</c:v>
                </c:pt>
                <c:pt idx="324">
                  <c:v>2.2400000000000102E-3</c:v>
                </c:pt>
                <c:pt idx="325">
                  <c:v>2.2500000000000098E-3</c:v>
                </c:pt>
                <c:pt idx="326">
                  <c:v>2.2600000000000098E-3</c:v>
                </c:pt>
                <c:pt idx="327">
                  <c:v>2.2700000000000099E-3</c:v>
                </c:pt>
                <c:pt idx="328">
                  <c:v>2.2800000000000099E-3</c:v>
                </c:pt>
                <c:pt idx="329">
                  <c:v>2.2900000000000099E-3</c:v>
                </c:pt>
                <c:pt idx="330">
                  <c:v>2.3000000000000099E-3</c:v>
                </c:pt>
                <c:pt idx="331">
                  <c:v>2.31000000000001E-3</c:v>
                </c:pt>
                <c:pt idx="332">
                  <c:v>2.32000000000001E-3</c:v>
                </c:pt>
                <c:pt idx="333">
                  <c:v>2.33000000000001E-3</c:v>
                </c:pt>
                <c:pt idx="334">
                  <c:v>2.34000000000001E-3</c:v>
                </c:pt>
                <c:pt idx="335">
                  <c:v>2.3500000000000101E-3</c:v>
                </c:pt>
                <c:pt idx="336">
                  <c:v>2.3600000000000101E-3</c:v>
                </c:pt>
                <c:pt idx="337">
                  <c:v>2.3700000000000101E-3</c:v>
                </c:pt>
                <c:pt idx="338">
                  <c:v>2.3800000000000101E-3</c:v>
                </c:pt>
                <c:pt idx="339">
                  <c:v>2.3900000000000102E-3</c:v>
                </c:pt>
                <c:pt idx="340">
                  <c:v>2.4000000000000102E-3</c:v>
                </c:pt>
                <c:pt idx="341">
                  <c:v>2.4100000000000098E-3</c:v>
                </c:pt>
                <c:pt idx="342">
                  <c:v>2.4200000000000098E-3</c:v>
                </c:pt>
                <c:pt idx="343">
                  <c:v>2.4300000000000098E-3</c:v>
                </c:pt>
                <c:pt idx="344">
                  <c:v>2.4400000000000099E-3</c:v>
                </c:pt>
                <c:pt idx="345">
                  <c:v>2.4500000000000099E-3</c:v>
                </c:pt>
                <c:pt idx="346">
                  <c:v>2.4600000000000099E-3</c:v>
                </c:pt>
                <c:pt idx="347">
                  <c:v>2.4700000000000099E-3</c:v>
                </c:pt>
                <c:pt idx="348">
                  <c:v>2.48000000000001E-3</c:v>
                </c:pt>
                <c:pt idx="349">
                  <c:v>2.49000000000001E-3</c:v>
                </c:pt>
                <c:pt idx="350">
                  <c:v>2.50000000000001E-3</c:v>
                </c:pt>
                <c:pt idx="351">
                  <c:v>2.5100000000000101E-3</c:v>
                </c:pt>
                <c:pt idx="352">
                  <c:v>2.5200000000000101E-3</c:v>
                </c:pt>
                <c:pt idx="353">
                  <c:v>2.5300000000000101E-3</c:v>
                </c:pt>
                <c:pt idx="354">
                  <c:v>2.5400000000000101E-3</c:v>
                </c:pt>
                <c:pt idx="355">
                  <c:v>2.5500000000000102E-3</c:v>
                </c:pt>
                <c:pt idx="356">
                  <c:v>2.5600000000000102E-3</c:v>
                </c:pt>
                <c:pt idx="357">
                  <c:v>2.5700000000000102E-3</c:v>
                </c:pt>
                <c:pt idx="358">
                  <c:v>2.5800000000000098E-3</c:v>
                </c:pt>
                <c:pt idx="359">
                  <c:v>2.5900000000000098E-3</c:v>
                </c:pt>
                <c:pt idx="360">
                  <c:v>2.6000000000000099E-3</c:v>
                </c:pt>
                <c:pt idx="361">
                  <c:v>2.6100000000000099E-3</c:v>
                </c:pt>
                <c:pt idx="362">
                  <c:v>2.6200000000000099E-3</c:v>
                </c:pt>
                <c:pt idx="363">
                  <c:v>2.6300000000000099E-3</c:v>
                </c:pt>
                <c:pt idx="364">
                  <c:v>2.64000000000001E-3</c:v>
                </c:pt>
                <c:pt idx="365">
                  <c:v>2.65000000000001E-3</c:v>
                </c:pt>
                <c:pt idx="366">
                  <c:v>2.66000000000001E-3</c:v>
                </c:pt>
                <c:pt idx="367">
                  <c:v>2.67000000000001E-3</c:v>
                </c:pt>
                <c:pt idx="368">
                  <c:v>2.6800000000000101E-3</c:v>
                </c:pt>
                <c:pt idx="369">
                  <c:v>2.6900000000000101E-3</c:v>
                </c:pt>
                <c:pt idx="370">
                  <c:v>2.7000000000000101E-3</c:v>
                </c:pt>
                <c:pt idx="371">
                  <c:v>2.7100000000000101E-3</c:v>
                </c:pt>
                <c:pt idx="372">
                  <c:v>2.7200000000000102E-3</c:v>
                </c:pt>
                <c:pt idx="373">
                  <c:v>2.7300000000000102E-3</c:v>
                </c:pt>
                <c:pt idx="374">
                  <c:v>2.7400000000000098E-3</c:v>
                </c:pt>
                <c:pt idx="375">
                  <c:v>2.7500000000000098E-3</c:v>
                </c:pt>
                <c:pt idx="376">
                  <c:v>2.7600000000000098E-3</c:v>
                </c:pt>
                <c:pt idx="377">
                  <c:v>2.7700000000000099E-3</c:v>
                </c:pt>
                <c:pt idx="378">
                  <c:v>2.7800000000000099E-3</c:v>
                </c:pt>
                <c:pt idx="379">
                  <c:v>2.7900000000000099E-3</c:v>
                </c:pt>
                <c:pt idx="380">
                  <c:v>2.8000000000000099E-3</c:v>
                </c:pt>
                <c:pt idx="381">
                  <c:v>2.81000000000001E-3</c:v>
                </c:pt>
                <c:pt idx="382">
                  <c:v>2.82000000000001E-3</c:v>
                </c:pt>
                <c:pt idx="383">
                  <c:v>2.83000000000001E-3</c:v>
                </c:pt>
                <c:pt idx="384">
                  <c:v>2.8400000000000101E-3</c:v>
                </c:pt>
                <c:pt idx="385">
                  <c:v>2.8500000000000101E-3</c:v>
                </c:pt>
                <c:pt idx="386">
                  <c:v>2.8600000000000101E-3</c:v>
                </c:pt>
                <c:pt idx="387">
                  <c:v>2.8700000000000101E-3</c:v>
                </c:pt>
                <c:pt idx="388">
                  <c:v>2.8800000000000102E-3</c:v>
                </c:pt>
                <c:pt idx="389">
                  <c:v>2.8900000000000102E-3</c:v>
                </c:pt>
                <c:pt idx="390">
                  <c:v>2.9000000000000102E-3</c:v>
                </c:pt>
                <c:pt idx="391">
                  <c:v>2.9100000000000098E-3</c:v>
                </c:pt>
                <c:pt idx="392">
                  <c:v>2.9200000000000098E-3</c:v>
                </c:pt>
                <c:pt idx="393">
                  <c:v>2.9300000000000099E-3</c:v>
                </c:pt>
                <c:pt idx="394">
                  <c:v>2.9400000000000099E-3</c:v>
                </c:pt>
                <c:pt idx="395">
                  <c:v>2.9500000000000099E-3</c:v>
                </c:pt>
                <c:pt idx="396">
                  <c:v>2.9600000000000099E-3</c:v>
                </c:pt>
                <c:pt idx="397">
                  <c:v>2.97000000000001E-3</c:v>
                </c:pt>
                <c:pt idx="398">
                  <c:v>2.98000000000001E-3</c:v>
                </c:pt>
                <c:pt idx="399">
                  <c:v>2.99000000000001E-3</c:v>
                </c:pt>
                <c:pt idx="400">
                  <c:v>3.00000000000001E-3</c:v>
                </c:pt>
                <c:pt idx="401">
                  <c:v>3.0100000000000101E-3</c:v>
                </c:pt>
                <c:pt idx="402">
                  <c:v>3.0200000000000101E-3</c:v>
                </c:pt>
                <c:pt idx="403">
                  <c:v>3.0300000000000101E-3</c:v>
                </c:pt>
                <c:pt idx="404">
                  <c:v>3.0400000000000101E-3</c:v>
                </c:pt>
                <c:pt idx="405">
                  <c:v>3.0500000000000102E-3</c:v>
                </c:pt>
                <c:pt idx="406">
                  <c:v>3.0600000000000102E-3</c:v>
                </c:pt>
                <c:pt idx="407">
                  <c:v>3.0700000000000098E-3</c:v>
                </c:pt>
                <c:pt idx="408">
                  <c:v>3.0800000000000098E-3</c:v>
                </c:pt>
                <c:pt idx="409">
                  <c:v>3.0900000000000098E-3</c:v>
                </c:pt>
                <c:pt idx="410">
                  <c:v>3.1000000000000099E-3</c:v>
                </c:pt>
                <c:pt idx="411">
                  <c:v>3.1100000000000099E-3</c:v>
                </c:pt>
                <c:pt idx="412">
                  <c:v>3.1200000000000099E-3</c:v>
                </c:pt>
                <c:pt idx="413">
                  <c:v>3.1300000000000099E-3</c:v>
                </c:pt>
                <c:pt idx="414">
                  <c:v>3.14000000000001E-3</c:v>
                </c:pt>
                <c:pt idx="415">
                  <c:v>3.15000000000001E-3</c:v>
                </c:pt>
                <c:pt idx="416">
                  <c:v>3.16000000000001E-3</c:v>
                </c:pt>
                <c:pt idx="417">
                  <c:v>3.17000000000001E-3</c:v>
                </c:pt>
                <c:pt idx="418">
                  <c:v>3.1800000000000101E-3</c:v>
                </c:pt>
                <c:pt idx="419">
                  <c:v>3.1900000000000101E-3</c:v>
                </c:pt>
                <c:pt idx="420">
                  <c:v>3.2000000000000101E-3</c:v>
                </c:pt>
                <c:pt idx="421">
                  <c:v>3.2100000000000102E-3</c:v>
                </c:pt>
                <c:pt idx="422">
                  <c:v>3.2200000000000102E-3</c:v>
                </c:pt>
                <c:pt idx="423">
                  <c:v>3.2300000000000102E-3</c:v>
                </c:pt>
                <c:pt idx="424">
                  <c:v>3.2400000000000098E-3</c:v>
                </c:pt>
                <c:pt idx="425">
                  <c:v>3.2500000000000098E-3</c:v>
                </c:pt>
                <c:pt idx="426">
                  <c:v>3.2600000000000099E-3</c:v>
                </c:pt>
                <c:pt idx="427">
                  <c:v>3.2700000000000099E-3</c:v>
                </c:pt>
                <c:pt idx="428">
                  <c:v>3.2800000000000099E-3</c:v>
                </c:pt>
                <c:pt idx="429">
                  <c:v>3.2900000000000099E-3</c:v>
                </c:pt>
                <c:pt idx="430">
                  <c:v>3.30000000000001E-3</c:v>
                </c:pt>
                <c:pt idx="431">
                  <c:v>3.31000000000001E-3</c:v>
                </c:pt>
                <c:pt idx="432">
                  <c:v>3.32000000000001E-3</c:v>
                </c:pt>
                <c:pt idx="433">
                  <c:v>3.33000000000001E-3</c:v>
                </c:pt>
                <c:pt idx="434">
                  <c:v>3.3400000000000101E-3</c:v>
                </c:pt>
                <c:pt idx="435">
                  <c:v>3.3500000000000101E-3</c:v>
                </c:pt>
                <c:pt idx="436">
                  <c:v>3.3600000000000101E-3</c:v>
                </c:pt>
                <c:pt idx="437">
                  <c:v>3.3700000000000101E-3</c:v>
                </c:pt>
                <c:pt idx="438">
                  <c:v>3.3800000000000102E-3</c:v>
                </c:pt>
                <c:pt idx="439">
                  <c:v>3.3900000000000102E-3</c:v>
                </c:pt>
                <c:pt idx="440">
                  <c:v>3.4000000000000098E-3</c:v>
                </c:pt>
                <c:pt idx="441">
                  <c:v>3.4100000000000098E-3</c:v>
                </c:pt>
                <c:pt idx="442">
                  <c:v>3.4200000000000098E-3</c:v>
                </c:pt>
                <c:pt idx="443">
                  <c:v>3.4300000000000099E-3</c:v>
                </c:pt>
                <c:pt idx="444">
                  <c:v>3.4400000000000099E-3</c:v>
                </c:pt>
                <c:pt idx="445">
                  <c:v>3.4500000000000099E-3</c:v>
                </c:pt>
                <c:pt idx="446">
                  <c:v>3.4600000000000099E-3</c:v>
                </c:pt>
                <c:pt idx="447">
                  <c:v>3.47000000000001E-3</c:v>
                </c:pt>
                <c:pt idx="448">
                  <c:v>3.48000000000001E-3</c:v>
                </c:pt>
                <c:pt idx="449">
                  <c:v>3.49000000000001E-3</c:v>
                </c:pt>
                <c:pt idx="450">
                  <c:v>3.50000000000001E-3</c:v>
                </c:pt>
                <c:pt idx="451">
                  <c:v>3.5100000000000101E-3</c:v>
                </c:pt>
                <c:pt idx="452">
                  <c:v>3.5200000000000101E-3</c:v>
                </c:pt>
                <c:pt idx="453">
                  <c:v>3.5300000000000101E-3</c:v>
                </c:pt>
                <c:pt idx="454">
                  <c:v>3.5400000000000102E-3</c:v>
                </c:pt>
                <c:pt idx="455">
                  <c:v>3.5500000000000102E-3</c:v>
                </c:pt>
                <c:pt idx="456">
                  <c:v>3.5600000000000102E-3</c:v>
                </c:pt>
                <c:pt idx="457">
                  <c:v>3.5700000000000098E-3</c:v>
                </c:pt>
                <c:pt idx="458">
                  <c:v>3.5800000000000098E-3</c:v>
                </c:pt>
                <c:pt idx="459">
                  <c:v>3.5900000000000098E-3</c:v>
                </c:pt>
                <c:pt idx="460">
                  <c:v>3.6000000000000099E-3</c:v>
                </c:pt>
                <c:pt idx="461">
                  <c:v>3.6100000000000099E-3</c:v>
                </c:pt>
                <c:pt idx="462">
                  <c:v>3.6200000000000099E-3</c:v>
                </c:pt>
                <c:pt idx="463">
                  <c:v>3.63000000000001E-3</c:v>
                </c:pt>
                <c:pt idx="464">
                  <c:v>3.64000000000001E-3</c:v>
                </c:pt>
                <c:pt idx="465">
                  <c:v>3.65000000000001E-3</c:v>
                </c:pt>
                <c:pt idx="466">
                  <c:v>3.66000000000001E-3</c:v>
                </c:pt>
                <c:pt idx="467">
                  <c:v>3.6700000000000101E-3</c:v>
                </c:pt>
                <c:pt idx="468">
                  <c:v>3.6800000000000101E-3</c:v>
                </c:pt>
                <c:pt idx="469">
                  <c:v>3.6900000000000101E-3</c:v>
                </c:pt>
                <c:pt idx="470">
                  <c:v>3.7000000000000101E-3</c:v>
                </c:pt>
                <c:pt idx="471">
                  <c:v>3.7100000000000102E-3</c:v>
                </c:pt>
                <c:pt idx="472">
                  <c:v>3.7200000000000102E-3</c:v>
                </c:pt>
                <c:pt idx="473">
                  <c:v>3.7300000000000102E-3</c:v>
                </c:pt>
                <c:pt idx="474">
                  <c:v>3.7400000000000098E-3</c:v>
                </c:pt>
                <c:pt idx="475">
                  <c:v>3.7500000000000098E-3</c:v>
                </c:pt>
                <c:pt idx="476">
                  <c:v>3.7600000000000099E-3</c:v>
                </c:pt>
                <c:pt idx="477">
                  <c:v>3.7700000000000099E-3</c:v>
                </c:pt>
                <c:pt idx="478">
                  <c:v>3.7800000000000099E-3</c:v>
                </c:pt>
                <c:pt idx="479">
                  <c:v>3.7900000000000099E-3</c:v>
                </c:pt>
                <c:pt idx="480">
                  <c:v>3.80000000000001E-3</c:v>
                </c:pt>
                <c:pt idx="481">
                  <c:v>3.81000000000001E-3</c:v>
                </c:pt>
                <c:pt idx="482">
                  <c:v>3.82000000000001E-3</c:v>
                </c:pt>
                <c:pt idx="483">
                  <c:v>3.83000000000001E-3</c:v>
                </c:pt>
                <c:pt idx="484">
                  <c:v>3.8400000000000101E-3</c:v>
                </c:pt>
                <c:pt idx="485">
                  <c:v>3.8500000000000101E-3</c:v>
                </c:pt>
                <c:pt idx="486">
                  <c:v>3.8600000000000101E-3</c:v>
                </c:pt>
                <c:pt idx="487">
                  <c:v>3.8700000000000102E-3</c:v>
                </c:pt>
                <c:pt idx="488">
                  <c:v>3.8800000000000102E-3</c:v>
                </c:pt>
                <c:pt idx="489">
                  <c:v>3.8900000000000102E-3</c:v>
                </c:pt>
                <c:pt idx="490">
                  <c:v>3.9000000000000098E-3</c:v>
                </c:pt>
                <c:pt idx="491">
                  <c:v>3.9100000000000098E-3</c:v>
                </c:pt>
                <c:pt idx="492">
                  <c:v>3.9200000000000103E-3</c:v>
                </c:pt>
                <c:pt idx="493">
                  <c:v>3.9300000000000099E-3</c:v>
                </c:pt>
                <c:pt idx="494">
                  <c:v>3.9400000000000103E-3</c:v>
                </c:pt>
                <c:pt idx="495">
                  <c:v>3.9500000000000099E-3</c:v>
                </c:pt>
                <c:pt idx="496">
                  <c:v>3.9600000000000104E-3</c:v>
                </c:pt>
                <c:pt idx="497">
                  <c:v>3.97000000000001E-3</c:v>
                </c:pt>
                <c:pt idx="498">
                  <c:v>3.9800000000000096E-3</c:v>
                </c:pt>
                <c:pt idx="499">
                  <c:v>3.99000000000001E-3</c:v>
                </c:pt>
                <c:pt idx="500">
                  <c:v>4.0000000000000096E-3</c:v>
                </c:pt>
                <c:pt idx="501">
                  <c:v>4.0100000000000101E-3</c:v>
                </c:pt>
                <c:pt idx="502">
                  <c:v>4.0200000000000097E-3</c:v>
                </c:pt>
                <c:pt idx="503">
                  <c:v>4.0300000000000101E-3</c:v>
                </c:pt>
                <c:pt idx="504">
                  <c:v>4.0400000000000097E-3</c:v>
                </c:pt>
                <c:pt idx="505">
                  <c:v>4.0500000000000102E-3</c:v>
                </c:pt>
                <c:pt idx="506">
                  <c:v>4.0600000000000098E-3</c:v>
                </c:pt>
                <c:pt idx="507">
                  <c:v>4.0700000000000102E-3</c:v>
                </c:pt>
                <c:pt idx="508">
                  <c:v>4.0800000000000098E-3</c:v>
                </c:pt>
                <c:pt idx="509">
                  <c:v>4.0900000000000103E-3</c:v>
                </c:pt>
                <c:pt idx="510">
                  <c:v>4.1000000000000099E-3</c:v>
                </c:pt>
                <c:pt idx="511">
                  <c:v>4.1100000000000103E-3</c:v>
                </c:pt>
                <c:pt idx="512">
                  <c:v>4.1200000000000099E-3</c:v>
                </c:pt>
                <c:pt idx="513">
                  <c:v>4.1300000000000104E-3</c:v>
                </c:pt>
                <c:pt idx="514">
                  <c:v>4.14000000000001E-3</c:v>
                </c:pt>
                <c:pt idx="515">
                  <c:v>4.1500000000000096E-3</c:v>
                </c:pt>
                <c:pt idx="516">
                  <c:v>4.16000000000001E-3</c:v>
                </c:pt>
                <c:pt idx="517">
                  <c:v>4.1700000000000096E-3</c:v>
                </c:pt>
                <c:pt idx="518">
                  <c:v>4.1800000000000101E-3</c:v>
                </c:pt>
                <c:pt idx="519">
                  <c:v>4.1900000000000097E-3</c:v>
                </c:pt>
                <c:pt idx="520">
                  <c:v>4.2000000000000101E-3</c:v>
                </c:pt>
                <c:pt idx="521">
                  <c:v>4.2100000000000097E-3</c:v>
                </c:pt>
                <c:pt idx="522">
                  <c:v>4.2200000000000102E-3</c:v>
                </c:pt>
                <c:pt idx="523">
                  <c:v>4.2300000000000098E-3</c:v>
                </c:pt>
                <c:pt idx="524">
                  <c:v>4.2400000000000103E-3</c:v>
                </c:pt>
                <c:pt idx="525">
                  <c:v>4.2500000000000098E-3</c:v>
                </c:pt>
                <c:pt idx="526">
                  <c:v>4.2600000000000103E-3</c:v>
                </c:pt>
                <c:pt idx="527">
                  <c:v>4.2700000000000099E-3</c:v>
                </c:pt>
                <c:pt idx="528">
                  <c:v>4.2800000000000104E-3</c:v>
                </c:pt>
                <c:pt idx="529">
                  <c:v>4.29000000000001E-3</c:v>
                </c:pt>
                <c:pt idx="530">
                  <c:v>4.3000000000000104E-3</c:v>
                </c:pt>
                <c:pt idx="531">
                  <c:v>4.31000000000001E-3</c:v>
                </c:pt>
                <c:pt idx="532">
                  <c:v>4.3200000000000096E-3</c:v>
                </c:pt>
                <c:pt idx="533">
                  <c:v>4.3300000000000101E-3</c:v>
                </c:pt>
                <c:pt idx="534">
                  <c:v>4.3400000000000096E-3</c:v>
                </c:pt>
                <c:pt idx="535">
                  <c:v>4.3500000000000101E-3</c:v>
                </c:pt>
                <c:pt idx="536">
                  <c:v>4.3600000000000097E-3</c:v>
                </c:pt>
                <c:pt idx="537">
                  <c:v>4.3700000000000102E-3</c:v>
                </c:pt>
                <c:pt idx="538">
                  <c:v>4.3800000000000098E-3</c:v>
                </c:pt>
                <c:pt idx="539">
                  <c:v>4.3900000000000102E-3</c:v>
                </c:pt>
                <c:pt idx="540">
                  <c:v>4.4000000000000098E-3</c:v>
                </c:pt>
                <c:pt idx="541">
                  <c:v>4.4100000000000103E-3</c:v>
                </c:pt>
                <c:pt idx="542">
                  <c:v>4.4200000000000099E-3</c:v>
                </c:pt>
                <c:pt idx="543">
                  <c:v>4.4300000000000103E-3</c:v>
                </c:pt>
                <c:pt idx="544">
                  <c:v>4.4400000000000099E-3</c:v>
                </c:pt>
                <c:pt idx="545">
                  <c:v>4.4500000000000104E-3</c:v>
                </c:pt>
                <c:pt idx="546">
                  <c:v>4.46000000000001E-3</c:v>
                </c:pt>
                <c:pt idx="547">
                  <c:v>4.4700000000000104E-3</c:v>
                </c:pt>
                <c:pt idx="548">
                  <c:v>4.48000000000001E-3</c:v>
                </c:pt>
                <c:pt idx="549">
                  <c:v>4.4900000000000096E-3</c:v>
                </c:pt>
                <c:pt idx="550">
                  <c:v>4.5000000000000101E-3</c:v>
                </c:pt>
                <c:pt idx="551">
                  <c:v>4.5100000000000097E-3</c:v>
                </c:pt>
                <c:pt idx="552">
                  <c:v>4.5200000000000101E-3</c:v>
                </c:pt>
                <c:pt idx="553">
                  <c:v>4.5300000000000097E-3</c:v>
                </c:pt>
                <c:pt idx="554">
                  <c:v>4.5400000000000102E-3</c:v>
                </c:pt>
                <c:pt idx="555">
                  <c:v>4.5500000000000098E-3</c:v>
                </c:pt>
                <c:pt idx="556">
                  <c:v>4.5600000000000102E-3</c:v>
                </c:pt>
                <c:pt idx="557">
                  <c:v>4.5700000000000098E-3</c:v>
                </c:pt>
                <c:pt idx="558">
                  <c:v>4.5800000000000103E-3</c:v>
                </c:pt>
                <c:pt idx="559">
                  <c:v>4.5900000000000203E-3</c:v>
                </c:pt>
                <c:pt idx="560">
                  <c:v>4.6000000000000103E-3</c:v>
                </c:pt>
                <c:pt idx="561">
                  <c:v>4.6100000000000099E-3</c:v>
                </c:pt>
                <c:pt idx="562">
                  <c:v>4.6200000000000104E-3</c:v>
                </c:pt>
                <c:pt idx="563">
                  <c:v>4.6300000000000204E-3</c:v>
                </c:pt>
                <c:pt idx="564">
                  <c:v>4.6400000000000096E-3</c:v>
                </c:pt>
                <c:pt idx="565">
                  <c:v>4.65000000000001E-3</c:v>
                </c:pt>
                <c:pt idx="566">
                  <c:v>4.6600000000000096E-3</c:v>
                </c:pt>
                <c:pt idx="567">
                  <c:v>4.6700000000000196E-3</c:v>
                </c:pt>
                <c:pt idx="568">
                  <c:v>4.6800000000000097E-3</c:v>
                </c:pt>
                <c:pt idx="569">
                  <c:v>4.6900000000000101E-3</c:v>
                </c:pt>
                <c:pt idx="570">
                  <c:v>4.7000000000000097E-3</c:v>
                </c:pt>
                <c:pt idx="571">
                  <c:v>4.7100000000000197E-3</c:v>
                </c:pt>
                <c:pt idx="572">
                  <c:v>4.7200000000000202E-3</c:v>
                </c:pt>
                <c:pt idx="573">
                  <c:v>4.7300000000000102E-3</c:v>
                </c:pt>
                <c:pt idx="574">
                  <c:v>4.7400000000000202E-3</c:v>
                </c:pt>
                <c:pt idx="575">
                  <c:v>4.7500000000000198E-3</c:v>
                </c:pt>
                <c:pt idx="576">
                  <c:v>4.7600000000000203E-3</c:v>
                </c:pt>
                <c:pt idx="577">
                  <c:v>4.7700000000000103E-3</c:v>
                </c:pt>
                <c:pt idx="578">
                  <c:v>4.7800000000000203E-3</c:v>
                </c:pt>
                <c:pt idx="579">
                  <c:v>4.7900000000000199E-3</c:v>
                </c:pt>
                <c:pt idx="580">
                  <c:v>4.8000000000000204E-3</c:v>
                </c:pt>
                <c:pt idx="581">
                  <c:v>4.8100000000000096E-3</c:v>
                </c:pt>
                <c:pt idx="582">
                  <c:v>4.8200000000000196E-3</c:v>
                </c:pt>
                <c:pt idx="583">
                  <c:v>4.83000000000002E-3</c:v>
                </c:pt>
                <c:pt idx="584">
                  <c:v>4.8400000000000196E-3</c:v>
                </c:pt>
                <c:pt idx="585">
                  <c:v>4.8500000000000097E-3</c:v>
                </c:pt>
                <c:pt idx="586">
                  <c:v>4.8600000000000197E-3</c:v>
                </c:pt>
                <c:pt idx="587">
                  <c:v>4.8700000000000201E-3</c:v>
                </c:pt>
                <c:pt idx="588">
                  <c:v>4.8800000000000197E-3</c:v>
                </c:pt>
                <c:pt idx="589">
                  <c:v>4.8900000000000202E-3</c:v>
                </c:pt>
                <c:pt idx="590">
                  <c:v>4.9000000000000198E-3</c:v>
                </c:pt>
                <c:pt idx="591">
                  <c:v>4.9100000000000203E-3</c:v>
                </c:pt>
                <c:pt idx="592">
                  <c:v>4.9200000000000198E-3</c:v>
                </c:pt>
                <c:pt idx="593">
                  <c:v>4.9300000000000203E-3</c:v>
                </c:pt>
                <c:pt idx="594">
                  <c:v>4.9400000000000199E-3</c:v>
                </c:pt>
                <c:pt idx="595">
                  <c:v>4.9500000000000204E-3</c:v>
                </c:pt>
                <c:pt idx="596">
                  <c:v>4.9600000000000199E-3</c:v>
                </c:pt>
                <c:pt idx="597">
                  <c:v>4.9700000000000204E-3</c:v>
                </c:pt>
                <c:pt idx="598">
                  <c:v>4.98000000000002E-3</c:v>
                </c:pt>
                <c:pt idx="599">
                  <c:v>4.9900000000000196E-3</c:v>
                </c:pt>
                <c:pt idx="600">
                  <c:v>5.0000000000000201E-3</c:v>
                </c:pt>
                <c:pt idx="601">
                  <c:v>5.0100000000000196E-3</c:v>
                </c:pt>
                <c:pt idx="602">
                  <c:v>5.0200000000000201E-3</c:v>
                </c:pt>
                <c:pt idx="603">
                  <c:v>5.0300000000000197E-3</c:v>
                </c:pt>
                <c:pt idx="604">
                  <c:v>5.0400000000000202E-3</c:v>
                </c:pt>
                <c:pt idx="605">
                  <c:v>5.0500000000000198E-3</c:v>
                </c:pt>
                <c:pt idx="606">
                  <c:v>5.0600000000000202E-3</c:v>
                </c:pt>
                <c:pt idx="607">
                  <c:v>5.0700000000000198E-3</c:v>
                </c:pt>
                <c:pt idx="608">
                  <c:v>5.0800000000000203E-3</c:v>
                </c:pt>
                <c:pt idx="609">
                  <c:v>5.0900000000000199E-3</c:v>
                </c:pt>
                <c:pt idx="610">
                  <c:v>5.1000000000000203E-3</c:v>
                </c:pt>
                <c:pt idx="611">
                  <c:v>5.1100000000000199E-3</c:v>
                </c:pt>
                <c:pt idx="612">
                  <c:v>5.1200000000000204E-3</c:v>
                </c:pt>
                <c:pt idx="613">
                  <c:v>5.13000000000002E-3</c:v>
                </c:pt>
                <c:pt idx="614">
                  <c:v>5.1400000000000204E-3</c:v>
                </c:pt>
                <c:pt idx="615">
                  <c:v>5.15000000000002E-3</c:v>
                </c:pt>
                <c:pt idx="616">
                  <c:v>5.1600000000000196E-3</c:v>
                </c:pt>
                <c:pt idx="617">
                  <c:v>5.1700000000000201E-3</c:v>
                </c:pt>
                <c:pt idx="618">
                  <c:v>5.1800000000000197E-3</c:v>
                </c:pt>
                <c:pt idx="619">
                  <c:v>5.1900000000000201E-3</c:v>
                </c:pt>
                <c:pt idx="620">
                  <c:v>5.2000000000000197E-3</c:v>
                </c:pt>
                <c:pt idx="621">
                  <c:v>5.2100000000000202E-3</c:v>
                </c:pt>
                <c:pt idx="622">
                  <c:v>5.2200000000000198E-3</c:v>
                </c:pt>
                <c:pt idx="623">
                  <c:v>5.2300000000000202E-3</c:v>
                </c:pt>
                <c:pt idx="624">
                  <c:v>5.2400000000000198E-3</c:v>
                </c:pt>
                <c:pt idx="625">
                  <c:v>5.2500000000000203E-3</c:v>
                </c:pt>
                <c:pt idx="626">
                  <c:v>5.2600000000000199E-3</c:v>
                </c:pt>
                <c:pt idx="627">
                  <c:v>5.2700000000000203E-3</c:v>
                </c:pt>
                <c:pt idx="628">
                  <c:v>5.2800000000000199E-3</c:v>
                </c:pt>
                <c:pt idx="629">
                  <c:v>5.2900000000000204E-3</c:v>
                </c:pt>
                <c:pt idx="630">
                  <c:v>5.30000000000002E-3</c:v>
                </c:pt>
                <c:pt idx="631">
                  <c:v>5.3100000000000204E-3</c:v>
                </c:pt>
                <c:pt idx="632">
                  <c:v>5.32000000000002E-3</c:v>
                </c:pt>
                <c:pt idx="633">
                  <c:v>5.3300000000000196E-3</c:v>
                </c:pt>
                <c:pt idx="634">
                  <c:v>5.3400000000000201E-3</c:v>
                </c:pt>
                <c:pt idx="635">
                  <c:v>5.3500000000000197E-3</c:v>
                </c:pt>
                <c:pt idx="636">
                  <c:v>5.3600000000000201E-3</c:v>
                </c:pt>
                <c:pt idx="637">
                  <c:v>5.3700000000000197E-3</c:v>
                </c:pt>
                <c:pt idx="638">
                  <c:v>5.3800000000000202E-3</c:v>
                </c:pt>
                <c:pt idx="639">
                  <c:v>5.3900000000000198E-3</c:v>
                </c:pt>
                <c:pt idx="640">
                  <c:v>5.4000000000000202E-3</c:v>
                </c:pt>
                <c:pt idx="641">
                  <c:v>5.4100000000000198E-3</c:v>
                </c:pt>
                <c:pt idx="642">
                  <c:v>5.4200000000000203E-3</c:v>
                </c:pt>
                <c:pt idx="643">
                  <c:v>5.4300000000000199E-3</c:v>
                </c:pt>
                <c:pt idx="644">
                  <c:v>5.4400000000000203E-3</c:v>
                </c:pt>
                <c:pt idx="645">
                  <c:v>5.4500000000000199E-3</c:v>
                </c:pt>
                <c:pt idx="646">
                  <c:v>5.4600000000000204E-3</c:v>
                </c:pt>
                <c:pt idx="647">
                  <c:v>5.47000000000002E-3</c:v>
                </c:pt>
                <c:pt idx="648">
                  <c:v>5.4800000000000196E-3</c:v>
                </c:pt>
                <c:pt idx="649">
                  <c:v>5.49000000000002E-3</c:v>
                </c:pt>
                <c:pt idx="650">
                  <c:v>5.5000000000000196E-3</c:v>
                </c:pt>
                <c:pt idx="651">
                  <c:v>5.5100000000000201E-3</c:v>
                </c:pt>
                <c:pt idx="652">
                  <c:v>5.5200000000000197E-3</c:v>
                </c:pt>
                <c:pt idx="653">
                  <c:v>5.5300000000000201E-3</c:v>
                </c:pt>
                <c:pt idx="654">
                  <c:v>5.5400000000000197E-3</c:v>
                </c:pt>
                <c:pt idx="655">
                  <c:v>5.5500000000000202E-3</c:v>
                </c:pt>
                <c:pt idx="656">
                  <c:v>5.5600000000000198E-3</c:v>
                </c:pt>
                <c:pt idx="657">
                  <c:v>5.5700000000000202E-3</c:v>
                </c:pt>
                <c:pt idx="658">
                  <c:v>5.5800000000000198E-3</c:v>
                </c:pt>
                <c:pt idx="659">
                  <c:v>5.5900000000000203E-3</c:v>
                </c:pt>
                <c:pt idx="660">
                  <c:v>5.6000000000000199E-3</c:v>
                </c:pt>
                <c:pt idx="661">
                  <c:v>5.6100000000000204E-3</c:v>
                </c:pt>
                <c:pt idx="662">
                  <c:v>5.6200000000000199E-3</c:v>
                </c:pt>
                <c:pt idx="663">
                  <c:v>5.6300000000000204E-3</c:v>
                </c:pt>
                <c:pt idx="664">
                  <c:v>5.64000000000002E-3</c:v>
                </c:pt>
                <c:pt idx="665">
                  <c:v>5.6500000000000196E-3</c:v>
                </c:pt>
                <c:pt idx="666">
                  <c:v>5.66000000000002E-3</c:v>
                </c:pt>
                <c:pt idx="667">
                  <c:v>5.6700000000000196E-3</c:v>
                </c:pt>
                <c:pt idx="668">
                  <c:v>5.6800000000000201E-3</c:v>
                </c:pt>
                <c:pt idx="669">
                  <c:v>5.6900000000000197E-3</c:v>
                </c:pt>
                <c:pt idx="670">
                  <c:v>5.7000000000000202E-3</c:v>
                </c:pt>
                <c:pt idx="671">
                  <c:v>5.7100000000000197E-3</c:v>
                </c:pt>
                <c:pt idx="672">
                  <c:v>5.7200000000000202E-3</c:v>
                </c:pt>
                <c:pt idx="673">
                  <c:v>5.7300000000000198E-3</c:v>
                </c:pt>
                <c:pt idx="674">
                  <c:v>5.7400000000000203E-3</c:v>
                </c:pt>
                <c:pt idx="675">
                  <c:v>5.7500000000000199E-3</c:v>
                </c:pt>
                <c:pt idx="676">
                  <c:v>5.7600000000000203E-3</c:v>
                </c:pt>
                <c:pt idx="677">
                  <c:v>5.7700000000000199E-3</c:v>
                </c:pt>
                <c:pt idx="678">
                  <c:v>5.7800000000000204E-3</c:v>
                </c:pt>
                <c:pt idx="679">
                  <c:v>5.79000000000002E-3</c:v>
                </c:pt>
                <c:pt idx="680">
                  <c:v>5.8000000000000204E-3</c:v>
                </c:pt>
                <c:pt idx="681">
                  <c:v>5.81000000000002E-3</c:v>
                </c:pt>
                <c:pt idx="682">
                  <c:v>5.8200000000000196E-3</c:v>
                </c:pt>
                <c:pt idx="683">
                  <c:v>5.8300000000000201E-3</c:v>
                </c:pt>
                <c:pt idx="684">
                  <c:v>5.8400000000000197E-3</c:v>
                </c:pt>
                <c:pt idx="685">
                  <c:v>5.8500000000000201E-3</c:v>
                </c:pt>
                <c:pt idx="686">
                  <c:v>5.8600000000000197E-3</c:v>
                </c:pt>
                <c:pt idx="687">
                  <c:v>5.8700000000000202E-3</c:v>
                </c:pt>
                <c:pt idx="688">
                  <c:v>5.8800000000000198E-3</c:v>
                </c:pt>
                <c:pt idx="689">
                  <c:v>5.8900000000000202E-3</c:v>
                </c:pt>
                <c:pt idx="690">
                  <c:v>5.9000000000000198E-3</c:v>
                </c:pt>
                <c:pt idx="691">
                  <c:v>5.9100000000000203E-3</c:v>
                </c:pt>
                <c:pt idx="692">
                  <c:v>5.9200000000000199E-3</c:v>
                </c:pt>
                <c:pt idx="693">
                  <c:v>5.9300000000000203E-3</c:v>
                </c:pt>
                <c:pt idx="694">
                  <c:v>5.9400000000000199E-3</c:v>
                </c:pt>
                <c:pt idx="695">
                  <c:v>5.9500000000000204E-3</c:v>
                </c:pt>
                <c:pt idx="696">
                  <c:v>5.96000000000002E-3</c:v>
                </c:pt>
                <c:pt idx="697">
                  <c:v>5.9700000000000204E-3</c:v>
                </c:pt>
                <c:pt idx="698">
                  <c:v>5.98000000000002E-3</c:v>
                </c:pt>
                <c:pt idx="699">
                  <c:v>5.9900000000000196E-3</c:v>
                </c:pt>
                <c:pt idx="700">
                  <c:v>6.0000000000000201E-3</c:v>
                </c:pt>
                <c:pt idx="701">
                  <c:v>6.0100000000000197E-3</c:v>
                </c:pt>
                <c:pt idx="702">
                  <c:v>6.0200000000000201E-3</c:v>
                </c:pt>
                <c:pt idx="703">
                  <c:v>6.0300000000000197E-3</c:v>
                </c:pt>
                <c:pt idx="704">
                  <c:v>6.0400000000000202E-3</c:v>
                </c:pt>
                <c:pt idx="705">
                  <c:v>6.0500000000000198E-3</c:v>
                </c:pt>
                <c:pt idx="706">
                  <c:v>6.0600000000000202E-3</c:v>
                </c:pt>
                <c:pt idx="707">
                  <c:v>6.0700000000000198E-3</c:v>
                </c:pt>
                <c:pt idx="708">
                  <c:v>6.0800000000000203E-3</c:v>
                </c:pt>
                <c:pt idx="709">
                  <c:v>6.0900000000000199E-3</c:v>
                </c:pt>
                <c:pt idx="710">
                  <c:v>6.1000000000000203E-3</c:v>
                </c:pt>
                <c:pt idx="711">
                  <c:v>6.1100000000000199E-3</c:v>
                </c:pt>
                <c:pt idx="712">
                  <c:v>6.1200000000000204E-3</c:v>
                </c:pt>
                <c:pt idx="713">
                  <c:v>6.13000000000002E-3</c:v>
                </c:pt>
                <c:pt idx="714">
                  <c:v>6.1400000000000196E-3</c:v>
                </c:pt>
                <c:pt idx="715">
                  <c:v>6.15000000000002E-3</c:v>
                </c:pt>
                <c:pt idx="716">
                  <c:v>6.1600000000000196E-3</c:v>
                </c:pt>
                <c:pt idx="717">
                  <c:v>6.1700000000000201E-3</c:v>
                </c:pt>
                <c:pt idx="718">
                  <c:v>6.1800000000000197E-3</c:v>
                </c:pt>
                <c:pt idx="719">
                  <c:v>6.1900000000000201E-3</c:v>
                </c:pt>
                <c:pt idx="720">
                  <c:v>6.2000000000000197E-3</c:v>
                </c:pt>
                <c:pt idx="721">
                  <c:v>6.2100000000000202E-3</c:v>
                </c:pt>
                <c:pt idx="722">
                  <c:v>6.2200000000000198E-3</c:v>
                </c:pt>
                <c:pt idx="723">
                  <c:v>6.2300000000000202E-3</c:v>
                </c:pt>
                <c:pt idx="724">
                  <c:v>6.2400000000000198E-3</c:v>
                </c:pt>
                <c:pt idx="725">
                  <c:v>6.2500000000000203E-3</c:v>
                </c:pt>
                <c:pt idx="726">
                  <c:v>6.2600000000000199E-3</c:v>
                </c:pt>
                <c:pt idx="727">
                  <c:v>6.2700000000000203E-3</c:v>
                </c:pt>
                <c:pt idx="728">
                  <c:v>6.2800000000000199E-3</c:v>
                </c:pt>
                <c:pt idx="729">
                  <c:v>6.2900000000000204E-3</c:v>
                </c:pt>
                <c:pt idx="730">
                  <c:v>6.30000000000002E-3</c:v>
                </c:pt>
                <c:pt idx="731">
                  <c:v>6.3100000000000196E-3</c:v>
                </c:pt>
                <c:pt idx="732">
                  <c:v>6.32000000000002E-3</c:v>
                </c:pt>
                <c:pt idx="733">
                  <c:v>6.3300000000000196E-3</c:v>
                </c:pt>
                <c:pt idx="734">
                  <c:v>6.3400000000000201E-3</c:v>
                </c:pt>
                <c:pt idx="735">
                  <c:v>6.3500000000000197E-3</c:v>
                </c:pt>
                <c:pt idx="736">
                  <c:v>6.3600000000000202E-3</c:v>
                </c:pt>
                <c:pt idx="737">
                  <c:v>6.3700000000000197E-3</c:v>
                </c:pt>
                <c:pt idx="738">
                  <c:v>6.3800000000000202E-3</c:v>
                </c:pt>
                <c:pt idx="739">
                  <c:v>6.3900000000000198E-3</c:v>
                </c:pt>
                <c:pt idx="740">
                  <c:v>6.4000000000000203E-3</c:v>
                </c:pt>
                <c:pt idx="741">
                  <c:v>6.4100000000000198E-3</c:v>
                </c:pt>
                <c:pt idx="742">
                  <c:v>6.4200000000000203E-3</c:v>
                </c:pt>
                <c:pt idx="743">
                  <c:v>6.4300000000000199E-3</c:v>
                </c:pt>
                <c:pt idx="744">
                  <c:v>6.4400000000000204E-3</c:v>
                </c:pt>
                <c:pt idx="745">
                  <c:v>6.45000000000002E-3</c:v>
                </c:pt>
                <c:pt idx="746">
                  <c:v>6.4600000000000204E-3</c:v>
                </c:pt>
                <c:pt idx="747">
                  <c:v>6.47000000000002E-3</c:v>
                </c:pt>
                <c:pt idx="748">
                  <c:v>6.4800000000000196E-3</c:v>
                </c:pt>
                <c:pt idx="749">
                  <c:v>6.4900000000000201E-3</c:v>
                </c:pt>
                <c:pt idx="750">
                  <c:v>6.5000000000000197E-3</c:v>
                </c:pt>
                <c:pt idx="751">
                  <c:v>6.5100000000000201E-3</c:v>
                </c:pt>
                <c:pt idx="752">
                  <c:v>6.5200000000000197E-3</c:v>
                </c:pt>
                <c:pt idx="753">
                  <c:v>6.5300000000000202E-3</c:v>
                </c:pt>
                <c:pt idx="754">
                  <c:v>6.5400000000000198E-3</c:v>
                </c:pt>
                <c:pt idx="755">
                  <c:v>6.5500000000000202E-3</c:v>
                </c:pt>
                <c:pt idx="756">
                  <c:v>6.5600000000000198E-3</c:v>
                </c:pt>
                <c:pt idx="757">
                  <c:v>6.5700000000000203E-3</c:v>
                </c:pt>
                <c:pt idx="758">
                  <c:v>6.5800000000000199E-3</c:v>
                </c:pt>
                <c:pt idx="759">
                  <c:v>6.5900000000000203E-3</c:v>
                </c:pt>
                <c:pt idx="760">
                  <c:v>6.6000000000000199E-3</c:v>
                </c:pt>
                <c:pt idx="761">
                  <c:v>6.6100000000000204E-3</c:v>
                </c:pt>
                <c:pt idx="762">
                  <c:v>6.62000000000002E-3</c:v>
                </c:pt>
                <c:pt idx="763">
                  <c:v>6.6300000000000204E-3</c:v>
                </c:pt>
                <c:pt idx="764">
                  <c:v>6.64000000000002E-3</c:v>
                </c:pt>
                <c:pt idx="765">
                  <c:v>6.6500000000000196E-3</c:v>
                </c:pt>
                <c:pt idx="766">
                  <c:v>6.6600000000000201E-3</c:v>
                </c:pt>
                <c:pt idx="767">
                  <c:v>6.6700000000000197E-3</c:v>
                </c:pt>
                <c:pt idx="768">
                  <c:v>6.6800000000000201E-3</c:v>
                </c:pt>
                <c:pt idx="769">
                  <c:v>6.6900000000000197E-3</c:v>
                </c:pt>
                <c:pt idx="770">
                  <c:v>6.7000000000000202E-3</c:v>
                </c:pt>
                <c:pt idx="771">
                  <c:v>6.7100000000000198E-3</c:v>
                </c:pt>
                <c:pt idx="772">
                  <c:v>6.7200000000000202E-3</c:v>
                </c:pt>
                <c:pt idx="773">
                  <c:v>6.7300000000000198E-3</c:v>
                </c:pt>
                <c:pt idx="774">
                  <c:v>6.7400000000000203E-3</c:v>
                </c:pt>
                <c:pt idx="775">
                  <c:v>6.7500000000000199E-3</c:v>
                </c:pt>
                <c:pt idx="776">
                  <c:v>6.7600000000000203E-3</c:v>
                </c:pt>
                <c:pt idx="777">
                  <c:v>6.7700000000000199E-3</c:v>
                </c:pt>
                <c:pt idx="778">
                  <c:v>6.7800000000000204E-3</c:v>
                </c:pt>
                <c:pt idx="779">
                  <c:v>6.79000000000002E-3</c:v>
                </c:pt>
                <c:pt idx="780">
                  <c:v>6.8000000000000196E-3</c:v>
                </c:pt>
                <c:pt idx="781">
                  <c:v>6.81000000000002E-3</c:v>
                </c:pt>
                <c:pt idx="782">
                  <c:v>6.8200000000000196E-3</c:v>
                </c:pt>
                <c:pt idx="783">
                  <c:v>6.8300000000000201E-3</c:v>
                </c:pt>
                <c:pt idx="784">
                  <c:v>6.8400000000000197E-3</c:v>
                </c:pt>
                <c:pt idx="785">
                  <c:v>6.8500000000000201E-3</c:v>
                </c:pt>
                <c:pt idx="786">
                  <c:v>6.8600000000000197E-3</c:v>
                </c:pt>
                <c:pt idx="787">
                  <c:v>6.8700000000000202E-3</c:v>
                </c:pt>
                <c:pt idx="788">
                  <c:v>6.8800000000000198E-3</c:v>
                </c:pt>
                <c:pt idx="789">
                  <c:v>6.8900000000000202E-3</c:v>
                </c:pt>
                <c:pt idx="790">
                  <c:v>6.9000000000000198E-3</c:v>
                </c:pt>
                <c:pt idx="791">
                  <c:v>6.9100000000000203E-3</c:v>
                </c:pt>
                <c:pt idx="792">
                  <c:v>6.9200000000000199E-3</c:v>
                </c:pt>
                <c:pt idx="793">
                  <c:v>6.9300000000000203E-3</c:v>
                </c:pt>
                <c:pt idx="794">
                  <c:v>6.9400000000000199E-3</c:v>
                </c:pt>
                <c:pt idx="795">
                  <c:v>6.9500000000000204E-3</c:v>
                </c:pt>
                <c:pt idx="796">
                  <c:v>6.96000000000002E-3</c:v>
                </c:pt>
                <c:pt idx="797">
                  <c:v>6.9700000000000196E-3</c:v>
                </c:pt>
                <c:pt idx="798">
                  <c:v>6.98000000000002E-3</c:v>
                </c:pt>
                <c:pt idx="799">
                  <c:v>6.9900000000000196E-3</c:v>
                </c:pt>
                <c:pt idx="800">
                  <c:v>7.0000000000000201E-3</c:v>
                </c:pt>
                <c:pt idx="801">
                  <c:v>7.0100000000000197E-3</c:v>
                </c:pt>
                <c:pt idx="802">
                  <c:v>7.0200000000000201E-3</c:v>
                </c:pt>
                <c:pt idx="803">
                  <c:v>7.0300000000000197E-3</c:v>
                </c:pt>
                <c:pt idx="804">
                  <c:v>7.0400000000000202E-3</c:v>
                </c:pt>
                <c:pt idx="805">
                  <c:v>7.0500000000000198E-3</c:v>
                </c:pt>
                <c:pt idx="806">
                  <c:v>7.0600000000000203E-3</c:v>
                </c:pt>
                <c:pt idx="807">
                  <c:v>7.0700000000000198E-3</c:v>
                </c:pt>
                <c:pt idx="808">
                  <c:v>7.0800000000000203E-3</c:v>
                </c:pt>
                <c:pt idx="809">
                  <c:v>7.0900000000000199E-3</c:v>
                </c:pt>
                <c:pt idx="810">
                  <c:v>7.1000000000000204E-3</c:v>
                </c:pt>
                <c:pt idx="811">
                  <c:v>7.1100000000000199E-3</c:v>
                </c:pt>
                <c:pt idx="812">
                  <c:v>7.1200000000000204E-3</c:v>
                </c:pt>
                <c:pt idx="813">
                  <c:v>7.13000000000002E-3</c:v>
                </c:pt>
                <c:pt idx="814">
                  <c:v>7.1400000000000196E-3</c:v>
                </c:pt>
                <c:pt idx="815">
                  <c:v>7.1500000000000201E-3</c:v>
                </c:pt>
                <c:pt idx="816">
                  <c:v>7.1600000000000196E-3</c:v>
                </c:pt>
                <c:pt idx="817">
                  <c:v>7.1700000000000201E-3</c:v>
                </c:pt>
                <c:pt idx="818">
                  <c:v>7.1800000000000197E-3</c:v>
                </c:pt>
                <c:pt idx="819">
                  <c:v>7.1900000000000202E-3</c:v>
                </c:pt>
                <c:pt idx="820">
                  <c:v>7.2000000000000198E-3</c:v>
                </c:pt>
                <c:pt idx="821">
                  <c:v>7.2100000000000202E-3</c:v>
                </c:pt>
                <c:pt idx="822">
                  <c:v>7.2200000000000198E-3</c:v>
                </c:pt>
                <c:pt idx="823">
                  <c:v>7.2300000000000203E-3</c:v>
                </c:pt>
                <c:pt idx="824">
                  <c:v>7.2400000000000199E-3</c:v>
                </c:pt>
                <c:pt idx="825">
                  <c:v>7.2500000000000203E-3</c:v>
                </c:pt>
                <c:pt idx="826">
                  <c:v>7.2600000000000199E-3</c:v>
                </c:pt>
                <c:pt idx="827">
                  <c:v>7.2700000000000204E-3</c:v>
                </c:pt>
                <c:pt idx="828">
                  <c:v>7.28000000000002E-3</c:v>
                </c:pt>
                <c:pt idx="829">
                  <c:v>7.2900000000000204E-3</c:v>
                </c:pt>
                <c:pt idx="830">
                  <c:v>7.30000000000002E-3</c:v>
                </c:pt>
                <c:pt idx="831">
                  <c:v>7.3100000000000196E-3</c:v>
                </c:pt>
                <c:pt idx="832">
                  <c:v>7.3200000000000201E-3</c:v>
                </c:pt>
                <c:pt idx="833">
                  <c:v>7.3300000000000197E-3</c:v>
                </c:pt>
                <c:pt idx="834">
                  <c:v>7.3400000000000201E-3</c:v>
                </c:pt>
                <c:pt idx="835">
                  <c:v>7.3500000000000197E-3</c:v>
                </c:pt>
                <c:pt idx="836">
                  <c:v>7.3600000000000202E-3</c:v>
                </c:pt>
                <c:pt idx="837">
                  <c:v>7.3700000000000198E-3</c:v>
                </c:pt>
                <c:pt idx="838">
                  <c:v>7.3800000000000202E-3</c:v>
                </c:pt>
                <c:pt idx="839">
                  <c:v>7.3900000000000198E-3</c:v>
                </c:pt>
                <c:pt idx="840">
                  <c:v>7.4000000000000203E-3</c:v>
                </c:pt>
                <c:pt idx="841">
                  <c:v>7.4100000000000199E-3</c:v>
                </c:pt>
                <c:pt idx="842">
                  <c:v>7.4200000000000203E-3</c:v>
                </c:pt>
                <c:pt idx="843">
                  <c:v>7.4300000000000199E-3</c:v>
                </c:pt>
                <c:pt idx="844">
                  <c:v>7.4400000000000204E-3</c:v>
                </c:pt>
                <c:pt idx="845">
                  <c:v>7.45000000000002E-3</c:v>
                </c:pt>
                <c:pt idx="846">
                  <c:v>7.4600000000000204E-3</c:v>
                </c:pt>
                <c:pt idx="847">
                  <c:v>7.47000000000002E-3</c:v>
                </c:pt>
                <c:pt idx="848">
                  <c:v>7.4800000000000196E-3</c:v>
                </c:pt>
                <c:pt idx="849">
                  <c:v>7.4900000000000201E-3</c:v>
                </c:pt>
                <c:pt idx="850">
                  <c:v>7.5000000000000197E-3</c:v>
                </c:pt>
                <c:pt idx="851">
                  <c:v>7.5100000000000201E-3</c:v>
                </c:pt>
                <c:pt idx="852">
                  <c:v>7.5200000000000197E-3</c:v>
                </c:pt>
                <c:pt idx="853">
                  <c:v>7.5300000000000202E-3</c:v>
                </c:pt>
                <c:pt idx="854">
                  <c:v>7.5400000000000198E-3</c:v>
                </c:pt>
                <c:pt idx="855">
                  <c:v>7.5500000000000202E-3</c:v>
                </c:pt>
                <c:pt idx="856">
                  <c:v>7.5600000000000198E-3</c:v>
                </c:pt>
                <c:pt idx="857">
                  <c:v>7.5700000000000203E-3</c:v>
                </c:pt>
                <c:pt idx="858">
                  <c:v>7.5800000000000199E-3</c:v>
                </c:pt>
                <c:pt idx="859">
                  <c:v>7.5900000000000203E-3</c:v>
                </c:pt>
                <c:pt idx="860">
                  <c:v>7.6000000000000199E-3</c:v>
                </c:pt>
                <c:pt idx="861">
                  <c:v>7.6100000000000204E-3</c:v>
                </c:pt>
                <c:pt idx="862">
                  <c:v>7.62000000000002E-3</c:v>
                </c:pt>
                <c:pt idx="863">
                  <c:v>7.6300000000000196E-3</c:v>
                </c:pt>
                <c:pt idx="864">
                  <c:v>7.64000000000002E-3</c:v>
                </c:pt>
                <c:pt idx="865">
                  <c:v>7.6500000000000196E-3</c:v>
                </c:pt>
                <c:pt idx="866">
                  <c:v>7.6600000000000201E-3</c:v>
                </c:pt>
                <c:pt idx="867">
                  <c:v>7.6700000000000197E-3</c:v>
                </c:pt>
                <c:pt idx="868">
                  <c:v>7.6800000000000201E-3</c:v>
                </c:pt>
                <c:pt idx="869">
                  <c:v>7.6900000000000197E-3</c:v>
                </c:pt>
                <c:pt idx="870">
                  <c:v>7.7000000000000202E-3</c:v>
                </c:pt>
                <c:pt idx="871">
                  <c:v>7.7100000000000198E-3</c:v>
                </c:pt>
                <c:pt idx="872">
                  <c:v>7.7200000000000202E-3</c:v>
                </c:pt>
                <c:pt idx="873">
                  <c:v>7.7300000000000198E-3</c:v>
                </c:pt>
                <c:pt idx="874">
                  <c:v>7.7400000000000203E-3</c:v>
                </c:pt>
                <c:pt idx="875">
                  <c:v>7.7500000000000199E-3</c:v>
                </c:pt>
                <c:pt idx="876">
                  <c:v>7.7600000000000204E-3</c:v>
                </c:pt>
                <c:pt idx="877">
                  <c:v>7.7700000000000199E-3</c:v>
                </c:pt>
                <c:pt idx="878">
                  <c:v>7.7800000000000204E-3</c:v>
                </c:pt>
                <c:pt idx="879">
                  <c:v>7.79000000000002E-3</c:v>
                </c:pt>
                <c:pt idx="880">
                  <c:v>7.8000000000000196E-3</c:v>
                </c:pt>
                <c:pt idx="881">
                  <c:v>7.8100000000000201E-3</c:v>
                </c:pt>
                <c:pt idx="882">
                  <c:v>7.8200000000000196E-3</c:v>
                </c:pt>
                <c:pt idx="883">
                  <c:v>7.8300000000000192E-3</c:v>
                </c:pt>
                <c:pt idx="884">
                  <c:v>7.8400000000000206E-3</c:v>
                </c:pt>
                <c:pt idx="885">
                  <c:v>7.8500000000000202E-3</c:v>
                </c:pt>
                <c:pt idx="886">
                  <c:v>7.8600000000000197E-3</c:v>
                </c:pt>
                <c:pt idx="887">
                  <c:v>7.8700000000000193E-3</c:v>
                </c:pt>
                <c:pt idx="888">
                  <c:v>7.8800000000000207E-3</c:v>
                </c:pt>
                <c:pt idx="889">
                  <c:v>7.8900000000000203E-3</c:v>
                </c:pt>
                <c:pt idx="890">
                  <c:v>7.9000000000000199E-3</c:v>
                </c:pt>
                <c:pt idx="891">
                  <c:v>7.9100000000000194E-3</c:v>
                </c:pt>
                <c:pt idx="892">
                  <c:v>7.9200000000000208E-3</c:v>
                </c:pt>
                <c:pt idx="893">
                  <c:v>7.9300000000000204E-3</c:v>
                </c:pt>
                <c:pt idx="894">
                  <c:v>7.94000000000002E-3</c:v>
                </c:pt>
                <c:pt idx="895">
                  <c:v>7.9500000000000196E-3</c:v>
                </c:pt>
                <c:pt idx="896">
                  <c:v>7.9600000000000191E-3</c:v>
                </c:pt>
                <c:pt idx="897">
                  <c:v>7.9700000000000205E-3</c:v>
                </c:pt>
                <c:pt idx="898">
                  <c:v>7.9800000000000201E-3</c:v>
                </c:pt>
                <c:pt idx="899">
                  <c:v>7.9900000000000197E-3</c:v>
                </c:pt>
                <c:pt idx="900">
                  <c:v>8.0000000000000192E-3</c:v>
                </c:pt>
                <c:pt idx="901">
                  <c:v>8.0100000000000206E-3</c:v>
                </c:pt>
                <c:pt idx="902">
                  <c:v>8.0200000000000202E-3</c:v>
                </c:pt>
                <c:pt idx="903">
                  <c:v>8.0300000000000198E-3</c:v>
                </c:pt>
                <c:pt idx="904">
                  <c:v>8.0400000000000194E-3</c:v>
                </c:pt>
                <c:pt idx="905">
                  <c:v>8.0500000000000207E-3</c:v>
                </c:pt>
                <c:pt idx="906">
                  <c:v>8.0600000000000203E-3</c:v>
                </c:pt>
                <c:pt idx="907">
                  <c:v>8.0700000000000199E-3</c:v>
                </c:pt>
                <c:pt idx="908">
                  <c:v>8.0800000000000195E-3</c:v>
                </c:pt>
                <c:pt idx="909">
                  <c:v>8.0900000000000208E-3</c:v>
                </c:pt>
                <c:pt idx="910">
                  <c:v>8.1000000000000204E-3</c:v>
                </c:pt>
                <c:pt idx="911">
                  <c:v>8.11000000000002E-3</c:v>
                </c:pt>
                <c:pt idx="912">
                  <c:v>8.1200000000000196E-3</c:v>
                </c:pt>
                <c:pt idx="913">
                  <c:v>8.1300000000000192E-3</c:v>
                </c:pt>
                <c:pt idx="914">
                  <c:v>8.1400000000000205E-3</c:v>
                </c:pt>
                <c:pt idx="915">
                  <c:v>8.1500000000000201E-3</c:v>
                </c:pt>
                <c:pt idx="916">
                  <c:v>8.1600000000000197E-3</c:v>
                </c:pt>
                <c:pt idx="917">
                  <c:v>8.1700000000000193E-3</c:v>
                </c:pt>
                <c:pt idx="918">
                  <c:v>8.1800000000000206E-3</c:v>
                </c:pt>
                <c:pt idx="919">
                  <c:v>8.1900000000000202E-3</c:v>
                </c:pt>
                <c:pt idx="920">
                  <c:v>8.2000000000000198E-3</c:v>
                </c:pt>
                <c:pt idx="921">
                  <c:v>8.2100000000000194E-3</c:v>
                </c:pt>
                <c:pt idx="922">
                  <c:v>8.2200000000000207E-3</c:v>
                </c:pt>
                <c:pt idx="923">
                  <c:v>8.2300000000000203E-3</c:v>
                </c:pt>
                <c:pt idx="924">
                  <c:v>8.2400000000000199E-3</c:v>
                </c:pt>
                <c:pt idx="925">
                  <c:v>8.2500000000000195E-3</c:v>
                </c:pt>
                <c:pt idx="926">
                  <c:v>8.2600000000000295E-3</c:v>
                </c:pt>
                <c:pt idx="927">
                  <c:v>8.2700000000000204E-3</c:v>
                </c:pt>
                <c:pt idx="928">
                  <c:v>8.28000000000002E-3</c:v>
                </c:pt>
                <c:pt idx="929">
                  <c:v>8.2900000000000196E-3</c:v>
                </c:pt>
                <c:pt idx="930">
                  <c:v>8.3000000000000192E-3</c:v>
                </c:pt>
                <c:pt idx="931">
                  <c:v>8.3100000000000205E-3</c:v>
                </c:pt>
                <c:pt idx="932">
                  <c:v>8.3200000000000201E-3</c:v>
                </c:pt>
                <c:pt idx="933">
                  <c:v>8.3300000000000197E-3</c:v>
                </c:pt>
                <c:pt idx="934">
                  <c:v>8.3400000000000297E-3</c:v>
                </c:pt>
                <c:pt idx="935">
                  <c:v>8.3500000000000206E-3</c:v>
                </c:pt>
                <c:pt idx="936">
                  <c:v>8.3600000000000202E-3</c:v>
                </c:pt>
                <c:pt idx="937">
                  <c:v>8.3700000000000198E-3</c:v>
                </c:pt>
                <c:pt idx="938">
                  <c:v>8.3800000000000194E-3</c:v>
                </c:pt>
                <c:pt idx="939">
                  <c:v>8.3900000000000294E-3</c:v>
                </c:pt>
                <c:pt idx="940">
                  <c:v>8.4000000000000203E-3</c:v>
                </c:pt>
                <c:pt idx="941">
                  <c:v>8.4100000000000199E-3</c:v>
                </c:pt>
                <c:pt idx="942">
                  <c:v>8.4200000000000299E-3</c:v>
                </c:pt>
                <c:pt idx="943">
                  <c:v>8.4300000000000295E-3</c:v>
                </c:pt>
                <c:pt idx="944">
                  <c:v>8.4400000000000204E-3</c:v>
                </c:pt>
                <c:pt idx="945">
                  <c:v>8.45000000000002E-3</c:v>
                </c:pt>
                <c:pt idx="946">
                  <c:v>8.4600000000000196E-3</c:v>
                </c:pt>
                <c:pt idx="947">
                  <c:v>8.4700000000000296E-3</c:v>
                </c:pt>
                <c:pt idx="948">
                  <c:v>8.4800000000000205E-3</c:v>
                </c:pt>
                <c:pt idx="949">
                  <c:v>8.4900000000000201E-3</c:v>
                </c:pt>
                <c:pt idx="950">
                  <c:v>8.5000000000000301E-3</c:v>
                </c:pt>
                <c:pt idx="951">
                  <c:v>8.5100000000000297E-3</c:v>
                </c:pt>
                <c:pt idx="952">
                  <c:v>8.5200000000000206E-3</c:v>
                </c:pt>
                <c:pt idx="953">
                  <c:v>8.5300000000000202E-3</c:v>
                </c:pt>
                <c:pt idx="954">
                  <c:v>8.5400000000000198E-3</c:v>
                </c:pt>
                <c:pt idx="955">
                  <c:v>8.5500000000000298E-3</c:v>
                </c:pt>
                <c:pt idx="956">
                  <c:v>8.5600000000000294E-3</c:v>
                </c:pt>
                <c:pt idx="957">
                  <c:v>8.5700000000000203E-3</c:v>
                </c:pt>
                <c:pt idx="958">
                  <c:v>8.5800000000000303E-3</c:v>
                </c:pt>
                <c:pt idx="959">
                  <c:v>8.5900000000000299E-3</c:v>
                </c:pt>
                <c:pt idx="960">
                  <c:v>8.6000000000000295E-3</c:v>
                </c:pt>
                <c:pt idx="961">
                  <c:v>8.6100000000000204E-3</c:v>
                </c:pt>
                <c:pt idx="962">
                  <c:v>8.62000000000002E-3</c:v>
                </c:pt>
                <c:pt idx="963">
                  <c:v>8.63000000000003E-3</c:v>
                </c:pt>
                <c:pt idx="964">
                  <c:v>8.6400000000000296E-3</c:v>
                </c:pt>
                <c:pt idx="965">
                  <c:v>8.6500000000000205E-3</c:v>
                </c:pt>
                <c:pt idx="966">
                  <c:v>8.6600000000000305E-3</c:v>
                </c:pt>
                <c:pt idx="967">
                  <c:v>8.6700000000000301E-3</c:v>
                </c:pt>
                <c:pt idx="968">
                  <c:v>8.6800000000000297E-3</c:v>
                </c:pt>
                <c:pt idx="969">
                  <c:v>8.6900000000000206E-3</c:v>
                </c:pt>
                <c:pt idx="970">
                  <c:v>8.7000000000000202E-3</c:v>
                </c:pt>
                <c:pt idx="971">
                  <c:v>8.7100000000000302E-3</c:v>
                </c:pt>
                <c:pt idx="972">
                  <c:v>8.7200000000000298E-3</c:v>
                </c:pt>
                <c:pt idx="973">
                  <c:v>8.7300000000000294E-3</c:v>
                </c:pt>
                <c:pt idx="974">
                  <c:v>8.7400000000000307E-3</c:v>
                </c:pt>
                <c:pt idx="975">
                  <c:v>8.7500000000000303E-3</c:v>
                </c:pt>
                <c:pt idx="976">
                  <c:v>8.7600000000000299E-3</c:v>
                </c:pt>
                <c:pt idx="977">
                  <c:v>8.7700000000000295E-3</c:v>
                </c:pt>
                <c:pt idx="978">
                  <c:v>8.7800000000000204E-3</c:v>
                </c:pt>
                <c:pt idx="979">
                  <c:v>8.7900000000000304E-3</c:v>
                </c:pt>
                <c:pt idx="980">
                  <c:v>8.80000000000003E-3</c:v>
                </c:pt>
                <c:pt idx="981">
                  <c:v>8.8100000000000296E-3</c:v>
                </c:pt>
                <c:pt idx="982">
                  <c:v>8.8200000000000292E-3</c:v>
                </c:pt>
                <c:pt idx="983">
                  <c:v>8.8300000000000305E-3</c:v>
                </c:pt>
                <c:pt idx="984">
                  <c:v>8.8400000000000301E-3</c:v>
                </c:pt>
                <c:pt idx="985">
                  <c:v>8.8500000000000297E-3</c:v>
                </c:pt>
                <c:pt idx="986">
                  <c:v>8.8600000000000206E-3</c:v>
                </c:pt>
                <c:pt idx="987">
                  <c:v>8.8700000000000306E-3</c:v>
                </c:pt>
                <c:pt idx="988">
                  <c:v>8.8800000000000302E-3</c:v>
                </c:pt>
                <c:pt idx="989">
                  <c:v>8.8900000000000298E-3</c:v>
                </c:pt>
                <c:pt idx="990">
                  <c:v>8.9000000000000294E-3</c:v>
                </c:pt>
                <c:pt idx="991">
                  <c:v>8.9100000000000307E-3</c:v>
                </c:pt>
                <c:pt idx="992">
                  <c:v>8.9200000000000303E-3</c:v>
                </c:pt>
                <c:pt idx="993">
                  <c:v>8.9300000000000299E-3</c:v>
                </c:pt>
                <c:pt idx="994">
                  <c:v>8.9400000000000295E-3</c:v>
                </c:pt>
                <c:pt idx="995">
                  <c:v>8.9500000000000308E-3</c:v>
                </c:pt>
                <c:pt idx="996">
                  <c:v>8.9600000000000304E-3</c:v>
                </c:pt>
                <c:pt idx="997">
                  <c:v>8.97000000000003E-3</c:v>
                </c:pt>
                <c:pt idx="998">
                  <c:v>8.9800000000000296E-3</c:v>
                </c:pt>
                <c:pt idx="999">
                  <c:v>8.9900000000000292E-3</c:v>
                </c:pt>
                <c:pt idx="1000">
                  <c:v>8.9999999999999993E-3</c:v>
                </c:pt>
                <c:pt idx="1001">
                  <c:v>9.0100000000000006E-3</c:v>
                </c:pt>
                <c:pt idx="1002">
                  <c:v>9.0200000000000002E-3</c:v>
                </c:pt>
                <c:pt idx="1003">
                  <c:v>9.0299999999999998E-3</c:v>
                </c:pt>
                <c:pt idx="1004">
                  <c:v>9.0399999999999994E-3</c:v>
                </c:pt>
                <c:pt idx="1005">
                  <c:v>9.0500000000000008E-3</c:v>
                </c:pt>
                <c:pt idx="1006">
                  <c:v>9.0600000000000003E-3</c:v>
                </c:pt>
                <c:pt idx="1007">
                  <c:v>9.0699999999999999E-3</c:v>
                </c:pt>
                <c:pt idx="1008">
                  <c:v>9.0799999999999995E-3</c:v>
                </c:pt>
                <c:pt idx="1009">
                  <c:v>9.0900000000000009E-3</c:v>
                </c:pt>
                <c:pt idx="1010">
                  <c:v>9.1000000000000004E-3</c:v>
                </c:pt>
                <c:pt idx="1011">
                  <c:v>9.11E-3</c:v>
                </c:pt>
                <c:pt idx="1012">
                  <c:v>9.1199999999999996E-3</c:v>
                </c:pt>
                <c:pt idx="1013">
                  <c:v>9.1299999999999992E-3</c:v>
                </c:pt>
                <c:pt idx="1014">
                  <c:v>9.1400000000000006E-3</c:v>
                </c:pt>
                <c:pt idx="1015">
                  <c:v>9.1500000000000001E-3</c:v>
                </c:pt>
                <c:pt idx="1016">
                  <c:v>9.1599999999999997E-3</c:v>
                </c:pt>
                <c:pt idx="1017">
                  <c:v>9.1699999999999993E-3</c:v>
                </c:pt>
                <c:pt idx="1018">
                  <c:v>9.1800000000000007E-3</c:v>
                </c:pt>
                <c:pt idx="1019">
                  <c:v>9.1900000000000003E-3</c:v>
                </c:pt>
                <c:pt idx="1020">
                  <c:v>9.1999999999999998E-3</c:v>
                </c:pt>
                <c:pt idx="1021">
                  <c:v>9.2099999999999994E-3</c:v>
                </c:pt>
                <c:pt idx="1022">
                  <c:v>9.2200000000000008E-3</c:v>
                </c:pt>
                <c:pt idx="1023">
                  <c:v>9.2300000000000004E-3</c:v>
                </c:pt>
                <c:pt idx="1024">
                  <c:v>9.2399999999999999E-3</c:v>
                </c:pt>
                <c:pt idx="1025">
                  <c:v>9.2499999999999995E-3</c:v>
                </c:pt>
                <c:pt idx="1026">
                  <c:v>9.2599999999999991E-3</c:v>
                </c:pt>
                <c:pt idx="1027">
                  <c:v>9.2700000000000005E-3</c:v>
                </c:pt>
                <c:pt idx="1028">
                  <c:v>9.2800000000000001E-3</c:v>
                </c:pt>
                <c:pt idx="1029">
                  <c:v>9.2899999999999996E-3</c:v>
                </c:pt>
                <c:pt idx="1030">
                  <c:v>9.2999999999999992E-3</c:v>
                </c:pt>
                <c:pt idx="1031">
                  <c:v>9.3100000000000006E-3</c:v>
                </c:pt>
                <c:pt idx="1032">
                  <c:v>9.3200000000000002E-3</c:v>
                </c:pt>
                <c:pt idx="1033">
                  <c:v>9.3299999999999998E-3</c:v>
                </c:pt>
                <c:pt idx="1034">
                  <c:v>9.3399999999999993E-3</c:v>
                </c:pt>
                <c:pt idx="1035">
                  <c:v>9.3500000000000007E-3</c:v>
                </c:pt>
                <c:pt idx="1036">
                  <c:v>9.3600000000000003E-3</c:v>
                </c:pt>
                <c:pt idx="1037">
                  <c:v>9.3699999999999999E-3</c:v>
                </c:pt>
                <c:pt idx="1038">
                  <c:v>9.3799999999999994E-3</c:v>
                </c:pt>
                <c:pt idx="1039">
                  <c:v>9.3900000000000008E-3</c:v>
                </c:pt>
                <c:pt idx="1040">
                  <c:v>9.4000000000000004E-3</c:v>
                </c:pt>
                <c:pt idx="1041">
                  <c:v>9.41E-3</c:v>
                </c:pt>
                <c:pt idx="1042">
                  <c:v>9.4199999999999996E-3</c:v>
                </c:pt>
                <c:pt idx="1043">
                  <c:v>9.4299999999999991E-3</c:v>
                </c:pt>
                <c:pt idx="1044">
                  <c:v>9.4400000000000005E-3</c:v>
                </c:pt>
                <c:pt idx="1045">
                  <c:v>9.4500000000000001E-3</c:v>
                </c:pt>
                <c:pt idx="1046">
                  <c:v>9.4599999999999997E-3</c:v>
                </c:pt>
                <c:pt idx="1047">
                  <c:v>9.4699999999999993E-3</c:v>
                </c:pt>
                <c:pt idx="1048">
                  <c:v>9.4800000000000006E-3</c:v>
                </c:pt>
                <c:pt idx="1049">
                  <c:v>9.4900000000000002E-3</c:v>
                </c:pt>
                <c:pt idx="1050">
                  <c:v>9.4999999999999998E-3</c:v>
                </c:pt>
                <c:pt idx="1051">
                  <c:v>9.5099999999999994E-3</c:v>
                </c:pt>
                <c:pt idx="1052">
                  <c:v>9.5200000000000007E-3</c:v>
                </c:pt>
                <c:pt idx="1053">
                  <c:v>9.5300000000000003E-3</c:v>
                </c:pt>
                <c:pt idx="1054">
                  <c:v>9.5399999999999999E-3</c:v>
                </c:pt>
                <c:pt idx="1055">
                  <c:v>9.5499999999999995E-3</c:v>
                </c:pt>
                <c:pt idx="1056">
                  <c:v>9.5600000000000008E-3</c:v>
                </c:pt>
                <c:pt idx="1057">
                  <c:v>9.5700000000000004E-3</c:v>
                </c:pt>
                <c:pt idx="1058">
                  <c:v>9.58E-3</c:v>
                </c:pt>
                <c:pt idx="1059">
                  <c:v>9.5899999999999996E-3</c:v>
                </c:pt>
                <c:pt idx="1060">
                  <c:v>9.5999999999999992E-3</c:v>
                </c:pt>
                <c:pt idx="1061">
                  <c:v>9.6100000000000005E-3</c:v>
                </c:pt>
                <c:pt idx="1062">
                  <c:v>9.6200000000000001E-3</c:v>
                </c:pt>
                <c:pt idx="1063">
                  <c:v>9.6299999999999997E-3</c:v>
                </c:pt>
                <c:pt idx="1064">
                  <c:v>9.6399999999999993E-3</c:v>
                </c:pt>
                <c:pt idx="1065">
                  <c:v>9.6500000000000006E-3</c:v>
                </c:pt>
                <c:pt idx="1066">
                  <c:v>9.6600000000000002E-3</c:v>
                </c:pt>
                <c:pt idx="1067">
                  <c:v>9.6699999999999998E-3</c:v>
                </c:pt>
                <c:pt idx="1068">
                  <c:v>9.6799999999999994E-3</c:v>
                </c:pt>
                <c:pt idx="1069">
                  <c:v>9.6900000000000007E-3</c:v>
                </c:pt>
                <c:pt idx="1070">
                  <c:v>9.7000000000000003E-3</c:v>
                </c:pt>
                <c:pt idx="1071">
                  <c:v>9.7099999999999999E-3</c:v>
                </c:pt>
                <c:pt idx="1072">
                  <c:v>9.7199999999999995E-3</c:v>
                </c:pt>
                <c:pt idx="1073">
                  <c:v>9.7300000000000008E-3</c:v>
                </c:pt>
                <c:pt idx="1074">
                  <c:v>9.7400000000000004E-3</c:v>
                </c:pt>
                <c:pt idx="1075">
                  <c:v>9.75E-3</c:v>
                </c:pt>
                <c:pt idx="1076">
                  <c:v>9.7599999999999996E-3</c:v>
                </c:pt>
                <c:pt idx="1077">
                  <c:v>9.7699999999999992E-3</c:v>
                </c:pt>
                <c:pt idx="1078">
                  <c:v>9.7800000000000005E-3</c:v>
                </c:pt>
                <c:pt idx="1079">
                  <c:v>9.7900000000000001E-3</c:v>
                </c:pt>
                <c:pt idx="1080">
                  <c:v>9.7999999999999997E-3</c:v>
                </c:pt>
                <c:pt idx="1081">
                  <c:v>9.8099999999999993E-3</c:v>
                </c:pt>
                <c:pt idx="1082">
                  <c:v>9.8200000000000006E-3</c:v>
                </c:pt>
                <c:pt idx="1083">
                  <c:v>9.8300000000000002E-3</c:v>
                </c:pt>
                <c:pt idx="1084">
                  <c:v>9.8399999999999998E-3</c:v>
                </c:pt>
                <c:pt idx="1085">
                  <c:v>9.8499999999999994E-3</c:v>
                </c:pt>
                <c:pt idx="1086">
                  <c:v>9.8600000000000007E-3</c:v>
                </c:pt>
                <c:pt idx="1087">
                  <c:v>9.8700000000000003E-3</c:v>
                </c:pt>
                <c:pt idx="1088">
                  <c:v>9.8799999999999999E-3</c:v>
                </c:pt>
                <c:pt idx="1089">
                  <c:v>9.8899999999999995E-3</c:v>
                </c:pt>
                <c:pt idx="1090">
                  <c:v>9.9000000000000008E-3</c:v>
                </c:pt>
                <c:pt idx="1091">
                  <c:v>9.9100000000000004E-3</c:v>
                </c:pt>
                <c:pt idx="1092">
                  <c:v>9.92E-3</c:v>
                </c:pt>
                <c:pt idx="1093">
                  <c:v>9.9299999999999996E-3</c:v>
                </c:pt>
                <c:pt idx="1094">
                  <c:v>9.9399999999999992E-3</c:v>
                </c:pt>
                <c:pt idx="1095">
                  <c:v>9.9500000000000005E-3</c:v>
                </c:pt>
                <c:pt idx="1096">
                  <c:v>9.9600000000000001E-3</c:v>
                </c:pt>
                <c:pt idx="1097">
                  <c:v>9.9699999999999997E-3</c:v>
                </c:pt>
                <c:pt idx="1098">
                  <c:v>9.9799999999999993E-3</c:v>
                </c:pt>
                <c:pt idx="1099">
                  <c:v>9.9900000000000006E-3</c:v>
                </c:pt>
                <c:pt idx="1100">
                  <c:v>0.01</c:v>
                </c:pt>
                <c:pt idx="1101">
                  <c:v>1.001E-2</c:v>
                </c:pt>
                <c:pt idx="1102">
                  <c:v>1.0019999999999999E-2</c:v>
                </c:pt>
                <c:pt idx="1103">
                  <c:v>1.0030000000000001E-2</c:v>
                </c:pt>
                <c:pt idx="1104">
                  <c:v>1.004E-2</c:v>
                </c:pt>
                <c:pt idx="1105">
                  <c:v>1.005E-2</c:v>
                </c:pt>
                <c:pt idx="1106">
                  <c:v>1.0059999999999999E-2</c:v>
                </c:pt>
                <c:pt idx="1107">
                  <c:v>1.0070000000000001E-2</c:v>
                </c:pt>
                <c:pt idx="1108">
                  <c:v>1.008E-2</c:v>
                </c:pt>
                <c:pt idx="1109">
                  <c:v>1.009E-2</c:v>
                </c:pt>
                <c:pt idx="1110">
                  <c:v>1.01E-2</c:v>
                </c:pt>
                <c:pt idx="1111">
                  <c:v>1.0109999999999999E-2</c:v>
                </c:pt>
                <c:pt idx="1112">
                  <c:v>1.0120000000000001E-2</c:v>
                </c:pt>
                <c:pt idx="1113">
                  <c:v>1.013E-2</c:v>
                </c:pt>
                <c:pt idx="1114">
                  <c:v>1.014E-2</c:v>
                </c:pt>
                <c:pt idx="1115">
                  <c:v>1.0149999999999999E-2</c:v>
                </c:pt>
                <c:pt idx="1116">
                  <c:v>1.0160000000000001E-2</c:v>
                </c:pt>
                <c:pt idx="1117">
                  <c:v>1.017E-2</c:v>
                </c:pt>
                <c:pt idx="1118">
                  <c:v>1.018E-2</c:v>
                </c:pt>
                <c:pt idx="1119">
                  <c:v>1.0189999999999999E-2</c:v>
                </c:pt>
                <c:pt idx="1120">
                  <c:v>1.0200000000000001E-2</c:v>
                </c:pt>
                <c:pt idx="1121">
                  <c:v>1.021E-2</c:v>
                </c:pt>
                <c:pt idx="1122">
                  <c:v>1.022E-2</c:v>
                </c:pt>
                <c:pt idx="1123">
                  <c:v>1.023E-2</c:v>
                </c:pt>
                <c:pt idx="1124">
                  <c:v>1.0240000000000001E-2</c:v>
                </c:pt>
                <c:pt idx="1125">
                  <c:v>1.025E-2</c:v>
                </c:pt>
                <c:pt idx="1126">
                  <c:v>1.026E-2</c:v>
                </c:pt>
                <c:pt idx="1127">
                  <c:v>1.027E-2</c:v>
                </c:pt>
                <c:pt idx="1128">
                  <c:v>1.0279999999999999E-2</c:v>
                </c:pt>
                <c:pt idx="1129">
                  <c:v>1.0290000000000001E-2</c:v>
                </c:pt>
                <c:pt idx="1130">
                  <c:v>1.03E-2</c:v>
                </c:pt>
                <c:pt idx="1131">
                  <c:v>1.031E-2</c:v>
                </c:pt>
                <c:pt idx="1132">
                  <c:v>1.0319999999999999E-2</c:v>
                </c:pt>
                <c:pt idx="1133">
                  <c:v>1.0330000000000001E-2</c:v>
                </c:pt>
                <c:pt idx="1134">
                  <c:v>1.034E-2</c:v>
                </c:pt>
                <c:pt idx="1135">
                  <c:v>1.035E-2</c:v>
                </c:pt>
                <c:pt idx="1136">
                  <c:v>1.0359999999999999E-2</c:v>
                </c:pt>
                <c:pt idx="1137">
                  <c:v>1.0370000000000001E-2</c:v>
                </c:pt>
                <c:pt idx="1138">
                  <c:v>1.038E-2</c:v>
                </c:pt>
                <c:pt idx="1139">
                  <c:v>1.039E-2</c:v>
                </c:pt>
                <c:pt idx="1140">
                  <c:v>1.04E-2</c:v>
                </c:pt>
                <c:pt idx="1141">
                  <c:v>1.0410000000000001E-2</c:v>
                </c:pt>
                <c:pt idx="1142">
                  <c:v>1.042E-2</c:v>
                </c:pt>
                <c:pt idx="1143">
                  <c:v>1.043E-2</c:v>
                </c:pt>
                <c:pt idx="1144">
                  <c:v>1.044E-2</c:v>
                </c:pt>
                <c:pt idx="1145">
                  <c:v>1.0449999999999999E-2</c:v>
                </c:pt>
                <c:pt idx="1146">
                  <c:v>1.0460000000000001E-2</c:v>
                </c:pt>
                <c:pt idx="1147">
                  <c:v>1.047E-2</c:v>
                </c:pt>
                <c:pt idx="1148">
                  <c:v>1.048E-2</c:v>
                </c:pt>
                <c:pt idx="1149">
                  <c:v>1.0489999999999999E-2</c:v>
                </c:pt>
                <c:pt idx="1150">
                  <c:v>1.0500000000000001E-2</c:v>
                </c:pt>
                <c:pt idx="1151">
                  <c:v>1.051E-2</c:v>
                </c:pt>
                <c:pt idx="1152">
                  <c:v>1.052E-2</c:v>
                </c:pt>
                <c:pt idx="1153">
                  <c:v>1.0529999999999999E-2</c:v>
                </c:pt>
                <c:pt idx="1154">
                  <c:v>1.0540000000000001E-2</c:v>
                </c:pt>
                <c:pt idx="1155">
                  <c:v>1.055E-2</c:v>
                </c:pt>
                <c:pt idx="1156">
                  <c:v>1.056E-2</c:v>
                </c:pt>
                <c:pt idx="1157">
                  <c:v>1.057E-2</c:v>
                </c:pt>
                <c:pt idx="1158">
                  <c:v>1.0580000000000001E-2</c:v>
                </c:pt>
                <c:pt idx="1159">
                  <c:v>1.059E-2</c:v>
                </c:pt>
                <c:pt idx="1160">
                  <c:v>1.06E-2</c:v>
                </c:pt>
                <c:pt idx="1161">
                  <c:v>1.061E-2</c:v>
                </c:pt>
                <c:pt idx="1162">
                  <c:v>1.0619999999999999E-2</c:v>
                </c:pt>
                <c:pt idx="1163">
                  <c:v>1.0630000000000001E-2</c:v>
                </c:pt>
                <c:pt idx="1164">
                  <c:v>1.064E-2</c:v>
                </c:pt>
                <c:pt idx="1165">
                  <c:v>1.065E-2</c:v>
                </c:pt>
                <c:pt idx="1166">
                  <c:v>1.0659999999999999E-2</c:v>
                </c:pt>
                <c:pt idx="1167">
                  <c:v>1.0670000000000001E-2</c:v>
                </c:pt>
                <c:pt idx="1168">
                  <c:v>1.068E-2</c:v>
                </c:pt>
                <c:pt idx="1169">
                  <c:v>1.069E-2</c:v>
                </c:pt>
                <c:pt idx="1170">
                  <c:v>1.0699999999999999E-2</c:v>
                </c:pt>
                <c:pt idx="1171">
                  <c:v>1.0710000000000001E-2</c:v>
                </c:pt>
                <c:pt idx="1172">
                  <c:v>1.072E-2</c:v>
                </c:pt>
                <c:pt idx="1173">
                  <c:v>1.073E-2</c:v>
                </c:pt>
                <c:pt idx="1174">
                  <c:v>1.074E-2</c:v>
                </c:pt>
                <c:pt idx="1175">
                  <c:v>1.0749999999999999E-2</c:v>
                </c:pt>
                <c:pt idx="1176">
                  <c:v>1.076E-2</c:v>
                </c:pt>
                <c:pt idx="1177">
                  <c:v>1.077E-2</c:v>
                </c:pt>
                <c:pt idx="1178">
                  <c:v>1.078E-2</c:v>
                </c:pt>
                <c:pt idx="1179">
                  <c:v>1.0789999999999999E-2</c:v>
                </c:pt>
                <c:pt idx="1180">
                  <c:v>1.0800000000000001E-2</c:v>
                </c:pt>
                <c:pt idx="1181">
                  <c:v>1.081E-2</c:v>
                </c:pt>
                <c:pt idx="1182">
                  <c:v>1.082E-2</c:v>
                </c:pt>
                <c:pt idx="1183">
                  <c:v>1.0829999999999999E-2</c:v>
                </c:pt>
                <c:pt idx="1184">
                  <c:v>1.0840000000000001E-2</c:v>
                </c:pt>
                <c:pt idx="1185">
                  <c:v>1.085E-2</c:v>
                </c:pt>
                <c:pt idx="1186">
                  <c:v>1.086E-2</c:v>
                </c:pt>
                <c:pt idx="1187">
                  <c:v>1.0869999999999999E-2</c:v>
                </c:pt>
                <c:pt idx="1188">
                  <c:v>1.0880000000000001E-2</c:v>
                </c:pt>
                <c:pt idx="1189">
                  <c:v>1.089E-2</c:v>
                </c:pt>
                <c:pt idx="1190">
                  <c:v>1.09E-2</c:v>
                </c:pt>
                <c:pt idx="1191">
                  <c:v>1.091E-2</c:v>
                </c:pt>
                <c:pt idx="1192">
                  <c:v>1.0919999999999999E-2</c:v>
                </c:pt>
                <c:pt idx="1193">
                  <c:v>1.093E-2</c:v>
                </c:pt>
                <c:pt idx="1194">
                  <c:v>1.094E-2</c:v>
                </c:pt>
                <c:pt idx="1195">
                  <c:v>1.095E-2</c:v>
                </c:pt>
                <c:pt idx="1196">
                  <c:v>1.0959999999999999E-2</c:v>
                </c:pt>
                <c:pt idx="1197">
                  <c:v>1.0970000000000001E-2</c:v>
                </c:pt>
                <c:pt idx="1198">
                  <c:v>1.098E-2</c:v>
                </c:pt>
                <c:pt idx="1199">
                  <c:v>1.099E-2</c:v>
                </c:pt>
                <c:pt idx="1200">
                  <c:v>1.0999999999999999E-2</c:v>
                </c:pt>
                <c:pt idx="1201">
                  <c:v>1.1010000000000001E-2</c:v>
                </c:pt>
                <c:pt idx="1202">
                  <c:v>1.102E-2</c:v>
                </c:pt>
                <c:pt idx="1203">
                  <c:v>1.103E-2</c:v>
                </c:pt>
                <c:pt idx="1204">
                  <c:v>1.1039999999999999E-2</c:v>
                </c:pt>
                <c:pt idx="1205">
                  <c:v>1.1050000000000001E-2</c:v>
                </c:pt>
                <c:pt idx="1206">
                  <c:v>1.106E-2</c:v>
                </c:pt>
                <c:pt idx="1207">
                  <c:v>1.107E-2</c:v>
                </c:pt>
                <c:pt idx="1208">
                  <c:v>1.108E-2</c:v>
                </c:pt>
                <c:pt idx="1209">
                  <c:v>1.1089999999999999E-2</c:v>
                </c:pt>
                <c:pt idx="1210">
                  <c:v>1.11E-2</c:v>
                </c:pt>
                <c:pt idx="1211">
                  <c:v>1.111E-2</c:v>
                </c:pt>
                <c:pt idx="1212">
                  <c:v>1.112E-2</c:v>
                </c:pt>
                <c:pt idx="1213">
                  <c:v>1.1129999999999999E-2</c:v>
                </c:pt>
                <c:pt idx="1214">
                  <c:v>1.1140000000000001E-2</c:v>
                </c:pt>
                <c:pt idx="1215">
                  <c:v>1.115E-2</c:v>
                </c:pt>
                <c:pt idx="1216">
                  <c:v>1.116E-2</c:v>
                </c:pt>
                <c:pt idx="1217">
                  <c:v>1.1169999999999999E-2</c:v>
                </c:pt>
                <c:pt idx="1218">
                  <c:v>1.1180000000000001E-2</c:v>
                </c:pt>
                <c:pt idx="1219">
                  <c:v>1.119E-2</c:v>
                </c:pt>
                <c:pt idx="1220">
                  <c:v>1.12E-2</c:v>
                </c:pt>
                <c:pt idx="1221">
                  <c:v>1.1209999999999999E-2</c:v>
                </c:pt>
                <c:pt idx="1222">
                  <c:v>1.1220000000000001E-2</c:v>
                </c:pt>
                <c:pt idx="1223">
                  <c:v>1.123E-2</c:v>
                </c:pt>
                <c:pt idx="1224">
                  <c:v>1.124E-2</c:v>
                </c:pt>
                <c:pt idx="1225">
                  <c:v>1.125E-2</c:v>
                </c:pt>
                <c:pt idx="1226">
                  <c:v>1.1259999999999999E-2</c:v>
                </c:pt>
                <c:pt idx="1227">
                  <c:v>1.1270000000000001E-2</c:v>
                </c:pt>
                <c:pt idx="1228">
                  <c:v>1.128E-2</c:v>
                </c:pt>
                <c:pt idx="1229">
                  <c:v>1.129E-2</c:v>
                </c:pt>
                <c:pt idx="1230">
                  <c:v>1.1299999999999999E-2</c:v>
                </c:pt>
                <c:pt idx="1231">
                  <c:v>1.1310000000000001E-2</c:v>
                </c:pt>
                <c:pt idx="1232">
                  <c:v>1.132E-2</c:v>
                </c:pt>
                <c:pt idx="1233">
                  <c:v>1.133E-2</c:v>
                </c:pt>
                <c:pt idx="1234">
                  <c:v>1.1339999999999999E-2</c:v>
                </c:pt>
                <c:pt idx="1235">
                  <c:v>1.1350000000000001E-2</c:v>
                </c:pt>
                <c:pt idx="1236">
                  <c:v>1.136E-2</c:v>
                </c:pt>
                <c:pt idx="1237">
                  <c:v>1.137E-2</c:v>
                </c:pt>
                <c:pt idx="1238">
                  <c:v>1.1379999999999999E-2</c:v>
                </c:pt>
                <c:pt idx="1239">
                  <c:v>1.1390000000000001E-2</c:v>
                </c:pt>
                <c:pt idx="1240">
                  <c:v>1.14E-2</c:v>
                </c:pt>
                <c:pt idx="1241">
                  <c:v>1.141E-2</c:v>
                </c:pt>
                <c:pt idx="1242">
                  <c:v>1.142E-2</c:v>
                </c:pt>
                <c:pt idx="1243">
                  <c:v>1.1429999999999999E-2</c:v>
                </c:pt>
                <c:pt idx="1244">
                  <c:v>1.1440000000000001E-2</c:v>
                </c:pt>
                <c:pt idx="1245">
                  <c:v>1.145E-2</c:v>
                </c:pt>
                <c:pt idx="1246">
                  <c:v>1.146E-2</c:v>
                </c:pt>
                <c:pt idx="1247">
                  <c:v>1.1469999999999999E-2</c:v>
                </c:pt>
                <c:pt idx="1248">
                  <c:v>1.1480000000000001E-2</c:v>
                </c:pt>
                <c:pt idx="1249">
                  <c:v>1.149E-2</c:v>
                </c:pt>
                <c:pt idx="1250">
                  <c:v>1.15E-2</c:v>
                </c:pt>
                <c:pt idx="1251">
                  <c:v>1.1509999999999999E-2</c:v>
                </c:pt>
                <c:pt idx="1252">
                  <c:v>1.1520000000000001E-2</c:v>
                </c:pt>
                <c:pt idx="1253">
                  <c:v>1.153E-2</c:v>
                </c:pt>
                <c:pt idx="1254">
                  <c:v>1.154E-2</c:v>
                </c:pt>
                <c:pt idx="1255">
                  <c:v>1.155E-2</c:v>
                </c:pt>
                <c:pt idx="1256">
                  <c:v>1.1560000000000001E-2</c:v>
                </c:pt>
                <c:pt idx="1257">
                  <c:v>1.157E-2</c:v>
                </c:pt>
                <c:pt idx="1258">
                  <c:v>1.158E-2</c:v>
                </c:pt>
                <c:pt idx="1259">
                  <c:v>1.159E-2</c:v>
                </c:pt>
                <c:pt idx="1260">
                  <c:v>1.1599999999999999E-2</c:v>
                </c:pt>
                <c:pt idx="1261">
                  <c:v>1.1610000000000001E-2</c:v>
                </c:pt>
                <c:pt idx="1262">
                  <c:v>1.162E-2</c:v>
                </c:pt>
                <c:pt idx="1263">
                  <c:v>1.163E-2</c:v>
                </c:pt>
                <c:pt idx="1264">
                  <c:v>1.1639999999999999E-2</c:v>
                </c:pt>
                <c:pt idx="1265">
                  <c:v>1.1650000000000001E-2</c:v>
                </c:pt>
                <c:pt idx="1266">
                  <c:v>1.166E-2</c:v>
                </c:pt>
                <c:pt idx="1267">
                  <c:v>1.167E-2</c:v>
                </c:pt>
                <c:pt idx="1268">
                  <c:v>1.1679999999999999E-2</c:v>
                </c:pt>
                <c:pt idx="1269">
                  <c:v>1.1690000000000001E-2</c:v>
                </c:pt>
                <c:pt idx="1270">
                  <c:v>1.17E-2</c:v>
                </c:pt>
                <c:pt idx="1271">
                  <c:v>1.171E-2</c:v>
                </c:pt>
                <c:pt idx="1272">
                  <c:v>1.172E-2</c:v>
                </c:pt>
                <c:pt idx="1273">
                  <c:v>1.1730000000000001E-2</c:v>
                </c:pt>
                <c:pt idx="1274">
                  <c:v>1.174E-2</c:v>
                </c:pt>
                <c:pt idx="1275">
                  <c:v>1.175E-2</c:v>
                </c:pt>
                <c:pt idx="1276">
                  <c:v>1.176E-2</c:v>
                </c:pt>
                <c:pt idx="1277">
                  <c:v>1.1769999999999999E-2</c:v>
                </c:pt>
                <c:pt idx="1278">
                  <c:v>1.1780000000000001E-2</c:v>
                </c:pt>
                <c:pt idx="1279">
                  <c:v>1.179E-2</c:v>
                </c:pt>
                <c:pt idx="1280">
                  <c:v>1.18E-2</c:v>
                </c:pt>
                <c:pt idx="1281">
                  <c:v>1.1809999999999999E-2</c:v>
                </c:pt>
                <c:pt idx="1282">
                  <c:v>1.1820000000000001E-2</c:v>
                </c:pt>
                <c:pt idx="1283">
                  <c:v>1.183E-2</c:v>
                </c:pt>
                <c:pt idx="1284">
                  <c:v>1.184E-2</c:v>
                </c:pt>
                <c:pt idx="1285">
                  <c:v>1.1849999999999999E-2</c:v>
                </c:pt>
                <c:pt idx="1286">
                  <c:v>1.1860000000000001E-2</c:v>
                </c:pt>
                <c:pt idx="1287">
                  <c:v>1.187E-2</c:v>
                </c:pt>
                <c:pt idx="1288">
                  <c:v>1.188E-2</c:v>
                </c:pt>
                <c:pt idx="1289">
                  <c:v>1.189E-2</c:v>
                </c:pt>
                <c:pt idx="1290">
                  <c:v>1.1900000000000001E-2</c:v>
                </c:pt>
                <c:pt idx="1291">
                  <c:v>1.191E-2</c:v>
                </c:pt>
                <c:pt idx="1292">
                  <c:v>1.192E-2</c:v>
                </c:pt>
                <c:pt idx="1293">
                  <c:v>1.193E-2</c:v>
                </c:pt>
                <c:pt idx="1294">
                  <c:v>1.1939999999999999E-2</c:v>
                </c:pt>
                <c:pt idx="1295">
                  <c:v>1.1950000000000001E-2</c:v>
                </c:pt>
                <c:pt idx="1296">
                  <c:v>1.196E-2</c:v>
                </c:pt>
                <c:pt idx="1297">
                  <c:v>1.197E-2</c:v>
                </c:pt>
                <c:pt idx="1298">
                  <c:v>1.1979999999999999E-2</c:v>
                </c:pt>
                <c:pt idx="1299">
                  <c:v>1.1990000000000001E-2</c:v>
                </c:pt>
                <c:pt idx="1300">
                  <c:v>1.2E-2</c:v>
                </c:pt>
                <c:pt idx="1301">
                  <c:v>1.201E-2</c:v>
                </c:pt>
                <c:pt idx="1302">
                  <c:v>1.2019999999999999E-2</c:v>
                </c:pt>
                <c:pt idx="1303">
                  <c:v>1.2030000000000001E-2</c:v>
                </c:pt>
                <c:pt idx="1304">
                  <c:v>1.204E-2</c:v>
                </c:pt>
                <c:pt idx="1305">
                  <c:v>1.205E-2</c:v>
                </c:pt>
                <c:pt idx="1306">
                  <c:v>1.206E-2</c:v>
                </c:pt>
                <c:pt idx="1307">
                  <c:v>1.2070000000000001E-2</c:v>
                </c:pt>
                <c:pt idx="1308">
                  <c:v>1.208E-2</c:v>
                </c:pt>
                <c:pt idx="1309">
                  <c:v>1.209E-2</c:v>
                </c:pt>
                <c:pt idx="1310">
                  <c:v>1.21E-2</c:v>
                </c:pt>
                <c:pt idx="1311">
                  <c:v>1.2109999999999999E-2</c:v>
                </c:pt>
                <c:pt idx="1312">
                  <c:v>1.2120000000000001E-2</c:v>
                </c:pt>
                <c:pt idx="1313">
                  <c:v>1.213E-2</c:v>
                </c:pt>
                <c:pt idx="1314">
                  <c:v>1.214E-2</c:v>
                </c:pt>
                <c:pt idx="1315">
                  <c:v>1.2149999999999999E-2</c:v>
                </c:pt>
                <c:pt idx="1316">
                  <c:v>1.2160000000000001E-2</c:v>
                </c:pt>
                <c:pt idx="1317">
                  <c:v>1.217E-2</c:v>
                </c:pt>
                <c:pt idx="1318">
                  <c:v>1.218E-2</c:v>
                </c:pt>
                <c:pt idx="1319">
                  <c:v>1.2189999999999999E-2</c:v>
                </c:pt>
                <c:pt idx="1320">
                  <c:v>1.2200000000000001E-2</c:v>
                </c:pt>
                <c:pt idx="1321">
                  <c:v>1.221E-2</c:v>
                </c:pt>
                <c:pt idx="1322">
                  <c:v>1.222E-2</c:v>
                </c:pt>
                <c:pt idx="1323">
                  <c:v>1.223E-2</c:v>
                </c:pt>
                <c:pt idx="1324">
                  <c:v>1.2239999999999999E-2</c:v>
                </c:pt>
                <c:pt idx="1325">
                  <c:v>1.225E-2</c:v>
                </c:pt>
                <c:pt idx="1326">
                  <c:v>1.226E-2</c:v>
                </c:pt>
                <c:pt idx="1327">
                  <c:v>1.227E-2</c:v>
                </c:pt>
                <c:pt idx="1328">
                  <c:v>1.2279999999999999E-2</c:v>
                </c:pt>
                <c:pt idx="1329">
                  <c:v>1.2290000000000001E-2</c:v>
                </c:pt>
                <c:pt idx="1330">
                  <c:v>1.23E-2</c:v>
                </c:pt>
                <c:pt idx="1331">
                  <c:v>1.231E-2</c:v>
                </c:pt>
                <c:pt idx="1332">
                  <c:v>1.2319999999999999E-2</c:v>
                </c:pt>
                <c:pt idx="1333">
                  <c:v>1.2330000000000001E-2</c:v>
                </c:pt>
                <c:pt idx="1334">
                  <c:v>1.234E-2</c:v>
                </c:pt>
                <c:pt idx="1335">
                  <c:v>1.235E-2</c:v>
                </c:pt>
                <c:pt idx="1336">
                  <c:v>1.2359999999999999E-2</c:v>
                </c:pt>
                <c:pt idx="1337">
                  <c:v>1.2370000000000001E-2</c:v>
                </c:pt>
                <c:pt idx="1338">
                  <c:v>1.238E-2</c:v>
                </c:pt>
                <c:pt idx="1339">
                  <c:v>1.239E-2</c:v>
                </c:pt>
                <c:pt idx="1340">
                  <c:v>1.24E-2</c:v>
                </c:pt>
                <c:pt idx="1341">
                  <c:v>1.2409999999999999E-2</c:v>
                </c:pt>
                <c:pt idx="1342">
                  <c:v>1.242E-2</c:v>
                </c:pt>
                <c:pt idx="1343">
                  <c:v>1.243E-2</c:v>
                </c:pt>
                <c:pt idx="1344">
                  <c:v>1.244E-2</c:v>
                </c:pt>
                <c:pt idx="1345">
                  <c:v>1.2449999999999999E-2</c:v>
                </c:pt>
                <c:pt idx="1346">
                  <c:v>1.2460000000000001E-2</c:v>
                </c:pt>
                <c:pt idx="1347">
                  <c:v>1.247E-2</c:v>
                </c:pt>
                <c:pt idx="1348">
                  <c:v>1.248E-2</c:v>
                </c:pt>
                <c:pt idx="1349">
                  <c:v>1.2489999999999999E-2</c:v>
                </c:pt>
                <c:pt idx="1350">
                  <c:v>1.2500000000000001E-2</c:v>
                </c:pt>
                <c:pt idx="1351">
                  <c:v>1.251E-2</c:v>
                </c:pt>
                <c:pt idx="1352">
                  <c:v>1.252E-2</c:v>
                </c:pt>
                <c:pt idx="1353">
                  <c:v>1.2529999999999999E-2</c:v>
                </c:pt>
                <c:pt idx="1354">
                  <c:v>1.2540000000000001E-2</c:v>
                </c:pt>
                <c:pt idx="1355">
                  <c:v>1.255E-2</c:v>
                </c:pt>
                <c:pt idx="1356">
                  <c:v>1.256E-2</c:v>
                </c:pt>
                <c:pt idx="1357">
                  <c:v>1.257E-2</c:v>
                </c:pt>
                <c:pt idx="1358">
                  <c:v>1.2579999999999999E-2</c:v>
                </c:pt>
                <c:pt idx="1359">
                  <c:v>1.259E-2</c:v>
                </c:pt>
                <c:pt idx="1360">
                  <c:v>1.26E-2</c:v>
                </c:pt>
                <c:pt idx="1361">
                  <c:v>1.261E-2</c:v>
                </c:pt>
                <c:pt idx="1362">
                  <c:v>1.2619999999999999E-2</c:v>
                </c:pt>
                <c:pt idx="1363">
                  <c:v>1.2630000000000001E-2</c:v>
                </c:pt>
                <c:pt idx="1364">
                  <c:v>1.264E-2</c:v>
                </c:pt>
                <c:pt idx="1365">
                  <c:v>1.265E-2</c:v>
                </c:pt>
                <c:pt idx="1366">
                  <c:v>1.2659999999999999E-2</c:v>
                </c:pt>
                <c:pt idx="1367">
                  <c:v>1.2670000000000001E-2</c:v>
                </c:pt>
                <c:pt idx="1368">
                  <c:v>1.268E-2</c:v>
                </c:pt>
                <c:pt idx="1369">
                  <c:v>1.269E-2</c:v>
                </c:pt>
                <c:pt idx="1370">
                  <c:v>1.2699999999999999E-2</c:v>
                </c:pt>
                <c:pt idx="1371">
                  <c:v>1.2710000000000001E-2</c:v>
                </c:pt>
                <c:pt idx="1372">
                  <c:v>1.272E-2</c:v>
                </c:pt>
                <c:pt idx="1373">
                  <c:v>1.273E-2</c:v>
                </c:pt>
                <c:pt idx="1374">
                  <c:v>1.274E-2</c:v>
                </c:pt>
                <c:pt idx="1375">
                  <c:v>1.2749999999999999E-2</c:v>
                </c:pt>
                <c:pt idx="1376">
                  <c:v>1.2760000000000001E-2</c:v>
                </c:pt>
                <c:pt idx="1377">
                  <c:v>1.277E-2</c:v>
                </c:pt>
                <c:pt idx="1378">
                  <c:v>1.278E-2</c:v>
                </c:pt>
                <c:pt idx="1379">
                  <c:v>1.2789999999999999E-2</c:v>
                </c:pt>
                <c:pt idx="1380">
                  <c:v>1.2800000000000001E-2</c:v>
                </c:pt>
                <c:pt idx="1381">
                  <c:v>1.281E-2</c:v>
                </c:pt>
                <c:pt idx="1382">
                  <c:v>1.282E-2</c:v>
                </c:pt>
                <c:pt idx="1383">
                  <c:v>1.2829999999999999E-2</c:v>
                </c:pt>
                <c:pt idx="1384">
                  <c:v>1.2840000000000001E-2</c:v>
                </c:pt>
                <c:pt idx="1385">
                  <c:v>1.285E-2</c:v>
                </c:pt>
                <c:pt idx="1386">
                  <c:v>1.286E-2</c:v>
                </c:pt>
                <c:pt idx="1387">
                  <c:v>1.2869999999999999E-2</c:v>
                </c:pt>
                <c:pt idx="1388">
                  <c:v>1.2880000000000001E-2</c:v>
                </c:pt>
                <c:pt idx="1389">
                  <c:v>1.289E-2</c:v>
                </c:pt>
                <c:pt idx="1390">
                  <c:v>1.29E-2</c:v>
                </c:pt>
                <c:pt idx="1391">
                  <c:v>1.291E-2</c:v>
                </c:pt>
                <c:pt idx="1392">
                  <c:v>1.2919999999999999E-2</c:v>
                </c:pt>
                <c:pt idx="1393">
                  <c:v>1.2930000000000001E-2</c:v>
                </c:pt>
                <c:pt idx="1394">
                  <c:v>1.294E-2</c:v>
                </c:pt>
                <c:pt idx="1395">
                  <c:v>1.295E-2</c:v>
                </c:pt>
                <c:pt idx="1396">
                  <c:v>1.2959999999999999E-2</c:v>
                </c:pt>
                <c:pt idx="1397">
                  <c:v>1.2970000000000001E-2</c:v>
                </c:pt>
                <c:pt idx="1398">
                  <c:v>1.298E-2</c:v>
                </c:pt>
                <c:pt idx="1399">
                  <c:v>1.299E-2</c:v>
                </c:pt>
                <c:pt idx="1400">
                  <c:v>1.2999999999999999E-2</c:v>
                </c:pt>
                <c:pt idx="1401">
                  <c:v>1.3010000000000001E-2</c:v>
                </c:pt>
                <c:pt idx="1402">
                  <c:v>1.302E-2</c:v>
                </c:pt>
                <c:pt idx="1403">
                  <c:v>1.303E-2</c:v>
                </c:pt>
                <c:pt idx="1404">
                  <c:v>1.304E-2</c:v>
                </c:pt>
                <c:pt idx="1405">
                  <c:v>1.3050000000000001E-2</c:v>
                </c:pt>
                <c:pt idx="1406">
                  <c:v>1.306E-2</c:v>
                </c:pt>
                <c:pt idx="1407">
                  <c:v>1.307E-2</c:v>
                </c:pt>
                <c:pt idx="1408">
                  <c:v>1.308E-2</c:v>
                </c:pt>
                <c:pt idx="1409">
                  <c:v>1.3089999999999999E-2</c:v>
                </c:pt>
                <c:pt idx="1410">
                  <c:v>1.3100000000000001E-2</c:v>
                </c:pt>
                <c:pt idx="1411">
                  <c:v>1.311E-2</c:v>
                </c:pt>
                <c:pt idx="1412">
                  <c:v>1.312E-2</c:v>
                </c:pt>
                <c:pt idx="1413">
                  <c:v>1.3129999999999999E-2</c:v>
                </c:pt>
                <c:pt idx="1414">
                  <c:v>1.3140000000000001E-2</c:v>
                </c:pt>
                <c:pt idx="1415">
                  <c:v>1.315E-2</c:v>
                </c:pt>
                <c:pt idx="1416">
                  <c:v>1.316E-2</c:v>
                </c:pt>
                <c:pt idx="1417">
                  <c:v>1.3169999999999999E-2</c:v>
                </c:pt>
                <c:pt idx="1418">
                  <c:v>1.3180000000000001E-2</c:v>
                </c:pt>
                <c:pt idx="1419">
                  <c:v>1.319E-2</c:v>
                </c:pt>
                <c:pt idx="1420">
                  <c:v>1.32E-2</c:v>
                </c:pt>
                <c:pt idx="1421">
                  <c:v>1.321E-2</c:v>
                </c:pt>
                <c:pt idx="1422">
                  <c:v>1.3220000000000001E-2</c:v>
                </c:pt>
                <c:pt idx="1423">
                  <c:v>1.323E-2</c:v>
                </c:pt>
                <c:pt idx="1424">
                  <c:v>1.324E-2</c:v>
                </c:pt>
                <c:pt idx="1425">
                  <c:v>1.325E-2</c:v>
                </c:pt>
                <c:pt idx="1426">
                  <c:v>1.3259999999999999E-2</c:v>
                </c:pt>
                <c:pt idx="1427">
                  <c:v>1.3270000000000001E-2</c:v>
                </c:pt>
                <c:pt idx="1428">
                  <c:v>1.328E-2</c:v>
                </c:pt>
                <c:pt idx="1429">
                  <c:v>1.329E-2</c:v>
                </c:pt>
                <c:pt idx="1430">
                  <c:v>1.3299999999999999E-2</c:v>
                </c:pt>
                <c:pt idx="1431">
                  <c:v>1.3310000000000001E-2</c:v>
                </c:pt>
                <c:pt idx="1432">
                  <c:v>1.332E-2</c:v>
                </c:pt>
                <c:pt idx="1433">
                  <c:v>1.333E-2</c:v>
                </c:pt>
                <c:pt idx="1434">
                  <c:v>1.3339999999999999E-2</c:v>
                </c:pt>
                <c:pt idx="1435">
                  <c:v>1.3350000000000001E-2</c:v>
                </c:pt>
                <c:pt idx="1436">
                  <c:v>1.336E-2</c:v>
                </c:pt>
                <c:pt idx="1437">
                  <c:v>1.337E-2</c:v>
                </c:pt>
                <c:pt idx="1438">
                  <c:v>1.338E-2</c:v>
                </c:pt>
                <c:pt idx="1439">
                  <c:v>1.3390000000000001E-2</c:v>
                </c:pt>
                <c:pt idx="1440">
                  <c:v>1.34E-2</c:v>
                </c:pt>
                <c:pt idx="1441">
                  <c:v>1.341E-2</c:v>
                </c:pt>
                <c:pt idx="1442">
                  <c:v>1.342E-2</c:v>
                </c:pt>
                <c:pt idx="1443">
                  <c:v>1.3429999999999999E-2</c:v>
                </c:pt>
                <c:pt idx="1444">
                  <c:v>1.3440000000000001E-2</c:v>
                </c:pt>
                <c:pt idx="1445">
                  <c:v>1.345E-2</c:v>
                </c:pt>
                <c:pt idx="1446">
                  <c:v>1.346E-2</c:v>
                </c:pt>
                <c:pt idx="1447">
                  <c:v>1.3469999999999999E-2</c:v>
                </c:pt>
                <c:pt idx="1448">
                  <c:v>1.3480000000000001E-2</c:v>
                </c:pt>
                <c:pt idx="1449">
                  <c:v>1.349E-2</c:v>
                </c:pt>
                <c:pt idx="1450">
                  <c:v>1.35E-2</c:v>
                </c:pt>
                <c:pt idx="1451">
                  <c:v>1.3509999999999999E-2</c:v>
                </c:pt>
                <c:pt idx="1452">
                  <c:v>1.3520000000000001E-2</c:v>
                </c:pt>
                <c:pt idx="1453">
                  <c:v>1.353E-2</c:v>
                </c:pt>
                <c:pt idx="1454">
                  <c:v>1.354E-2</c:v>
                </c:pt>
                <c:pt idx="1455">
                  <c:v>1.355E-2</c:v>
                </c:pt>
                <c:pt idx="1456">
                  <c:v>1.3559999999999999E-2</c:v>
                </c:pt>
                <c:pt idx="1457">
                  <c:v>1.357E-2</c:v>
                </c:pt>
                <c:pt idx="1458">
                  <c:v>1.358E-2</c:v>
                </c:pt>
                <c:pt idx="1459">
                  <c:v>1.359E-2</c:v>
                </c:pt>
                <c:pt idx="1460">
                  <c:v>1.3599999999999999E-2</c:v>
                </c:pt>
                <c:pt idx="1461">
                  <c:v>1.3610000000000001E-2</c:v>
                </c:pt>
                <c:pt idx="1462">
                  <c:v>1.362E-2</c:v>
                </c:pt>
                <c:pt idx="1463">
                  <c:v>1.363E-2</c:v>
                </c:pt>
                <c:pt idx="1464">
                  <c:v>1.3639999999999999E-2</c:v>
                </c:pt>
                <c:pt idx="1465">
                  <c:v>1.3650000000000001E-2</c:v>
                </c:pt>
                <c:pt idx="1466">
                  <c:v>1.366E-2</c:v>
                </c:pt>
                <c:pt idx="1467">
                  <c:v>1.367E-2</c:v>
                </c:pt>
                <c:pt idx="1468">
                  <c:v>1.3679999999999999E-2</c:v>
                </c:pt>
                <c:pt idx="1469">
                  <c:v>1.3690000000000001E-2</c:v>
                </c:pt>
                <c:pt idx="1470">
                  <c:v>1.37E-2</c:v>
                </c:pt>
                <c:pt idx="1471">
                  <c:v>1.371E-2</c:v>
                </c:pt>
                <c:pt idx="1472">
                  <c:v>1.372E-2</c:v>
                </c:pt>
                <c:pt idx="1473">
                  <c:v>1.3729999999999999E-2</c:v>
                </c:pt>
                <c:pt idx="1474">
                  <c:v>1.374E-2</c:v>
                </c:pt>
                <c:pt idx="1475">
                  <c:v>1.375E-2</c:v>
                </c:pt>
                <c:pt idx="1476">
                  <c:v>1.376E-2</c:v>
                </c:pt>
                <c:pt idx="1477">
                  <c:v>1.3769999999999999E-2</c:v>
                </c:pt>
                <c:pt idx="1478">
                  <c:v>1.3780000000000001E-2</c:v>
                </c:pt>
                <c:pt idx="1479">
                  <c:v>1.379E-2</c:v>
                </c:pt>
                <c:pt idx="1480">
                  <c:v>1.38E-2</c:v>
                </c:pt>
                <c:pt idx="1481">
                  <c:v>1.3809999999999999E-2</c:v>
                </c:pt>
                <c:pt idx="1482">
                  <c:v>1.3820000000000001E-2</c:v>
                </c:pt>
                <c:pt idx="1483">
                  <c:v>1.383E-2</c:v>
                </c:pt>
                <c:pt idx="1484">
                  <c:v>1.384E-2</c:v>
                </c:pt>
                <c:pt idx="1485">
                  <c:v>1.3849999999999999E-2</c:v>
                </c:pt>
                <c:pt idx="1486">
                  <c:v>1.3860000000000001E-2</c:v>
                </c:pt>
                <c:pt idx="1487">
                  <c:v>1.387E-2</c:v>
                </c:pt>
                <c:pt idx="1488">
                  <c:v>1.388E-2</c:v>
                </c:pt>
                <c:pt idx="1489">
                  <c:v>1.389E-2</c:v>
                </c:pt>
                <c:pt idx="1490">
                  <c:v>1.3899999999999999E-2</c:v>
                </c:pt>
                <c:pt idx="1491">
                  <c:v>1.391E-2</c:v>
                </c:pt>
                <c:pt idx="1492">
                  <c:v>1.392E-2</c:v>
                </c:pt>
                <c:pt idx="1493">
                  <c:v>1.393E-2</c:v>
                </c:pt>
                <c:pt idx="1494">
                  <c:v>1.3939999999999999E-2</c:v>
                </c:pt>
                <c:pt idx="1495">
                  <c:v>1.3950000000000001E-2</c:v>
                </c:pt>
                <c:pt idx="1496">
                  <c:v>1.396E-2</c:v>
                </c:pt>
                <c:pt idx="1497">
                  <c:v>1.397E-2</c:v>
                </c:pt>
                <c:pt idx="1498">
                  <c:v>1.3979999999999999E-2</c:v>
                </c:pt>
                <c:pt idx="1499">
                  <c:v>1.3990000000000001E-2</c:v>
                </c:pt>
                <c:pt idx="1500">
                  <c:v>1.4E-2</c:v>
                </c:pt>
                <c:pt idx="1501">
                  <c:v>1.401E-2</c:v>
                </c:pt>
                <c:pt idx="1502">
                  <c:v>1.4019999999999999E-2</c:v>
                </c:pt>
                <c:pt idx="1503">
                  <c:v>1.4030000000000001E-2</c:v>
                </c:pt>
                <c:pt idx="1504">
                  <c:v>1.404E-2</c:v>
                </c:pt>
                <c:pt idx="1505">
                  <c:v>1.405E-2</c:v>
                </c:pt>
                <c:pt idx="1506">
                  <c:v>1.406E-2</c:v>
                </c:pt>
                <c:pt idx="1507">
                  <c:v>1.4069999999999999E-2</c:v>
                </c:pt>
                <c:pt idx="1508">
                  <c:v>1.4080000000000001E-2</c:v>
                </c:pt>
                <c:pt idx="1509">
                  <c:v>1.409E-2</c:v>
                </c:pt>
                <c:pt idx="1510">
                  <c:v>1.41E-2</c:v>
                </c:pt>
                <c:pt idx="1511">
                  <c:v>1.4109999999999999E-2</c:v>
                </c:pt>
                <c:pt idx="1512">
                  <c:v>1.4120000000000001E-2</c:v>
                </c:pt>
                <c:pt idx="1513">
                  <c:v>1.413E-2</c:v>
                </c:pt>
                <c:pt idx="1514">
                  <c:v>1.414E-2</c:v>
                </c:pt>
                <c:pt idx="1515">
                  <c:v>1.4149999999999999E-2</c:v>
                </c:pt>
                <c:pt idx="1516">
                  <c:v>1.4160000000000001E-2</c:v>
                </c:pt>
                <c:pt idx="1517">
                  <c:v>1.417E-2</c:v>
                </c:pt>
                <c:pt idx="1518">
                  <c:v>1.418E-2</c:v>
                </c:pt>
                <c:pt idx="1519">
                  <c:v>1.4189999999999999E-2</c:v>
                </c:pt>
                <c:pt idx="1520">
                  <c:v>1.4200000000000001E-2</c:v>
                </c:pt>
                <c:pt idx="1521">
                  <c:v>1.421E-2</c:v>
                </c:pt>
                <c:pt idx="1522">
                  <c:v>1.422E-2</c:v>
                </c:pt>
                <c:pt idx="1523">
                  <c:v>1.423E-2</c:v>
                </c:pt>
                <c:pt idx="1524">
                  <c:v>1.4239999999999999E-2</c:v>
                </c:pt>
                <c:pt idx="1525">
                  <c:v>1.4250000000000001E-2</c:v>
                </c:pt>
                <c:pt idx="1526">
                  <c:v>1.426E-2</c:v>
                </c:pt>
                <c:pt idx="1527">
                  <c:v>1.427E-2</c:v>
                </c:pt>
                <c:pt idx="1528">
                  <c:v>1.4279999999999999E-2</c:v>
                </c:pt>
                <c:pt idx="1529">
                  <c:v>1.4290000000000001E-2</c:v>
                </c:pt>
                <c:pt idx="1530">
                  <c:v>1.43E-2</c:v>
                </c:pt>
                <c:pt idx="1531">
                  <c:v>1.431E-2</c:v>
                </c:pt>
                <c:pt idx="1532">
                  <c:v>1.4319999999999999E-2</c:v>
                </c:pt>
                <c:pt idx="1533">
                  <c:v>1.4330000000000001E-2</c:v>
                </c:pt>
                <c:pt idx="1534">
                  <c:v>1.434E-2</c:v>
                </c:pt>
                <c:pt idx="1535">
                  <c:v>1.435E-2</c:v>
                </c:pt>
                <c:pt idx="1536">
                  <c:v>1.436E-2</c:v>
                </c:pt>
                <c:pt idx="1537">
                  <c:v>1.4370000000000001E-2</c:v>
                </c:pt>
                <c:pt idx="1538">
                  <c:v>1.438E-2</c:v>
                </c:pt>
                <c:pt idx="1539">
                  <c:v>1.439E-2</c:v>
                </c:pt>
                <c:pt idx="1540">
                  <c:v>1.44E-2</c:v>
                </c:pt>
                <c:pt idx="1541">
                  <c:v>1.4409999999999999E-2</c:v>
                </c:pt>
                <c:pt idx="1542">
                  <c:v>1.4420000000000001E-2</c:v>
                </c:pt>
                <c:pt idx="1543">
                  <c:v>1.443E-2</c:v>
                </c:pt>
                <c:pt idx="1544">
                  <c:v>1.444E-2</c:v>
                </c:pt>
                <c:pt idx="1545">
                  <c:v>1.4449999999999999E-2</c:v>
                </c:pt>
                <c:pt idx="1546">
                  <c:v>1.4460000000000001E-2</c:v>
                </c:pt>
                <c:pt idx="1547">
                  <c:v>1.447E-2</c:v>
                </c:pt>
                <c:pt idx="1548">
                  <c:v>1.448E-2</c:v>
                </c:pt>
                <c:pt idx="1549">
                  <c:v>1.4489999999999999E-2</c:v>
                </c:pt>
                <c:pt idx="1550">
                  <c:v>1.4500000000000001E-2</c:v>
                </c:pt>
                <c:pt idx="1551">
                  <c:v>1.451E-2</c:v>
                </c:pt>
                <c:pt idx="1552">
                  <c:v>1.452E-2</c:v>
                </c:pt>
                <c:pt idx="1553">
                  <c:v>1.453E-2</c:v>
                </c:pt>
                <c:pt idx="1554">
                  <c:v>1.4540000000000001E-2</c:v>
                </c:pt>
                <c:pt idx="1555">
                  <c:v>1.455E-2</c:v>
                </c:pt>
                <c:pt idx="1556">
                  <c:v>1.456E-2</c:v>
                </c:pt>
                <c:pt idx="1557">
                  <c:v>1.457E-2</c:v>
                </c:pt>
                <c:pt idx="1558">
                  <c:v>1.4579999999999999E-2</c:v>
                </c:pt>
                <c:pt idx="1559">
                  <c:v>1.4590000000000001E-2</c:v>
                </c:pt>
                <c:pt idx="1560">
                  <c:v>1.46E-2</c:v>
                </c:pt>
                <c:pt idx="1561">
                  <c:v>1.461E-2</c:v>
                </c:pt>
                <c:pt idx="1562">
                  <c:v>1.4619999999999999E-2</c:v>
                </c:pt>
                <c:pt idx="1563">
                  <c:v>1.4630000000000001E-2</c:v>
                </c:pt>
                <c:pt idx="1564">
                  <c:v>1.464E-2</c:v>
                </c:pt>
                <c:pt idx="1565">
                  <c:v>1.465E-2</c:v>
                </c:pt>
                <c:pt idx="1566">
                  <c:v>1.4659999999999999E-2</c:v>
                </c:pt>
                <c:pt idx="1567">
                  <c:v>1.4670000000000001E-2</c:v>
                </c:pt>
                <c:pt idx="1568">
                  <c:v>1.468E-2</c:v>
                </c:pt>
                <c:pt idx="1569">
                  <c:v>1.469E-2</c:v>
                </c:pt>
                <c:pt idx="1570">
                  <c:v>1.47E-2</c:v>
                </c:pt>
                <c:pt idx="1571">
                  <c:v>1.4710000000000001E-2</c:v>
                </c:pt>
                <c:pt idx="1572">
                  <c:v>1.472E-2</c:v>
                </c:pt>
                <c:pt idx="1573">
                  <c:v>1.473E-2</c:v>
                </c:pt>
                <c:pt idx="1574">
                  <c:v>1.474E-2</c:v>
                </c:pt>
                <c:pt idx="1575">
                  <c:v>1.4749999999999999E-2</c:v>
                </c:pt>
                <c:pt idx="1576">
                  <c:v>1.4760000000000001E-2</c:v>
                </c:pt>
                <c:pt idx="1577">
                  <c:v>1.477E-2</c:v>
                </c:pt>
                <c:pt idx="1578">
                  <c:v>1.478E-2</c:v>
                </c:pt>
                <c:pt idx="1579">
                  <c:v>1.4789999999999999E-2</c:v>
                </c:pt>
                <c:pt idx="1580">
                  <c:v>1.4800000000000001E-2</c:v>
                </c:pt>
                <c:pt idx="1581">
                  <c:v>1.481E-2</c:v>
                </c:pt>
                <c:pt idx="1582">
                  <c:v>1.482E-2</c:v>
                </c:pt>
                <c:pt idx="1583">
                  <c:v>1.4829999999999999E-2</c:v>
                </c:pt>
                <c:pt idx="1584">
                  <c:v>1.4840000000000001E-2</c:v>
                </c:pt>
                <c:pt idx="1585">
                  <c:v>1.485E-2</c:v>
                </c:pt>
                <c:pt idx="1586">
                  <c:v>1.486E-2</c:v>
                </c:pt>
                <c:pt idx="1587">
                  <c:v>1.487E-2</c:v>
                </c:pt>
                <c:pt idx="1588">
                  <c:v>1.4880000000000001E-2</c:v>
                </c:pt>
                <c:pt idx="1589">
                  <c:v>1.489E-2</c:v>
                </c:pt>
                <c:pt idx="1590">
                  <c:v>1.49E-2</c:v>
                </c:pt>
                <c:pt idx="1591">
                  <c:v>1.491E-2</c:v>
                </c:pt>
                <c:pt idx="1592">
                  <c:v>1.4919999999999999E-2</c:v>
                </c:pt>
                <c:pt idx="1593">
                  <c:v>1.4930000000000001E-2</c:v>
                </c:pt>
                <c:pt idx="1594">
                  <c:v>1.494E-2</c:v>
                </c:pt>
                <c:pt idx="1595">
                  <c:v>1.495E-2</c:v>
                </c:pt>
                <c:pt idx="1596">
                  <c:v>1.4959999999999999E-2</c:v>
                </c:pt>
                <c:pt idx="1597">
                  <c:v>1.4970000000000001E-2</c:v>
                </c:pt>
                <c:pt idx="1598">
                  <c:v>1.498E-2</c:v>
                </c:pt>
                <c:pt idx="1599">
                  <c:v>1.499E-2</c:v>
                </c:pt>
                <c:pt idx="1600">
                  <c:v>1.4999999999999999E-2</c:v>
                </c:pt>
                <c:pt idx="1601">
                  <c:v>1.5010000000000001E-2</c:v>
                </c:pt>
                <c:pt idx="1602">
                  <c:v>1.502E-2</c:v>
                </c:pt>
                <c:pt idx="1603">
                  <c:v>1.503E-2</c:v>
                </c:pt>
                <c:pt idx="1604">
                  <c:v>1.504E-2</c:v>
                </c:pt>
                <c:pt idx="1605">
                  <c:v>1.5049999999999999E-2</c:v>
                </c:pt>
                <c:pt idx="1606">
                  <c:v>1.506E-2</c:v>
                </c:pt>
                <c:pt idx="1607">
                  <c:v>1.507E-2</c:v>
                </c:pt>
                <c:pt idx="1608">
                  <c:v>1.508E-2</c:v>
                </c:pt>
                <c:pt idx="1609">
                  <c:v>1.5089999999999999E-2</c:v>
                </c:pt>
                <c:pt idx="1610">
                  <c:v>1.5100000000000001E-2</c:v>
                </c:pt>
                <c:pt idx="1611">
                  <c:v>1.511E-2</c:v>
                </c:pt>
                <c:pt idx="1612">
                  <c:v>1.512E-2</c:v>
                </c:pt>
                <c:pt idx="1613">
                  <c:v>1.5129999999999999E-2</c:v>
                </c:pt>
                <c:pt idx="1614">
                  <c:v>1.5140000000000001E-2</c:v>
                </c:pt>
                <c:pt idx="1615">
                  <c:v>1.515E-2</c:v>
                </c:pt>
                <c:pt idx="1616">
                  <c:v>1.516E-2</c:v>
                </c:pt>
                <c:pt idx="1617">
                  <c:v>1.5169999999999999E-2</c:v>
                </c:pt>
                <c:pt idx="1618">
                  <c:v>1.5180000000000001E-2</c:v>
                </c:pt>
                <c:pt idx="1619">
                  <c:v>1.519E-2</c:v>
                </c:pt>
                <c:pt idx="1620">
                  <c:v>1.52E-2</c:v>
                </c:pt>
                <c:pt idx="1621">
                  <c:v>1.521E-2</c:v>
                </c:pt>
                <c:pt idx="1622">
                  <c:v>1.5219999999999999E-2</c:v>
                </c:pt>
                <c:pt idx="1623">
                  <c:v>1.523E-2</c:v>
                </c:pt>
                <c:pt idx="1624">
                  <c:v>1.524E-2</c:v>
                </c:pt>
                <c:pt idx="1625">
                  <c:v>1.525E-2</c:v>
                </c:pt>
                <c:pt idx="1626">
                  <c:v>1.5259999999999999E-2</c:v>
                </c:pt>
                <c:pt idx="1627">
                  <c:v>1.5270000000000001E-2</c:v>
                </c:pt>
                <c:pt idx="1628">
                  <c:v>1.528E-2</c:v>
                </c:pt>
                <c:pt idx="1629">
                  <c:v>1.529E-2</c:v>
                </c:pt>
                <c:pt idx="1630">
                  <c:v>1.5299999999999999E-2</c:v>
                </c:pt>
                <c:pt idx="1631">
                  <c:v>1.5310000000000001E-2</c:v>
                </c:pt>
                <c:pt idx="1632">
                  <c:v>1.532E-2</c:v>
                </c:pt>
                <c:pt idx="1633">
                  <c:v>1.533E-2</c:v>
                </c:pt>
                <c:pt idx="1634">
                  <c:v>1.5339999999999999E-2</c:v>
                </c:pt>
                <c:pt idx="1635">
                  <c:v>1.5350000000000001E-2</c:v>
                </c:pt>
                <c:pt idx="1636">
                  <c:v>1.536E-2</c:v>
                </c:pt>
                <c:pt idx="1637">
                  <c:v>1.537E-2</c:v>
                </c:pt>
                <c:pt idx="1638">
                  <c:v>1.538E-2</c:v>
                </c:pt>
                <c:pt idx="1639">
                  <c:v>1.5389999999999999E-2</c:v>
                </c:pt>
                <c:pt idx="1640">
                  <c:v>1.54E-2</c:v>
                </c:pt>
                <c:pt idx="1641">
                  <c:v>1.541E-2</c:v>
                </c:pt>
                <c:pt idx="1642">
                  <c:v>1.542E-2</c:v>
                </c:pt>
                <c:pt idx="1643">
                  <c:v>1.5429999999999999E-2</c:v>
                </c:pt>
                <c:pt idx="1644">
                  <c:v>1.5440000000000001E-2</c:v>
                </c:pt>
                <c:pt idx="1645">
                  <c:v>1.545E-2</c:v>
                </c:pt>
                <c:pt idx="1646">
                  <c:v>1.546E-2</c:v>
                </c:pt>
                <c:pt idx="1647">
                  <c:v>1.5469999999999999E-2</c:v>
                </c:pt>
                <c:pt idx="1648">
                  <c:v>1.5480000000000001E-2</c:v>
                </c:pt>
                <c:pt idx="1649">
                  <c:v>1.549E-2</c:v>
                </c:pt>
                <c:pt idx="1650">
                  <c:v>1.55E-2</c:v>
                </c:pt>
                <c:pt idx="1651">
                  <c:v>1.5509999999999999E-2</c:v>
                </c:pt>
                <c:pt idx="1652">
                  <c:v>1.5520000000000001E-2</c:v>
                </c:pt>
                <c:pt idx="1653">
                  <c:v>1.553E-2</c:v>
                </c:pt>
                <c:pt idx="1654">
                  <c:v>1.554E-2</c:v>
                </c:pt>
                <c:pt idx="1655">
                  <c:v>1.555E-2</c:v>
                </c:pt>
                <c:pt idx="1656">
                  <c:v>1.5559999999999999E-2</c:v>
                </c:pt>
                <c:pt idx="1657">
                  <c:v>1.5570000000000001E-2</c:v>
                </c:pt>
                <c:pt idx="1658">
                  <c:v>1.558E-2</c:v>
                </c:pt>
                <c:pt idx="1659">
                  <c:v>1.559E-2</c:v>
                </c:pt>
                <c:pt idx="1660">
                  <c:v>1.5599999999999999E-2</c:v>
                </c:pt>
                <c:pt idx="1661">
                  <c:v>1.5610000000000001E-2</c:v>
                </c:pt>
                <c:pt idx="1662">
                  <c:v>1.562E-2</c:v>
                </c:pt>
                <c:pt idx="1663">
                  <c:v>1.5630000000000002E-2</c:v>
                </c:pt>
                <c:pt idx="1664">
                  <c:v>1.5640000000000001E-2</c:v>
                </c:pt>
                <c:pt idx="1665">
                  <c:v>1.5650000000000001E-2</c:v>
                </c:pt>
                <c:pt idx="1666">
                  <c:v>1.566E-2</c:v>
                </c:pt>
                <c:pt idx="1667">
                  <c:v>1.567E-2</c:v>
                </c:pt>
                <c:pt idx="1668">
                  <c:v>1.5679999999999999E-2</c:v>
                </c:pt>
                <c:pt idx="1669">
                  <c:v>1.5689999999999999E-2</c:v>
                </c:pt>
                <c:pt idx="1670">
                  <c:v>1.5699999999999999E-2</c:v>
                </c:pt>
                <c:pt idx="1671">
                  <c:v>1.5709999999999998E-2</c:v>
                </c:pt>
                <c:pt idx="1672">
                  <c:v>1.5720000000000001E-2</c:v>
                </c:pt>
                <c:pt idx="1673">
                  <c:v>1.5730000000000001E-2</c:v>
                </c:pt>
                <c:pt idx="1674">
                  <c:v>1.5740000000000001E-2</c:v>
                </c:pt>
                <c:pt idx="1675">
                  <c:v>1.575E-2</c:v>
                </c:pt>
                <c:pt idx="1676">
                  <c:v>1.576E-2</c:v>
                </c:pt>
                <c:pt idx="1677">
                  <c:v>1.5769999999999999E-2</c:v>
                </c:pt>
                <c:pt idx="1678">
                  <c:v>1.5779999999999999E-2</c:v>
                </c:pt>
                <c:pt idx="1679">
                  <c:v>1.5789999999999998E-2</c:v>
                </c:pt>
                <c:pt idx="1680">
                  <c:v>1.5800000000000002E-2</c:v>
                </c:pt>
                <c:pt idx="1681">
                  <c:v>1.5810000000000001E-2</c:v>
                </c:pt>
                <c:pt idx="1682">
                  <c:v>1.5820000000000001E-2</c:v>
                </c:pt>
                <c:pt idx="1683">
                  <c:v>1.583E-2</c:v>
                </c:pt>
                <c:pt idx="1684">
                  <c:v>1.584E-2</c:v>
                </c:pt>
                <c:pt idx="1685">
                  <c:v>1.585E-2</c:v>
                </c:pt>
                <c:pt idx="1686">
                  <c:v>1.5859999999999999E-2</c:v>
                </c:pt>
                <c:pt idx="1687">
                  <c:v>1.5869999999999999E-2</c:v>
                </c:pt>
                <c:pt idx="1688">
                  <c:v>1.5879999999999998E-2</c:v>
                </c:pt>
                <c:pt idx="1689">
                  <c:v>1.5890000000000001E-2</c:v>
                </c:pt>
                <c:pt idx="1690">
                  <c:v>1.5900000000000001E-2</c:v>
                </c:pt>
                <c:pt idx="1691">
                  <c:v>1.5910000000000001E-2</c:v>
                </c:pt>
                <c:pt idx="1692">
                  <c:v>1.592E-2</c:v>
                </c:pt>
                <c:pt idx="1693">
                  <c:v>1.593E-2</c:v>
                </c:pt>
                <c:pt idx="1694">
                  <c:v>1.5939999999999999E-2</c:v>
                </c:pt>
                <c:pt idx="1695">
                  <c:v>1.5949999999999999E-2</c:v>
                </c:pt>
                <c:pt idx="1696">
                  <c:v>1.5959999999999998E-2</c:v>
                </c:pt>
                <c:pt idx="1697">
                  <c:v>1.5970000000000002E-2</c:v>
                </c:pt>
                <c:pt idx="1698">
                  <c:v>1.5980000000000001E-2</c:v>
                </c:pt>
                <c:pt idx="1699">
                  <c:v>1.5990000000000001E-2</c:v>
                </c:pt>
                <c:pt idx="1700">
                  <c:v>1.6E-2</c:v>
                </c:pt>
                <c:pt idx="1701">
                  <c:v>1.601E-2</c:v>
                </c:pt>
                <c:pt idx="1702">
                  <c:v>1.602E-2</c:v>
                </c:pt>
                <c:pt idx="1703">
                  <c:v>1.6029999999999999E-2</c:v>
                </c:pt>
                <c:pt idx="1704">
                  <c:v>1.6039999999999999E-2</c:v>
                </c:pt>
                <c:pt idx="1705">
                  <c:v>1.6049999999999998E-2</c:v>
                </c:pt>
                <c:pt idx="1706">
                  <c:v>1.6060000000000001E-2</c:v>
                </c:pt>
                <c:pt idx="1707">
                  <c:v>1.6070000000000001E-2</c:v>
                </c:pt>
                <c:pt idx="1708">
                  <c:v>1.6080000000000001E-2</c:v>
                </c:pt>
                <c:pt idx="1709">
                  <c:v>1.609E-2</c:v>
                </c:pt>
                <c:pt idx="1710">
                  <c:v>1.61E-2</c:v>
                </c:pt>
                <c:pt idx="1711">
                  <c:v>1.6109999999999999E-2</c:v>
                </c:pt>
                <c:pt idx="1712">
                  <c:v>1.6119999999999999E-2</c:v>
                </c:pt>
                <c:pt idx="1713">
                  <c:v>1.6129999999999999E-2</c:v>
                </c:pt>
                <c:pt idx="1714">
                  <c:v>1.6140000000000002E-2</c:v>
                </c:pt>
                <c:pt idx="1715">
                  <c:v>1.6150000000000001E-2</c:v>
                </c:pt>
                <c:pt idx="1716">
                  <c:v>1.6160000000000001E-2</c:v>
                </c:pt>
                <c:pt idx="1717">
                  <c:v>1.617E-2</c:v>
                </c:pt>
                <c:pt idx="1718">
                  <c:v>1.618E-2</c:v>
                </c:pt>
                <c:pt idx="1719">
                  <c:v>1.619E-2</c:v>
                </c:pt>
                <c:pt idx="1720">
                  <c:v>1.6199999999999999E-2</c:v>
                </c:pt>
                <c:pt idx="1721">
                  <c:v>1.6209999999999999E-2</c:v>
                </c:pt>
                <c:pt idx="1722">
                  <c:v>1.6219999999999998E-2</c:v>
                </c:pt>
                <c:pt idx="1723">
                  <c:v>1.6230000000000001E-2</c:v>
                </c:pt>
                <c:pt idx="1724">
                  <c:v>1.6240000000000001E-2</c:v>
                </c:pt>
                <c:pt idx="1725">
                  <c:v>1.6250000000000001E-2</c:v>
                </c:pt>
                <c:pt idx="1726">
                  <c:v>1.626E-2</c:v>
                </c:pt>
                <c:pt idx="1727">
                  <c:v>1.627E-2</c:v>
                </c:pt>
                <c:pt idx="1728">
                  <c:v>1.6279999999999999E-2</c:v>
                </c:pt>
                <c:pt idx="1729">
                  <c:v>1.6289999999999999E-2</c:v>
                </c:pt>
                <c:pt idx="1730">
                  <c:v>1.6299999999999999E-2</c:v>
                </c:pt>
                <c:pt idx="1731">
                  <c:v>1.6310000000000002E-2</c:v>
                </c:pt>
                <c:pt idx="1732">
                  <c:v>1.6320000000000001E-2</c:v>
                </c:pt>
                <c:pt idx="1733">
                  <c:v>1.6330000000000001E-2</c:v>
                </c:pt>
                <c:pt idx="1734">
                  <c:v>1.634E-2</c:v>
                </c:pt>
                <c:pt idx="1735">
                  <c:v>1.635E-2</c:v>
                </c:pt>
                <c:pt idx="1736">
                  <c:v>1.636E-2</c:v>
                </c:pt>
                <c:pt idx="1737">
                  <c:v>1.6369999999999999E-2</c:v>
                </c:pt>
                <c:pt idx="1738">
                  <c:v>1.6379999999999999E-2</c:v>
                </c:pt>
                <c:pt idx="1739">
                  <c:v>1.6389999999999998E-2</c:v>
                </c:pt>
                <c:pt idx="1740">
                  <c:v>1.6400000000000001E-2</c:v>
                </c:pt>
                <c:pt idx="1741">
                  <c:v>1.6410000000000001E-2</c:v>
                </c:pt>
                <c:pt idx="1742">
                  <c:v>1.6420000000000001E-2</c:v>
                </c:pt>
                <c:pt idx="1743">
                  <c:v>1.643E-2</c:v>
                </c:pt>
                <c:pt idx="1744">
                  <c:v>1.644E-2</c:v>
                </c:pt>
                <c:pt idx="1745">
                  <c:v>1.6449999999999999E-2</c:v>
                </c:pt>
                <c:pt idx="1746">
                  <c:v>1.6459999999999999E-2</c:v>
                </c:pt>
                <c:pt idx="1747">
                  <c:v>1.6469999999999999E-2</c:v>
                </c:pt>
                <c:pt idx="1748">
                  <c:v>1.6480000000000002E-2</c:v>
                </c:pt>
                <c:pt idx="1749">
                  <c:v>1.6490000000000001E-2</c:v>
                </c:pt>
                <c:pt idx="1750">
                  <c:v>1.6500000000000001E-2</c:v>
                </c:pt>
                <c:pt idx="1751">
                  <c:v>1.651E-2</c:v>
                </c:pt>
                <c:pt idx="1752">
                  <c:v>1.652E-2</c:v>
                </c:pt>
                <c:pt idx="1753">
                  <c:v>1.653E-2</c:v>
                </c:pt>
                <c:pt idx="1754">
                  <c:v>1.6539999999999999E-2</c:v>
                </c:pt>
                <c:pt idx="1755">
                  <c:v>1.6549999999999999E-2</c:v>
                </c:pt>
                <c:pt idx="1756">
                  <c:v>1.6559999999999998E-2</c:v>
                </c:pt>
                <c:pt idx="1757">
                  <c:v>1.6570000000000001E-2</c:v>
                </c:pt>
                <c:pt idx="1758">
                  <c:v>1.6580000000000001E-2</c:v>
                </c:pt>
                <c:pt idx="1759">
                  <c:v>1.6590000000000001E-2</c:v>
                </c:pt>
                <c:pt idx="1760">
                  <c:v>1.66E-2</c:v>
                </c:pt>
                <c:pt idx="1761">
                  <c:v>1.661E-2</c:v>
                </c:pt>
                <c:pt idx="1762">
                  <c:v>1.6619999999999999E-2</c:v>
                </c:pt>
                <c:pt idx="1763">
                  <c:v>1.6629999999999999E-2</c:v>
                </c:pt>
                <c:pt idx="1764">
                  <c:v>1.6639999999999999E-2</c:v>
                </c:pt>
                <c:pt idx="1765">
                  <c:v>1.6650000000000002E-2</c:v>
                </c:pt>
                <c:pt idx="1766">
                  <c:v>1.6660000000000001E-2</c:v>
                </c:pt>
                <c:pt idx="1767">
                  <c:v>1.6670000000000001E-2</c:v>
                </c:pt>
                <c:pt idx="1768">
                  <c:v>1.668E-2</c:v>
                </c:pt>
                <c:pt idx="1769">
                  <c:v>1.669E-2</c:v>
                </c:pt>
                <c:pt idx="1770">
                  <c:v>1.67E-2</c:v>
                </c:pt>
                <c:pt idx="1771">
                  <c:v>1.6709999999999999E-2</c:v>
                </c:pt>
                <c:pt idx="1772">
                  <c:v>1.6719999999999999E-2</c:v>
                </c:pt>
                <c:pt idx="1773">
                  <c:v>1.6729999999999998E-2</c:v>
                </c:pt>
                <c:pt idx="1774">
                  <c:v>1.6740000000000001E-2</c:v>
                </c:pt>
                <c:pt idx="1775">
                  <c:v>1.6750000000000001E-2</c:v>
                </c:pt>
                <c:pt idx="1776">
                  <c:v>1.6760000000000001E-2</c:v>
                </c:pt>
                <c:pt idx="1777">
                  <c:v>1.677E-2</c:v>
                </c:pt>
                <c:pt idx="1778">
                  <c:v>1.678E-2</c:v>
                </c:pt>
                <c:pt idx="1779">
                  <c:v>1.6789999999999999E-2</c:v>
                </c:pt>
                <c:pt idx="1780">
                  <c:v>1.6799999999999999E-2</c:v>
                </c:pt>
                <c:pt idx="1781">
                  <c:v>1.6809999999999999E-2</c:v>
                </c:pt>
                <c:pt idx="1782">
                  <c:v>1.6820000000000002E-2</c:v>
                </c:pt>
                <c:pt idx="1783">
                  <c:v>1.6830000000000001E-2</c:v>
                </c:pt>
                <c:pt idx="1784">
                  <c:v>1.6840000000000001E-2</c:v>
                </c:pt>
                <c:pt idx="1785">
                  <c:v>1.685E-2</c:v>
                </c:pt>
                <c:pt idx="1786">
                  <c:v>1.686E-2</c:v>
                </c:pt>
                <c:pt idx="1787">
                  <c:v>1.687E-2</c:v>
                </c:pt>
                <c:pt idx="1788">
                  <c:v>1.6879999999999999E-2</c:v>
                </c:pt>
                <c:pt idx="1789">
                  <c:v>1.6889999999999999E-2</c:v>
                </c:pt>
                <c:pt idx="1790">
                  <c:v>1.6899999999999998E-2</c:v>
                </c:pt>
                <c:pt idx="1791">
                  <c:v>1.6910000000000001E-2</c:v>
                </c:pt>
                <c:pt idx="1792">
                  <c:v>1.6920000000000001E-2</c:v>
                </c:pt>
                <c:pt idx="1793">
                  <c:v>1.6930000000000001E-2</c:v>
                </c:pt>
                <c:pt idx="1794">
                  <c:v>1.694E-2</c:v>
                </c:pt>
                <c:pt idx="1795">
                  <c:v>1.695E-2</c:v>
                </c:pt>
                <c:pt idx="1796">
                  <c:v>1.6959999999999999E-2</c:v>
                </c:pt>
                <c:pt idx="1797">
                  <c:v>1.6969999999999999E-2</c:v>
                </c:pt>
                <c:pt idx="1798">
                  <c:v>1.6979999999999999E-2</c:v>
                </c:pt>
                <c:pt idx="1799">
                  <c:v>1.6990000000000002E-2</c:v>
                </c:pt>
                <c:pt idx="1800">
                  <c:v>1.7000000000000001E-2</c:v>
                </c:pt>
                <c:pt idx="1801">
                  <c:v>1.7010000000000001E-2</c:v>
                </c:pt>
                <c:pt idx="1802">
                  <c:v>1.702E-2</c:v>
                </c:pt>
                <c:pt idx="1803">
                  <c:v>1.703E-2</c:v>
                </c:pt>
                <c:pt idx="1804">
                  <c:v>1.704E-2</c:v>
                </c:pt>
                <c:pt idx="1805">
                  <c:v>1.7049999999999999E-2</c:v>
                </c:pt>
                <c:pt idx="1806">
                  <c:v>1.7059999999999999E-2</c:v>
                </c:pt>
                <c:pt idx="1807">
                  <c:v>1.7069999999999998E-2</c:v>
                </c:pt>
                <c:pt idx="1808">
                  <c:v>1.7080000000000001E-2</c:v>
                </c:pt>
                <c:pt idx="1809">
                  <c:v>1.7090000000000001E-2</c:v>
                </c:pt>
                <c:pt idx="1810">
                  <c:v>1.7100000000000001E-2</c:v>
                </c:pt>
                <c:pt idx="1811">
                  <c:v>1.711E-2</c:v>
                </c:pt>
                <c:pt idx="1812">
                  <c:v>1.712E-2</c:v>
                </c:pt>
                <c:pt idx="1813">
                  <c:v>1.7129999999999999E-2</c:v>
                </c:pt>
                <c:pt idx="1814">
                  <c:v>1.7139999999999999E-2</c:v>
                </c:pt>
                <c:pt idx="1815">
                  <c:v>1.7149999999999999E-2</c:v>
                </c:pt>
                <c:pt idx="1816">
                  <c:v>1.7160000000000002E-2</c:v>
                </c:pt>
                <c:pt idx="1817">
                  <c:v>1.7170000000000001E-2</c:v>
                </c:pt>
                <c:pt idx="1818">
                  <c:v>1.7180000000000001E-2</c:v>
                </c:pt>
                <c:pt idx="1819">
                  <c:v>1.719E-2</c:v>
                </c:pt>
                <c:pt idx="1820">
                  <c:v>1.72E-2</c:v>
                </c:pt>
                <c:pt idx="1821">
                  <c:v>1.721E-2</c:v>
                </c:pt>
                <c:pt idx="1822">
                  <c:v>1.7219999999999999E-2</c:v>
                </c:pt>
                <c:pt idx="1823">
                  <c:v>1.7229999999999999E-2</c:v>
                </c:pt>
                <c:pt idx="1824">
                  <c:v>1.7239999999999998E-2</c:v>
                </c:pt>
                <c:pt idx="1825">
                  <c:v>1.7250000000000001E-2</c:v>
                </c:pt>
                <c:pt idx="1826">
                  <c:v>1.7260000000000001E-2</c:v>
                </c:pt>
                <c:pt idx="1827">
                  <c:v>1.7270000000000001E-2</c:v>
                </c:pt>
                <c:pt idx="1828">
                  <c:v>1.728E-2</c:v>
                </c:pt>
                <c:pt idx="1829">
                  <c:v>1.729E-2</c:v>
                </c:pt>
                <c:pt idx="1830">
                  <c:v>1.7299999999999999E-2</c:v>
                </c:pt>
                <c:pt idx="1831">
                  <c:v>1.7309999999999999E-2</c:v>
                </c:pt>
                <c:pt idx="1832">
                  <c:v>1.7319999999999999E-2</c:v>
                </c:pt>
                <c:pt idx="1833">
                  <c:v>1.7330000000000002E-2</c:v>
                </c:pt>
                <c:pt idx="1834">
                  <c:v>1.7340000000000001E-2</c:v>
                </c:pt>
                <c:pt idx="1835">
                  <c:v>1.7350000000000001E-2</c:v>
                </c:pt>
                <c:pt idx="1836">
                  <c:v>1.736E-2</c:v>
                </c:pt>
                <c:pt idx="1837">
                  <c:v>1.737E-2</c:v>
                </c:pt>
                <c:pt idx="1838">
                  <c:v>1.738E-2</c:v>
                </c:pt>
                <c:pt idx="1839">
                  <c:v>1.7389999999999999E-2</c:v>
                </c:pt>
                <c:pt idx="1840">
                  <c:v>1.7399999999999999E-2</c:v>
                </c:pt>
                <c:pt idx="1841">
                  <c:v>1.7409999999999998E-2</c:v>
                </c:pt>
                <c:pt idx="1842">
                  <c:v>1.7420000000000001E-2</c:v>
                </c:pt>
                <c:pt idx="1843">
                  <c:v>1.7430000000000001E-2</c:v>
                </c:pt>
                <c:pt idx="1844">
                  <c:v>1.7440000000000001E-2</c:v>
                </c:pt>
                <c:pt idx="1845">
                  <c:v>1.745E-2</c:v>
                </c:pt>
                <c:pt idx="1846">
                  <c:v>1.746E-2</c:v>
                </c:pt>
                <c:pt idx="1847">
                  <c:v>1.7469999999999999E-2</c:v>
                </c:pt>
                <c:pt idx="1848">
                  <c:v>1.7479999999999999E-2</c:v>
                </c:pt>
                <c:pt idx="1849">
                  <c:v>1.7489999999999999E-2</c:v>
                </c:pt>
                <c:pt idx="1850">
                  <c:v>1.7500000000000002E-2</c:v>
                </c:pt>
                <c:pt idx="1851">
                  <c:v>1.7510000000000001E-2</c:v>
                </c:pt>
                <c:pt idx="1852">
                  <c:v>1.7520000000000101E-2</c:v>
                </c:pt>
                <c:pt idx="1853">
                  <c:v>1.753E-2</c:v>
                </c:pt>
                <c:pt idx="1854">
                  <c:v>1.754E-2</c:v>
                </c:pt>
                <c:pt idx="1855">
                  <c:v>1.755E-2</c:v>
                </c:pt>
                <c:pt idx="1856">
                  <c:v>1.7559999999999999E-2</c:v>
                </c:pt>
                <c:pt idx="1857">
                  <c:v>1.7569999999999999E-2</c:v>
                </c:pt>
                <c:pt idx="1858">
                  <c:v>1.7579999999999998E-2</c:v>
                </c:pt>
                <c:pt idx="1859">
                  <c:v>1.7590000000000001E-2</c:v>
                </c:pt>
                <c:pt idx="1860">
                  <c:v>1.7600000000000001E-2</c:v>
                </c:pt>
                <c:pt idx="1861">
                  <c:v>1.7610000000000101E-2</c:v>
                </c:pt>
                <c:pt idx="1862">
                  <c:v>1.762E-2</c:v>
                </c:pt>
                <c:pt idx="1863">
                  <c:v>1.763E-2</c:v>
                </c:pt>
                <c:pt idx="1864">
                  <c:v>1.7639999999999999E-2</c:v>
                </c:pt>
                <c:pt idx="1865">
                  <c:v>1.7649999999999999E-2</c:v>
                </c:pt>
                <c:pt idx="1866">
                  <c:v>1.7659999999999999E-2</c:v>
                </c:pt>
                <c:pt idx="1867">
                  <c:v>1.7670000000000002E-2</c:v>
                </c:pt>
                <c:pt idx="1868">
                  <c:v>1.7680000000000098E-2</c:v>
                </c:pt>
                <c:pt idx="1869">
                  <c:v>1.7690000000000101E-2</c:v>
                </c:pt>
                <c:pt idx="1870">
                  <c:v>1.77E-2</c:v>
                </c:pt>
                <c:pt idx="1871">
                  <c:v>1.771E-2</c:v>
                </c:pt>
                <c:pt idx="1872">
                  <c:v>1.772E-2</c:v>
                </c:pt>
                <c:pt idx="1873">
                  <c:v>1.7729999999999999E-2</c:v>
                </c:pt>
                <c:pt idx="1874">
                  <c:v>1.7739999999999999E-2</c:v>
                </c:pt>
                <c:pt idx="1875">
                  <c:v>1.7749999999999998E-2</c:v>
                </c:pt>
                <c:pt idx="1876">
                  <c:v>1.7760000000000001E-2</c:v>
                </c:pt>
                <c:pt idx="1877">
                  <c:v>1.7770000000000102E-2</c:v>
                </c:pt>
                <c:pt idx="1878">
                  <c:v>1.7780000000000101E-2</c:v>
                </c:pt>
                <c:pt idx="1879">
                  <c:v>1.779E-2</c:v>
                </c:pt>
                <c:pt idx="1880">
                  <c:v>1.78E-2</c:v>
                </c:pt>
                <c:pt idx="1881">
                  <c:v>1.7809999999999999E-2</c:v>
                </c:pt>
                <c:pt idx="1882">
                  <c:v>1.7819999999999999E-2</c:v>
                </c:pt>
                <c:pt idx="1883">
                  <c:v>1.7829999999999999E-2</c:v>
                </c:pt>
                <c:pt idx="1884">
                  <c:v>1.7840000000000099E-2</c:v>
                </c:pt>
                <c:pt idx="1885">
                  <c:v>1.7850000000000098E-2</c:v>
                </c:pt>
                <c:pt idx="1886">
                  <c:v>1.7860000000000101E-2</c:v>
                </c:pt>
                <c:pt idx="1887">
                  <c:v>1.787E-2</c:v>
                </c:pt>
                <c:pt idx="1888">
                  <c:v>1.788E-2</c:v>
                </c:pt>
                <c:pt idx="1889">
                  <c:v>1.789E-2</c:v>
                </c:pt>
                <c:pt idx="1890">
                  <c:v>1.7899999999999999E-2</c:v>
                </c:pt>
                <c:pt idx="1891">
                  <c:v>1.7909999999999999E-2</c:v>
                </c:pt>
                <c:pt idx="1892">
                  <c:v>1.7919999999999998E-2</c:v>
                </c:pt>
                <c:pt idx="1893">
                  <c:v>1.7930000000000099E-2</c:v>
                </c:pt>
                <c:pt idx="1894">
                  <c:v>1.7940000000000102E-2</c:v>
                </c:pt>
                <c:pt idx="1895">
                  <c:v>1.7950000000000101E-2</c:v>
                </c:pt>
                <c:pt idx="1896">
                  <c:v>1.796E-2</c:v>
                </c:pt>
                <c:pt idx="1897">
                  <c:v>1.797E-2</c:v>
                </c:pt>
                <c:pt idx="1898">
                  <c:v>1.7979999999999999E-2</c:v>
                </c:pt>
                <c:pt idx="1899">
                  <c:v>1.7989999999999999E-2</c:v>
                </c:pt>
                <c:pt idx="1900">
                  <c:v>1.8000000000000099E-2</c:v>
                </c:pt>
                <c:pt idx="1901">
                  <c:v>1.8010000000000099E-2</c:v>
                </c:pt>
                <c:pt idx="1902">
                  <c:v>1.8020000000000098E-2</c:v>
                </c:pt>
                <c:pt idx="1903">
                  <c:v>1.8030000000000102E-2</c:v>
                </c:pt>
                <c:pt idx="1904">
                  <c:v>1.804E-2</c:v>
                </c:pt>
                <c:pt idx="1905">
                  <c:v>1.805E-2</c:v>
                </c:pt>
                <c:pt idx="1906">
                  <c:v>1.806E-2</c:v>
                </c:pt>
                <c:pt idx="1907">
                  <c:v>1.8069999999999999E-2</c:v>
                </c:pt>
                <c:pt idx="1908">
                  <c:v>1.8079999999999999E-2</c:v>
                </c:pt>
                <c:pt idx="1909">
                  <c:v>1.8090000000000099E-2</c:v>
                </c:pt>
                <c:pt idx="1910">
                  <c:v>1.8100000000000099E-2</c:v>
                </c:pt>
                <c:pt idx="1911">
                  <c:v>1.8110000000000102E-2</c:v>
                </c:pt>
                <c:pt idx="1912">
                  <c:v>1.8120000000000101E-2</c:v>
                </c:pt>
                <c:pt idx="1913">
                  <c:v>1.813E-2</c:v>
                </c:pt>
                <c:pt idx="1914">
                  <c:v>1.814E-2</c:v>
                </c:pt>
                <c:pt idx="1915">
                  <c:v>1.8149999999999999E-2</c:v>
                </c:pt>
                <c:pt idx="1916">
                  <c:v>1.81600000000001E-2</c:v>
                </c:pt>
                <c:pt idx="1917">
                  <c:v>1.8170000000000099E-2</c:v>
                </c:pt>
                <c:pt idx="1918">
                  <c:v>1.8180000000000099E-2</c:v>
                </c:pt>
                <c:pt idx="1919">
                  <c:v>1.8190000000000098E-2</c:v>
                </c:pt>
                <c:pt idx="1920">
                  <c:v>1.8200000000000102E-2</c:v>
                </c:pt>
                <c:pt idx="1921">
                  <c:v>1.821E-2</c:v>
                </c:pt>
                <c:pt idx="1922">
                  <c:v>1.822E-2</c:v>
                </c:pt>
                <c:pt idx="1923">
                  <c:v>1.823E-2</c:v>
                </c:pt>
                <c:pt idx="1924">
                  <c:v>1.8239999999999999E-2</c:v>
                </c:pt>
                <c:pt idx="1925">
                  <c:v>1.8250000000000099E-2</c:v>
                </c:pt>
                <c:pt idx="1926">
                  <c:v>1.8260000000000099E-2</c:v>
                </c:pt>
                <c:pt idx="1927">
                  <c:v>1.8270000000000099E-2</c:v>
                </c:pt>
                <c:pt idx="1928">
                  <c:v>1.8280000000000102E-2</c:v>
                </c:pt>
                <c:pt idx="1929">
                  <c:v>1.8290000000000101E-2</c:v>
                </c:pt>
                <c:pt idx="1930">
                  <c:v>1.83E-2</c:v>
                </c:pt>
                <c:pt idx="1931">
                  <c:v>1.831E-2</c:v>
                </c:pt>
                <c:pt idx="1932">
                  <c:v>1.83200000000001E-2</c:v>
                </c:pt>
                <c:pt idx="1933">
                  <c:v>1.83300000000001E-2</c:v>
                </c:pt>
                <c:pt idx="1934">
                  <c:v>1.8340000000000099E-2</c:v>
                </c:pt>
                <c:pt idx="1935">
                  <c:v>1.8350000000000099E-2</c:v>
                </c:pt>
                <c:pt idx="1936">
                  <c:v>1.8360000000000098E-2</c:v>
                </c:pt>
                <c:pt idx="1937">
                  <c:v>1.8370000000000102E-2</c:v>
                </c:pt>
                <c:pt idx="1938">
                  <c:v>1.8380000000000001E-2</c:v>
                </c:pt>
                <c:pt idx="1939">
                  <c:v>1.839E-2</c:v>
                </c:pt>
                <c:pt idx="1940">
                  <c:v>1.84E-2</c:v>
                </c:pt>
                <c:pt idx="1941">
                  <c:v>1.84100000000001E-2</c:v>
                </c:pt>
                <c:pt idx="1942">
                  <c:v>1.8420000000000099E-2</c:v>
                </c:pt>
                <c:pt idx="1943">
                  <c:v>1.8430000000000099E-2</c:v>
                </c:pt>
                <c:pt idx="1944">
                  <c:v>1.8440000000000099E-2</c:v>
                </c:pt>
                <c:pt idx="1945">
                  <c:v>1.8450000000000098E-2</c:v>
                </c:pt>
                <c:pt idx="1946">
                  <c:v>1.8460000000000101E-2</c:v>
                </c:pt>
                <c:pt idx="1947">
                  <c:v>1.847E-2</c:v>
                </c:pt>
                <c:pt idx="1948">
                  <c:v>1.8480000000000101E-2</c:v>
                </c:pt>
                <c:pt idx="1949">
                  <c:v>1.84900000000001E-2</c:v>
                </c:pt>
                <c:pt idx="1950">
                  <c:v>1.85000000000001E-2</c:v>
                </c:pt>
                <c:pt idx="1951">
                  <c:v>1.8510000000000099E-2</c:v>
                </c:pt>
                <c:pt idx="1952">
                  <c:v>1.8520000000000099E-2</c:v>
                </c:pt>
                <c:pt idx="1953">
                  <c:v>1.8530000000000098E-2</c:v>
                </c:pt>
                <c:pt idx="1954">
                  <c:v>1.8540000000000102E-2</c:v>
                </c:pt>
                <c:pt idx="1955">
                  <c:v>1.8550000000000001E-2</c:v>
                </c:pt>
                <c:pt idx="1956">
                  <c:v>1.856E-2</c:v>
                </c:pt>
                <c:pt idx="1957">
                  <c:v>1.85700000000001E-2</c:v>
                </c:pt>
                <c:pt idx="1958">
                  <c:v>1.85800000000001E-2</c:v>
                </c:pt>
                <c:pt idx="1959">
                  <c:v>1.85900000000001E-2</c:v>
                </c:pt>
                <c:pt idx="1960">
                  <c:v>1.8600000000000099E-2</c:v>
                </c:pt>
                <c:pt idx="1961">
                  <c:v>1.8610000000000099E-2</c:v>
                </c:pt>
                <c:pt idx="1962">
                  <c:v>1.8620000000000098E-2</c:v>
                </c:pt>
                <c:pt idx="1963">
                  <c:v>1.8630000000000101E-2</c:v>
                </c:pt>
                <c:pt idx="1964">
                  <c:v>1.8640000000000101E-2</c:v>
                </c:pt>
                <c:pt idx="1965">
                  <c:v>1.8650000000000101E-2</c:v>
                </c:pt>
                <c:pt idx="1966">
                  <c:v>1.86600000000001E-2</c:v>
                </c:pt>
                <c:pt idx="1967">
                  <c:v>1.86700000000001E-2</c:v>
                </c:pt>
                <c:pt idx="1968">
                  <c:v>1.8680000000000099E-2</c:v>
                </c:pt>
                <c:pt idx="1969">
                  <c:v>1.8690000000000099E-2</c:v>
                </c:pt>
                <c:pt idx="1970">
                  <c:v>1.8700000000000098E-2</c:v>
                </c:pt>
                <c:pt idx="1971">
                  <c:v>1.8710000000000102E-2</c:v>
                </c:pt>
                <c:pt idx="1972">
                  <c:v>1.8720000000000001E-2</c:v>
                </c:pt>
                <c:pt idx="1973">
                  <c:v>1.8730000000000101E-2</c:v>
                </c:pt>
                <c:pt idx="1974">
                  <c:v>1.87400000000001E-2</c:v>
                </c:pt>
                <c:pt idx="1975">
                  <c:v>1.87500000000001E-2</c:v>
                </c:pt>
                <c:pt idx="1976">
                  <c:v>1.87600000000001E-2</c:v>
                </c:pt>
                <c:pt idx="1977">
                  <c:v>1.8770000000000099E-2</c:v>
                </c:pt>
                <c:pt idx="1978">
                  <c:v>1.8780000000000099E-2</c:v>
                </c:pt>
                <c:pt idx="1979">
                  <c:v>1.8790000000000098E-2</c:v>
                </c:pt>
                <c:pt idx="1980">
                  <c:v>1.8800000000000101E-2</c:v>
                </c:pt>
                <c:pt idx="1981">
                  <c:v>1.8810000000000101E-2</c:v>
                </c:pt>
                <c:pt idx="1982">
                  <c:v>1.8820000000000101E-2</c:v>
                </c:pt>
                <c:pt idx="1983">
                  <c:v>1.88300000000001E-2</c:v>
                </c:pt>
                <c:pt idx="1984">
                  <c:v>1.88400000000001E-2</c:v>
                </c:pt>
                <c:pt idx="1985">
                  <c:v>1.8850000000000099E-2</c:v>
                </c:pt>
                <c:pt idx="1986">
                  <c:v>1.8860000000000099E-2</c:v>
                </c:pt>
                <c:pt idx="1987">
                  <c:v>1.8870000000000099E-2</c:v>
                </c:pt>
                <c:pt idx="1988">
                  <c:v>1.8880000000000102E-2</c:v>
                </c:pt>
                <c:pt idx="1989">
                  <c:v>1.8890000000000101E-2</c:v>
                </c:pt>
                <c:pt idx="1990">
                  <c:v>1.8900000000000101E-2</c:v>
                </c:pt>
                <c:pt idx="1991">
                  <c:v>1.89100000000001E-2</c:v>
                </c:pt>
                <c:pt idx="1992">
                  <c:v>1.89200000000001E-2</c:v>
                </c:pt>
                <c:pt idx="1993">
                  <c:v>1.89300000000001E-2</c:v>
                </c:pt>
                <c:pt idx="1994">
                  <c:v>1.8940000000000099E-2</c:v>
                </c:pt>
                <c:pt idx="1995">
                  <c:v>1.8950000000000099E-2</c:v>
                </c:pt>
                <c:pt idx="1996">
                  <c:v>1.8960000000000098E-2</c:v>
                </c:pt>
                <c:pt idx="1997">
                  <c:v>1.8970000000000101E-2</c:v>
                </c:pt>
                <c:pt idx="1998">
                  <c:v>1.8980000000000101E-2</c:v>
                </c:pt>
                <c:pt idx="1999">
                  <c:v>1.8990000000000101E-2</c:v>
                </c:pt>
                <c:pt idx="2000">
                  <c:v>1.90000000000001E-2</c:v>
                </c:pt>
                <c:pt idx="2001">
                  <c:v>1.90100000000001E-2</c:v>
                </c:pt>
                <c:pt idx="2002">
                  <c:v>1.9020000000000099E-2</c:v>
                </c:pt>
                <c:pt idx="2003">
                  <c:v>1.9030000000000099E-2</c:v>
                </c:pt>
                <c:pt idx="2004">
                  <c:v>1.9040000000000099E-2</c:v>
                </c:pt>
                <c:pt idx="2005">
                  <c:v>1.9050000000000102E-2</c:v>
                </c:pt>
                <c:pt idx="2006">
                  <c:v>1.9060000000000101E-2</c:v>
                </c:pt>
                <c:pt idx="2007">
                  <c:v>1.9070000000000101E-2</c:v>
                </c:pt>
                <c:pt idx="2008">
                  <c:v>1.90800000000001E-2</c:v>
                </c:pt>
                <c:pt idx="2009">
                  <c:v>1.90900000000001E-2</c:v>
                </c:pt>
                <c:pt idx="2010">
                  <c:v>1.91000000000001E-2</c:v>
                </c:pt>
                <c:pt idx="2011">
                  <c:v>1.9110000000000099E-2</c:v>
                </c:pt>
                <c:pt idx="2012">
                  <c:v>1.9120000000000099E-2</c:v>
                </c:pt>
                <c:pt idx="2013">
                  <c:v>1.9130000000000098E-2</c:v>
                </c:pt>
                <c:pt idx="2014">
                  <c:v>1.9140000000000101E-2</c:v>
                </c:pt>
                <c:pt idx="2015">
                  <c:v>1.9150000000000101E-2</c:v>
                </c:pt>
                <c:pt idx="2016">
                  <c:v>1.9160000000000101E-2</c:v>
                </c:pt>
                <c:pt idx="2017">
                  <c:v>1.91700000000001E-2</c:v>
                </c:pt>
                <c:pt idx="2018">
                  <c:v>1.91800000000001E-2</c:v>
                </c:pt>
                <c:pt idx="2019">
                  <c:v>1.9190000000000099E-2</c:v>
                </c:pt>
                <c:pt idx="2020">
                  <c:v>1.9200000000000099E-2</c:v>
                </c:pt>
                <c:pt idx="2021">
                  <c:v>1.9210000000000099E-2</c:v>
                </c:pt>
                <c:pt idx="2022">
                  <c:v>1.9220000000000102E-2</c:v>
                </c:pt>
                <c:pt idx="2023">
                  <c:v>1.9230000000000101E-2</c:v>
                </c:pt>
                <c:pt idx="2024">
                  <c:v>1.9240000000000101E-2</c:v>
                </c:pt>
                <c:pt idx="2025">
                  <c:v>1.92500000000001E-2</c:v>
                </c:pt>
                <c:pt idx="2026">
                  <c:v>1.92600000000001E-2</c:v>
                </c:pt>
                <c:pt idx="2027">
                  <c:v>1.92700000000001E-2</c:v>
                </c:pt>
                <c:pt idx="2028">
                  <c:v>1.9280000000000099E-2</c:v>
                </c:pt>
                <c:pt idx="2029">
                  <c:v>1.9290000000000099E-2</c:v>
                </c:pt>
                <c:pt idx="2030">
                  <c:v>1.9300000000000098E-2</c:v>
                </c:pt>
                <c:pt idx="2031">
                  <c:v>1.9310000000000101E-2</c:v>
                </c:pt>
                <c:pt idx="2032">
                  <c:v>1.9320000000000101E-2</c:v>
                </c:pt>
                <c:pt idx="2033">
                  <c:v>1.9330000000000101E-2</c:v>
                </c:pt>
                <c:pt idx="2034">
                  <c:v>1.93400000000001E-2</c:v>
                </c:pt>
                <c:pt idx="2035">
                  <c:v>1.93500000000001E-2</c:v>
                </c:pt>
                <c:pt idx="2036">
                  <c:v>1.9360000000000099E-2</c:v>
                </c:pt>
                <c:pt idx="2037">
                  <c:v>1.9370000000000099E-2</c:v>
                </c:pt>
                <c:pt idx="2038">
                  <c:v>1.9380000000000099E-2</c:v>
                </c:pt>
                <c:pt idx="2039">
                  <c:v>1.9390000000000102E-2</c:v>
                </c:pt>
                <c:pt idx="2040">
                  <c:v>1.9400000000000101E-2</c:v>
                </c:pt>
                <c:pt idx="2041">
                  <c:v>1.9410000000000101E-2</c:v>
                </c:pt>
                <c:pt idx="2042">
                  <c:v>1.94200000000001E-2</c:v>
                </c:pt>
                <c:pt idx="2043">
                  <c:v>1.94300000000001E-2</c:v>
                </c:pt>
                <c:pt idx="2044">
                  <c:v>1.94400000000001E-2</c:v>
                </c:pt>
                <c:pt idx="2045">
                  <c:v>1.9450000000000099E-2</c:v>
                </c:pt>
                <c:pt idx="2046">
                  <c:v>1.9460000000000099E-2</c:v>
                </c:pt>
                <c:pt idx="2047">
                  <c:v>1.9470000000000098E-2</c:v>
                </c:pt>
                <c:pt idx="2048">
                  <c:v>1.9480000000000101E-2</c:v>
                </c:pt>
                <c:pt idx="2049">
                  <c:v>1.9490000000000101E-2</c:v>
                </c:pt>
                <c:pt idx="2050">
                  <c:v>1.9500000000000101E-2</c:v>
                </c:pt>
                <c:pt idx="2051">
                  <c:v>1.95100000000001E-2</c:v>
                </c:pt>
                <c:pt idx="2052">
                  <c:v>1.95200000000001E-2</c:v>
                </c:pt>
                <c:pt idx="2053">
                  <c:v>1.9530000000000099E-2</c:v>
                </c:pt>
                <c:pt idx="2054">
                  <c:v>1.9540000000000099E-2</c:v>
                </c:pt>
                <c:pt idx="2055">
                  <c:v>1.9550000000000099E-2</c:v>
                </c:pt>
                <c:pt idx="2056">
                  <c:v>1.9560000000000102E-2</c:v>
                </c:pt>
                <c:pt idx="2057">
                  <c:v>1.9570000000000101E-2</c:v>
                </c:pt>
                <c:pt idx="2058">
                  <c:v>1.9580000000000101E-2</c:v>
                </c:pt>
                <c:pt idx="2059">
                  <c:v>1.95900000000001E-2</c:v>
                </c:pt>
                <c:pt idx="2060">
                  <c:v>1.96000000000001E-2</c:v>
                </c:pt>
                <c:pt idx="2061">
                  <c:v>1.96100000000001E-2</c:v>
                </c:pt>
                <c:pt idx="2062">
                  <c:v>1.9620000000000099E-2</c:v>
                </c:pt>
                <c:pt idx="2063">
                  <c:v>1.9630000000000099E-2</c:v>
                </c:pt>
                <c:pt idx="2064">
                  <c:v>1.9640000000000098E-2</c:v>
                </c:pt>
                <c:pt idx="2065">
                  <c:v>1.9650000000000101E-2</c:v>
                </c:pt>
                <c:pt idx="2066">
                  <c:v>1.9660000000000101E-2</c:v>
                </c:pt>
                <c:pt idx="2067">
                  <c:v>1.9670000000000101E-2</c:v>
                </c:pt>
                <c:pt idx="2068">
                  <c:v>1.96800000000001E-2</c:v>
                </c:pt>
                <c:pt idx="2069">
                  <c:v>1.96900000000001E-2</c:v>
                </c:pt>
                <c:pt idx="2070">
                  <c:v>1.9700000000000099E-2</c:v>
                </c:pt>
                <c:pt idx="2071">
                  <c:v>1.9710000000000099E-2</c:v>
                </c:pt>
                <c:pt idx="2072">
                  <c:v>1.9720000000000099E-2</c:v>
                </c:pt>
                <c:pt idx="2073">
                  <c:v>1.9730000000000102E-2</c:v>
                </c:pt>
                <c:pt idx="2074">
                  <c:v>1.9740000000000101E-2</c:v>
                </c:pt>
                <c:pt idx="2075">
                  <c:v>1.9750000000000101E-2</c:v>
                </c:pt>
                <c:pt idx="2076">
                  <c:v>1.97600000000001E-2</c:v>
                </c:pt>
                <c:pt idx="2077">
                  <c:v>1.97700000000001E-2</c:v>
                </c:pt>
                <c:pt idx="2078">
                  <c:v>1.97800000000001E-2</c:v>
                </c:pt>
                <c:pt idx="2079">
                  <c:v>1.9790000000000099E-2</c:v>
                </c:pt>
                <c:pt idx="2080">
                  <c:v>1.9800000000000099E-2</c:v>
                </c:pt>
                <c:pt idx="2081">
                  <c:v>1.9810000000000098E-2</c:v>
                </c:pt>
                <c:pt idx="2082">
                  <c:v>1.9820000000000101E-2</c:v>
                </c:pt>
                <c:pt idx="2083">
                  <c:v>1.9830000000000101E-2</c:v>
                </c:pt>
                <c:pt idx="2084">
                  <c:v>1.9840000000000101E-2</c:v>
                </c:pt>
                <c:pt idx="2085">
                  <c:v>1.98500000000001E-2</c:v>
                </c:pt>
                <c:pt idx="2086">
                  <c:v>1.98600000000001E-2</c:v>
                </c:pt>
                <c:pt idx="2087">
                  <c:v>1.9870000000000099E-2</c:v>
                </c:pt>
                <c:pt idx="2088">
                  <c:v>1.9880000000000099E-2</c:v>
                </c:pt>
                <c:pt idx="2089">
                  <c:v>1.9890000000000099E-2</c:v>
                </c:pt>
                <c:pt idx="2090">
                  <c:v>1.9900000000000102E-2</c:v>
                </c:pt>
                <c:pt idx="2091">
                  <c:v>1.9910000000000101E-2</c:v>
                </c:pt>
                <c:pt idx="2092">
                  <c:v>1.9920000000000101E-2</c:v>
                </c:pt>
                <c:pt idx="2093">
                  <c:v>1.99300000000001E-2</c:v>
                </c:pt>
                <c:pt idx="2094">
                  <c:v>1.99400000000001E-2</c:v>
                </c:pt>
                <c:pt idx="2095">
                  <c:v>1.99500000000001E-2</c:v>
                </c:pt>
                <c:pt idx="2096">
                  <c:v>1.9960000000000099E-2</c:v>
                </c:pt>
                <c:pt idx="2097">
                  <c:v>1.9970000000000099E-2</c:v>
                </c:pt>
                <c:pt idx="2098">
                  <c:v>1.9980000000000098E-2</c:v>
                </c:pt>
                <c:pt idx="2099">
                  <c:v>1.9990000000000101E-2</c:v>
                </c:pt>
                <c:pt idx="2100">
                  <c:v>2.0000000000000101E-2</c:v>
                </c:pt>
                <c:pt idx="2101">
                  <c:v>2.0010000000000101E-2</c:v>
                </c:pt>
                <c:pt idx="2102">
                  <c:v>2.00200000000001E-2</c:v>
                </c:pt>
                <c:pt idx="2103">
                  <c:v>2.00300000000001E-2</c:v>
                </c:pt>
                <c:pt idx="2104">
                  <c:v>2.0040000000000099E-2</c:v>
                </c:pt>
                <c:pt idx="2105">
                  <c:v>2.0050000000000099E-2</c:v>
                </c:pt>
                <c:pt idx="2106">
                  <c:v>2.0060000000000099E-2</c:v>
                </c:pt>
                <c:pt idx="2107">
                  <c:v>2.0070000000000102E-2</c:v>
                </c:pt>
                <c:pt idx="2108">
                  <c:v>2.0080000000000101E-2</c:v>
                </c:pt>
                <c:pt idx="2109">
                  <c:v>2.0090000000000101E-2</c:v>
                </c:pt>
                <c:pt idx="2110">
                  <c:v>2.01000000000001E-2</c:v>
                </c:pt>
                <c:pt idx="2111">
                  <c:v>2.01100000000001E-2</c:v>
                </c:pt>
                <c:pt idx="2112">
                  <c:v>2.01200000000001E-2</c:v>
                </c:pt>
                <c:pt idx="2113">
                  <c:v>2.0130000000000099E-2</c:v>
                </c:pt>
                <c:pt idx="2114">
                  <c:v>2.0140000000000099E-2</c:v>
                </c:pt>
                <c:pt idx="2115">
                  <c:v>2.0150000000000098E-2</c:v>
                </c:pt>
                <c:pt idx="2116">
                  <c:v>2.0160000000000101E-2</c:v>
                </c:pt>
                <c:pt idx="2117">
                  <c:v>2.0170000000000101E-2</c:v>
                </c:pt>
                <c:pt idx="2118">
                  <c:v>2.0180000000000101E-2</c:v>
                </c:pt>
                <c:pt idx="2119">
                  <c:v>2.01900000000001E-2</c:v>
                </c:pt>
                <c:pt idx="2120">
                  <c:v>2.02000000000001E-2</c:v>
                </c:pt>
                <c:pt idx="2121">
                  <c:v>2.0210000000000099E-2</c:v>
                </c:pt>
                <c:pt idx="2122">
                  <c:v>2.0220000000000099E-2</c:v>
                </c:pt>
                <c:pt idx="2123">
                  <c:v>2.0230000000000099E-2</c:v>
                </c:pt>
                <c:pt idx="2124">
                  <c:v>2.0240000000000102E-2</c:v>
                </c:pt>
                <c:pt idx="2125">
                  <c:v>2.0250000000000101E-2</c:v>
                </c:pt>
                <c:pt idx="2126">
                  <c:v>2.0260000000000101E-2</c:v>
                </c:pt>
                <c:pt idx="2127">
                  <c:v>2.02700000000001E-2</c:v>
                </c:pt>
                <c:pt idx="2128">
                  <c:v>2.02800000000001E-2</c:v>
                </c:pt>
                <c:pt idx="2129">
                  <c:v>2.02900000000001E-2</c:v>
                </c:pt>
                <c:pt idx="2130">
                  <c:v>2.0300000000000099E-2</c:v>
                </c:pt>
                <c:pt idx="2131">
                  <c:v>2.0310000000000099E-2</c:v>
                </c:pt>
                <c:pt idx="2132">
                  <c:v>2.0320000000000098E-2</c:v>
                </c:pt>
                <c:pt idx="2133">
                  <c:v>2.0330000000000101E-2</c:v>
                </c:pt>
                <c:pt idx="2134">
                  <c:v>2.0340000000000101E-2</c:v>
                </c:pt>
                <c:pt idx="2135">
                  <c:v>2.0350000000000101E-2</c:v>
                </c:pt>
                <c:pt idx="2136">
                  <c:v>2.03600000000001E-2</c:v>
                </c:pt>
                <c:pt idx="2137">
                  <c:v>2.03700000000001E-2</c:v>
                </c:pt>
                <c:pt idx="2138">
                  <c:v>2.0380000000000099E-2</c:v>
                </c:pt>
                <c:pt idx="2139">
                  <c:v>2.0390000000000099E-2</c:v>
                </c:pt>
                <c:pt idx="2140">
                  <c:v>2.0400000000000099E-2</c:v>
                </c:pt>
                <c:pt idx="2141">
                  <c:v>2.0410000000000102E-2</c:v>
                </c:pt>
                <c:pt idx="2142">
                  <c:v>2.0420000000000101E-2</c:v>
                </c:pt>
                <c:pt idx="2143">
                  <c:v>2.0430000000000101E-2</c:v>
                </c:pt>
                <c:pt idx="2144">
                  <c:v>2.04400000000001E-2</c:v>
                </c:pt>
                <c:pt idx="2145">
                  <c:v>2.04500000000001E-2</c:v>
                </c:pt>
                <c:pt idx="2146">
                  <c:v>2.04600000000001E-2</c:v>
                </c:pt>
                <c:pt idx="2147">
                  <c:v>2.0470000000000099E-2</c:v>
                </c:pt>
                <c:pt idx="2148">
                  <c:v>2.0480000000000099E-2</c:v>
                </c:pt>
                <c:pt idx="2149">
                  <c:v>2.0490000000000098E-2</c:v>
                </c:pt>
                <c:pt idx="2150">
                  <c:v>2.0500000000000101E-2</c:v>
                </c:pt>
                <c:pt idx="2151">
                  <c:v>2.0510000000000101E-2</c:v>
                </c:pt>
                <c:pt idx="2152">
                  <c:v>2.0520000000000101E-2</c:v>
                </c:pt>
                <c:pt idx="2153">
                  <c:v>2.05300000000001E-2</c:v>
                </c:pt>
                <c:pt idx="2154">
                  <c:v>2.05400000000001E-2</c:v>
                </c:pt>
                <c:pt idx="2155">
                  <c:v>2.0550000000000099E-2</c:v>
                </c:pt>
                <c:pt idx="2156">
                  <c:v>2.0560000000000099E-2</c:v>
                </c:pt>
                <c:pt idx="2157">
                  <c:v>2.0570000000000099E-2</c:v>
                </c:pt>
                <c:pt idx="2158">
                  <c:v>2.0580000000000102E-2</c:v>
                </c:pt>
                <c:pt idx="2159">
                  <c:v>2.0590000000000101E-2</c:v>
                </c:pt>
                <c:pt idx="2160">
                  <c:v>2.0600000000000101E-2</c:v>
                </c:pt>
                <c:pt idx="2161">
                  <c:v>2.06100000000001E-2</c:v>
                </c:pt>
                <c:pt idx="2162">
                  <c:v>2.06200000000001E-2</c:v>
                </c:pt>
                <c:pt idx="2163">
                  <c:v>2.06300000000001E-2</c:v>
                </c:pt>
                <c:pt idx="2164">
                  <c:v>2.0640000000000099E-2</c:v>
                </c:pt>
                <c:pt idx="2165">
                  <c:v>2.0650000000000099E-2</c:v>
                </c:pt>
                <c:pt idx="2166">
                  <c:v>2.0660000000000098E-2</c:v>
                </c:pt>
                <c:pt idx="2167">
                  <c:v>2.0670000000000101E-2</c:v>
                </c:pt>
                <c:pt idx="2168">
                  <c:v>2.0680000000000101E-2</c:v>
                </c:pt>
                <c:pt idx="2169">
                  <c:v>2.0690000000000101E-2</c:v>
                </c:pt>
                <c:pt idx="2170">
                  <c:v>2.07000000000001E-2</c:v>
                </c:pt>
                <c:pt idx="2171">
                  <c:v>2.07100000000001E-2</c:v>
                </c:pt>
                <c:pt idx="2172">
                  <c:v>2.0720000000000099E-2</c:v>
                </c:pt>
                <c:pt idx="2173">
                  <c:v>2.0730000000000099E-2</c:v>
                </c:pt>
                <c:pt idx="2174">
                  <c:v>2.0740000000000099E-2</c:v>
                </c:pt>
                <c:pt idx="2175">
                  <c:v>2.0750000000000102E-2</c:v>
                </c:pt>
                <c:pt idx="2176">
                  <c:v>2.0760000000000101E-2</c:v>
                </c:pt>
                <c:pt idx="2177">
                  <c:v>2.0770000000000101E-2</c:v>
                </c:pt>
                <c:pt idx="2178">
                  <c:v>2.07800000000001E-2</c:v>
                </c:pt>
                <c:pt idx="2179">
                  <c:v>2.07900000000001E-2</c:v>
                </c:pt>
                <c:pt idx="2180">
                  <c:v>2.08000000000001E-2</c:v>
                </c:pt>
                <c:pt idx="2181">
                  <c:v>2.0810000000000099E-2</c:v>
                </c:pt>
                <c:pt idx="2182">
                  <c:v>2.0820000000000099E-2</c:v>
                </c:pt>
                <c:pt idx="2183">
                  <c:v>2.0830000000000098E-2</c:v>
                </c:pt>
                <c:pt idx="2184">
                  <c:v>2.0840000000000101E-2</c:v>
                </c:pt>
                <c:pt idx="2185">
                  <c:v>2.0850000000000101E-2</c:v>
                </c:pt>
                <c:pt idx="2186">
                  <c:v>2.0860000000000101E-2</c:v>
                </c:pt>
                <c:pt idx="2187">
                  <c:v>2.08700000000001E-2</c:v>
                </c:pt>
                <c:pt idx="2188">
                  <c:v>2.08800000000001E-2</c:v>
                </c:pt>
                <c:pt idx="2189">
                  <c:v>2.0890000000000099E-2</c:v>
                </c:pt>
                <c:pt idx="2190">
                  <c:v>2.0900000000000099E-2</c:v>
                </c:pt>
                <c:pt idx="2191">
                  <c:v>2.0910000000000099E-2</c:v>
                </c:pt>
                <c:pt idx="2192">
                  <c:v>2.0920000000000102E-2</c:v>
                </c:pt>
                <c:pt idx="2193">
                  <c:v>2.0930000000000101E-2</c:v>
                </c:pt>
                <c:pt idx="2194">
                  <c:v>2.0940000000000101E-2</c:v>
                </c:pt>
                <c:pt idx="2195">
                  <c:v>2.09500000000001E-2</c:v>
                </c:pt>
                <c:pt idx="2196">
                  <c:v>2.09600000000001E-2</c:v>
                </c:pt>
                <c:pt idx="2197">
                  <c:v>2.09700000000001E-2</c:v>
                </c:pt>
                <c:pt idx="2198">
                  <c:v>2.0980000000000099E-2</c:v>
                </c:pt>
                <c:pt idx="2199">
                  <c:v>2.0990000000000099E-2</c:v>
                </c:pt>
                <c:pt idx="2200">
                  <c:v>2.1000000000000098E-2</c:v>
                </c:pt>
                <c:pt idx="2201">
                  <c:v>2.1010000000000102E-2</c:v>
                </c:pt>
                <c:pt idx="2202">
                  <c:v>2.1020000000000101E-2</c:v>
                </c:pt>
                <c:pt idx="2203">
                  <c:v>2.1030000000000101E-2</c:v>
                </c:pt>
                <c:pt idx="2204">
                  <c:v>2.10400000000001E-2</c:v>
                </c:pt>
                <c:pt idx="2205">
                  <c:v>2.10500000000001E-2</c:v>
                </c:pt>
                <c:pt idx="2206">
                  <c:v>2.1060000000000099E-2</c:v>
                </c:pt>
                <c:pt idx="2207">
                  <c:v>2.1070000000000099E-2</c:v>
                </c:pt>
                <c:pt idx="2208">
                  <c:v>2.1080000000000099E-2</c:v>
                </c:pt>
                <c:pt idx="2209">
                  <c:v>2.1090000000000102E-2</c:v>
                </c:pt>
                <c:pt idx="2210">
                  <c:v>2.1100000000000101E-2</c:v>
                </c:pt>
                <c:pt idx="2211">
                  <c:v>2.1110000000000101E-2</c:v>
                </c:pt>
                <c:pt idx="2212">
                  <c:v>2.11200000000001E-2</c:v>
                </c:pt>
                <c:pt idx="2213">
                  <c:v>2.11300000000001E-2</c:v>
                </c:pt>
                <c:pt idx="2214">
                  <c:v>2.11400000000001E-2</c:v>
                </c:pt>
                <c:pt idx="2215">
                  <c:v>2.1150000000000099E-2</c:v>
                </c:pt>
                <c:pt idx="2216">
                  <c:v>2.1160000000000099E-2</c:v>
                </c:pt>
                <c:pt idx="2217">
                  <c:v>2.1170000000000098E-2</c:v>
                </c:pt>
                <c:pt idx="2218">
                  <c:v>2.1180000000000102E-2</c:v>
                </c:pt>
                <c:pt idx="2219">
                  <c:v>2.1190000000000101E-2</c:v>
                </c:pt>
                <c:pt idx="2220">
                  <c:v>2.1200000000000101E-2</c:v>
                </c:pt>
                <c:pt idx="2221">
                  <c:v>2.12100000000001E-2</c:v>
                </c:pt>
                <c:pt idx="2222">
                  <c:v>2.12200000000001E-2</c:v>
                </c:pt>
                <c:pt idx="2223">
                  <c:v>2.1230000000000099E-2</c:v>
                </c:pt>
                <c:pt idx="2224">
                  <c:v>2.1240000000000099E-2</c:v>
                </c:pt>
                <c:pt idx="2225">
                  <c:v>2.1250000000000099E-2</c:v>
                </c:pt>
                <c:pt idx="2226">
                  <c:v>2.1260000000000102E-2</c:v>
                </c:pt>
                <c:pt idx="2227">
                  <c:v>2.1270000000000101E-2</c:v>
                </c:pt>
                <c:pt idx="2228">
                  <c:v>2.1280000000000101E-2</c:v>
                </c:pt>
                <c:pt idx="2229">
                  <c:v>2.1290000000000101E-2</c:v>
                </c:pt>
                <c:pt idx="2230">
                  <c:v>2.13000000000001E-2</c:v>
                </c:pt>
                <c:pt idx="2231">
                  <c:v>2.13100000000001E-2</c:v>
                </c:pt>
                <c:pt idx="2232">
                  <c:v>2.1320000000000099E-2</c:v>
                </c:pt>
                <c:pt idx="2233">
                  <c:v>2.1330000000000099E-2</c:v>
                </c:pt>
                <c:pt idx="2234">
                  <c:v>2.1340000000000098E-2</c:v>
                </c:pt>
                <c:pt idx="2235">
                  <c:v>2.1350000000000102E-2</c:v>
                </c:pt>
                <c:pt idx="2236">
                  <c:v>2.1360000000000101E-2</c:v>
                </c:pt>
                <c:pt idx="2237">
                  <c:v>2.1370000000000101E-2</c:v>
                </c:pt>
                <c:pt idx="2238">
                  <c:v>2.13800000000001E-2</c:v>
                </c:pt>
                <c:pt idx="2239">
                  <c:v>2.13900000000001E-2</c:v>
                </c:pt>
                <c:pt idx="2240">
                  <c:v>2.1400000000000099E-2</c:v>
                </c:pt>
                <c:pt idx="2241">
                  <c:v>2.1410000000000099E-2</c:v>
                </c:pt>
                <c:pt idx="2242">
                  <c:v>2.1420000000000099E-2</c:v>
                </c:pt>
                <c:pt idx="2243">
                  <c:v>2.1430000000000098E-2</c:v>
                </c:pt>
                <c:pt idx="2244">
                  <c:v>2.1440000000000101E-2</c:v>
                </c:pt>
                <c:pt idx="2245">
                  <c:v>2.1450000000000101E-2</c:v>
                </c:pt>
                <c:pt idx="2246">
                  <c:v>2.1460000000000101E-2</c:v>
                </c:pt>
                <c:pt idx="2247">
                  <c:v>2.14700000000001E-2</c:v>
                </c:pt>
                <c:pt idx="2248">
                  <c:v>2.14800000000001E-2</c:v>
                </c:pt>
                <c:pt idx="2249">
                  <c:v>2.1490000000000099E-2</c:v>
                </c:pt>
                <c:pt idx="2250">
                  <c:v>2.1500000000000099E-2</c:v>
                </c:pt>
                <c:pt idx="2251">
                  <c:v>2.1510000000000098E-2</c:v>
                </c:pt>
                <c:pt idx="2252">
                  <c:v>2.1520000000000102E-2</c:v>
                </c:pt>
                <c:pt idx="2253">
                  <c:v>2.1530000000000101E-2</c:v>
                </c:pt>
                <c:pt idx="2254">
                  <c:v>2.1540000000000101E-2</c:v>
                </c:pt>
                <c:pt idx="2255">
                  <c:v>2.15500000000001E-2</c:v>
                </c:pt>
                <c:pt idx="2256">
                  <c:v>2.15600000000001E-2</c:v>
                </c:pt>
                <c:pt idx="2257">
                  <c:v>2.15700000000001E-2</c:v>
                </c:pt>
                <c:pt idx="2258">
                  <c:v>2.1580000000000099E-2</c:v>
                </c:pt>
                <c:pt idx="2259">
                  <c:v>2.1590000000000099E-2</c:v>
                </c:pt>
                <c:pt idx="2260">
                  <c:v>2.1600000000000098E-2</c:v>
                </c:pt>
                <c:pt idx="2261">
                  <c:v>2.1610000000000101E-2</c:v>
                </c:pt>
                <c:pt idx="2262">
                  <c:v>2.1620000000000101E-2</c:v>
                </c:pt>
                <c:pt idx="2263">
                  <c:v>2.1630000000000101E-2</c:v>
                </c:pt>
                <c:pt idx="2264">
                  <c:v>2.16400000000001E-2</c:v>
                </c:pt>
                <c:pt idx="2265">
                  <c:v>2.16500000000001E-2</c:v>
                </c:pt>
                <c:pt idx="2266">
                  <c:v>2.1660000000000099E-2</c:v>
                </c:pt>
                <c:pt idx="2267">
                  <c:v>2.1670000000000099E-2</c:v>
                </c:pt>
                <c:pt idx="2268">
                  <c:v>2.1680000000000098E-2</c:v>
                </c:pt>
                <c:pt idx="2269">
                  <c:v>2.1690000000000102E-2</c:v>
                </c:pt>
                <c:pt idx="2270">
                  <c:v>2.1700000000000101E-2</c:v>
                </c:pt>
                <c:pt idx="2271">
                  <c:v>2.1710000000000101E-2</c:v>
                </c:pt>
                <c:pt idx="2272">
                  <c:v>2.17200000000001E-2</c:v>
                </c:pt>
                <c:pt idx="2273">
                  <c:v>2.17300000000001E-2</c:v>
                </c:pt>
                <c:pt idx="2274">
                  <c:v>2.17400000000001E-2</c:v>
                </c:pt>
                <c:pt idx="2275">
                  <c:v>2.1750000000000099E-2</c:v>
                </c:pt>
                <c:pt idx="2276">
                  <c:v>2.1760000000000099E-2</c:v>
                </c:pt>
                <c:pt idx="2277">
                  <c:v>2.1770000000000098E-2</c:v>
                </c:pt>
                <c:pt idx="2278">
                  <c:v>2.1780000000000101E-2</c:v>
                </c:pt>
                <c:pt idx="2279">
                  <c:v>2.1790000000000101E-2</c:v>
                </c:pt>
                <c:pt idx="2280">
                  <c:v>2.1800000000000101E-2</c:v>
                </c:pt>
                <c:pt idx="2281">
                  <c:v>2.18100000000001E-2</c:v>
                </c:pt>
                <c:pt idx="2282">
                  <c:v>2.18200000000001E-2</c:v>
                </c:pt>
                <c:pt idx="2283">
                  <c:v>2.1830000000000099E-2</c:v>
                </c:pt>
                <c:pt idx="2284">
                  <c:v>2.1840000000000099E-2</c:v>
                </c:pt>
                <c:pt idx="2285">
                  <c:v>2.1850000000000099E-2</c:v>
                </c:pt>
                <c:pt idx="2286">
                  <c:v>2.1860000000000102E-2</c:v>
                </c:pt>
                <c:pt idx="2287">
                  <c:v>2.1870000000000101E-2</c:v>
                </c:pt>
                <c:pt idx="2288">
                  <c:v>2.1880000000000101E-2</c:v>
                </c:pt>
                <c:pt idx="2289">
                  <c:v>2.18900000000001E-2</c:v>
                </c:pt>
                <c:pt idx="2290">
                  <c:v>2.19000000000001E-2</c:v>
                </c:pt>
                <c:pt idx="2291">
                  <c:v>2.19100000000001E-2</c:v>
                </c:pt>
                <c:pt idx="2292">
                  <c:v>2.1920000000000099E-2</c:v>
                </c:pt>
                <c:pt idx="2293">
                  <c:v>2.1930000000000099E-2</c:v>
                </c:pt>
                <c:pt idx="2294">
                  <c:v>2.1940000000000098E-2</c:v>
                </c:pt>
                <c:pt idx="2295">
                  <c:v>2.1950000000000101E-2</c:v>
                </c:pt>
                <c:pt idx="2296">
                  <c:v>2.1960000000000101E-2</c:v>
                </c:pt>
                <c:pt idx="2297">
                  <c:v>2.1970000000000101E-2</c:v>
                </c:pt>
                <c:pt idx="2298">
                  <c:v>2.19800000000001E-2</c:v>
                </c:pt>
                <c:pt idx="2299">
                  <c:v>2.19900000000001E-2</c:v>
                </c:pt>
                <c:pt idx="2300">
                  <c:v>2.2000000000000099E-2</c:v>
                </c:pt>
                <c:pt idx="2301">
                  <c:v>2.2010000000000099E-2</c:v>
                </c:pt>
                <c:pt idx="2302">
                  <c:v>2.2020000000000099E-2</c:v>
                </c:pt>
                <c:pt idx="2303">
                  <c:v>2.2030000000000102E-2</c:v>
                </c:pt>
                <c:pt idx="2304">
                  <c:v>2.2040000000000101E-2</c:v>
                </c:pt>
                <c:pt idx="2305">
                  <c:v>2.2050000000000101E-2</c:v>
                </c:pt>
                <c:pt idx="2306">
                  <c:v>2.20600000000001E-2</c:v>
                </c:pt>
                <c:pt idx="2307">
                  <c:v>2.20700000000001E-2</c:v>
                </c:pt>
                <c:pt idx="2308">
                  <c:v>2.20800000000001E-2</c:v>
                </c:pt>
                <c:pt idx="2309">
                  <c:v>2.2090000000000099E-2</c:v>
                </c:pt>
                <c:pt idx="2310">
                  <c:v>2.2100000000000099E-2</c:v>
                </c:pt>
                <c:pt idx="2311">
                  <c:v>2.2110000000000098E-2</c:v>
                </c:pt>
                <c:pt idx="2312">
                  <c:v>2.2120000000000101E-2</c:v>
                </c:pt>
                <c:pt idx="2313">
                  <c:v>2.2130000000000101E-2</c:v>
                </c:pt>
                <c:pt idx="2314">
                  <c:v>2.2140000000000101E-2</c:v>
                </c:pt>
                <c:pt idx="2315">
                  <c:v>2.21500000000001E-2</c:v>
                </c:pt>
                <c:pt idx="2316">
                  <c:v>2.21600000000001E-2</c:v>
                </c:pt>
                <c:pt idx="2317">
                  <c:v>2.2170000000000099E-2</c:v>
                </c:pt>
                <c:pt idx="2318">
                  <c:v>2.2180000000000099E-2</c:v>
                </c:pt>
                <c:pt idx="2319">
                  <c:v>2.2190000000000099E-2</c:v>
                </c:pt>
                <c:pt idx="2320">
                  <c:v>2.2200000000000102E-2</c:v>
                </c:pt>
                <c:pt idx="2321">
                  <c:v>2.2210000000000101E-2</c:v>
                </c:pt>
                <c:pt idx="2322">
                  <c:v>2.2220000000000101E-2</c:v>
                </c:pt>
                <c:pt idx="2323">
                  <c:v>2.22300000000001E-2</c:v>
                </c:pt>
                <c:pt idx="2324">
                  <c:v>2.22400000000001E-2</c:v>
                </c:pt>
                <c:pt idx="2325">
                  <c:v>2.22500000000001E-2</c:v>
                </c:pt>
                <c:pt idx="2326">
                  <c:v>2.2260000000000099E-2</c:v>
                </c:pt>
                <c:pt idx="2327">
                  <c:v>2.2270000000000099E-2</c:v>
                </c:pt>
                <c:pt idx="2328">
                  <c:v>2.2280000000000098E-2</c:v>
                </c:pt>
                <c:pt idx="2329">
                  <c:v>2.2290000000000101E-2</c:v>
                </c:pt>
                <c:pt idx="2330">
                  <c:v>2.2300000000000101E-2</c:v>
                </c:pt>
                <c:pt idx="2331">
                  <c:v>2.2310000000000101E-2</c:v>
                </c:pt>
                <c:pt idx="2332">
                  <c:v>2.23200000000001E-2</c:v>
                </c:pt>
                <c:pt idx="2333">
                  <c:v>2.23300000000001E-2</c:v>
                </c:pt>
                <c:pt idx="2334">
                  <c:v>2.2340000000000099E-2</c:v>
                </c:pt>
                <c:pt idx="2335">
                  <c:v>2.2350000000000099E-2</c:v>
                </c:pt>
                <c:pt idx="2336">
                  <c:v>2.2360000000000099E-2</c:v>
                </c:pt>
                <c:pt idx="2337">
                  <c:v>2.2370000000000102E-2</c:v>
                </c:pt>
                <c:pt idx="2338">
                  <c:v>2.2380000000000101E-2</c:v>
                </c:pt>
                <c:pt idx="2339">
                  <c:v>2.2390000000000101E-2</c:v>
                </c:pt>
                <c:pt idx="2340">
                  <c:v>2.24000000000001E-2</c:v>
                </c:pt>
                <c:pt idx="2341">
                  <c:v>2.24100000000001E-2</c:v>
                </c:pt>
                <c:pt idx="2342">
                  <c:v>2.24200000000001E-2</c:v>
                </c:pt>
                <c:pt idx="2343">
                  <c:v>2.2430000000000099E-2</c:v>
                </c:pt>
                <c:pt idx="2344">
                  <c:v>2.2440000000000099E-2</c:v>
                </c:pt>
                <c:pt idx="2345">
                  <c:v>2.2450000000000098E-2</c:v>
                </c:pt>
                <c:pt idx="2346">
                  <c:v>2.2460000000000101E-2</c:v>
                </c:pt>
                <c:pt idx="2347">
                  <c:v>2.2470000000000101E-2</c:v>
                </c:pt>
                <c:pt idx="2348">
                  <c:v>2.2480000000000101E-2</c:v>
                </c:pt>
                <c:pt idx="2349">
                  <c:v>2.24900000000001E-2</c:v>
                </c:pt>
                <c:pt idx="2350">
                  <c:v>2.25000000000001E-2</c:v>
                </c:pt>
                <c:pt idx="2351">
                  <c:v>2.2510000000000099E-2</c:v>
                </c:pt>
                <c:pt idx="2352">
                  <c:v>2.2520000000000099E-2</c:v>
                </c:pt>
                <c:pt idx="2353">
                  <c:v>2.2530000000000099E-2</c:v>
                </c:pt>
                <c:pt idx="2354">
                  <c:v>2.2540000000000102E-2</c:v>
                </c:pt>
                <c:pt idx="2355">
                  <c:v>2.2550000000000101E-2</c:v>
                </c:pt>
                <c:pt idx="2356">
                  <c:v>2.2560000000000101E-2</c:v>
                </c:pt>
                <c:pt idx="2357">
                  <c:v>2.25700000000001E-2</c:v>
                </c:pt>
                <c:pt idx="2358">
                  <c:v>2.25800000000001E-2</c:v>
                </c:pt>
                <c:pt idx="2359">
                  <c:v>2.25900000000001E-2</c:v>
                </c:pt>
                <c:pt idx="2360">
                  <c:v>2.2600000000000099E-2</c:v>
                </c:pt>
                <c:pt idx="2361">
                  <c:v>2.2610000000000099E-2</c:v>
                </c:pt>
                <c:pt idx="2362">
                  <c:v>2.2620000000000098E-2</c:v>
                </c:pt>
                <c:pt idx="2363">
                  <c:v>2.2630000000000101E-2</c:v>
                </c:pt>
                <c:pt idx="2364">
                  <c:v>2.2640000000000101E-2</c:v>
                </c:pt>
                <c:pt idx="2365">
                  <c:v>2.2650000000000101E-2</c:v>
                </c:pt>
                <c:pt idx="2366">
                  <c:v>2.26600000000001E-2</c:v>
                </c:pt>
                <c:pt idx="2367">
                  <c:v>2.26700000000001E-2</c:v>
                </c:pt>
                <c:pt idx="2368">
                  <c:v>2.2680000000000099E-2</c:v>
                </c:pt>
                <c:pt idx="2369">
                  <c:v>2.2690000000000099E-2</c:v>
                </c:pt>
                <c:pt idx="2370">
                  <c:v>2.2700000000000099E-2</c:v>
                </c:pt>
                <c:pt idx="2371">
                  <c:v>2.2710000000000102E-2</c:v>
                </c:pt>
                <c:pt idx="2372">
                  <c:v>2.2720000000000101E-2</c:v>
                </c:pt>
                <c:pt idx="2373">
                  <c:v>2.2730000000000101E-2</c:v>
                </c:pt>
                <c:pt idx="2374">
                  <c:v>2.27400000000001E-2</c:v>
                </c:pt>
                <c:pt idx="2375">
                  <c:v>2.27500000000001E-2</c:v>
                </c:pt>
                <c:pt idx="2376">
                  <c:v>2.27600000000001E-2</c:v>
                </c:pt>
                <c:pt idx="2377">
                  <c:v>2.2770000000000099E-2</c:v>
                </c:pt>
                <c:pt idx="2378">
                  <c:v>2.2780000000000099E-2</c:v>
                </c:pt>
                <c:pt idx="2379">
                  <c:v>2.2790000000000098E-2</c:v>
                </c:pt>
                <c:pt idx="2380">
                  <c:v>2.2800000000000101E-2</c:v>
                </c:pt>
                <c:pt idx="2381">
                  <c:v>2.2810000000000101E-2</c:v>
                </c:pt>
                <c:pt idx="2382">
                  <c:v>2.2820000000000101E-2</c:v>
                </c:pt>
                <c:pt idx="2383">
                  <c:v>2.28300000000001E-2</c:v>
                </c:pt>
                <c:pt idx="2384">
                  <c:v>2.28400000000001E-2</c:v>
                </c:pt>
                <c:pt idx="2385">
                  <c:v>2.2850000000000099E-2</c:v>
                </c:pt>
                <c:pt idx="2386">
                  <c:v>2.2860000000000099E-2</c:v>
                </c:pt>
                <c:pt idx="2387">
                  <c:v>2.2870000000000099E-2</c:v>
                </c:pt>
                <c:pt idx="2388">
                  <c:v>2.2880000000000102E-2</c:v>
                </c:pt>
                <c:pt idx="2389">
                  <c:v>2.2890000000000101E-2</c:v>
                </c:pt>
                <c:pt idx="2390">
                  <c:v>2.2900000000000101E-2</c:v>
                </c:pt>
                <c:pt idx="2391">
                  <c:v>2.29100000000001E-2</c:v>
                </c:pt>
                <c:pt idx="2392">
                  <c:v>2.29200000000001E-2</c:v>
                </c:pt>
                <c:pt idx="2393">
                  <c:v>2.29300000000001E-2</c:v>
                </c:pt>
                <c:pt idx="2394">
                  <c:v>2.2940000000000099E-2</c:v>
                </c:pt>
                <c:pt idx="2395">
                  <c:v>2.2950000000000099E-2</c:v>
                </c:pt>
                <c:pt idx="2396">
                  <c:v>2.2960000000000098E-2</c:v>
                </c:pt>
                <c:pt idx="2397">
                  <c:v>2.2970000000000101E-2</c:v>
                </c:pt>
                <c:pt idx="2398">
                  <c:v>2.2980000000000101E-2</c:v>
                </c:pt>
                <c:pt idx="2399">
                  <c:v>2.2990000000000101E-2</c:v>
                </c:pt>
                <c:pt idx="2400">
                  <c:v>2.30000000000001E-2</c:v>
                </c:pt>
                <c:pt idx="2401">
                  <c:v>2.30100000000001E-2</c:v>
                </c:pt>
                <c:pt idx="2402">
                  <c:v>2.3020000000000099E-2</c:v>
                </c:pt>
                <c:pt idx="2403">
                  <c:v>2.3030000000000099E-2</c:v>
                </c:pt>
                <c:pt idx="2404">
                  <c:v>2.3040000000000099E-2</c:v>
                </c:pt>
                <c:pt idx="2405">
                  <c:v>2.3050000000000102E-2</c:v>
                </c:pt>
                <c:pt idx="2406">
                  <c:v>2.3060000000000101E-2</c:v>
                </c:pt>
                <c:pt idx="2407">
                  <c:v>2.3070000000000101E-2</c:v>
                </c:pt>
                <c:pt idx="2408">
                  <c:v>2.30800000000001E-2</c:v>
                </c:pt>
                <c:pt idx="2409">
                  <c:v>2.30900000000001E-2</c:v>
                </c:pt>
                <c:pt idx="2410">
                  <c:v>2.31000000000001E-2</c:v>
                </c:pt>
                <c:pt idx="2411">
                  <c:v>2.3110000000000099E-2</c:v>
                </c:pt>
                <c:pt idx="2412">
                  <c:v>2.3120000000000099E-2</c:v>
                </c:pt>
                <c:pt idx="2413">
                  <c:v>2.3130000000000098E-2</c:v>
                </c:pt>
                <c:pt idx="2414">
                  <c:v>2.3140000000000101E-2</c:v>
                </c:pt>
                <c:pt idx="2415">
                  <c:v>2.3150000000000101E-2</c:v>
                </c:pt>
                <c:pt idx="2416">
                  <c:v>2.3160000000000101E-2</c:v>
                </c:pt>
                <c:pt idx="2417">
                  <c:v>2.31700000000001E-2</c:v>
                </c:pt>
                <c:pt idx="2418">
                  <c:v>2.31800000000001E-2</c:v>
                </c:pt>
                <c:pt idx="2419">
                  <c:v>2.3190000000000099E-2</c:v>
                </c:pt>
                <c:pt idx="2420">
                  <c:v>2.3200000000000099E-2</c:v>
                </c:pt>
                <c:pt idx="2421">
                  <c:v>2.3210000000000099E-2</c:v>
                </c:pt>
                <c:pt idx="2422">
                  <c:v>2.3220000000000102E-2</c:v>
                </c:pt>
                <c:pt idx="2423">
                  <c:v>2.3230000000000101E-2</c:v>
                </c:pt>
                <c:pt idx="2424">
                  <c:v>2.3240000000000101E-2</c:v>
                </c:pt>
                <c:pt idx="2425">
                  <c:v>2.32500000000001E-2</c:v>
                </c:pt>
                <c:pt idx="2426">
                  <c:v>2.32600000000001E-2</c:v>
                </c:pt>
                <c:pt idx="2427">
                  <c:v>2.32700000000001E-2</c:v>
                </c:pt>
                <c:pt idx="2428">
                  <c:v>2.3280000000000099E-2</c:v>
                </c:pt>
                <c:pt idx="2429">
                  <c:v>2.3290000000000099E-2</c:v>
                </c:pt>
                <c:pt idx="2430">
                  <c:v>2.3300000000000098E-2</c:v>
                </c:pt>
                <c:pt idx="2431">
                  <c:v>2.3310000000000101E-2</c:v>
                </c:pt>
                <c:pt idx="2432">
                  <c:v>2.3320000000000101E-2</c:v>
                </c:pt>
                <c:pt idx="2433">
                  <c:v>2.3330000000000101E-2</c:v>
                </c:pt>
                <c:pt idx="2434">
                  <c:v>2.33400000000001E-2</c:v>
                </c:pt>
                <c:pt idx="2435">
                  <c:v>2.33500000000001E-2</c:v>
                </c:pt>
                <c:pt idx="2436">
                  <c:v>2.3360000000000099E-2</c:v>
                </c:pt>
                <c:pt idx="2437">
                  <c:v>2.3370000000000099E-2</c:v>
                </c:pt>
                <c:pt idx="2438">
                  <c:v>2.3380000000000099E-2</c:v>
                </c:pt>
                <c:pt idx="2439">
                  <c:v>2.3390000000000102E-2</c:v>
                </c:pt>
                <c:pt idx="2440">
                  <c:v>2.3400000000000101E-2</c:v>
                </c:pt>
                <c:pt idx="2441">
                  <c:v>2.3410000000000101E-2</c:v>
                </c:pt>
                <c:pt idx="2442">
                  <c:v>2.34200000000001E-2</c:v>
                </c:pt>
                <c:pt idx="2443">
                  <c:v>2.34300000000001E-2</c:v>
                </c:pt>
                <c:pt idx="2444">
                  <c:v>2.34400000000001E-2</c:v>
                </c:pt>
                <c:pt idx="2445">
                  <c:v>2.3450000000000099E-2</c:v>
                </c:pt>
                <c:pt idx="2446">
                  <c:v>2.3460000000000099E-2</c:v>
                </c:pt>
                <c:pt idx="2447">
                  <c:v>2.3470000000000098E-2</c:v>
                </c:pt>
                <c:pt idx="2448">
                  <c:v>2.3480000000000101E-2</c:v>
                </c:pt>
                <c:pt idx="2449">
                  <c:v>2.3490000000000101E-2</c:v>
                </c:pt>
                <c:pt idx="2450">
                  <c:v>2.3500000000000101E-2</c:v>
                </c:pt>
                <c:pt idx="2451">
                  <c:v>2.35100000000001E-2</c:v>
                </c:pt>
                <c:pt idx="2452">
                  <c:v>2.35200000000001E-2</c:v>
                </c:pt>
                <c:pt idx="2453">
                  <c:v>2.3530000000000099E-2</c:v>
                </c:pt>
                <c:pt idx="2454">
                  <c:v>2.3540000000000099E-2</c:v>
                </c:pt>
                <c:pt idx="2455">
                  <c:v>2.3550000000000099E-2</c:v>
                </c:pt>
                <c:pt idx="2456">
                  <c:v>2.3560000000000102E-2</c:v>
                </c:pt>
                <c:pt idx="2457">
                  <c:v>2.3570000000000101E-2</c:v>
                </c:pt>
                <c:pt idx="2458">
                  <c:v>2.3580000000000101E-2</c:v>
                </c:pt>
                <c:pt idx="2459">
                  <c:v>2.35900000000001E-2</c:v>
                </c:pt>
                <c:pt idx="2460">
                  <c:v>2.36000000000001E-2</c:v>
                </c:pt>
                <c:pt idx="2461">
                  <c:v>2.36100000000001E-2</c:v>
                </c:pt>
                <c:pt idx="2462">
                  <c:v>2.3620000000000099E-2</c:v>
                </c:pt>
                <c:pt idx="2463">
                  <c:v>2.3630000000000099E-2</c:v>
                </c:pt>
                <c:pt idx="2464">
                  <c:v>2.3640000000000098E-2</c:v>
                </c:pt>
                <c:pt idx="2465">
                  <c:v>2.3650000000000101E-2</c:v>
                </c:pt>
                <c:pt idx="2466">
                  <c:v>2.3660000000000101E-2</c:v>
                </c:pt>
                <c:pt idx="2467">
                  <c:v>2.3670000000000101E-2</c:v>
                </c:pt>
                <c:pt idx="2468">
                  <c:v>2.36800000000001E-2</c:v>
                </c:pt>
                <c:pt idx="2469">
                  <c:v>2.36900000000001E-2</c:v>
                </c:pt>
                <c:pt idx="2470">
                  <c:v>2.3700000000000099E-2</c:v>
                </c:pt>
                <c:pt idx="2471">
                  <c:v>2.3710000000000099E-2</c:v>
                </c:pt>
                <c:pt idx="2472">
                  <c:v>2.3720000000000099E-2</c:v>
                </c:pt>
                <c:pt idx="2473">
                  <c:v>2.3730000000000102E-2</c:v>
                </c:pt>
                <c:pt idx="2474">
                  <c:v>2.3740000000000101E-2</c:v>
                </c:pt>
                <c:pt idx="2475">
                  <c:v>2.3750000000000101E-2</c:v>
                </c:pt>
                <c:pt idx="2476">
                  <c:v>2.37600000000001E-2</c:v>
                </c:pt>
                <c:pt idx="2477">
                  <c:v>2.37700000000001E-2</c:v>
                </c:pt>
                <c:pt idx="2478">
                  <c:v>2.37800000000001E-2</c:v>
                </c:pt>
                <c:pt idx="2479">
                  <c:v>2.3790000000000099E-2</c:v>
                </c:pt>
                <c:pt idx="2480">
                  <c:v>2.3800000000000099E-2</c:v>
                </c:pt>
                <c:pt idx="2481">
                  <c:v>2.3810000000000098E-2</c:v>
                </c:pt>
                <c:pt idx="2482">
                  <c:v>2.3820000000000102E-2</c:v>
                </c:pt>
                <c:pt idx="2483">
                  <c:v>2.3830000000000101E-2</c:v>
                </c:pt>
                <c:pt idx="2484">
                  <c:v>2.3840000000000101E-2</c:v>
                </c:pt>
                <c:pt idx="2485">
                  <c:v>2.38500000000001E-2</c:v>
                </c:pt>
                <c:pt idx="2486">
                  <c:v>2.38600000000001E-2</c:v>
                </c:pt>
                <c:pt idx="2487">
                  <c:v>2.3870000000000099E-2</c:v>
                </c:pt>
                <c:pt idx="2488">
                  <c:v>2.3880000000000099E-2</c:v>
                </c:pt>
                <c:pt idx="2489">
                  <c:v>2.3890000000000099E-2</c:v>
                </c:pt>
                <c:pt idx="2490">
                  <c:v>2.3900000000000102E-2</c:v>
                </c:pt>
                <c:pt idx="2491">
                  <c:v>2.3910000000000101E-2</c:v>
                </c:pt>
                <c:pt idx="2492">
                  <c:v>2.3920000000000101E-2</c:v>
                </c:pt>
                <c:pt idx="2493">
                  <c:v>2.39300000000001E-2</c:v>
                </c:pt>
                <c:pt idx="2494">
                  <c:v>2.39400000000001E-2</c:v>
                </c:pt>
                <c:pt idx="2495">
                  <c:v>2.39500000000001E-2</c:v>
                </c:pt>
                <c:pt idx="2496">
                  <c:v>2.3960000000000099E-2</c:v>
                </c:pt>
                <c:pt idx="2497">
                  <c:v>2.3970000000000099E-2</c:v>
                </c:pt>
                <c:pt idx="2498">
                  <c:v>2.3980000000000098E-2</c:v>
                </c:pt>
                <c:pt idx="2499">
                  <c:v>2.3990000000000102E-2</c:v>
                </c:pt>
                <c:pt idx="2500">
                  <c:v>2.4000000000000101E-2</c:v>
                </c:pt>
                <c:pt idx="2501">
                  <c:v>2.4010000000000101E-2</c:v>
                </c:pt>
                <c:pt idx="2502">
                  <c:v>2.40200000000001E-2</c:v>
                </c:pt>
                <c:pt idx="2503">
                  <c:v>2.40300000000001E-2</c:v>
                </c:pt>
                <c:pt idx="2504">
                  <c:v>2.4040000000000099E-2</c:v>
                </c:pt>
                <c:pt idx="2505">
                  <c:v>2.4050000000000099E-2</c:v>
                </c:pt>
                <c:pt idx="2506">
                  <c:v>2.4060000000000099E-2</c:v>
                </c:pt>
                <c:pt idx="2507">
                  <c:v>2.4070000000000102E-2</c:v>
                </c:pt>
                <c:pt idx="2508">
                  <c:v>2.4080000000000101E-2</c:v>
                </c:pt>
                <c:pt idx="2509">
                  <c:v>2.4090000000000101E-2</c:v>
                </c:pt>
                <c:pt idx="2510">
                  <c:v>2.4100000000000101E-2</c:v>
                </c:pt>
                <c:pt idx="2511">
                  <c:v>2.41100000000001E-2</c:v>
                </c:pt>
                <c:pt idx="2512">
                  <c:v>2.41200000000001E-2</c:v>
                </c:pt>
                <c:pt idx="2513">
                  <c:v>2.4130000000000099E-2</c:v>
                </c:pt>
                <c:pt idx="2514">
                  <c:v>2.4140000000000099E-2</c:v>
                </c:pt>
                <c:pt idx="2515">
                  <c:v>2.4150000000000098E-2</c:v>
                </c:pt>
                <c:pt idx="2516">
                  <c:v>2.4160000000000102E-2</c:v>
                </c:pt>
                <c:pt idx="2517">
                  <c:v>2.4170000000000101E-2</c:v>
                </c:pt>
                <c:pt idx="2518">
                  <c:v>2.4180000000000101E-2</c:v>
                </c:pt>
                <c:pt idx="2519">
                  <c:v>2.41900000000001E-2</c:v>
                </c:pt>
                <c:pt idx="2520">
                  <c:v>2.42000000000001E-2</c:v>
                </c:pt>
                <c:pt idx="2521">
                  <c:v>2.4210000000000099E-2</c:v>
                </c:pt>
                <c:pt idx="2522">
                  <c:v>2.4220000000000099E-2</c:v>
                </c:pt>
                <c:pt idx="2523">
                  <c:v>2.4230000000000099E-2</c:v>
                </c:pt>
                <c:pt idx="2524">
                  <c:v>2.4240000000000098E-2</c:v>
                </c:pt>
                <c:pt idx="2525">
                  <c:v>2.4250000000000101E-2</c:v>
                </c:pt>
                <c:pt idx="2526">
                  <c:v>2.4260000000000101E-2</c:v>
                </c:pt>
                <c:pt idx="2527">
                  <c:v>2.4270000000000101E-2</c:v>
                </c:pt>
                <c:pt idx="2528">
                  <c:v>2.42800000000001E-2</c:v>
                </c:pt>
                <c:pt idx="2529">
                  <c:v>2.42900000000001E-2</c:v>
                </c:pt>
                <c:pt idx="2530">
                  <c:v>2.4300000000000099E-2</c:v>
                </c:pt>
                <c:pt idx="2531">
                  <c:v>2.4310000000000099E-2</c:v>
                </c:pt>
                <c:pt idx="2532">
                  <c:v>2.4320000000000098E-2</c:v>
                </c:pt>
                <c:pt idx="2533">
                  <c:v>2.4330000000000102E-2</c:v>
                </c:pt>
                <c:pt idx="2534">
                  <c:v>2.4340000000000101E-2</c:v>
                </c:pt>
                <c:pt idx="2535">
                  <c:v>2.4350000000000101E-2</c:v>
                </c:pt>
                <c:pt idx="2536">
                  <c:v>2.43600000000001E-2</c:v>
                </c:pt>
                <c:pt idx="2537">
                  <c:v>2.43700000000001E-2</c:v>
                </c:pt>
                <c:pt idx="2538">
                  <c:v>2.43800000000001E-2</c:v>
                </c:pt>
                <c:pt idx="2539">
                  <c:v>2.4390000000000099E-2</c:v>
                </c:pt>
                <c:pt idx="2540">
                  <c:v>2.4400000000000099E-2</c:v>
                </c:pt>
                <c:pt idx="2541">
                  <c:v>2.4410000000000098E-2</c:v>
                </c:pt>
                <c:pt idx="2542">
                  <c:v>2.4420000000000101E-2</c:v>
                </c:pt>
                <c:pt idx="2543">
                  <c:v>2.4430000000000101E-2</c:v>
                </c:pt>
                <c:pt idx="2544">
                  <c:v>2.4440000000000101E-2</c:v>
                </c:pt>
                <c:pt idx="2545">
                  <c:v>2.44500000000001E-2</c:v>
                </c:pt>
                <c:pt idx="2546">
                  <c:v>2.44600000000001E-2</c:v>
                </c:pt>
                <c:pt idx="2547">
                  <c:v>2.4470000000000099E-2</c:v>
                </c:pt>
                <c:pt idx="2548">
                  <c:v>2.4480000000000099E-2</c:v>
                </c:pt>
                <c:pt idx="2549">
                  <c:v>2.4490000000000098E-2</c:v>
                </c:pt>
                <c:pt idx="2550">
                  <c:v>2.4500000000000102E-2</c:v>
                </c:pt>
                <c:pt idx="2551">
                  <c:v>2.4510000000000101E-2</c:v>
                </c:pt>
                <c:pt idx="2552">
                  <c:v>2.4520000000000101E-2</c:v>
                </c:pt>
                <c:pt idx="2553">
                  <c:v>2.45300000000001E-2</c:v>
                </c:pt>
                <c:pt idx="2554">
                  <c:v>2.45400000000001E-2</c:v>
                </c:pt>
                <c:pt idx="2555">
                  <c:v>2.45500000000001E-2</c:v>
                </c:pt>
                <c:pt idx="2556">
                  <c:v>2.4560000000000099E-2</c:v>
                </c:pt>
                <c:pt idx="2557">
                  <c:v>2.4570000000000099E-2</c:v>
                </c:pt>
                <c:pt idx="2558">
                  <c:v>2.4580000000000098E-2</c:v>
                </c:pt>
                <c:pt idx="2559">
                  <c:v>2.4590000000000101E-2</c:v>
                </c:pt>
                <c:pt idx="2560">
                  <c:v>2.4600000000000101E-2</c:v>
                </c:pt>
                <c:pt idx="2561">
                  <c:v>2.4610000000000101E-2</c:v>
                </c:pt>
                <c:pt idx="2562">
                  <c:v>2.46200000000001E-2</c:v>
                </c:pt>
                <c:pt idx="2563">
                  <c:v>2.46300000000001E-2</c:v>
                </c:pt>
                <c:pt idx="2564">
                  <c:v>2.4640000000000099E-2</c:v>
                </c:pt>
                <c:pt idx="2565">
                  <c:v>2.4650000000000099E-2</c:v>
                </c:pt>
                <c:pt idx="2566">
                  <c:v>2.4660000000000099E-2</c:v>
                </c:pt>
                <c:pt idx="2567">
                  <c:v>2.4670000000000102E-2</c:v>
                </c:pt>
                <c:pt idx="2568">
                  <c:v>2.4680000000000101E-2</c:v>
                </c:pt>
                <c:pt idx="2569">
                  <c:v>2.4690000000000101E-2</c:v>
                </c:pt>
                <c:pt idx="2570">
                  <c:v>2.47000000000001E-2</c:v>
                </c:pt>
                <c:pt idx="2571">
                  <c:v>2.47100000000001E-2</c:v>
                </c:pt>
                <c:pt idx="2572">
                  <c:v>2.47200000000001E-2</c:v>
                </c:pt>
                <c:pt idx="2573">
                  <c:v>2.4730000000000099E-2</c:v>
                </c:pt>
                <c:pt idx="2574">
                  <c:v>2.4740000000000099E-2</c:v>
                </c:pt>
                <c:pt idx="2575">
                  <c:v>2.4750000000000098E-2</c:v>
                </c:pt>
                <c:pt idx="2576">
                  <c:v>2.4760000000000101E-2</c:v>
                </c:pt>
                <c:pt idx="2577">
                  <c:v>2.4770000000000101E-2</c:v>
                </c:pt>
                <c:pt idx="2578">
                  <c:v>2.4780000000000101E-2</c:v>
                </c:pt>
                <c:pt idx="2579">
                  <c:v>2.47900000000001E-2</c:v>
                </c:pt>
                <c:pt idx="2580">
                  <c:v>2.48000000000001E-2</c:v>
                </c:pt>
                <c:pt idx="2581">
                  <c:v>2.4810000000000099E-2</c:v>
                </c:pt>
                <c:pt idx="2582">
                  <c:v>2.4820000000000099E-2</c:v>
                </c:pt>
                <c:pt idx="2583">
                  <c:v>2.4830000000000099E-2</c:v>
                </c:pt>
                <c:pt idx="2584">
                  <c:v>2.4840000000000102E-2</c:v>
                </c:pt>
                <c:pt idx="2585">
                  <c:v>2.4850000000000101E-2</c:v>
                </c:pt>
                <c:pt idx="2586">
                  <c:v>2.4860000000000101E-2</c:v>
                </c:pt>
                <c:pt idx="2587">
                  <c:v>2.48700000000001E-2</c:v>
                </c:pt>
                <c:pt idx="2588">
                  <c:v>2.48800000000001E-2</c:v>
                </c:pt>
                <c:pt idx="2589">
                  <c:v>2.48900000000001E-2</c:v>
                </c:pt>
                <c:pt idx="2590">
                  <c:v>2.4900000000000099E-2</c:v>
                </c:pt>
                <c:pt idx="2591">
                  <c:v>2.4910000000000099E-2</c:v>
                </c:pt>
                <c:pt idx="2592">
                  <c:v>2.4920000000000098E-2</c:v>
                </c:pt>
                <c:pt idx="2593">
                  <c:v>2.4930000000000101E-2</c:v>
                </c:pt>
                <c:pt idx="2594">
                  <c:v>2.4940000000000101E-2</c:v>
                </c:pt>
                <c:pt idx="2595">
                  <c:v>2.4950000000000101E-2</c:v>
                </c:pt>
                <c:pt idx="2596">
                  <c:v>2.49600000000001E-2</c:v>
                </c:pt>
                <c:pt idx="2597">
                  <c:v>2.49700000000001E-2</c:v>
                </c:pt>
                <c:pt idx="2598">
                  <c:v>2.4980000000000099E-2</c:v>
                </c:pt>
                <c:pt idx="2599">
                  <c:v>2.4990000000000099E-2</c:v>
                </c:pt>
                <c:pt idx="2600">
                  <c:v>2.5000000000000099E-2</c:v>
                </c:pt>
                <c:pt idx="2601">
                  <c:v>2.5010000000000102E-2</c:v>
                </c:pt>
                <c:pt idx="2602">
                  <c:v>2.5020000000000101E-2</c:v>
                </c:pt>
                <c:pt idx="2603">
                  <c:v>2.5030000000000101E-2</c:v>
                </c:pt>
                <c:pt idx="2604">
                  <c:v>2.50400000000001E-2</c:v>
                </c:pt>
                <c:pt idx="2605">
                  <c:v>2.50500000000001E-2</c:v>
                </c:pt>
                <c:pt idx="2606">
                  <c:v>2.50600000000001E-2</c:v>
                </c:pt>
                <c:pt idx="2607">
                  <c:v>2.5070000000000099E-2</c:v>
                </c:pt>
                <c:pt idx="2608">
                  <c:v>2.5080000000000099E-2</c:v>
                </c:pt>
                <c:pt idx="2609">
                  <c:v>2.5090000000000098E-2</c:v>
                </c:pt>
                <c:pt idx="2610">
                  <c:v>2.5100000000000101E-2</c:v>
                </c:pt>
                <c:pt idx="2611">
                  <c:v>2.5110000000000101E-2</c:v>
                </c:pt>
                <c:pt idx="2612">
                  <c:v>2.5120000000000101E-2</c:v>
                </c:pt>
                <c:pt idx="2613">
                  <c:v>2.51300000000001E-2</c:v>
                </c:pt>
                <c:pt idx="2614">
                  <c:v>2.51400000000001E-2</c:v>
                </c:pt>
                <c:pt idx="2615">
                  <c:v>2.5150000000000099E-2</c:v>
                </c:pt>
                <c:pt idx="2616">
                  <c:v>2.5160000000000099E-2</c:v>
                </c:pt>
                <c:pt idx="2617">
                  <c:v>2.5170000000000099E-2</c:v>
                </c:pt>
                <c:pt idx="2618">
                  <c:v>2.5180000000000102E-2</c:v>
                </c:pt>
                <c:pt idx="2619">
                  <c:v>2.5190000000000101E-2</c:v>
                </c:pt>
                <c:pt idx="2620">
                  <c:v>2.5200000000000101E-2</c:v>
                </c:pt>
                <c:pt idx="2621">
                  <c:v>2.52100000000001E-2</c:v>
                </c:pt>
                <c:pt idx="2622">
                  <c:v>2.52200000000001E-2</c:v>
                </c:pt>
                <c:pt idx="2623">
                  <c:v>2.52300000000001E-2</c:v>
                </c:pt>
                <c:pt idx="2624">
                  <c:v>2.5240000000000099E-2</c:v>
                </c:pt>
                <c:pt idx="2625">
                  <c:v>2.5250000000000099E-2</c:v>
                </c:pt>
                <c:pt idx="2626">
                  <c:v>2.5260000000000098E-2</c:v>
                </c:pt>
                <c:pt idx="2627">
                  <c:v>2.5270000000000101E-2</c:v>
                </c:pt>
                <c:pt idx="2628">
                  <c:v>2.5280000000000101E-2</c:v>
                </c:pt>
                <c:pt idx="2629">
                  <c:v>2.5290000000000101E-2</c:v>
                </c:pt>
                <c:pt idx="2630">
                  <c:v>2.53000000000001E-2</c:v>
                </c:pt>
                <c:pt idx="2631">
                  <c:v>2.53100000000001E-2</c:v>
                </c:pt>
                <c:pt idx="2632">
                  <c:v>2.5320000000000099E-2</c:v>
                </c:pt>
                <c:pt idx="2633">
                  <c:v>2.5330000000000099E-2</c:v>
                </c:pt>
                <c:pt idx="2634">
                  <c:v>2.5340000000000099E-2</c:v>
                </c:pt>
                <c:pt idx="2635">
                  <c:v>2.5350000000000102E-2</c:v>
                </c:pt>
                <c:pt idx="2636">
                  <c:v>2.5360000000000101E-2</c:v>
                </c:pt>
                <c:pt idx="2637">
                  <c:v>2.5370000000000101E-2</c:v>
                </c:pt>
                <c:pt idx="2638">
                  <c:v>2.53800000000001E-2</c:v>
                </c:pt>
                <c:pt idx="2639">
                  <c:v>2.53900000000001E-2</c:v>
                </c:pt>
                <c:pt idx="2640">
                  <c:v>2.54000000000001E-2</c:v>
                </c:pt>
                <c:pt idx="2641">
                  <c:v>2.5410000000000099E-2</c:v>
                </c:pt>
                <c:pt idx="2642">
                  <c:v>2.5420000000000099E-2</c:v>
                </c:pt>
                <c:pt idx="2643">
                  <c:v>2.5430000000000098E-2</c:v>
                </c:pt>
                <c:pt idx="2644">
                  <c:v>2.5440000000000101E-2</c:v>
                </c:pt>
                <c:pt idx="2645">
                  <c:v>2.5450000000000101E-2</c:v>
                </c:pt>
                <c:pt idx="2646">
                  <c:v>2.5460000000000101E-2</c:v>
                </c:pt>
                <c:pt idx="2647">
                  <c:v>2.54700000000001E-2</c:v>
                </c:pt>
                <c:pt idx="2648">
                  <c:v>2.54800000000001E-2</c:v>
                </c:pt>
                <c:pt idx="2649">
                  <c:v>2.5490000000000099E-2</c:v>
                </c:pt>
                <c:pt idx="2650">
                  <c:v>2.5500000000000099E-2</c:v>
                </c:pt>
                <c:pt idx="2651">
                  <c:v>2.5510000000000099E-2</c:v>
                </c:pt>
                <c:pt idx="2652">
                  <c:v>2.5520000000000102E-2</c:v>
                </c:pt>
                <c:pt idx="2653">
                  <c:v>2.5530000000000101E-2</c:v>
                </c:pt>
                <c:pt idx="2654">
                  <c:v>2.5540000000000101E-2</c:v>
                </c:pt>
                <c:pt idx="2655">
                  <c:v>2.55500000000001E-2</c:v>
                </c:pt>
                <c:pt idx="2656">
                  <c:v>2.55600000000001E-2</c:v>
                </c:pt>
                <c:pt idx="2657">
                  <c:v>2.55700000000001E-2</c:v>
                </c:pt>
                <c:pt idx="2658">
                  <c:v>2.5580000000000099E-2</c:v>
                </c:pt>
                <c:pt idx="2659">
                  <c:v>2.5590000000000099E-2</c:v>
                </c:pt>
                <c:pt idx="2660">
                  <c:v>2.5600000000000098E-2</c:v>
                </c:pt>
                <c:pt idx="2661">
                  <c:v>2.5610000000000101E-2</c:v>
                </c:pt>
                <c:pt idx="2662">
                  <c:v>2.5620000000000101E-2</c:v>
                </c:pt>
                <c:pt idx="2663">
                  <c:v>2.5630000000000101E-2</c:v>
                </c:pt>
                <c:pt idx="2664">
                  <c:v>2.56400000000001E-2</c:v>
                </c:pt>
                <c:pt idx="2665">
                  <c:v>2.56500000000001E-2</c:v>
                </c:pt>
                <c:pt idx="2666">
                  <c:v>2.5660000000000099E-2</c:v>
                </c:pt>
                <c:pt idx="2667">
                  <c:v>2.5670000000000099E-2</c:v>
                </c:pt>
                <c:pt idx="2668">
                  <c:v>2.5680000000000099E-2</c:v>
                </c:pt>
                <c:pt idx="2669">
                  <c:v>2.5690000000000102E-2</c:v>
                </c:pt>
                <c:pt idx="2670">
                  <c:v>2.5700000000000101E-2</c:v>
                </c:pt>
                <c:pt idx="2671">
                  <c:v>2.5710000000000101E-2</c:v>
                </c:pt>
                <c:pt idx="2672">
                  <c:v>2.57200000000001E-2</c:v>
                </c:pt>
                <c:pt idx="2673">
                  <c:v>2.57300000000001E-2</c:v>
                </c:pt>
                <c:pt idx="2674">
                  <c:v>2.57400000000001E-2</c:v>
                </c:pt>
                <c:pt idx="2675">
                  <c:v>2.5750000000000099E-2</c:v>
                </c:pt>
                <c:pt idx="2676">
                  <c:v>2.5760000000000099E-2</c:v>
                </c:pt>
                <c:pt idx="2677">
                  <c:v>2.5770000000000098E-2</c:v>
                </c:pt>
                <c:pt idx="2678">
                  <c:v>2.5780000000000101E-2</c:v>
                </c:pt>
                <c:pt idx="2679">
                  <c:v>2.5790000000000101E-2</c:v>
                </c:pt>
                <c:pt idx="2680">
                  <c:v>2.5800000000000101E-2</c:v>
                </c:pt>
                <c:pt idx="2681">
                  <c:v>2.58100000000001E-2</c:v>
                </c:pt>
                <c:pt idx="2682">
                  <c:v>2.58200000000001E-2</c:v>
                </c:pt>
                <c:pt idx="2683">
                  <c:v>2.5830000000000099E-2</c:v>
                </c:pt>
                <c:pt idx="2684">
                  <c:v>2.5840000000000099E-2</c:v>
                </c:pt>
                <c:pt idx="2685">
                  <c:v>2.5850000000000099E-2</c:v>
                </c:pt>
                <c:pt idx="2686">
                  <c:v>2.5860000000000102E-2</c:v>
                </c:pt>
                <c:pt idx="2687">
                  <c:v>2.5870000000000101E-2</c:v>
                </c:pt>
                <c:pt idx="2688">
                  <c:v>2.5880000000000101E-2</c:v>
                </c:pt>
                <c:pt idx="2689">
                  <c:v>2.58900000000001E-2</c:v>
                </c:pt>
                <c:pt idx="2690">
                  <c:v>2.59000000000001E-2</c:v>
                </c:pt>
                <c:pt idx="2691">
                  <c:v>2.59100000000001E-2</c:v>
                </c:pt>
                <c:pt idx="2692">
                  <c:v>2.5920000000000099E-2</c:v>
                </c:pt>
                <c:pt idx="2693">
                  <c:v>2.5930000000000099E-2</c:v>
                </c:pt>
                <c:pt idx="2694">
                  <c:v>2.5940000000000098E-2</c:v>
                </c:pt>
                <c:pt idx="2695">
                  <c:v>2.5950000000000101E-2</c:v>
                </c:pt>
                <c:pt idx="2696">
                  <c:v>2.5960000000000101E-2</c:v>
                </c:pt>
                <c:pt idx="2697">
                  <c:v>2.5970000000000101E-2</c:v>
                </c:pt>
                <c:pt idx="2698">
                  <c:v>2.59800000000001E-2</c:v>
                </c:pt>
                <c:pt idx="2699">
                  <c:v>2.59900000000001E-2</c:v>
                </c:pt>
                <c:pt idx="2700">
                  <c:v>2.6000000000000099E-2</c:v>
                </c:pt>
                <c:pt idx="2701">
                  <c:v>2.6010000000000099E-2</c:v>
                </c:pt>
                <c:pt idx="2702">
                  <c:v>2.6020000000000099E-2</c:v>
                </c:pt>
                <c:pt idx="2703">
                  <c:v>2.6030000000000102E-2</c:v>
                </c:pt>
                <c:pt idx="2704">
                  <c:v>2.6040000000000101E-2</c:v>
                </c:pt>
                <c:pt idx="2705">
                  <c:v>2.6050000000000101E-2</c:v>
                </c:pt>
                <c:pt idx="2706">
                  <c:v>2.60600000000001E-2</c:v>
                </c:pt>
                <c:pt idx="2707">
                  <c:v>2.60700000000001E-2</c:v>
                </c:pt>
                <c:pt idx="2708">
                  <c:v>2.60800000000001E-2</c:v>
                </c:pt>
                <c:pt idx="2709">
                  <c:v>2.6090000000000099E-2</c:v>
                </c:pt>
                <c:pt idx="2710">
                  <c:v>2.6100000000000099E-2</c:v>
                </c:pt>
                <c:pt idx="2711">
                  <c:v>2.6110000000000098E-2</c:v>
                </c:pt>
                <c:pt idx="2712">
                  <c:v>2.6120000000000101E-2</c:v>
                </c:pt>
                <c:pt idx="2713">
                  <c:v>2.6130000000000101E-2</c:v>
                </c:pt>
                <c:pt idx="2714">
                  <c:v>2.6140000000000101E-2</c:v>
                </c:pt>
                <c:pt idx="2715">
                  <c:v>2.61500000000001E-2</c:v>
                </c:pt>
                <c:pt idx="2716">
                  <c:v>2.61600000000001E-2</c:v>
                </c:pt>
                <c:pt idx="2717">
                  <c:v>2.6170000000000099E-2</c:v>
                </c:pt>
                <c:pt idx="2718">
                  <c:v>2.6180000000000099E-2</c:v>
                </c:pt>
                <c:pt idx="2719">
                  <c:v>2.6190000000000099E-2</c:v>
                </c:pt>
                <c:pt idx="2720">
                  <c:v>2.6200000000000102E-2</c:v>
                </c:pt>
                <c:pt idx="2721">
                  <c:v>2.6210000000000101E-2</c:v>
                </c:pt>
                <c:pt idx="2722">
                  <c:v>2.6220000000000101E-2</c:v>
                </c:pt>
                <c:pt idx="2723">
                  <c:v>2.62300000000001E-2</c:v>
                </c:pt>
                <c:pt idx="2724">
                  <c:v>2.62400000000001E-2</c:v>
                </c:pt>
                <c:pt idx="2725">
                  <c:v>2.62500000000001E-2</c:v>
                </c:pt>
                <c:pt idx="2726">
                  <c:v>2.6260000000000099E-2</c:v>
                </c:pt>
                <c:pt idx="2727">
                  <c:v>2.6270000000000099E-2</c:v>
                </c:pt>
                <c:pt idx="2728">
                  <c:v>2.6280000000000098E-2</c:v>
                </c:pt>
                <c:pt idx="2729">
                  <c:v>2.6290000000000101E-2</c:v>
                </c:pt>
                <c:pt idx="2730">
                  <c:v>2.6300000000000101E-2</c:v>
                </c:pt>
                <c:pt idx="2731">
                  <c:v>2.6310000000000101E-2</c:v>
                </c:pt>
                <c:pt idx="2732">
                  <c:v>2.63200000000001E-2</c:v>
                </c:pt>
                <c:pt idx="2733">
                  <c:v>2.63300000000001E-2</c:v>
                </c:pt>
                <c:pt idx="2734">
                  <c:v>2.6340000000000099E-2</c:v>
                </c:pt>
                <c:pt idx="2735">
                  <c:v>2.6350000000000099E-2</c:v>
                </c:pt>
                <c:pt idx="2736">
                  <c:v>2.6360000000000099E-2</c:v>
                </c:pt>
                <c:pt idx="2737">
                  <c:v>2.6370000000000102E-2</c:v>
                </c:pt>
                <c:pt idx="2738">
                  <c:v>2.6380000000000101E-2</c:v>
                </c:pt>
                <c:pt idx="2739">
                  <c:v>2.6390000000000101E-2</c:v>
                </c:pt>
                <c:pt idx="2740">
                  <c:v>2.64000000000001E-2</c:v>
                </c:pt>
                <c:pt idx="2741">
                  <c:v>2.64100000000001E-2</c:v>
                </c:pt>
                <c:pt idx="2742">
                  <c:v>2.64200000000001E-2</c:v>
                </c:pt>
                <c:pt idx="2743">
                  <c:v>2.6430000000000099E-2</c:v>
                </c:pt>
                <c:pt idx="2744">
                  <c:v>2.6440000000000099E-2</c:v>
                </c:pt>
                <c:pt idx="2745">
                  <c:v>2.6450000000000098E-2</c:v>
                </c:pt>
                <c:pt idx="2746">
                  <c:v>2.6460000000000101E-2</c:v>
                </c:pt>
                <c:pt idx="2747">
                  <c:v>2.6470000000000101E-2</c:v>
                </c:pt>
                <c:pt idx="2748">
                  <c:v>2.6480000000000101E-2</c:v>
                </c:pt>
                <c:pt idx="2749">
                  <c:v>2.64900000000001E-2</c:v>
                </c:pt>
                <c:pt idx="2750">
                  <c:v>2.65000000000001E-2</c:v>
                </c:pt>
                <c:pt idx="2751">
                  <c:v>2.6510000000000099E-2</c:v>
                </c:pt>
                <c:pt idx="2752">
                  <c:v>2.6520000000000099E-2</c:v>
                </c:pt>
                <c:pt idx="2753">
                  <c:v>2.6530000000000099E-2</c:v>
                </c:pt>
                <c:pt idx="2754">
                  <c:v>2.6540000000000102E-2</c:v>
                </c:pt>
                <c:pt idx="2755">
                  <c:v>2.6550000000000101E-2</c:v>
                </c:pt>
                <c:pt idx="2756">
                  <c:v>2.6560000000000101E-2</c:v>
                </c:pt>
                <c:pt idx="2757">
                  <c:v>2.65700000000001E-2</c:v>
                </c:pt>
                <c:pt idx="2758">
                  <c:v>2.65800000000001E-2</c:v>
                </c:pt>
                <c:pt idx="2759">
                  <c:v>2.65900000000001E-2</c:v>
                </c:pt>
                <c:pt idx="2760">
                  <c:v>2.6600000000000099E-2</c:v>
                </c:pt>
                <c:pt idx="2761">
                  <c:v>2.6610000000000099E-2</c:v>
                </c:pt>
                <c:pt idx="2762">
                  <c:v>2.6620000000000098E-2</c:v>
                </c:pt>
                <c:pt idx="2763">
                  <c:v>2.6630000000000102E-2</c:v>
                </c:pt>
                <c:pt idx="2764">
                  <c:v>2.6640000000000101E-2</c:v>
                </c:pt>
                <c:pt idx="2765">
                  <c:v>2.6650000000000101E-2</c:v>
                </c:pt>
                <c:pt idx="2766">
                  <c:v>2.66600000000001E-2</c:v>
                </c:pt>
                <c:pt idx="2767">
                  <c:v>2.66700000000001E-2</c:v>
                </c:pt>
                <c:pt idx="2768">
                  <c:v>2.6680000000000099E-2</c:v>
                </c:pt>
                <c:pt idx="2769">
                  <c:v>2.6690000000000099E-2</c:v>
                </c:pt>
                <c:pt idx="2770">
                  <c:v>2.6700000000000099E-2</c:v>
                </c:pt>
                <c:pt idx="2771">
                  <c:v>2.6710000000000102E-2</c:v>
                </c:pt>
                <c:pt idx="2772">
                  <c:v>2.6720000000000101E-2</c:v>
                </c:pt>
                <c:pt idx="2773">
                  <c:v>2.6730000000000101E-2</c:v>
                </c:pt>
                <c:pt idx="2774">
                  <c:v>2.67400000000001E-2</c:v>
                </c:pt>
                <c:pt idx="2775">
                  <c:v>2.67500000000001E-2</c:v>
                </c:pt>
                <c:pt idx="2776">
                  <c:v>2.67600000000001E-2</c:v>
                </c:pt>
                <c:pt idx="2777">
                  <c:v>2.6770000000000099E-2</c:v>
                </c:pt>
                <c:pt idx="2778">
                  <c:v>2.6780000000000099E-2</c:v>
                </c:pt>
                <c:pt idx="2779">
                  <c:v>2.6790000000000098E-2</c:v>
                </c:pt>
                <c:pt idx="2780">
                  <c:v>2.6800000000000102E-2</c:v>
                </c:pt>
                <c:pt idx="2781">
                  <c:v>2.6810000000000101E-2</c:v>
                </c:pt>
                <c:pt idx="2782">
                  <c:v>2.6820000000000101E-2</c:v>
                </c:pt>
                <c:pt idx="2783">
                  <c:v>2.68300000000001E-2</c:v>
                </c:pt>
                <c:pt idx="2784">
                  <c:v>2.68400000000001E-2</c:v>
                </c:pt>
                <c:pt idx="2785">
                  <c:v>2.6850000000000099E-2</c:v>
                </c:pt>
                <c:pt idx="2786">
                  <c:v>2.6860000000000099E-2</c:v>
                </c:pt>
                <c:pt idx="2787">
                  <c:v>2.6870000000000099E-2</c:v>
                </c:pt>
                <c:pt idx="2788">
                  <c:v>2.6880000000000102E-2</c:v>
                </c:pt>
                <c:pt idx="2789">
                  <c:v>2.6890000000000101E-2</c:v>
                </c:pt>
                <c:pt idx="2790">
                  <c:v>2.6900000000000101E-2</c:v>
                </c:pt>
                <c:pt idx="2791">
                  <c:v>2.6910000000000101E-2</c:v>
                </c:pt>
                <c:pt idx="2792">
                  <c:v>2.69200000000001E-2</c:v>
                </c:pt>
                <c:pt idx="2793">
                  <c:v>2.69300000000001E-2</c:v>
                </c:pt>
                <c:pt idx="2794">
                  <c:v>2.6940000000000099E-2</c:v>
                </c:pt>
                <c:pt idx="2795">
                  <c:v>2.6950000000000099E-2</c:v>
                </c:pt>
                <c:pt idx="2796">
                  <c:v>2.6960000000000098E-2</c:v>
                </c:pt>
                <c:pt idx="2797">
                  <c:v>2.6970000000000102E-2</c:v>
                </c:pt>
                <c:pt idx="2798">
                  <c:v>2.6980000000000101E-2</c:v>
                </c:pt>
                <c:pt idx="2799">
                  <c:v>2.6990000000000101E-2</c:v>
                </c:pt>
                <c:pt idx="2800">
                  <c:v>2.70000000000001E-2</c:v>
                </c:pt>
                <c:pt idx="2801">
                  <c:v>2.70100000000001E-2</c:v>
                </c:pt>
                <c:pt idx="2802">
                  <c:v>2.7020000000000099E-2</c:v>
                </c:pt>
                <c:pt idx="2803">
                  <c:v>2.7030000000000099E-2</c:v>
                </c:pt>
                <c:pt idx="2804">
                  <c:v>2.7040000000000099E-2</c:v>
                </c:pt>
                <c:pt idx="2805">
                  <c:v>2.7050000000000098E-2</c:v>
                </c:pt>
                <c:pt idx="2806">
                  <c:v>2.7060000000000101E-2</c:v>
                </c:pt>
                <c:pt idx="2807">
                  <c:v>2.7070000000000101E-2</c:v>
                </c:pt>
                <c:pt idx="2808">
                  <c:v>2.7080000000000101E-2</c:v>
                </c:pt>
                <c:pt idx="2809">
                  <c:v>2.70900000000001E-2</c:v>
                </c:pt>
                <c:pt idx="2810">
                  <c:v>2.71000000000001E-2</c:v>
                </c:pt>
                <c:pt idx="2811">
                  <c:v>2.7110000000000099E-2</c:v>
                </c:pt>
                <c:pt idx="2812">
                  <c:v>2.7120000000000099E-2</c:v>
                </c:pt>
                <c:pt idx="2813">
                  <c:v>2.7130000000000098E-2</c:v>
                </c:pt>
                <c:pt idx="2814">
                  <c:v>2.7140000000000102E-2</c:v>
                </c:pt>
                <c:pt idx="2815">
                  <c:v>2.7150000000000101E-2</c:v>
                </c:pt>
                <c:pt idx="2816">
                  <c:v>2.7160000000000101E-2</c:v>
                </c:pt>
                <c:pt idx="2817">
                  <c:v>2.71700000000001E-2</c:v>
                </c:pt>
                <c:pt idx="2818">
                  <c:v>2.71800000000001E-2</c:v>
                </c:pt>
                <c:pt idx="2819">
                  <c:v>2.71900000000001E-2</c:v>
                </c:pt>
                <c:pt idx="2820">
                  <c:v>2.7200000000000099E-2</c:v>
                </c:pt>
                <c:pt idx="2821">
                  <c:v>2.7210000000000099E-2</c:v>
                </c:pt>
                <c:pt idx="2822">
                  <c:v>2.7220000000000098E-2</c:v>
                </c:pt>
                <c:pt idx="2823">
                  <c:v>2.7230000000000101E-2</c:v>
                </c:pt>
                <c:pt idx="2824">
                  <c:v>2.7240000000000101E-2</c:v>
                </c:pt>
                <c:pt idx="2825">
                  <c:v>2.7250000000000101E-2</c:v>
                </c:pt>
                <c:pt idx="2826">
                  <c:v>2.72600000000001E-2</c:v>
                </c:pt>
                <c:pt idx="2827">
                  <c:v>2.72700000000001E-2</c:v>
                </c:pt>
                <c:pt idx="2828">
                  <c:v>2.7280000000000099E-2</c:v>
                </c:pt>
                <c:pt idx="2829">
                  <c:v>2.7290000000000099E-2</c:v>
                </c:pt>
                <c:pt idx="2830">
                  <c:v>2.7300000000000098E-2</c:v>
                </c:pt>
                <c:pt idx="2831">
                  <c:v>2.7310000000000102E-2</c:v>
                </c:pt>
                <c:pt idx="2832">
                  <c:v>2.7320000000000101E-2</c:v>
                </c:pt>
                <c:pt idx="2833">
                  <c:v>2.7330000000000101E-2</c:v>
                </c:pt>
                <c:pt idx="2834">
                  <c:v>2.73400000000001E-2</c:v>
                </c:pt>
                <c:pt idx="2835">
                  <c:v>2.73500000000001E-2</c:v>
                </c:pt>
                <c:pt idx="2836">
                  <c:v>2.73600000000001E-2</c:v>
                </c:pt>
                <c:pt idx="2837">
                  <c:v>2.7370000000000099E-2</c:v>
                </c:pt>
                <c:pt idx="2838">
                  <c:v>2.7380000000000099E-2</c:v>
                </c:pt>
                <c:pt idx="2839">
                  <c:v>2.7390000000000098E-2</c:v>
                </c:pt>
                <c:pt idx="2840">
                  <c:v>2.7400000000000101E-2</c:v>
                </c:pt>
                <c:pt idx="2841">
                  <c:v>2.7410000000000101E-2</c:v>
                </c:pt>
                <c:pt idx="2842">
                  <c:v>2.7420000000000101E-2</c:v>
                </c:pt>
                <c:pt idx="2843">
                  <c:v>2.74300000000001E-2</c:v>
                </c:pt>
                <c:pt idx="2844">
                  <c:v>2.74400000000001E-2</c:v>
                </c:pt>
                <c:pt idx="2845">
                  <c:v>2.7450000000000099E-2</c:v>
                </c:pt>
                <c:pt idx="2846">
                  <c:v>2.7460000000000099E-2</c:v>
                </c:pt>
                <c:pt idx="2847">
                  <c:v>2.7470000000000099E-2</c:v>
                </c:pt>
                <c:pt idx="2848">
                  <c:v>2.7480000000000102E-2</c:v>
                </c:pt>
                <c:pt idx="2849">
                  <c:v>2.7490000000000101E-2</c:v>
                </c:pt>
                <c:pt idx="2850">
                  <c:v>2.7500000000000101E-2</c:v>
                </c:pt>
                <c:pt idx="2851">
                  <c:v>2.75100000000001E-2</c:v>
                </c:pt>
                <c:pt idx="2852">
                  <c:v>2.75200000000001E-2</c:v>
                </c:pt>
                <c:pt idx="2853">
                  <c:v>2.75300000000001E-2</c:v>
                </c:pt>
                <c:pt idx="2854">
                  <c:v>2.7540000000000099E-2</c:v>
                </c:pt>
                <c:pt idx="2855">
                  <c:v>2.7550000000000099E-2</c:v>
                </c:pt>
                <c:pt idx="2856">
                  <c:v>2.7560000000000098E-2</c:v>
                </c:pt>
                <c:pt idx="2857">
                  <c:v>2.7570000000000101E-2</c:v>
                </c:pt>
                <c:pt idx="2858">
                  <c:v>2.7580000000000101E-2</c:v>
                </c:pt>
                <c:pt idx="2859">
                  <c:v>2.7590000000000101E-2</c:v>
                </c:pt>
                <c:pt idx="2860">
                  <c:v>2.76000000000001E-2</c:v>
                </c:pt>
                <c:pt idx="2861">
                  <c:v>2.76100000000001E-2</c:v>
                </c:pt>
                <c:pt idx="2862">
                  <c:v>2.7620000000000099E-2</c:v>
                </c:pt>
                <c:pt idx="2863">
                  <c:v>2.7630000000000099E-2</c:v>
                </c:pt>
                <c:pt idx="2864">
                  <c:v>2.7640000000000099E-2</c:v>
                </c:pt>
                <c:pt idx="2865">
                  <c:v>2.7650000000000102E-2</c:v>
                </c:pt>
                <c:pt idx="2866">
                  <c:v>2.7660000000000101E-2</c:v>
                </c:pt>
                <c:pt idx="2867">
                  <c:v>2.7670000000000101E-2</c:v>
                </c:pt>
                <c:pt idx="2868">
                  <c:v>2.76800000000001E-2</c:v>
                </c:pt>
                <c:pt idx="2869">
                  <c:v>2.76900000000001E-2</c:v>
                </c:pt>
                <c:pt idx="2870">
                  <c:v>2.77000000000001E-2</c:v>
                </c:pt>
                <c:pt idx="2871">
                  <c:v>2.7710000000000099E-2</c:v>
                </c:pt>
                <c:pt idx="2872">
                  <c:v>2.7720000000000099E-2</c:v>
                </c:pt>
                <c:pt idx="2873">
                  <c:v>2.7730000000000098E-2</c:v>
                </c:pt>
                <c:pt idx="2874">
                  <c:v>2.7740000000000101E-2</c:v>
                </c:pt>
                <c:pt idx="2875">
                  <c:v>2.7750000000000101E-2</c:v>
                </c:pt>
                <c:pt idx="2876">
                  <c:v>2.7760000000000101E-2</c:v>
                </c:pt>
                <c:pt idx="2877">
                  <c:v>2.77700000000001E-2</c:v>
                </c:pt>
                <c:pt idx="2878">
                  <c:v>2.77800000000001E-2</c:v>
                </c:pt>
                <c:pt idx="2879">
                  <c:v>2.7790000000000099E-2</c:v>
                </c:pt>
                <c:pt idx="2880">
                  <c:v>2.7800000000000099E-2</c:v>
                </c:pt>
                <c:pt idx="2881">
                  <c:v>2.7810000000000099E-2</c:v>
                </c:pt>
                <c:pt idx="2882">
                  <c:v>2.7820000000000102E-2</c:v>
                </c:pt>
                <c:pt idx="2883">
                  <c:v>2.7830000000000101E-2</c:v>
                </c:pt>
                <c:pt idx="2884">
                  <c:v>2.7840000000000101E-2</c:v>
                </c:pt>
                <c:pt idx="2885">
                  <c:v>2.78500000000001E-2</c:v>
                </c:pt>
                <c:pt idx="2886">
                  <c:v>2.78600000000001E-2</c:v>
                </c:pt>
                <c:pt idx="2887">
                  <c:v>2.78700000000001E-2</c:v>
                </c:pt>
                <c:pt idx="2888">
                  <c:v>2.7880000000000099E-2</c:v>
                </c:pt>
                <c:pt idx="2889">
                  <c:v>2.7890000000000099E-2</c:v>
                </c:pt>
                <c:pt idx="2890">
                  <c:v>2.7900000000000098E-2</c:v>
                </c:pt>
                <c:pt idx="2891">
                  <c:v>2.7910000000000101E-2</c:v>
                </c:pt>
                <c:pt idx="2892">
                  <c:v>2.7920000000000101E-2</c:v>
                </c:pt>
                <c:pt idx="2893">
                  <c:v>2.7930000000000101E-2</c:v>
                </c:pt>
                <c:pt idx="2894">
                  <c:v>2.79400000000001E-2</c:v>
                </c:pt>
                <c:pt idx="2895">
                  <c:v>2.79500000000001E-2</c:v>
                </c:pt>
                <c:pt idx="2896">
                  <c:v>2.7960000000000099E-2</c:v>
                </c:pt>
                <c:pt idx="2897">
                  <c:v>2.7970000000000099E-2</c:v>
                </c:pt>
                <c:pt idx="2898">
                  <c:v>2.7980000000000099E-2</c:v>
                </c:pt>
                <c:pt idx="2899">
                  <c:v>2.7990000000000102E-2</c:v>
                </c:pt>
                <c:pt idx="2900">
                  <c:v>2.8000000000000101E-2</c:v>
                </c:pt>
                <c:pt idx="2901">
                  <c:v>2.8010000000000101E-2</c:v>
                </c:pt>
                <c:pt idx="2902">
                  <c:v>2.80200000000001E-2</c:v>
                </c:pt>
                <c:pt idx="2903">
                  <c:v>2.80300000000001E-2</c:v>
                </c:pt>
                <c:pt idx="2904">
                  <c:v>2.80400000000001E-2</c:v>
                </c:pt>
                <c:pt idx="2905">
                  <c:v>2.8050000000000099E-2</c:v>
                </c:pt>
                <c:pt idx="2906">
                  <c:v>2.8060000000000099E-2</c:v>
                </c:pt>
                <c:pt idx="2907">
                  <c:v>2.8070000000000098E-2</c:v>
                </c:pt>
                <c:pt idx="2908">
                  <c:v>2.8080000000000101E-2</c:v>
                </c:pt>
                <c:pt idx="2909">
                  <c:v>2.8090000000000101E-2</c:v>
                </c:pt>
                <c:pt idx="2910">
                  <c:v>2.8100000000000101E-2</c:v>
                </c:pt>
                <c:pt idx="2911">
                  <c:v>2.81100000000001E-2</c:v>
                </c:pt>
                <c:pt idx="2912">
                  <c:v>2.81200000000001E-2</c:v>
                </c:pt>
                <c:pt idx="2913">
                  <c:v>2.8130000000000099E-2</c:v>
                </c:pt>
                <c:pt idx="2914">
                  <c:v>2.8140000000000099E-2</c:v>
                </c:pt>
                <c:pt idx="2915">
                  <c:v>2.8150000000000099E-2</c:v>
                </c:pt>
                <c:pt idx="2916">
                  <c:v>2.8160000000000102E-2</c:v>
                </c:pt>
                <c:pt idx="2917">
                  <c:v>2.8170000000000101E-2</c:v>
                </c:pt>
                <c:pt idx="2918">
                  <c:v>2.8180000000000101E-2</c:v>
                </c:pt>
                <c:pt idx="2919">
                  <c:v>2.81900000000001E-2</c:v>
                </c:pt>
                <c:pt idx="2920">
                  <c:v>2.82000000000001E-2</c:v>
                </c:pt>
                <c:pt idx="2921">
                  <c:v>2.82100000000001E-2</c:v>
                </c:pt>
                <c:pt idx="2922">
                  <c:v>2.8220000000000099E-2</c:v>
                </c:pt>
                <c:pt idx="2923">
                  <c:v>2.8230000000000099E-2</c:v>
                </c:pt>
                <c:pt idx="2924">
                  <c:v>2.8240000000000098E-2</c:v>
                </c:pt>
                <c:pt idx="2925">
                  <c:v>2.8250000000000101E-2</c:v>
                </c:pt>
                <c:pt idx="2926">
                  <c:v>2.8260000000000101E-2</c:v>
                </c:pt>
                <c:pt idx="2927">
                  <c:v>2.8270000000000101E-2</c:v>
                </c:pt>
                <c:pt idx="2928">
                  <c:v>2.82800000000001E-2</c:v>
                </c:pt>
                <c:pt idx="2929">
                  <c:v>2.82900000000001E-2</c:v>
                </c:pt>
                <c:pt idx="2930">
                  <c:v>2.8300000000000099E-2</c:v>
                </c:pt>
                <c:pt idx="2931">
                  <c:v>2.8310000000000099E-2</c:v>
                </c:pt>
                <c:pt idx="2932">
                  <c:v>2.8320000000000099E-2</c:v>
                </c:pt>
                <c:pt idx="2933">
                  <c:v>2.8330000000000102E-2</c:v>
                </c:pt>
                <c:pt idx="2934">
                  <c:v>2.8340000000000101E-2</c:v>
                </c:pt>
                <c:pt idx="2935">
                  <c:v>2.8350000000000101E-2</c:v>
                </c:pt>
                <c:pt idx="2936">
                  <c:v>2.83600000000001E-2</c:v>
                </c:pt>
                <c:pt idx="2937">
                  <c:v>2.83700000000001E-2</c:v>
                </c:pt>
                <c:pt idx="2938">
                  <c:v>2.83800000000001E-2</c:v>
                </c:pt>
                <c:pt idx="2939">
                  <c:v>2.8390000000000099E-2</c:v>
                </c:pt>
                <c:pt idx="2940">
                  <c:v>2.8400000000000099E-2</c:v>
                </c:pt>
                <c:pt idx="2941">
                  <c:v>2.8410000000000098E-2</c:v>
                </c:pt>
                <c:pt idx="2942">
                  <c:v>2.8420000000000101E-2</c:v>
                </c:pt>
                <c:pt idx="2943">
                  <c:v>2.8430000000000101E-2</c:v>
                </c:pt>
                <c:pt idx="2944">
                  <c:v>2.8440000000000101E-2</c:v>
                </c:pt>
                <c:pt idx="2945">
                  <c:v>2.84500000000001E-2</c:v>
                </c:pt>
                <c:pt idx="2946">
                  <c:v>2.84600000000001E-2</c:v>
                </c:pt>
                <c:pt idx="2947">
                  <c:v>2.8470000000000099E-2</c:v>
                </c:pt>
                <c:pt idx="2948">
                  <c:v>2.8480000000000099E-2</c:v>
                </c:pt>
                <c:pt idx="2949">
                  <c:v>2.8490000000000099E-2</c:v>
                </c:pt>
                <c:pt idx="2950">
                  <c:v>2.8500000000000102E-2</c:v>
                </c:pt>
                <c:pt idx="2951">
                  <c:v>2.8510000000000101E-2</c:v>
                </c:pt>
                <c:pt idx="2952">
                  <c:v>2.8520000000000101E-2</c:v>
                </c:pt>
                <c:pt idx="2953">
                  <c:v>2.85300000000001E-2</c:v>
                </c:pt>
                <c:pt idx="2954">
                  <c:v>2.85400000000001E-2</c:v>
                </c:pt>
                <c:pt idx="2955">
                  <c:v>2.85500000000001E-2</c:v>
                </c:pt>
                <c:pt idx="2956">
                  <c:v>2.8560000000000099E-2</c:v>
                </c:pt>
                <c:pt idx="2957">
                  <c:v>2.8570000000000099E-2</c:v>
                </c:pt>
                <c:pt idx="2958">
                  <c:v>2.8580000000000098E-2</c:v>
                </c:pt>
                <c:pt idx="2959">
                  <c:v>2.8590000000000101E-2</c:v>
                </c:pt>
                <c:pt idx="2960">
                  <c:v>2.8600000000000101E-2</c:v>
                </c:pt>
                <c:pt idx="2961">
                  <c:v>2.8610000000000101E-2</c:v>
                </c:pt>
                <c:pt idx="2962">
                  <c:v>2.86200000000001E-2</c:v>
                </c:pt>
                <c:pt idx="2963">
                  <c:v>2.86300000000001E-2</c:v>
                </c:pt>
                <c:pt idx="2964">
                  <c:v>2.8640000000000099E-2</c:v>
                </c:pt>
                <c:pt idx="2965">
                  <c:v>2.8650000000000099E-2</c:v>
                </c:pt>
                <c:pt idx="2966">
                  <c:v>2.8660000000000099E-2</c:v>
                </c:pt>
                <c:pt idx="2967">
                  <c:v>2.8670000000000102E-2</c:v>
                </c:pt>
                <c:pt idx="2968">
                  <c:v>2.8680000000000101E-2</c:v>
                </c:pt>
                <c:pt idx="2969">
                  <c:v>2.8690000000000101E-2</c:v>
                </c:pt>
                <c:pt idx="2970">
                  <c:v>2.87000000000001E-2</c:v>
                </c:pt>
                <c:pt idx="2971">
                  <c:v>2.87100000000001E-2</c:v>
                </c:pt>
                <c:pt idx="2972">
                  <c:v>2.87200000000001E-2</c:v>
                </c:pt>
                <c:pt idx="2973">
                  <c:v>2.8730000000000099E-2</c:v>
                </c:pt>
                <c:pt idx="2974">
                  <c:v>2.8740000000000099E-2</c:v>
                </c:pt>
                <c:pt idx="2975">
                  <c:v>2.8750000000000098E-2</c:v>
                </c:pt>
                <c:pt idx="2976">
                  <c:v>2.8760000000000101E-2</c:v>
                </c:pt>
                <c:pt idx="2977">
                  <c:v>2.8770000000000101E-2</c:v>
                </c:pt>
                <c:pt idx="2978">
                  <c:v>2.8780000000000101E-2</c:v>
                </c:pt>
                <c:pt idx="2979">
                  <c:v>2.87900000000001E-2</c:v>
                </c:pt>
                <c:pt idx="2980">
                  <c:v>2.88000000000001E-2</c:v>
                </c:pt>
                <c:pt idx="2981">
                  <c:v>2.8810000000000099E-2</c:v>
                </c:pt>
                <c:pt idx="2982">
                  <c:v>2.8820000000000099E-2</c:v>
                </c:pt>
                <c:pt idx="2983">
                  <c:v>2.8830000000000099E-2</c:v>
                </c:pt>
                <c:pt idx="2984">
                  <c:v>2.8840000000000102E-2</c:v>
                </c:pt>
                <c:pt idx="2985">
                  <c:v>2.8850000000000101E-2</c:v>
                </c:pt>
                <c:pt idx="2986">
                  <c:v>2.8860000000000101E-2</c:v>
                </c:pt>
                <c:pt idx="2987">
                  <c:v>2.88700000000001E-2</c:v>
                </c:pt>
                <c:pt idx="2988">
                  <c:v>2.88800000000001E-2</c:v>
                </c:pt>
                <c:pt idx="2989">
                  <c:v>2.88900000000001E-2</c:v>
                </c:pt>
                <c:pt idx="2990">
                  <c:v>2.8900000000000099E-2</c:v>
                </c:pt>
                <c:pt idx="2991">
                  <c:v>2.8910000000000099E-2</c:v>
                </c:pt>
                <c:pt idx="2992">
                  <c:v>2.8920000000000098E-2</c:v>
                </c:pt>
                <c:pt idx="2993">
                  <c:v>2.8930000000000101E-2</c:v>
                </c:pt>
                <c:pt idx="2994">
                  <c:v>2.8940000000000101E-2</c:v>
                </c:pt>
                <c:pt idx="2995">
                  <c:v>2.8950000000000101E-2</c:v>
                </c:pt>
                <c:pt idx="2996">
                  <c:v>2.89600000000001E-2</c:v>
                </c:pt>
                <c:pt idx="2997">
                  <c:v>2.89700000000001E-2</c:v>
                </c:pt>
                <c:pt idx="2998">
                  <c:v>2.8980000000000099E-2</c:v>
                </c:pt>
                <c:pt idx="2999">
                  <c:v>2.8990000000000099E-2</c:v>
                </c:pt>
                <c:pt idx="3000">
                  <c:v>2.9000000000000099E-2</c:v>
                </c:pt>
                <c:pt idx="3001">
                  <c:v>2.9010000000000102E-2</c:v>
                </c:pt>
                <c:pt idx="3002">
                  <c:v>2.9020000000000101E-2</c:v>
                </c:pt>
                <c:pt idx="3003">
                  <c:v>2.9030000000000101E-2</c:v>
                </c:pt>
                <c:pt idx="3004">
                  <c:v>2.90400000000001E-2</c:v>
                </c:pt>
                <c:pt idx="3005">
                  <c:v>2.90500000000001E-2</c:v>
                </c:pt>
                <c:pt idx="3006">
                  <c:v>2.90600000000001E-2</c:v>
                </c:pt>
                <c:pt idx="3007">
                  <c:v>2.9070000000000099E-2</c:v>
                </c:pt>
                <c:pt idx="3008">
                  <c:v>2.9080000000000099E-2</c:v>
                </c:pt>
                <c:pt idx="3009">
                  <c:v>2.9090000000000098E-2</c:v>
                </c:pt>
                <c:pt idx="3010">
                  <c:v>2.9100000000000101E-2</c:v>
                </c:pt>
                <c:pt idx="3011">
                  <c:v>2.9110000000000101E-2</c:v>
                </c:pt>
                <c:pt idx="3012">
                  <c:v>2.9120000000000101E-2</c:v>
                </c:pt>
                <c:pt idx="3013">
                  <c:v>2.91300000000001E-2</c:v>
                </c:pt>
                <c:pt idx="3014">
                  <c:v>2.91400000000001E-2</c:v>
                </c:pt>
                <c:pt idx="3015">
                  <c:v>2.9150000000000099E-2</c:v>
                </c:pt>
                <c:pt idx="3016">
                  <c:v>2.9160000000000099E-2</c:v>
                </c:pt>
                <c:pt idx="3017">
                  <c:v>2.9170000000000099E-2</c:v>
                </c:pt>
                <c:pt idx="3018">
                  <c:v>2.9180000000000102E-2</c:v>
                </c:pt>
                <c:pt idx="3019">
                  <c:v>2.9190000000000101E-2</c:v>
                </c:pt>
                <c:pt idx="3020">
                  <c:v>2.9200000000000101E-2</c:v>
                </c:pt>
                <c:pt idx="3021">
                  <c:v>2.92100000000001E-2</c:v>
                </c:pt>
                <c:pt idx="3022">
                  <c:v>2.92200000000001E-2</c:v>
                </c:pt>
                <c:pt idx="3023">
                  <c:v>2.92300000000001E-2</c:v>
                </c:pt>
                <c:pt idx="3024">
                  <c:v>2.9240000000000099E-2</c:v>
                </c:pt>
                <c:pt idx="3025">
                  <c:v>2.9250000000000099E-2</c:v>
                </c:pt>
                <c:pt idx="3026">
                  <c:v>2.9260000000000098E-2</c:v>
                </c:pt>
                <c:pt idx="3027">
                  <c:v>2.9270000000000101E-2</c:v>
                </c:pt>
                <c:pt idx="3028">
                  <c:v>2.9280000000000101E-2</c:v>
                </c:pt>
                <c:pt idx="3029">
                  <c:v>2.9290000000000101E-2</c:v>
                </c:pt>
                <c:pt idx="3030">
                  <c:v>2.93000000000001E-2</c:v>
                </c:pt>
                <c:pt idx="3031">
                  <c:v>2.93100000000001E-2</c:v>
                </c:pt>
                <c:pt idx="3032">
                  <c:v>2.9320000000000099E-2</c:v>
                </c:pt>
                <c:pt idx="3033">
                  <c:v>2.9330000000000099E-2</c:v>
                </c:pt>
                <c:pt idx="3034">
                  <c:v>2.9340000000000099E-2</c:v>
                </c:pt>
                <c:pt idx="3035">
                  <c:v>2.9350000000000102E-2</c:v>
                </c:pt>
                <c:pt idx="3036">
                  <c:v>2.9360000000000101E-2</c:v>
                </c:pt>
                <c:pt idx="3037">
                  <c:v>2.9370000000000101E-2</c:v>
                </c:pt>
                <c:pt idx="3038">
                  <c:v>2.93800000000001E-2</c:v>
                </c:pt>
                <c:pt idx="3039">
                  <c:v>2.93900000000001E-2</c:v>
                </c:pt>
                <c:pt idx="3040">
                  <c:v>2.94000000000001E-2</c:v>
                </c:pt>
                <c:pt idx="3041">
                  <c:v>2.9410000000000099E-2</c:v>
                </c:pt>
                <c:pt idx="3042">
                  <c:v>2.9420000000000099E-2</c:v>
                </c:pt>
                <c:pt idx="3043">
                  <c:v>2.9430000000000098E-2</c:v>
                </c:pt>
                <c:pt idx="3044">
                  <c:v>2.9440000000000102E-2</c:v>
                </c:pt>
                <c:pt idx="3045">
                  <c:v>2.9450000000000101E-2</c:v>
                </c:pt>
                <c:pt idx="3046">
                  <c:v>2.9460000000000101E-2</c:v>
                </c:pt>
                <c:pt idx="3047">
                  <c:v>2.94700000000001E-2</c:v>
                </c:pt>
                <c:pt idx="3048">
                  <c:v>2.94800000000001E-2</c:v>
                </c:pt>
                <c:pt idx="3049">
                  <c:v>2.9490000000000099E-2</c:v>
                </c:pt>
                <c:pt idx="3050">
                  <c:v>2.9500000000000099E-2</c:v>
                </c:pt>
                <c:pt idx="3051">
                  <c:v>2.9510000000000099E-2</c:v>
                </c:pt>
                <c:pt idx="3052">
                  <c:v>2.9520000000000102E-2</c:v>
                </c:pt>
                <c:pt idx="3053">
                  <c:v>2.9530000000000101E-2</c:v>
                </c:pt>
                <c:pt idx="3054">
                  <c:v>2.9540000000000101E-2</c:v>
                </c:pt>
                <c:pt idx="3055">
                  <c:v>2.95500000000001E-2</c:v>
                </c:pt>
                <c:pt idx="3056">
                  <c:v>2.95600000000001E-2</c:v>
                </c:pt>
                <c:pt idx="3057">
                  <c:v>2.95700000000001E-2</c:v>
                </c:pt>
                <c:pt idx="3058">
                  <c:v>2.9580000000000099E-2</c:v>
                </c:pt>
                <c:pt idx="3059">
                  <c:v>2.9590000000000099E-2</c:v>
                </c:pt>
                <c:pt idx="3060">
                  <c:v>2.9600000000000098E-2</c:v>
                </c:pt>
                <c:pt idx="3061">
                  <c:v>2.9610000000000102E-2</c:v>
                </c:pt>
                <c:pt idx="3062">
                  <c:v>2.9620000000000101E-2</c:v>
                </c:pt>
                <c:pt idx="3063">
                  <c:v>2.9630000000000101E-2</c:v>
                </c:pt>
                <c:pt idx="3064">
                  <c:v>2.96400000000001E-2</c:v>
                </c:pt>
                <c:pt idx="3065">
                  <c:v>2.96500000000001E-2</c:v>
                </c:pt>
                <c:pt idx="3066">
                  <c:v>2.9660000000000099E-2</c:v>
                </c:pt>
                <c:pt idx="3067">
                  <c:v>2.9670000000000099E-2</c:v>
                </c:pt>
                <c:pt idx="3068">
                  <c:v>2.9680000000000099E-2</c:v>
                </c:pt>
                <c:pt idx="3069">
                  <c:v>2.9690000000000102E-2</c:v>
                </c:pt>
                <c:pt idx="3070">
                  <c:v>2.9700000000000101E-2</c:v>
                </c:pt>
                <c:pt idx="3071">
                  <c:v>2.9710000000000101E-2</c:v>
                </c:pt>
                <c:pt idx="3072">
                  <c:v>2.9720000000000101E-2</c:v>
                </c:pt>
                <c:pt idx="3073">
                  <c:v>2.97300000000001E-2</c:v>
                </c:pt>
                <c:pt idx="3074">
                  <c:v>2.97400000000001E-2</c:v>
                </c:pt>
                <c:pt idx="3075">
                  <c:v>2.9750000000000099E-2</c:v>
                </c:pt>
                <c:pt idx="3076">
                  <c:v>2.9760000000000099E-2</c:v>
                </c:pt>
                <c:pt idx="3077">
                  <c:v>2.9770000000000098E-2</c:v>
                </c:pt>
                <c:pt idx="3078">
                  <c:v>2.9780000000000102E-2</c:v>
                </c:pt>
                <c:pt idx="3079">
                  <c:v>2.9790000000000101E-2</c:v>
                </c:pt>
                <c:pt idx="3080">
                  <c:v>2.9800000000000101E-2</c:v>
                </c:pt>
                <c:pt idx="3081">
                  <c:v>2.98100000000001E-2</c:v>
                </c:pt>
                <c:pt idx="3082">
                  <c:v>2.98200000000001E-2</c:v>
                </c:pt>
                <c:pt idx="3083">
                  <c:v>2.9830000000000099E-2</c:v>
                </c:pt>
                <c:pt idx="3084">
                  <c:v>2.9840000000000099E-2</c:v>
                </c:pt>
                <c:pt idx="3085">
                  <c:v>2.9850000000000099E-2</c:v>
                </c:pt>
                <c:pt idx="3086">
                  <c:v>2.9860000000000098E-2</c:v>
                </c:pt>
                <c:pt idx="3087">
                  <c:v>2.9870000000000101E-2</c:v>
                </c:pt>
                <c:pt idx="3088">
                  <c:v>2.9880000000000101E-2</c:v>
                </c:pt>
                <c:pt idx="3089">
                  <c:v>2.9890000000000101E-2</c:v>
                </c:pt>
                <c:pt idx="3090">
                  <c:v>2.99000000000001E-2</c:v>
                </c:pt>
                <c:pt idx="3091">
                  <c:v>2.99100000000001E-2</c:v>
                </c:pt>
                <c:pt idx="3092">
                  <c:v>2.9920000000000099E-2</c:v>
                </c:pt>
                <c:pt idx="3093">
                  <c:v>2.9930000000000099E-2</c:v>
                </c:pt>
                <c:pt idx="3094">
                  <c:v>2.9940000000000098E-2</c:v>
                </c:pt>
                <c:pt idx="3095">
                  <c:v>2.9950000000000102E-2</c:v>
                </c:pt>
                <c:pt idx="3096">
                  <c:v>2.9960000000000101E-2</c:v>
                </c:pt>
                <c:pt idx="3097">
                  <c:v>2.9970000000000101E-2</c:v>
                </c:pt>
                <c:pt idx="3098">
                  <c:v>2.99800000000001E-2</c:v>
                </c:pt>
                <c:pt idx="3099">
                  <c:v>2.99900000000001E-2</c:v>
                </c:pt>
                <c:pt idx="3100">
                  <c:v>3.00000000000001E-2</c:v>
                </c:pt>
                <c:pt idx="3101">
                  <c:v>3.0010000000000099E-2</c:v>
                </c:pt>
                <c:pt idx="3102">
                  <c:v>3.0020000000000099E-2</c:v>
                </c:pt>
                <c:pt idx="3103">
                  <c:v>3.0030000000000098E-2</c:v>
                </c:pt>
                <c:pt idx="3104">
                  <c:v>3.0040000000000101E-2</c:v>
                </c:pt>
                <c:pt idx="3105">
                  <c:v>3.0050000000000101E-2</c:v>
                </c:pt>
                <c:pt idx="3106">
                  <c:v>3.0060000000000101E-2</c:v>
                </c:pt>
                <c:pt idx="3107">
                  <c:v>3.00700000000001E-2</c:v>
                </c:pt>
                <c:pt idx="3108">
                  <c:v>3.00800000000001E-2</c:v>
                </c:pt>
                <c:pt idx="3109">
                  <c:v>3.0090000000000099E-2</c:v>
                </c:pt>
                <c:pt idx="3110">
                  <c:v>3.0100000000000099E-2</c:v>
                </c:pt>
                <c:pt idx="3111">
                  <c:v>3.0110000000000098E-2</c:v>
                </c:pt>
                <c:pt idx="3112">
                  <c:v>3.0120000000000102E-2</c:v>
                </c:pt>
                <c:pt idx="3113">
                  <c:v>3.0130000000000101E-2</c:v>
                </c:pt>
                <c:pt idx="3114">
                  <c:v>3.0140000000000101E-2</c:v>
                </c:pt>
                <c:pt idx="3115">
                  <c:v>3.01500000000001E-2</c:v>
                </c:pt>
                <c:pt idx="3116">
                  <c:v>3.01600000000001E-2</c:v>
                </c:pt>
                <c:pt idx="3117">
                  <c:v>3.01700000000001E-2</c:v>
                </c:pt>
                <c:pt idx="3118">
                  <c:v>3.0180000000000099E-2</c:v>
                </c:pt>
                <c:pt idx="3119">
                  <c:v>3.0190000000000099E-2</c:v>
                </c:pt>
                <c:pt idx="3120">
                  <c:v>3.0200000000000098E-2</c:v>
                </c:pt>
                <c:pt idx="3121">
                  <c:v>3.0210000000000101E-2</c:v>
                </c:pt>
                <c:pt idx="3122">
                  <c:v>3.0220000000000101E-2</c:v>
                </c:pt>
                <c:pt idx="3123">
                  <c:v>3.0230000000000101E-2</c:v>
                </c:pt>
                <c:pt idx="3124">
                  <c:v>3.02400000000001E-2</c:v>
                </c:pt>
                <c:pt idx="3125">
                  <c:v>3.02500000000001E-2</c:v>
                </c:pt>
                <c:pt idx="3126">
                  <c:v>3.0260000000000099E-2</c:v>
                </c:pt>
                <c:pt idx="3127">
                  <c:v>3.0270000000000099E-2</c:v>
                </c:pt>
                <c:pt idx="3128">
                  <c:v>3.0280000000000099E-2</c:v>
                </c:pt>
                <c:pt idx="3129">
                  <c:v>3.0290000000000102E-2</c:v>
                </c:pt>
                <c:pt idx="3130">
                  <c:v>3.0300000000000101E-2</c:v>
                </c:pt>
                <c:pt idx="3131">
                  <c:v>3.0310000000000101E-2</c:v>
                </c:pt>
                <c:pt idx="3132">
                  <c:v>3.03200000000001E-2</c:v>
                </c:pt>
                <c:pt idx="3133">
                  <c:v>3.03300000000001E-2</c:v>
                </c:pt>
                <c:pt idx="3134">
                  <c:v>3.03400000000001E-2</c:v>
                </c:pt>
                <c:pt idx="3135">
                  <c:v>3.0350000000000099E-2</c:v>
                </c:pt>
                <c:pt idx="3136">
                  <c:v>3.0360000000000099E-2</c:v>
                </c:pt>
                <c:pt idx="3137">
                  <c:v>3.0370000000000098E-2</c:v>
                </c:pt>
                <c:pt idx="3138">
                  <c:v>3.0380000000000101E-2</c:v>
                </c:pt>
                <c:pt idx="3139">
                  <c:v>3.0390000000000101E-2</c:v>
                </c:pt>
                <c:pt idx="3140">
                  <c:v>3.0400000000000101E-2</c:v>
                </c:pt>
                <c:pt idx="3141">
                  <c:v>3.04100000000001E-2</c:v>
                </c:pt>
                <c:pt idx="3142">
                  <c:v>3.04200000000001E-2</c:v>
                </c:pt>
                <c:pt idx="3143">
                  <c:v>3.0430000000000099E-2</c:v>
                </c:pt>
                <c:pt idx="3144">
                  <c:v>3.0440000000000099E-2</c:v>
                </c:pt>
                <c:pt idx="3145">
                  <c:v>3.0450000000000099E-2</c:v>
                </c:pt>
                <c:pt idx="3146">
                  <c:v>3.0460000000000102E-2</c:v>
                </c:pt>
                <c:pt idx="3147">
                  <c:v>3.0470000000000101E-2</c:v>
                </c:pt>
                <c:pt idx="3148">
                  <c:v>3.0480000000000101E-2</c:v>
                </c:pt>
                <c:pt idx="3149">
                  <c:v>3.04900000000001E-2</c:v>
                </c:pt>
                <c:pt idx="3150">
                  <c:v>3.05000000000001E-2</c:v>
                </c:pt>
                <c:pt idx="3151">
                  <c:v>3.05100000000001E-2</c:v>
                </c:pt>
                <c:pt idx="3152">
                  <c:v>3.0520000000000099E-2</c:v>
                </c:pt>
                <c:pt idx="3153">
                  <c:v>3.0530000000000099E-2</c:v>
                </c:pt>
                <c:pt idx="3154">
                  <c:v>3.0540000000000098E-2</c:v>
                </c:pt>
                <c:pt idx="3155">
                  <c:v>3.0550000000000101E-2</c:v>
                </c:pt>
                <c:pt idx="3156">
                  <c:v>3.0560000000000101E-2</c:v>
                </c:pt>
                <c:pt idx="3157">
                  <c:v>3.0570000000000101E-2</c:v>
                </c:pt>
                <c:pt idx="3158">
                  <c:v>3.05800000000001E-2</c:v>
                </c:pt>
                <c:pt idx="3159">
                  <c:v>3.05900000000001E-2</c:v>
                </c:pt>
                <c:pt idx="3160">
                  <c:v>3.0600000000000099E-2</c:v>
                </c:pt>
                <c:pt idx="3161">
                  <c:v>3.0610000000000099E-2</c:v>
                </c:pt>
                <c:pt idx="3162">
                  <c:v>3.0620000000000099E-2</c:v>
                </c:pt>
                <c:pt idx="3163">
                  <c:v>3.0630000000000102E-2</c:v>
                </c:pt>
                <c:pt idx="3164">
                  <c:v>3.0640000000000101E-2</c:v>
                </c:pt>
                <c:pt idx="3165">
                  <c:v>3.0650000000000101E-2</c:v>
                </c:pt>
                <c:pt idx="3166">
                  <c:v>3.06600000000001E-2</c:v>
                </c:pt>
                <c:pt idx="3167">
                  <c:v>3.06700000000001E-2</c:v>
                </c:pt>
                <c:pt idx="3168">
                  <c:v>3.06800000000001E-2</c:v>
                </c:pt>
                <c:pt idx="3169">
                  <c:v>3.0690000000000099E-2</c:v>
                </c:pt>
                <c:pt idx="3170">
                  <c:v>3.0700000000000099E-2</c:v>
                </c:pt>
                <c:pt idx="3171">
                  <c:v>3.0710000000000098E-2</c:v>
                </c:pt>
                <c:pt idx="3172">
                  <c:v>3.0720000000000101E-2</c:v>
                </c:pt>
                <c:pt idx="3173">
                  <c:v>3.0730000000000101E-2</c:v>
                </c:pt>
                <c:pt idx="3174">
                  <c:v>3.0740000000000101E-2</c:v>
                </c:pt>
                <c:pt idx="3175">
                  <c:v>3.07500000000001E-2</c:v>
                </c:pt>
                <c:pt idx="3176">
                  <c:v>3.07600000000001E-2</c:v>
                </c:pt>
                <c:pt idx="3177">
                  <c:v>3.0770000000000099E-2</c:v>
                </c:pt>
                <c:pt idx="3178">
                  <c:v>3.0780000000000099E-2</c:v>
                </c:pt>
                <c:pt idx="3179">
                  <c:v>3.0790000000000099E-2</c:v>
                </c:pt>
                <c:pt idx="3180">
                  <c:v>3.0800000000000102E-2</c:v>
                </c:pt>
                <c:pt idx="3181">
                  <c:v>3.0810000000000101E-2</c:v>
                </c:pt>
                <c:pt idx="3182">
                  <c:v>3.0820000000000101E-2</c:v>
                </c:pt>
                <c:pt idx="3183">
                  <c:v>3.08300000000001E-2</c:v>
                </c:pt>
                <c:pt idx="3184">
                  <c:v>3.08400000000001E-2</c:v>
                </c:pt>
                <c:pt idx="3185">
                  <c:v>3.08500000000001E-2</c:v>
                </c:pt>
                <c:pt idx="3186">
                  <c:v>3.0860000000000099E-2</c:v>
                </c:pt>
                <c:pt idx="3187">
                  <c:v>3.0870000000000099E-2</c:v>
                </c:pt>
                <c:pt idx="3188">
                  <c:v>3.0880000000000098E-2</c:v>
                </c:pt>
                <c:pt idx="3189">
                  <c:v>3.0890000000000101E-2</c:v>
                </c:pt>
                <c:pt idx="3190">
                  <c:v>3.0900000000000101E-2</c:v>
                </c:pt>
                <c:pt idx="3191">
                  <c:v>3.0910000000000101E-2</c:v>
                </c:pt>
                <c:pt idx="3192">
                  <c:v>3.09200000000001E-2</c:v>
                </c:pt>
                <c:pt idx="3193">
                  <c:v>3.09300000000001E-2</c:v>
                </c:pt>
                <c:pt idx="3194">
                  <c:v>3.0940000000000099E-2</c:v>
                </c:pt>
                <c:pt idx="3195">
                  <c:v>3.0950000000000099E-2</c:v>
                </c:pt>
                <c:pt idx="3196">
                  <c:v>3.0960000000000099E-2</c:v>
                </c:pt>
                <c:pt idx="3197">
                  <c:v>3.0970000000000102E-2</c:v>
                </c:pt>
                <c:pt idx="3198">
                  <c:v>3.0980000000000101E-2</c:v>
                </c:pt>
                <c:pt idx="3199">
                  <c:v>3.0990000000000101E-2</c:v>
                </c:pt>
                <c:pt idx="3200">
                  <c:v>3.10000000000001E-2</c:v>
                </c:pt>
                <c:pt idx="3201">
                  <c:v>3.10100000000001E-2</c:v>
                </c:pt>
                <c:pt idx="3202">
                  <c:v>3.10200000000001E-2</c:v>
                </c:pt>
                <c:pt idx="3203">
                  <c:v>3.1030000000000099E-2</c:v>
                </c:pt>
                <c:pt idx="3204">
                  <c:v>3.1040000000000099E-2</c:v>
                </c:pt>
                <c:pt idx="3205">
                  <c:v>3.1050000000000098E-2</c:v>
                </c:pt>
                <c:pt idx="3206">
                  <c:v>3.1060000000000101E-2</c:v>
                </c:pt>
                <c:pt idx="3207">
                  <c:v>3.1070000000000101E-2</c:v>
                </c:pt>
                <c:pt idx="3208">
                  <c:v>3.1080000000000101E-2</c:v>
                </c:pt>
                <c:pt idx="3209">
                  <c:v>3.10900000000001E-2</c:v>
                </c:pt>
                <c:pt idx="3210">
                  <c:v>3.11000000000001E-2</c:v>
                </c:pt>
                <c:pt idx="3211">
                  <c:v>3.1110000000000099E-2</c:v>
                </c:pt>
                <c:pt idx="3212">
                  <c:v>3.1120000000000099E-2</c:v>
                </c:pt>
                <c:pt idx="3213">
                  <c:v>3.1130000000000099E-2</c:v>
                </c:pt>
                <c:pt idx="3214">
                  <c:v>3.1140000000000102E-2</c:v>
                </c:pt>
                <c:pt idx="3215">
                  <c:v>3.1150000000000101E-2</c:v>
                </c:pt>
                <c:pt idx="3216">
                  <c:v>3.1160000000000101E-2</c:v>
                </c:pt>
                <c:pt idx="3217">
                  <c:v>3.11700000000001E-2</c:v>
                </c:pt>
                <c:pt idx="3218">
                  <c:v>3.11800000000001E-2</c:v>
                </c:pt>
                <c:pt idx="3219">
                  <c:v>3.11900000000001E-2</c:v>
                </c:pt>
                <c:pt idx="3220">
                  <c:v>3.1200000000000099E-2</c:v>
                </c:pt>
                <c:pt idx="3221">
                  <c:v>3.1210000000000099E-2</c:v>
                </c:pt>
                <c:pt idx="3222">
                  <c:v>3.1220000000000098E-2</c:v>
                </c:pt>
                <c:pt idx="3223">
                  <c:v>3.1230000000000101E-2</c:v>
                </c:pt>
                <c:pt idx="3224">
                  <c:v>3.1240000000000101E-2</c:v>
                </c:pt>
                <c:pt idx="3225">
                  <c:v>3.1250000000000097E-2</c:v>
                </c:pt>
                <c:pt idx="3226">
                  <c:v>3.12600000000001E-2</c:v>
                </c:pt>
                <c:pt idx="3227">
                  <c:v>3.1270000000000103E-2</c:v>
                </c:pt>
                <c:pt idx="3228">
                  <c:v>3.1280000000000099E-2</c:v>
                </c:pt>
                <c:pt idx="3229">
                  <c:v>3.1290000000000102E-2</c:v>
                </c:pt>
                <c:pt idx="3230">
                  <c:v>3.1300000000000099E-2</c:v>
                </c:pt>
                <c:pt idx="3231">
                  <c:v>3.1310000000000102E-2</c:v>
                </c:pt>
                <c:pt idx="3232">
                  <c:v>3.1320000000000098E-2</c:v>
                </c:pt>
                <c:pt idx="3233">
                  <c:v>3.1330000000000101E-2</c:v>
                </c:pt>
                <c:pt idx="3234">
                  <c:v>3.1340000000000097E-2</c:v>
                </c:pt>
                <c:pt idx="3235">
                  <c:v>3.13500000000001E-2</c:v>
                </c:pt>
                <c:pt idx="3236">
                  <c:v>3.1360000000000103E-2</c:v>
                </c:pt>
                <c:pt idx="3237">
                  <c:v>3.1370000000000099E-2</c:v>
                </c:pt>
                <c:pt idx="3238">
                  <c:v>3.1380000000000102E-2</c:v>
                </c:pt>
                <c:pt idx="3239">
                  <c:v>3.1390000000000098E-2</c:v>
                </c:pt>
                <c:pt idx="3240">
                  <c:v>3.1400000000000101E-2</c:v>
                </c:pt>
                <c:pt idx="3241">
                  <c:v>3.1410000000000098E-2</c:v>
                </c:pt>
                <c:pt idx="3242">
                  <c:v>3.1420000000000101E-2</c:v>
                </c:pt>
                <c:pt idx="3243">
                  <c:v>3.1430000000000097E-2</c:v>
                </c:pt>
                <c:pt idx="3244">
                  <c:v>3.14400000000001E-2</c:v>
                </c:pt>
                <c:pt idx="3245">
                  <c:v>3.1450000000000103E-2</c:v>
                </c:pt>
                <c:pt idx="3246">
                  <c:v>3.1460000000000099E-2</c:v>
                </c:pt>
                <c:pt idx="3247">
                  <c:v>3.1470000000000102E-2</c:v>
                </c:pt>
                <c:pt idx="3248">
                  <c:v>3.1480000000000098E-2</c:v>
                </c:pt>
                <c:pt idx="3249">
                  <c:v>3.1490000000000101E-2</c:v>
                </c:pt>
                <c:pt idx="3250">
                  <c:v>3.1500000000000097E-2</c:v>
                </c:pt>
                <c:pt idx="3251">
                  <c:v>3.15100000000001E-2</c:v>
                </c:pt>
                <c:pt idx="3252">
                  <c:v>3.1520000000000097E-2</c:v>
                </c:pt>
                <c:pt idx="3253">
                  <c:v>3.15300000000001E-2</c:v>
                </c:pt>
                <c:pt idx="3254">
                  <c:v>3.1540000000000103E-2</c:v>
                </c:pt>
                <c:pt idx="3255">
                  <c:v>3.1550000000000099E-2</c:v>
                </c:pt>
                <c:pt idx="3256">
                  <c:v>3.1560000000000102E-2</c:v>
                </c:pt>
                <c:pt idx="3257">
                  <c:v>3.1570000000000098E-2</c:v>
                </c:pt>
                <c:pt idx="3258">
                  <c:v>3.1580000000000101E-2</c:v>
                </c:pt>
                <c:pt idx="3259">
                  <c:v>3.1590000000000097E-2</c:v>
                </c:pt>
                <c:pt idx="3260">
                  <c:v>3.16000000000001E-2</c:v>
                </c:pt>
                <c:pt idx="3261">
                  <c:v>3.1610000000000103E-2</c:v>
                </c:pt>
                <c:pt idx="3262">
                  <c:v>3.1620000000000099E-2</c:v>
                </c:pt>
                <c:pt idx="3263">
                  <c:v>3.1630000000000102E-2</c:v>
                </c:pt>
                <c:pt idx="3264">
                  <c:v>3.1640000000000099E-2</c:v>
                </c:pt>
                <c:pt idx="3265">
                  <c:v>3.1650000000000102E-2</c:v>
                </c:pt>
                <c:pt idx="3266">
                  <c:v>3.1660000000000098E-2</c:v>
                </c:pt>
                <c:pt idx="3267">
                  <c:v>3.1670000000000101E-2</c:v>
                </c:pt>
                <c:pt idx="3268">
                  <c:v>3.1680000000000097E-2</c:v>
                </c:pt>
                <c:pt idx="3269">
                  <c:v>3.16900000000001E-2</c:v>
                </c:pt>
                <c:pt idx="3270">
                  <c:v>3.1700000000000103E-2</c:v>
                </c:pt>
                <c:pt idx="3271">
                  <c:v>3.1710000000000099E-2</c:v>
                </c:pt>
                <c:pt idx="3272">
                  <c:v>3.1720000000000102E-2</c:v>
                </c:pt>
                <c:pt idx="3273">
                  <c:v>3.1730000000000098E-2</c:v>
                </c:pt>
                <c:pt idx="3274">
                  <c:v>3.1740000000000101E-2</c:v>
                </c:pt>
                <c:pt idx="3275">
                  <c:v>3.1750000000000098E-2</c:v>
                </c:pt>
                <c:pt idx="3276">
                  <c:v>3.1760000000000101E-2</c:v>
                </c:pt>
                <c:pt idx="3277">
                  <c:v>3.1770000000000097E-2</c:v>
                </c:pt>
                <c:pt idx="3278">
                  <c:v>3.17800000000001E-2</c:v>
                </c:pt>
                <c:pt idx="3279">
                  <c:v>3.1790000000000103E-2</c:v>
                </c:pt>
                <c:pt idx="3280">
                  <c:v>3.1800000000000099E-2</c:v>
                </c:pt>
                <c:pt idx="3281">
                  <c:v>3.1810000000000102E-2</c:v>
                </c:pt>
                <c:pt idx="3282">
                  <c:v>3.1820000000000098E-2</c:v>
                </c:pt>
                <c:pt idx="3283">
                  <c:v>3.1830000000000101E-2</c:v>
                </c:pt>
                <c:pt idx="3284">
                  <c:v>3.1840000000000097E-2</c:v>
                </c:pt>
                <c:pt idx="3285">
                  <c:v>3.18500000000001E-2</c:v>
                </c:pt>
                <c:pt idx="3286">
                  <c:v>3.1860000000000097E-2</c:v>
                </c:pt>
                <c:pt idx="3287">
                  <c:v>3.18700000000001E-2</c:v>
                </c:pt>
                <c:pt idx="3288">
                  <c:v>3.1880000000000103E-2</c:v>
                </c:pt>
                <c:pt idx="3289">
                  <c:v>3.1890000000000099E-2</c:v>
                </c:pt>
                <c:pt idx="3290">
                  <c:v>3.1900000000000102E-2</c:v>
                </c:pt>
                <c:pt idx="3291">
                  <c:v>3.1910000000000098E-2</c:v>
                </c:pt>
                <c:pt idx="3292">
                  <c:v>3.1920000000000101E-2</c:v>
                </c:pt>
                <c:pt idx="3293">
                  <c:v>3.1930000000000097E-2</c:v>
                </c:pt>
                <c:pt idx="3294">
                  <c:v>3.19400000000001E-2</c:v>
                </c:pt>
                <c:pt idx="3295">
                  <c:v>3.1950000000000103E-2</c:v>
                </c:pt>
                <c:pt idx="3296">
                  <c:v>3.1960000000000099E-2</c:v>
                </c:pt>
                <c:pt idx="3297">
                  <c:v>3.1970000000000103E-2</c:v>
                </c:pt>
                <c:pt idx="3298">
                  <c:v>3.1980000000000099E-2</c:v>
                </c:pt>
                <c:pt idx="3299">
                  <c:v>3.1990000000000102E-2</c:v>
                </c:pt>
                <c:pt idx="3300">
                  <c:v>3.2000000000000098E-2</c:v>
                </c:pt>
                <c:pt idx="3301">
                  <c:v>3.2010000000000101E-2</c:v>
                </c:pt>
                <c:pt idx="3302">
                  <c:v>3.2020000000000097E-2</c:v>
                </c:pt>
                <c:pt idx="3303">
                  <c:v>3.20300000000001E-2</c:v>
                </c:pt>
                <c:pt idx="3304">
                  <c:v>3.2040000000000103E-2</c:v>
                </c:pt>
                <c:pt idx="3305">
                  <c:v>3.2050000000000099E-2</c:v>
                </c:pt>
                <c:pt idx="3306">
                  <c:v>3.2060000000000102E-2</c:v>
                </c:pt>
                <c:pt idx="3307">
                  <c:v>3.2070000000000098E-2</c:v>
                </c:pt>
                <c:pt idx="3308">
                  <c:v>3.2080000000000101E-2</c:v>
                </c:pt>
                <c:pt idx="3309">
                  <c:v>3.2090000000000098E-2</c:v>
                </c:pt>
                <c:pt idx="3310">
                  <c:v>3.2100000000000101E-2</c:v>
                </c:pt>
                <c:pt idx="3311">
                  <c:v>3.2110000000000097E-2</c:v>
                </c:pt>
                <c:pt idx="3312">
                  <c:v>3.21200000000001E-2</c:v>
                </c:pt>
                <c:pt idx="3313">
                  <c:v>3.2130000000000103E-2</c:v>
                </c:pt>
                <c:pt idx="3314">
                  <c:v>3.2140000000000099E-2</c:v>
                </c:pt>
                <c:pt idx="3315">
                  <c:v>3.2150000000000102E-2</c:v>
                </c:pt>
                <c:pt idx="3316">
                  <c:v>3.2160000000000098E-2</c:v>
                </c:pt>
                <c:pt idx="3317">
                  <c:v>3.2170000000000101E-2</c:v>
                </c:pt>
                <c:pt idx="3318">
                  <c:v>3.2180000000000097E-2</c:v>
                </c:pt>
                <c:pt idx="3319">
                  <c:v>3.21900000000001E-2</c:v>
                </c:pt>
                <c:pt idx="3320">
                  <c:v>3.2200000000000097E-2</c:v>
                </c:pt>
                <c:pt idx="3321">
                  <c:v>3.22100000000001E-2</c:v>
                </c:pt>
                <c:pt idx="3322">
                  <c:v>3.2220000000000103E-2</c:v>
                </c:pt>
                <c:pt idx="3323">
                  <c:v>3.2230000000000099E-2</c:v>
                </c:pt>
                <c:pt idx="3324">
                  <c:v>3.2240000000000102E-2</c:v>
                </c:pt>
                <c:pt idx="3325">
                  <c:v>3.2250000000000098E-2</c:v>
                </c:pt>
                <c:pt idx="3326">
                  <c:v>3.2260000000000101E-2</c:v>
                </c:pt>
                <c:pt idx="3327">
                  <c:v>3.2270000000000097E-2</c:v>
                </c:pt>
                <c:pt idx="3328">
                  <c:v>3.22800000000001E-2</c:v>
                </c:pt>
                <c:pt idx="3329">
                  <c:v>3.2290000000000103E-2</c:v>
                </c:pt>
                <c:pt idx="3330">
                  <c:v>3.2300000000000099E-2</c:v>
                </c:pt>
                <c:pt idx="3331">
                  <c:v>3.2310000000000103E-2</c:v>
                </c:pt>
                <c:pt idx="3332">
                  <c:v>3.2320000000000099E-2</c:v>
                </c:pt>
                <c:pt idx="3333">
                  <c:v>3.2330000000000102E-2</c:v>
                </c:pt>
                <c:pt idx="3334">
                  <c:v>3.2340000000000098E-2</c:v>
                </c:pt>
                <c:pt idx="3335">
                  <c:v>3.2350000000000101E-2</c:v>
                </c:pt>
                <c:pt idx="3336">
                  <c:v>3.2360000000000097E-2</c:v>
                </c:pt>
                <c:pt idx="3337">
                  <c:v>3.23700000000001E-2</c:v>
                </c:pt>
                <c:pt idx="3338">
                  <c:v>3.2380000000000103E-2</c:v>
                </c:pt>
                <c:pt idx="3339">
                  <c:v>3.2390000000000099E-2</c:v>
                </c:pt>
                <c:pt idx="3340">
                  <c:v>3.2400000000000102E-2</c:v>
                </c:pt>
                <c:pt idx="3341">
                  <c:v>3.2410000000000098E-2</c:v>
                </c:pt>
                <c:pt idx="3342">
                  <c:v>3.2420000000000102E-2</c:v>
                </c:pt>
                <c:pt idx="3343">
                  <c:v>3.2430000000000098E-2</c:v>
                </c:pt>
                <c:pt idx="3344">
                  <c:v>3.2440000000000101E-2</c:v>
                </c:pt>
                <c:pt idx="3345">
                  <c:v>3.2450000000000097E-2</c:v>
                </c:pt>
                <c:pt idx="3346">
                  <c:v>3.24600000000001E-2</c:v>
                </c:pt>
                <c:pt idx="3347">
                  <c:v>3.2470000000000103E-2</c:v>
                </c:pt>
                <c:pt idx="3348">
                  <c:v>3.2480000000000099E-2</c:v>
                </c:pt>
                <c:pt idx="3349">
                  <c:v>3.2490000000000102E-2</c:v>
                </c:pt>
                <c:pt idx="3350">
                  <c:v>3.2500000000000098E-2</c:v>
                </c:pt>
                <c:pt idx="3351">
                  <c:v>3.2510000000000101E-2</c:v>
                </c:pt>
                <c:pt idx="3352">
                  <c:v>3.2520000000000097E-2</c:v>
                </c:pt>
                <c:pt idx="3353">
                  <c:v>3.2530000000000101E-2</c:v>
                </c:pt>
                <c:pt idx="3354">
                  <c:v>3.2540000000000097E-2</c:v>
                </c:pt>
                <c:pt idx="3355">
                  <c:v>3.25500000000001E-2</c:v>
                </c:pt>
                <c:pt idx="3356">
                  <c:v>3.2560000000000103E-2</c:v>
                </c:pt>
                <c:pt idx="3357">
                  <c:v>3.2570000000000099E-2</c:v>
                </c:pt>
                <c:pt idx="3358">
                  <c:v>3.2580000000000102E-2</c:v>
                </c:pt>
                <c:pt idx="3359">
                  <c:v>3.2590000000000098E-2</c:v>
                </c:pt>
                <c:pt idx="3360">
                  <c:v>3.2600000000000101E-2</c:v>
                </c:pt>
                <c:pt idx="3361">
                  <c:v>3.2610000000000097E-2</c:v>
                </c:pt>
                <c:pt idx="3362">
                  <c:v>3.26200000000001E-2</c:v>
                </c:pt>
                <c:pt idx="3363">
                  <c:v>3.2630000000000103E-2</c:v>
                </c:pt>
                <c:pt idx="3364">
                  <c:v>3.2640000000000099E-2</c:v>
                </c:pt>
                <c:pt idx="3365">
                  <c:v>3.2650000000000103E-2</c:v>
                </c:pt>
                <c:pt idx="3366">
                  <c:v>3.2660000000000099E-2</c:v>
                </c:pt>
                <c:pt idx="3367">
                  <c:v>3.2670000000000102E-2</c:v>
                </c:pt>
                <c:pt idx="3368">
                  <c:v>3.2680000000000098E-2</c:v>
                </c:pt>
                <c:pt idx="3369">
                  <c:v>3.2690000000000101E-2</c:v>
                </c:pt>
                <c:pt idx="3370">
                  <c:v>3.2700000000000097E-2</c:v>
                </c:pt>
                <c:pt idx="3371">
                  <c:v>3.27100000000001E-2</c:v>
                </c:pt>
                <c:pt idx="3372">
                  <c:v>3.2720000000000103E-2</c:v>
                </c:pt>
                <c:pt idx="3373">
                  <c:v>3.2730000000000099E-2</c:v>
                </c:pt>
                <c:pt idx="3374">
                  <c:v>3.2740000000000102E-2</c:v>
                </c:pt>
                <c:pt idx="3375">
                  <c:v>3.2750000000000098E-2</c:v>
                </c:pt>
                <c:pt idx="3376">
                  <c:v>3.2760000000000102E-2</c:v>
                </c:pt>
                <c:pt idx="3377">
                  <c:v>3.2770000000000098E-2</c:v>
                </c:pt>
                <c:pt idx="3378">
                  <c:v>3.2780000000000101E-2</c:v>
                </c:pt>
                <c:pt idx="3379">
                  <c:v>3.2790000000000097E-2</c:v>
                </c:pt>
                <c:pt idx="3380">
                  <c:v>3.28000000000001E-2</c:v>
                </c:pt>
                <c:pt idx="3381">
                  <c:v>3.2810000000000103E-2</c:v>
                </c:pt>
                <c:pt idx="3382">
                  <c:v>3.2820000000000099E-2</c:v>
                </c:pt>
                <c:pt idx="3383">
                  <c:v>3.2830000000000102E-2</c:v>
                </c:pt>
                <c:pt idx="3384">
                  <c:v>3.2840000000000098E-2</c:v>
                </c:pt>
                <c:pt idx="3385">
                  <c:v>3.2850000000000101E-2</c:v>
                </c:pt>
                <c:pt idx="3386">
                  <c:v>3.2860000000000097E-2</c:v>
                </c:pt>
                <c:pt idx="3387">
                  <c:v>3.2870000000000101E-2</c:v>
                </c:pt>
                <c:pt idx="3388">
                  <c:v>3.2880000000000097E-2</c:v>
                </c:pt>
                <c:pt idx="3389">
                  <c:v>3.28900000000001E-2</c:v>
                </c:pt>
                <c:pt idx="3390">
                  <c:v>3.2900000000000103E-2</c:v>
                </c:pt>
                <c:pt idx="3391">
                  <c:v>3.2910000000000099E-2</c:v>
                </c:pt>
                <c:pt idx="3392">
                  <c:v>3.2920000000000102E-2</c:v>
                </c:pt>
                <c:pt idx="3393">
                  <c:v>3.2930000000000098E-2</c:v>
                </c:pt>
                <c:pt idx="3394">
                  <c:v>3.2940000000000101E-2</c:v>
                </c:pt>
                <c:pt idx="3395">
                  <c:v>3.2950000000000097E-2</c:v>
                </c:pt>
                <c:pt idx="3396">
                  <c:v>3.29600000000001E-2</c:v>
                </c:pt>
                <c:pt idx="3397">
                  <c:v>3.2970000000000103E-2</c:v>
                </c:pt>
                <c:pt idx="3398">
                  <c:v>3.29800000000001E-2</c:v>
                </c:pt>
                <c:pt idx="3399">
                  <c:v>3.2990000000000103E-2</c:v>
                </c:pt>
                <c:pt idx="3400">
                  <c:v>3.3000000000000099E-2</c:v>
                </c:pt>
                <c:pt idx="3401">
                  <c:v>3.3010000000000102E-2</c:v>
                </c:pt>
                <c:pt idx="3402">
                  <c:v>3.3020000000000098E-2</c:v>
                </c:pt>
                <c:pt idx="3403">
                  <c:v>3.3030000000000101E-2</c:v>
                </c:pt>
                <c:pt idx="3404">
                  <c:v>3.3040000000000097E-2</c:v>
                </c:pt>
                <c:pt idx="3405">
                  <c:v>3.30500000000001E-2</c:v>
                </c:pt>
                <c:pt idx="3406">
                  <c:v>3.3060000000000103E-2</c:v>
                </c:pt>
                <c:pt idx="3407">
                  <c:v>3.3070000000000099E-2</c:v>
                </c:pt>
                <c:pt idx="3408">
                  <c:v>3.3080000000000102E-2</c:v>
                </c:pt>
                <c:pt idx="3409">
                  <c:v>3.3090000000000099E-2</c:v>
                </c:pt>
                <c:pt idx="3410">
                  <c:v>3.3100000000000102E-2</c:v>
                </c:pt>
                <c:pt idx="3411">
                  <c:v>3.3110000000000098E-2</c:v>
                </c:pt>
                <c:pt idx="3412">
                  <c:v>3.3120000000000101E-2</c:v>
                </c:pt>
                <c:pt idx="3413">
                  <c:v>3.3130000000000097E-2</c:v>
                </c:pt>
                <c:pt idx="3414">
                  <c:v>3.31400000000001E-2</c:v>
                </c:pt>
                <c:pt idx="3415">
                  <c:v>3.3150000000000103E-2</c:v>
                </c:pt>
                <c:pt idx="3416">
                  <c:v>3.3160000000000099E-2</c:v>
                </c:pt>
                <c:pt idx="3417">
                  <c:v>3.3170000000000102E-2</c:v>
                </c:pt>
                <c:pt idx="3418">
                  <c:v>3.3180000000000098E-2</c:v>
                </c:pt>
                <c:pt idx="3419">
                  <c:v>3.3190000000000101E-2</c:v>
                </c:pt>
                <c:pt idx="3420">
                  <c:v>3.3200000000000097E-2</c:v>
                </c:pt>
                <c:pt idx="3421">
                  <c:v>3.3210000000000101E-2</c:v>
                </c:pt>
                <c:pt idx="3422">
                  <c:v>3.3220000000000097E-2</c:v>
                </c:pt>
                <c:pt idx="3423">
                  <c:v>3.32300000000001E-2</c:v>
                </c:pt>
                <c:pt idx="3424">
                  <c:v>3.3240000000000103E-2</c:v>
                </c:pt>
                <c:pt idx="3425">
                  <c:v>3.3250000000000099E-2</c:v>
                </c:pt>
                <c:pt idx="3426">
                  <c:v>3.3260000000000102E-2</c:v>
                </c:pt>
                <c:pt idx="3427">
                  <c:v>3.3270000000000098E-2</c:v>
                </c:pt>
                <c:pt idx="3428">
                  <c:v>3.3280000000000101E-2</c:v>
                </c:pt>
                <c:pt idx="3429">
                  <c:v>3.3290000000000097E-2</c:v>
                </c:pt>
                <c:pt idx="3430">
                  <c:v>3.33000000000001E-2</c:v>
                </c:pt>
                <c:pt idx="3431">
                  <c:v>3.3310000000000103E-2</c:v>
                </c:pt>
                <c:pt idx="3432">
                  <c:v>3.33200000000001E-2</c:v>
                </c:pt>
                <c:pt idx="3433">
                  <c:v>3.3330000000000103E-2</c:v>
                </c:pt>
                <c:pt idx="3434">
                  <c:v>3.3340000000000099E-2</c:v>
                </c:pt>
                <c:pt idx="3435">
                  <c:v>3.3350000000000102E-2</c:v>
                </c:pt>
                <c:pt idx="3436">
                  <c:v>3.3360000000000098E-2</c:v>
                </c:pt>
                <c:pt idx="3437">
                  <c:v>3.3370000000000101E-2</c:v>
                </c:pt>
                <c:pt idx="3438">
                  <c:v>3.3380000000000097E-2</c:v>
                </c:pt>
                <c:pt idx="3439">
                  <c:v>3.33900000000001E-2</c:v>
                </c:pt>
                <c:pt idx="3440">
                  <c:v>3.3400000000000103E-2</c:v>
                </c:pt>
                <c:pt idx="3441">
                  <c:v>3.3410000000000099E-2</c:v>
                </c:pt>
                <c:pt idx="3442">
                  <c:v>3.3420000000000102E-2</c:v>
                </c:pt>
                <c:pt idx="3443">
                  <c:v>3.3430000000000099E-2</c:v>
                </c:pt>
                <c:pt idx="3444">
                  <c:v>3.3440000000000102E-2</c:v>
                </c:pt>
                <c:pt idx="3445">
                  <c:v>3.3450000000000098E-2</c:v>
                </c:pt>
                <c:pt idx="3446">
                  <c:v>3.3460000000000101E-2</c:v>
                </c:pt>
                <c:pt idx="3447">
                  <c:v>3.3470000000000097E-2</c:v>
                </c:pt>
                <c:pt idx="3448">
                  <c:v>3.34800000000001E-2</c:v>
                </c:pt>
                <c:pt idx="3449">
                  <c:v>3.3490000000000103E-2</c:v>
                </c:pt>
                <c:pt idx="3450">
                  <c:v>3.3500000000000099E-2</c:v>
                </c:pt>
                <c:pt idx="3451">
                  <c:v>3.3510000000000102E-2</c:v>
                </c:pt>
                <c:pt idx="3452">
                  <c:v>3.3520000000000098E-2</c:v>
                </c:pt>
                <c:pt idx="3453">
                  <c:v>3.3530000000000101E-2</c:v>
                </c:pt>
                <c:pt idx="3454">
                  <c:v>3.3540000000000098E-2</c:v>
                </c:pt>
                <c:pt idx="3455">
                  <c:v>3.3550000000000101E-2</c:v>
                </c:pt>
                <c:pt idx="3456">
                  <c:v>3.3560000000000097E-2</c:v>
                </c:pt>
                <c:pt idx="3457">
                  <c:v>3.35700000000001E-2</c:v>
                </c:pt>
                <c:pt idx="3458">
                  <c:v>3.3580000000000103E-2</c:v>
                </c:pt>
                <c:pt idx="3459">
                  <c:v>3.3590000000000099E-2</c:v>
                </c:pt>
                <c:pt idx="3460">
                  <c:v>3.3600000000000102E-2</c:v>
                </c:pt>
                <c:pt idx="3461">
                  <c:v>3.3610000000000098E-2</c:v>
                </c:pt>
                <c:pt idx="3462">
                  <c:v>3.3620000000000101E-2</c:v>
                </c:pt>
                <c:pt idx="3463">
                  <c:v>3.3630000000000097E-2</c:v>
                </c:pt>
                <c:pt idx="3464">
                  <c:v>3.36400000000001E-2</c:v>
                </c:pt>
                <c:pt idx="3465">
                  <c:v>3.3650000000000103E-2</c:v>
                </c:pt>
                <c:pt idx="3466">
                  <c:v>3.36600000000001E-2</c:v>
                </c:pt>
                <c:pt idx="3467">
                  <c:v>3.3670000000000103E-2</c:v>
                </c:pt>
                <c:pt idx="3468">
                  <c:v>3.3680000000000099E-2</c:v>
                </c:pt>
                <c:pt idx="3469">
                  <c:v>3.3690000000000102E-2</c:v>
                </c:pt>
                <c:pt idx="3470">
                  <c:v>3.3700000000000098E-2</c:v>
                </c:pt>
                <c:pt idx="3471">
                  <c:v>3.3710000000000101E-2</c:v>
                </c:pt>
                <c:pt idx="3472">
                  <c:v>3.3720000000000097E-2</c:v>
                </c:pt>
                <c:pt idx="3473">
                  <c:v>3.37300000000001E-2</c:v>
                </c:pt>
                <c:pt idx="3474">
                  <c:v>3.3740000000000103E-2</c:v>
                </c:pt>
                <c:pt idx="3475">
                  <c:v>3.3750000000000099E-2</c:v>
                </c:pt>
                <c:pt idx="3476">
                  <c:v>3.3760000000000102E-2</c:v>
                </c:pt>
                <c:pt idx="3477">
                  <c:v>3.3770000000000099E-2</c:v>
                </c:pt>
                <c:pt idx="3478">
                  <c:v>3.3780000000000102E-2</c:v>
                </c:pt>
                <c:pt idx="3479">
                  <c:v>3.3790000000000098E-2</c:v>
                </c:pt>
                <c:pt idx="3480">
                  <c:v>3.3800000000000101E-2</c:v>
                </c:pt>
                <c:pt idx="3481">
                  <c:v>3.3810000000000097E-2</c:v>
                </c:pt>
                <c:pt idx="3482">
                  <c:v>3.38200000000001E-2</c:v>
                </c:pt>
                <c:pt idx="3483">
                  <c:v>3.3830000000000103E-2</c:v>
                </c:pt>
                <c:pt idx="3484">
                  <c:v>3.3840000000000099E-2</c:v>
                </c:pt>
                <c:pt idx="3485">
                  <c:v>3.3850000000000102E-2</c:v>
                </c:pt>
                <c:pt idx="3486">
                  <c:v>3.3860000000000098E-2</c:v>
                </c:pt>
                <c:pt idx="3487">
                  <c:v>3.3870000000000101E-2</c:v>
                </c:pt>
                <c:pt idx="3488">
                  <c:v>3.3880000000000098E-2</c:v>
                </c:pt>
                <c:pt idx="3489">
                  <c:v>3.3890000000000101E-2</c:v>
                </c:pt>
                <c:pt idx="3490">
                  <c:v>3.3900000000000097E-2</c:v>
                </c:pt>
                <c:pt idx="3491">
                  <c:v>3.39100000000001E-2</c:v>
                </c:pt>
                <c:pt idx="3492">
                  <c:v>3.3920000000000103E-2</c:v>
                </c:pt>
                <c:pt idx="3493">
                  <c:v>3.3930000000000099E-2</c:v>
                </c:pt>
                <c:pt idx="3494">
                  <c:v>3.3940000000000102E-2</c:v>
                </c:pt>
                <c:pt idx="3495">
                  <c:v>3.3950000000000098E-2</c:v>
                </c:pt>
                <c:pt idx="3496">
                  <c:v>3.3960000000000101E-2</c:v>
                </c:pt>
                <c:pt idx="3497">
                  <c:v>3.3970000000000097E-2</c:v>
                </c:pt>
                <c:pt idx="3498">
                  <c:v>3.39800000000001E-2</c:v>
                </c:pt>
                <c:pt idx="3499">
                  <c:v>3.3990000000000103E-2</c:v>
                </c:pt>
                <c:pt idx="3500">
                  <c:v>3.40000000000001E-2</c:v>
                </c:pt>
                <c:pt idx="3501">
                  <c:v>3.4010000000000103E-2</c:v>
                </c:pt>
                <c:pt idx="3502">
                  <c:v>3.4020000000000099E-2</c:v>
                </c:pt>
                <c:pt idx="3503">
                  <c:v>3.4030000000000102E-2</c:v>
                </c:pt>
                <c:pt idx="3504">
                  <c:v>3.4040000000000098E-2</c:v>
                </c:pt>
                <c:pt idx="3505">
                  <c:v>3.4050000000000101E-2</c:v>
                </c:pt>
                <c:pt idx="3506">
                  <c:v>3.4060000000000097E-2</c:v>
                </c:pt>
                <c:pt idx="3507">
                  <c:v>3.40700000000001E-2</c:v>
                </c:pt>
                <c:pt idx="3508">
                  <c:v>3.4080000000000103E-2</c:v>
                </c:pt>
                <c:pt idx="3509">
                  <c:v>3.4090000000000099E-2</c:v>
                </c:pt>
                <c:pt idx="3510">
                  <c:v>3.4100000000000102E-2</c:v>
                </c:pt>
                <c:pt idx="3511">
                  <c:v>3.4110000000000099E-2</c:v>
                </c:pt>
                <c:pt idx="3512">
                  <c:v>3.4120000000000102E-2</c:v>
                </c:pt>
                <c:pt idx="3513">
                  <c:v>3.4130000000000098E-2</c:v>
                </c:pt>
                <c:pt idx="3514">
                  <c:v>3.4140000000000101E-2</c:v>
                </c:pt>
                <c:pt idx="3515">
                  <c:v>3.4150000000000097E-2</c:v>
                </c:pt>
                <c:pt idx="3516">
                  <c:v>3.41600000000001E-2</c:v>
                </c:pt>
                <c:pt idx="3517">
                  <c:v>3.4170000000000103E-2</c:v>
                </c:pt>
                <c:pt idx="3518">
                  <c:v>3.4180000000000099E-2</c:v>
                </c:pt>
                <c:pt idx="3519">
                  <c:v>3.4190000000000102E-2</c:v>
                </c:pt>
                <c:pt idx="3520">
                  <c:v>3.4200000000000098E-2</c:v>
                </c:pt>
                <c:pt idx="3521">
                  <c:v>3.4210000000000101E-2</c:v>
                </c:pt>
                <c:pt idx="3522">
                  <c:v>3.4220000000000098E-2</c:v>
                </c:pt>
                <c:pt idx="3523">
                  <c:v>3.4230000000000101E-2</c:v>
                </c:pt>
                <c:pt idx="3524">
                  <c:v>3.4240000000000097E-2</c:v>
                </c:pt>
                <c:pt idx="3525">
                  <c:v>3.42500000000001E-2</c:v>
                </c:pt>
                <c:pt idx="3526">
                  <c:v>3.4260000000000103E-2</c:v>
                </c:pt>
                <c:pt idx="3527">
                  <c:v>3.4270000000000099E-2</c:v>
                </c:pt>
                <c:pt idx="3528">
                  <c:v>3.4280000000000102E-2</c:v>
                </c:pt>
                <c:pt idx="3529">
                  <c:v>3.4290000000000098E-2</c:v>
                </c:pt>
                <c:pt idx="3530">
                  <c:v>3.4300000000000101E-2</c:v>
                </c:pt>
                <c:pt idx="3531">
                  <c:v>3.4310000000000097E-2</c:v>
                </c:pt>
                <c:pt idx="3532">
                  <c:v>3.43200000000001E-2</c:v>
                </c:pt>
                <c:pt idx="3533">
                  <c:v>3.4330000000000097E-2</c:v>
                </c:pt>
                <c:pt idx="3534">
                  <c:v>3.43400000000001E-2</c:v>
                </c:pt>
                <c:pt idx="3535">
                  <c:v>3.4350000000000103E-2</c:v>
                </c:pt>
                <c:pt idx="3536">
                  <c:v>3.4360000000000099E-2</c:v>
                </c:pt>
                <c:pt idx="3537">
                  <c:v>3.4370000000000102E-2</c:v>
                </c:pt>
                <c:pt idx="3538">
                  <c:v>3.4380000000000098E-2</c:v>
                </c:pt>
                <c:pt idx="3539">
                  <c:v>3.4390000000000101E-2</c:v>
                </c:pt>
                <c:pt idx="3540">
                  <c:v>3.4400000000000097E-2</c:v>
                </c:pt>
                <c:pt idx="3541">
                  <c:v>3.44100000000001E-2</c:v>
                </c:pt>
                <c:pt idx="3542">
                  <c:v>3.4420000000000103E-2</c:v>
                </c:pt>
                <c:pt idx="3543">
                  <c:v>3.4430000000000099E-2</c:v>
                </c:pt>
                <c:pt idx="3544">
                  <c:v>3.4440000000000102E-2</c:v>
                </c:pt>
                <c:pt idx="3545">
                  <c:v>3.4450000000000099E-2</c:v>
                </c:pt>
                <c:pt idx="3546">
                  <c:v>3.4460000000000102E-2</c:v>
                </c:pt>
                <c:pt idx="3547">
                  <c:v>3.4470000000000098E-2</c:v>
                </c:pt>
                <c:pt idx="3548">
                  <c:v>3.4480000000000101E-2</c:v>
                </c:pt>
                <c:pt idx="3549">
                  <c:v>3.4490000000000097E-2</c:v>
                </c:pt>
                <c:pt idx="3550">
                  <c:v>3.45000000000001E-2</c:v>
                </c:pt>
                <c:pt idx="3551">
                  <c:v>3.4510000000000103E-2</c:v>
                </c:pt>
                <c:pt idx="3552">
                  <c:v>3.4520000000000099E-2</c:v>
                </c:pt>
                <c:pt idx="3553">
                  <c:v>3.4530000000000102E-2</c:v>
                </c:pt>
                <c:pt idx="3554">
                  <c:v>3.4540000000000098E-2</c:v>
                </c:pt>
                <c:pt idx="3555">
                  <c:v>3.4550000000000101E-2</c:v>
                </c:pt>
                <c:pt idx="3556">
                  <c:v>3.4560000000000098E-2</c:v>
                </c:pt>
                <c:pt idx="3557">
                  <c:v>3.4570000000000101E-2</c:v>
                </c:pt>
                <c:pt idx="3558">
                  <c:v>3.4580000000000097E-2</c:v>
                </c:pt>
                <c:pt idx="3559">
                  <c:v>3.45900000000001E-2</c:v>
                </c:pt>
                <c:pt idx="3560">
                  <c:v>3.4600000000000103E-2</c:v>
                </c:pt>
                <c:pt idx="3561">
                  <c:v>3.4610000000000099E-2</c:v>
                </c:pt>
                <c:pt idx="3562">
                  <c:v>3.4620000000000102E-2</c:v>
                </c:pt>
                <c:pt idx="3563">
                  <c:v>3.4630000000000098E-2</c:v>
                </c:pt>
                <c:pt idx="3564">
                  <c:v>3.4640000000000101E-2</c:v>
                </c:pt>
                <c:pt idx="3565">
                  <c:v>3.4650000000000097E-2</c:v>
                </c:pt>
                <c:pt idx="3566">
                  <c:v>3.46600000000001E-2</c:v>
                </c:pt>
                <c:pt idx="3567">
                  <c:v>3.4670000000000097E-2</c:v>
                </c:pt>
                <c:pt idx="3568">
                  <c:v>3.46800000000001E-2</c:v>
                </c:pt>
                <c:pt idx="3569">
                  <c:v>3.4690000000000103E-2</c:v>
                </c:pt>
                <c:pt idx="3570">
                  <c:v>3.4700000000000099E-2</c:v>
                </c:pt>
                <c:pt idx="3571">
                  <c:v>3.4710000000000102E-2</c:v>
                </c:pt>
                <c:pt idx="3572">
                  <c:v>3.4720000000000098E-2</c:v>
                </c:pt>
                <c:pt idx="3573">
                  <c:v>3.4730000000000101E-2</c:v>
                </c:pt>
                <c:pt idx="3574">
                  <c:v>3.4740000000000097E-2</c:v>
                </c:pt>
                <c:pt idx="3575">
                  <c:v>3.47500000000001E-2</c:v>
                </c:pt>
                <c:pt idx="3576">
                  <c:v>3.4760000000000103E-2</c:v>
                </c:pt>
                <c:pt idx="3577">
                  <c:v>3.4770000000000099E-2</c:v>
                </c:pt>
                <c:pt idx="3578">
                  <c:v>3.4780000000000103E-2</c:v>
                </c:pt>
                <c:pt idx="3579">
                  <c:v>3.4790000000000099E-2</c:v>
                </c:pt>
                <c:pt idx="3580">
                  <c:v>3.4800000000000102E-2</c:v>
                </c:pt>
                <c:pt idx="3581">
                  <c:v>3.4810000000000098E-2</c:v>
                </c:pt>
                <c:pt idx="3582">
                  <c:v>3.4820000000000101E-2</c:v>
                </c:pt>
                <c:pt idx="3583">
                  <c:v>3.4830000000000097E-2</c:v>
                </c:pt>
                <c:pt idx="3584">
                  <c:v>3.48400000000001E-2</c:v>
                </c:pt>
                <c:pt idx="3585">
                  <c:v>3.4850000000000103E-2</c:v>
                </c:pt>
                <c:pt idx="3586">
                  <c:v>3.4860000000000099E-2</c:v>
                </c:pt>
                <c:pt idx="3587">
                  <c:v>3.4870000000000102E-2</c:v>
                </c:pt>
                <c:pt idx="3588">
                  <c:v>3.4880000000000098E-2</c:v>
                </c:pt>
                <c:pt idx="3589">
                  <c:v>3.4890000000000101E-2</c:v>
                </c:pt>
                <c:pt idx="3590">
                  <c:v>3.4900000000000098E-2</c:v>
                </c:pt>
                <c:pt idx="3591">
                  <c:v>3.4910000000000101E-2</c:v>
                </c:pt>
                <c:pt idx="3592">
                  <c:v>3.4920000000000097E-2</c:v>
                </c:pt>
                <c:pt idx="3593">
                  <c:v>3.49300000000001E-2</c:v>
                </c:pt>
                <c:pt idx="3594">
                  <c:v>3.4940000000000103E-2</c:v>
                </c:pt>
                <c:pt idx="3595">
                  <c:v>3.4950000000000099E-2</c:v>
                </c:pt>
                <c:pt idx="3596">
                  <c:v>3.4960000000000102E-2</c:v>
                </c:pt>
                <c:pt idx="3597">
                  <c:v>3.4970000000000098E-2</c:v>
                </c:pt>
                <c:pt idx="3598">
                  <c:v>3.4980000000000101E-2</c:v>
                </c:pt>
                <c:pt idx="3599">
                  <c:v>3.4990000000000097E-2</c:v>
                </c:pt>
                <c:pt idx="3600">
                  <c:v>3.50000000000001E-2</c:v>
                </c:pt>
              </c:numCache>
            </c:numRef>
          </c:xVal>
          <c:yVal>
            <c:numRef>
              <c:f>'400MeV'!$P$2:$P$3602</c:f>
              <c:numCache>
                <c:formatCode>General</c:formatCode>
                <c:ptCount val="3601"/>
                <c:pt idx="0">
                  <c:v>-20.008165181662775</c:v>
                </c:pt>
                <c:pt idx="1">
                  <c:v>-19.593701258989412</c:v>
                </c:pt>
                <c:pt idx="2">
                  <c:v>-19.183390768747586</c:v>
                </c:pt>
                <c:pt idx="3">
                  <c:v>-18.777234075400798</c:v>
                </c:pt>
                <c:pt idx="4">
                  <c:v>-18.375231539722922</c:v>
                </c:pt>
                <c:pt idx="5">
                  <c:v>-17.977383518799648</c:v>
                </c:pt>
                <c:pt idx="6">
                  <c:v>-17.583690366024801</c:v>
                </c:pt>
                <c:pt idx="7">
                  <c:v>-17.194152431101791</c:v>
                </c:pt>
                <c:pt idx="8">
                  <c:v>-16.808770060042146</c:v>
                </c:pt>
                <c:pt idx="9">
                  <c:v>-16.427543595169254</c:v>
                </c:pt>
                <c:pt idx="10">
                  <c:v>-16.050473375113089</c:v>
                </c:pt>
                <c:pt idx="11">
                  <c:v>-15.677559734809535</c:v>
                </c:pt>
                <c:pt idx="12">
                  <c:v>-15.308803005506292</c:v>
                </c:pt>
                <c:pt idx="13">
                  <c:v>-14.944203514755449</c:v>
                </c:pt>
                <c:pt idx="14">
                  <c:v>-14.583761586419456</c:v>
                </c:pt>
                <c:pt idx="15">
                  <c:v>-14.227477540664385</c:v>
                </c:pt>
                <c:pt idx="16">
                  <c:v>-13.875351693965914</c:v>
                </c:pt>
                <c:pt idx="17">
                  <c:v>-13.527384359103362</c:v>
                </c:pt>
                <c:pt idx="18">
                  <c:v>-13.183575845165651</c:v>
                </c:pt>
                <c:pt idx="19">
                  <c:v>-12.843926457543837</c:v>
                </c:pt>
                <c:pt idx="20">
                  <c:v>-12.508436497937105</c:v>
                </c:pt>
                <c:pt idx="21">
                  <c:v>-12.177106264349748</c:v>
                </c:pt>
                <c:pt idx="22">
                  <c:v>-11.849936051089712</c:v>
                </c:pt>
                <c:pt idx="23">
                  <c:v>-11.526926148770801</c:v>
                </c:pt>
                <c:pt idx="24">
                  <c:v>-11.208076844311215</c:v>
                </c:pt>
                <c:pt idx="25">
                  <c:v>-10.893388420934269</c:v>
                </c:pt>
                <c:pt idx="26">
                  <c:v>-10.582861158166175</c:v>
                </c:pt>
                <c:pt idx="27">
                  <c:v>-10.276495331835285</c:v>
                </c:pt>
                <c:pt idx="28">
                  <c:v>-9.9742912140780611</c:v>
                </c:pt>
                <c:pt idx="29">
                  <c:v>-9.6762490733301316</c:v>
                </c:pt>
                <c:pt idx="30">
                  <c:v>-9.3823691743322399</c:v>
                </c:pt>
                <c:pt idx="31">
                  <c:v>-9.0926517781272835</c:v>
                </c:pt>
                <c:pt idx="32">
                  <c:v>-8.8070971420610427</c:v>
                </c:pt>
                <c:pt idx="33">
                  <c:v>-8.5257055197814413</c:v>
                </c:pt>
                <c:pt idx="34">
                  <c:v>-8.2484771612378047</c:v>
                </c:pt>
                <c:pt idx="35">
                  <c:v>-7.9754123126838339</c:v>
                </c:pt>
                <c:pt idx="36">
                  <c:v>-7.7065112166716458</c:v>
                </c:pt>
                <c:pt idx="37">
                  <c:v>-7.4417741120577352</c:v>
                </c:pt>
                <c:pt idx="38">
                  <c:v>-7.1812012339977587</c:v>
                </c:pt>
                <c:pt idx="39">
                  <c:v>-6.9247928139502584</c:v>
                </c:pt>
                <c:pt idx="40">
                  <c:v>-6.6725490796729394</c:v>
                </c:pt>
                <c:pt idx="41">
                  <c:v>-6.4244702552249002</c:v>
                </c:pt>
                <c:pt idx="42">
                  <c:v>-6.1805565609658899</c:v>
                </c:pt>
                <c:pt idx="43">
                  <c:v>-5.9408082135555649</c:v>
                </c:pt>
                <c:pt idx="44">
                  <c:v>-5.7052254259542288</c:v>
                </c:pt>
                <c:pt idx="45">
                  <c:v>-5.4738084074213464</c:v>
                </c:pt>
                <c:pt idx="46">
                  <c:v>-5.2465573635170308</c:v>
                </c:pt>
                <c:pt idx="47">
                  <c:v>-5.0234724960990631</c:v>
                </c:pt>
                <c:pt idx="48">
                  <c:v>-4.8045540033266194</c:v>
                </c:pt>
                <c:pt idx="49">
                  <c:v>-4.5898020796572903</c:v>
                </c:pt>
                <c:pt idx="50">
                  <c:v>-4.3792169158470768</c:v>
                </c:pt>
                <c:pt idx="51">
                  <c:v>-4.1727986989518859</c:v>
                </c:pt>
                <c:pt idx="52">
                  <c:v>-3.9705476123252876</c:v>
                </c:pt>
                <c:pt idx="53">
                  <c:v>-3.7724638356192686</c:v>
                </c:pt>
                <c:pt idx="54">
                  <c:v>-3.5785475447849704</c:v>
                </c:pt>
                <c:pt idx="55">
                  <c:v>-3.3887989120719482</c:v>
                </c:pt>
                <c:pt idx="56">
                  <c:v>-3.2032181060259322</c:v>
                </c:pt>
                <c:pt idx="57">
                  <c:v>-3.0218052914925537</c:v>
                </c:pt>
                <c:pt idx="58">
                  <c:v>-2.8445606296136212</c:v>
                </c:pt>
                <c:pt idx="59">
                  <c:v>-2.6714842778301002</c:v>
                </c:pt>
                <c:pt idx="60">
                  <c:v>-2.5025763898798763</c:v>
                </c:pt>
                <c:pt idx="61">
                  <c:v>-2.3378371157962627</c:v>
                </c:pt>
                <c:pt idx="62">
                  <c:v>-2.1772666019124767</c:v>
                </c:pt>
                <c:pt idx="63">
                  <c:v>-2.0208649908571648</c:v>
                </c:pt>
                <c:pt idx="64">
                  <c:v>-1.8686324215566372</c:v>
                </c:pt>
                <c:pt idx="65">
                  <c:v>-1.7205690292333806</c:v>
                </c:pt>
                <c:pt idx="66">
                  <c:v>-1.5766749454067992</c:v>
                </c:pt>
                <c:pt idx="67">
                  <c:v>-1.4369502978924726</c:v>
                </c:pt>
                <c:pt idx="68">
                  <c:v>-1.3013952108036466</c:v>
                </c:pt>
                <c:pt idx="69">
                  <c:v>-1.1700098045482472</c:v>
                </c:pt>
                <c:pt idx="70">
                  <c:v>-1.0427941958318681</c:v>
                </c:pt>
                <c:pt idx="71">
                  <c:v>-0.91974849765552935</c:v>
                </c:pt>
                <c:pt idx="72">
                  <c:v>-0.80087281931642562</c:v>
                </c:pt>
                <c:pt idx="73">
                  <c:v>-0.68616726640717896</c:v>
                </c:pt>
                <c:pt idx="74">
                  <c:v>-0.57563194081658531</c:v>
                </c:pt>
                <c:pt idx="75">
                  <c:v>-0.46926694073036079</c:v>
                </c:pt>
                <c:pt idx="76">
                  <c:v>-0.36707236062741039</c:v>
                </c:pt>
                <c:pt idx="77">
                  <c:v>-0.26904829128355934</c:v>
                </c:pt>
                <c:pt idx="78">
                  <c:v>-0.17519481977080667</c:v>
                </c:pt>
                <c:pt idx="79">
                  <c:v>-8.5512029455086722E-2</c:v>
                </c:pt>
                <c:pt idx="80">
                  <c:v>0</c:v>
                </c:pt>
                <c:pt idx="81">
                  <c:v>8.1341192639155957E-2</c:v>
                </c:pt>
                <c:pt idx="82">
                  <c:v>0.15851147620941752</c:v>
                </c:pt>
                <c:pt idx="83">
                  <c:v>0.23151078216164733</c:v>
                </c:pt>
                <c:pt idx="84">
                  <c:v>0.30033904565501091</c:v>
                </c:pt>
                <c:pt idx="85">
                  <c:v>0.36499620555100776</c:v>
                </c:pt>
                <c:pt idx="86">
                  <c:v>0.42548220441645562</c:v>
                </c:pt>
                <c:pt idx="87">
                  <c:v>0.48179698852498332</c:v>
                </c:pt>
                <c:pt idx="88">
                  <c:v>0.53394050785404557</c:v>
                </c:pt>
                <c:pt idx="89">
                  <c:v>0.58191271608492356</c:v>
                </c:pt>
                <c:pt idx="90">
                  <c:v>0.62571357060794708</c:v>
                </c:pt>
                <c:pt idx="91">
                  <c:v>0.66534303251428795</c:v>
                </c:pt>
                <c:pt idx="92">
                  <c:v>0.70080106660342112</c:v>
                </c:pt>
                <c:pt idx="93">
                  <c:v>0.73208764137939353</c:v>
                </c:pt>
                <c:pt idx="94">
                  <c:v>0.75920272905082442</c:v>
                </c:pt>
                <c:pt idx="95">
                  <c:v>0.78214630553314402</c:v>
                </c:pt>
                <c:pt idx="96">
                  <c:v>0.80091835044560855</c:v>
                </c:pt>
                <c:pt idx="97">
                  <c:v>0.81551884711428513</c:v>
                </c:pt>
                <c:pt idx="98">
                  <c:v>0.8259477825705589</c:v>
                </c:pt>
                <c:pt idx="99">
                  <c:v>0.83220514754889541</c:v>
                </c:pt>
                <c:pt idx="100">
                  <c:v>0.8342909364928095</c:v>
                </c:pt>
                <c:pt idx="101">
                  <c:v>0.83220514754889541</c:v>
                </c:pt>
                <c:pt idx="102">
                  <c:v>0.8259477825705589</c:v>
                </c:pt>
                <c:pt idx="103">
                  <c:v>0.81551884711428513</c:v>
                </c:pt>
                <c:pt idx="104">
                  <c:v>0.80091835044560855</c:v>
                </c:pt>
                <c:pt idx="105">
                  <c:v>0.78214630553314402</c:v>
                </c:pt>
                <c:pt idx="106">
                  <c:v>0.75920272905082442</c:v>
                </c:pt>
                <c:pt idx="107">
                  <c:v>0.73208764137939353</c:v>
                </c:pt>
                <c:pt idx="108">
                  <c:v>0.70080106660342112</c:v>
                </c:pt>
                <c:pt idx="109">
                  <c:v>0.66534303251428795</c:v>
                </c:pt>
                <c:pt idx="110">
                  <c:v>0.62571357060794708</c:v>
                </c:pt>
                <c:pt idx="111">
                  <c:v>0.58191271608492356</c:v>
                </c:pt>
                <c:pt idx="112">
                  <c:v>0.53394050785404557</c:v>
                </c:pt>
                <c:pt idx="113">
                  <c:v>0.48179698852498332</c:v>
                </c:pt>
                <c:pt idx="114">
                  <c:v>0.42548220441645562</c:v>
                </c:pt>
                <c:pt idx="115">
                  <c:v>0.36499620555100776</c:v>
                </c:pt>
                <c:pt idx="116">
                  <c:v>0.30033904565501091</c:v>
                </c:pt>
                <c:pt idx="117">
                  <c:v>0.23151078216164733</c:v>
                </c:pt>
                <c:pt idx="118">
                  <c:v>0.15851147620941752</c:v>
                </c:pt>
                <c:pt idx="119">
                  <c:v>8.1341192639155957E-2</c:v>
                </c:pt>
                <c:pt idx="120">
                  <c:v>0</c:v>
                </c:pt>
                <c:pt idx="121">
                  <c:v>-8.5512029455086722E-2</c:v>
                </c:pt>
                <c:pt idx="122">
                  <c:v>-0.17519481977080667</c:v>
                </c:pt>
                <c:pt idx="123">
                  <c:v>-0.26904829128355934</c:v>
                </c:pt>
                <c:pt idx="124">
                  <c:v>-0.36707236062741039</c:v>
                </c:pt>
                <c:pt idx="125">
                  <c:v>-0.46926694073036079</c:v>
                </c:pt>
                <c:pt idx="126">
                  <c:v>-0.57563194081733149</c:v>
                </c:pt>
                <c:pt idx="127">
                  <c:v>-0.68616726640717896</c:v>
                </c:pt>
                <c:pt idx="128">
                  <c:v>-0.80087281931642562</c:v>
                </c:pt>
                <c:pt idx="129">
                  <c:v>-0.91974849765552935</c:v>
                </c:pt>
                <c:pt idx="130">
                  <c:v>-1.0427941958318681</c:v>
                </c:pt>
                <c:pt idx="131">
                  <c:v>-1.1700098045482472</c:v>
                </c:pt>
                <c:pt idx="132">
                  <c:v>-1.3013952108036466</c:v>
                </c:pt>
                <c:pt idx="133">
                  <c:v>-1.4369502978924726</c:v>
                </c:pt>
                <c:pt idx="134">
                  <c:v>-1.5766749454067992</c:v>
                </c:pt>
                <c:pt idx="135">
                  <c:v>-1.7205690292333806</c:v>
                </c:pt>
                <c:pt idx="136">
                  <c:v>-1.8686324215566372</c:v>
                </c:pt>
                <c:pt idx="137">
                  <c:v>-2.0208649908579108</c:v>
                </c:pt>
                <c:pt idx="138">
                  <c:v>-2.1772666019124767</c:v>
                </c:pt>
                <c:pt idx="139">
                  <c:v>-2.3378371157962627</c:v>
                </c:pt>
                <c:pt idx="140">
                  <c:v>-2.5025763898798763</c:v>
                </c:pt>
                <c:pt idx="141">
                  <c:v>-2.6714842778301002</c:v>
                </c:pt>
                <c:pt idx="142">
                  <c:v>-2.8445606296136212</c:v>
                </c:pt>
                <c:pt idx="143">
                  <c:v>-3.0218052914925537</c:v>
                </c:pt>
                <c:pt idx="144">
                  <c:v>-3.2032181060259322</c:v>
                </c:pt>
                <c:pt idx="145">
                  <c:v>-3.3887989120719482</c:v>
                </c:pt>
                <c:pt idx="146">
                  <c:v>-3.5785475447849704</c:v>
                </c:pt>
                <c:pt idx="147">
                  <c:v>-3.7724638356192686</c:v>
                </c:pt>
                <c:pt idx="148">
                  <c:v>-3.9705476123252876</c:v>
                </c:pt>
                <c:pt idx="149">
                  <c:v>-4.1727986989518859</c:v>
                </c:pt>
                <c:pt idx="150">
                  <c:v>-4.3792169158470768</c:v>
                </c:pt>
                <c:pt idx="151">
                  <c:v>-4.5898020796572903</c:v>
                </c:pt>
                <c:pt idx="152">
                  <c:v>-4.8045540033273655</c:v>
                </c:pt>
                <c:pt idx="153">
                  <c:v>-5.0234724960990631</c:v>
                </c:pt>
                <c:pt idx="154">
                  <c:v>-5.2465573635170308</c:v>
                </c:pt>
                <c:pt idx="155">
                  <c:v>-5.4738084074213464</c:v>
                </c:pt>
                <c:pt idx="156">
                  <c:v>-5.7052254259542288</c:v>
                </c:pt>
                <c:pt idx="157">
                  <c:v>-5.9408082135555649</c:v>
                </c:pt>
                <c:pt idx="158">
                  <c:v>-6.1805565609658899</c:v>
                </c:pt>
                <c:pt idx="159">
                  <c:v>-6.4244702552249002</c:v>
                </c:pt>
                <c:pt idx="160">
                  <c:v>-6.6725490796729394</c:v>
                </c:pt>
                <c:pt idx="161">
                  <c:v>-6.9247928139502584</c:v>
                </c:pt>
                <c:pt idx="162">
                  <c:v>-7.1812012339977587</c:v>
                </c:pt>
                <c:pt idx="163">
                  <c:v>-7.4417741120577352</c:v>
                </c:pt>
                <c:pt idx="164">
                  <c:v>-7.7065112166723919</c:v>
                </c:pt>
                <c:pt idx="165">
                  <c:v>-7.9754123126838339</c:v>
                </c:pt>
                <c:pt idx="166">
                  <c:v>-8.2484771612378047</c:v>
                </c:pt>
                <c:pt idx="167">
                  <c:v>-8.5257055197814413</c:v>
                </c:pt>
                <c:pt idx="168">
                  <c:v>-8.8070971420610427</c:v>
                </c:pt>
                <c:pt idx="169">
                  <c:v>-9.0926517781272835</c:v>
                </c:pt>
                <c:pt idx="170">
                  <c:v>-9.3823691743322399</c:v>
                </c:pt>
                <c:pt idx="171">
                  <c:v>-9.6762490733301316</c:v>
                </c:pt>
                <c:pt idx="172">
                  <c:v>-9.9742912140780611</c:v>
                </c:pt>
                <c:pt idx="173">
                  <c:v>-10.276495331835285</c:v>
                </c:pt>
                <c:pt idx="174">
                  <c:v>-10.582861158166175</c:v>
                </c:pt>
                <c:pt idx="175">
                  <c:v>-10.893388420935015</c:v>
                </c:pt>
                <c:pt idx="176">
                  <c:v>-11.208076844311961</c:v>
                </c:pt>
                <c:pt idx="177">
                  <c:v>-11.526926148770801</c:v>
                </c:pt>
                <c:pt idx="178">
                  <c:v>-11.849936051089712</c:v>
                </c:pt>
                <c:pt idx="179">
                  <c:v>-12.177106264349748</c:v>
                </c:pt>
                <c:pt idx="180">
                  <c:v>-12.508436497937105</c:v>
                </c:pt>
                <c:pt idx="181">
                  <c:v>-12.843926457543837</c:v>
                </c:pt>
                <c:pt idx="182">
                  <c:v>-13.183575845165651</c:v>
                </c:pt>
                <c:pt idx="183">
                  <c:v>-13.527384359104108</c:v>
                </c:pt>
                <c:pt idx="184">
                  <c:v>-13.875351693965914</c:v>
                </c:pt>
                <c:pt idx="185">
                  <c:v>-14.227477540664385</c:v>
                </c:pt>
                <c:pt idx="186">
                  <c:v>-14.583761586419456</c:v>
                </c:pt>
                <c:pt idx="187">
                  <c:v>-14.944203514755449</c:v>
                </c:pt>
                <c:pt idx="188">
                  <c:v>-15.308803005506292</c:v>
                </c:pt>
                <c:pt idx="189">
                  <c:v>-15.677559734809535</c:v>
                </c:pt>
                <c:pt idx="190">
                  <c:v>-16.050473375113089</c:v>
                </c:pt>
                <c:pt idx="191">
                  <c:v>-16.42754359517</c:v>
                </c:pt>
                <c:pt idx="192">
                  <c:v>-16.808770060042892</c:v>
                </c:pt>
                <c:pt idx="193">
                  <c:v>-17.194152431101791</c:v>
                </c:pt>
                <c:pt idx="194">
                  <c:v>-17.583690366024801</c:v>
                </c:pt>
                <c:pt idx="195">
                  <c:v>-17.977383518799648</c:v>
                </c:pt>
                <c:pt idx="196">
                  <c:v>-18.375231539723668</c:v>
                </c:pt>
                <c:pt idx="197">
                  <c:v>-18.777234075400798</c:v>
                </c:pt>
                <c:pt idx="198">
                  <c:v>-19.183390768747586</c:v>
                </c:pt>
                <c:pt idx="199">
                  <c:v>-19.593701258990158</c:v>
                </c:pt>
                <c:pt idx="200">
                  <c:v>-20.008165181662775</c:v>
                </c:pt>
                <c:pt idx="201">
                  <c:v>-20.426782168613023</c:v>
                </c:pt>
                <c:pt idx="202">
                  <c:v>-20.849551847998839</c:v>
                </c:pt>
                <c:pt idx="203">
                  <c:v>-21.276473844287025</c:v>
                </c:pt>
                <c:pt idx="204">
                  <c:v>-21.70754777825994</c:v>
                </c:pt>
                <c:pt idx="205">
                  <c:v>-22.142773267008813</c:v>
                </c:pt>
                <c:pt idx="206">
                  <c:v>-22.582149923938964</c:v>
                </c:pt>
                <c:pt idx="207">
                  <c:v>-23.025677358768277</c:v>
                </c:pt>
                <c:pt idx="208">
                  <c:v>-23.4733551775265</c:v>
                </c:pt>
                <c:pt idx="209">
                  <c:v>-23.925182982556706</c:v>
                </c:pt>
                <c:pt idx="210">
                  <c:v>-24.381160372517545</c:v>
                </c:pt>
                <c:pt idx="211">
                  <c:v>-24.841286942379504</c:v>
                </c:pt>
                <c:pt idx="212">
                  <c:v>-25.305562283429399</c:v>
                </c:pt>
                <c:pt idx="213">
                  <c:v>-25.773985983268123</c:v>
                </c:pt>
                <c:pt idx="214">
                  <c:v>-26.246557625811388</c:v>
                </c:pt>
                <c:pt idx="215">
                  <c:v>-26.723276791289749</c:v>
                </c:pt>
                <c:pt idx="216">
                  <c:v>-27.204143056251556</c:v>
                </c:pt>
                <c:pt idx="217">
                  <c:v>-27.689155993560743</c:v>
                </c:pt>
                <c:pt idx="218">
                  <c:v>-28.178315172397571</c:v>
                </c:pt>
                <c:pt idx="219">
                  <c:v>-28.671620158257856</c:v>
                </c:pt>
                <c:pt idx="220">
                  <c:v>-29.169070512958214</c:v>
                </c:pt>
                <c:pt idx="221">
                  <c:v>-29.670665794630104</c:v>
                </c:pt>
                <c:pt idx="222">
                  <c:v>-30.176405557725019</c:v>
                </c:pt>
                <c:pt idx="223">
                  <c:v>-30.686289353011524</c:v>
                </c:pt>
                <c:pt idx="224">
                  <c:v>-31.200316727578979</c:v>
                </c:pt>
                <c:pt idx="225">
                  <c:v>-31.718487224834561</c:v>
                </c:pt>
                <c:pt idx="226">
                  <c:v>-32.240800384506976</c:v>
                </c:pt>
                <c:pt idx="227">
                  <c:v>-32.767255742642007</c:v>
                </c:pt>
                <c:pt idx="228">
                  <c:v>-33.297852831609973</c:v>
                </c:pt>
                <c:pt idx="229">
                  <c:v>-33.832591180099719</c:v>
                </c:pt>
                <c:pt idx="230">
                  <c:v>-34.371470313122423</c:v>
                </c:pt>
                <c:pt idx="231">
                  <c:v>-34.914489752010759</c:v>
                </c:pt>
                <c:pt idx="232">
                  <c:v>-35.461649014420473</c:v>
                </c:pt>
                <c:pt idx="233">
                  <c:v>-36.012947614328837</c:v>
                </c:pt>
                <c:pt idx="234">
                  <c:v>-36.568385062036903</c:v>
                </c:pt>
                <c:pt idx="235">
                  <c:v>-37.127960864170248</c:v>
                </c:pt>
                <c:pt idx="236">
                  <c:v>-37.691674523676014</c:v>
                </c:pt>
                <c:pt idx="237">
                  <c:v>-38.259525539829561</c:v>
                </c:pt>
                <c:pt idx="238">
                  <c:v>-38.831513408227828</c:v>
                </c:pt>
                <c:pt idx="239">
                  <c:v>-39.407637620794496</c:v>
                </c:pt>
                <c:pt idx="240">
                  <c:v>-39.987897665779286</c:v>
                </c:pt>
                <c:pt idx="241">
                  <c:v>-40.572293027757922</c:v>
                </c:pt>
                <c:pt idx="242">
                  <c:v>-41.160823187632886</c:v>
                </c:pt>
                <c:pt idx="243">
                  <c:v>-41.753487622632704</c:v>
                </c:pt>
                <c:pt idx="244">
                  <c:v>-42.350285806316386</c:v>
                </c:pt>
                <c:pt idx="245">
                  <c:v>-42.95121720856821</c:v>
                </c:pt>
                <c:pt idx="246">
                  <c:v>-43.556281295602965</c:v>
                </c:pt>
                <c:pt idx="247">
                  <c:v>-44.165477529963674</c:v>
                </c:pt>
                <c:pt idx="248">
                  <c:v>-44.778805370522392</c:v>
                </c:pt>
                <c:pt idx="249">
                  <c:v>-45.396264272482384</c:v>
                </c:pt>
                <c:pt idx="250">
                  <c:v>-46.017853687376693</c:v>
                </c:pt>
                <c:pt idx="251">
                  <c:v>-46.643573063070349</c:v>
                </c:pt>
                <c:pt idx="252">
                  <c:v>-47.273421843758108</c:v>
                </c:pt>
                <c:pt idx="253">
                  <c:v>-47.907399469968979</c:v>
                </c:pt>
                <c:pt idx="254">
                  <c:v>-48.545505378562446</c:v>
                </c:pt>
                <c:pt idx="255">
                  <c:v>-49.187739002731497</c:v>
                </c:pt>
                <c:pt idx="256">
                  <c:v>-49.834099772003313</c:v>
                </c:pt>
                <c:pt idx="257">
                  <c:v>-50.484587112239346</c:v>
                </c:pt>
                <c:pt idx="258">
                  <c:v>-51.139200445633001</c:v>
                </c:pt>
                <c:pt idx="259">
                  <c:v>-51.797939190716406</c:v>
                </c:pt>
                <c:pt idx="260">
                  <c:v>-52.460802762355158</c:v>
                </c:pt>
                <c:pt idx="261">
                  <c:v>-53.127790571751319</c:v>
                </c:pt>
                <c:pt idx="262">
                  <c:v>-53.79890202644193</c:v>
                </c:pt>
                <c:pt idx="263">
                  <c:v>-54.474136530304243</c:v>
                </c:pt>
                <c:pt idx="264">
                  <c:v>-55.153493483550449</c:v>
                </c:pt>
                <c:pt idx="265">
                  <c:v>-55.836972282732951</c:v>
                </c:pt>
                <c:pt idx="266">
                  <c:v>-56.524572320741377</c:v>
                </c:pt>
                <c:pt idx="267">
                  <c:v>-57.216292986805527</c:v>
                </c:pt>
                <c:pt idx="268">
                  <c:v>-57.912133666493922</c:v>
                </c:pt>
                <c:pt idx="269">
                  <c:v>-58.612093741716038</c:v>
                </c:pt>
                <c:pt idx="270">
                  <c:v>-59.316172590723724</c:v>
                </c:pt>
                <c:pt idx="271">
                  <c:v>-60.024369588107611</c:v>
                </c:pt>
                <c:pt idx="272">
                  <c:v>-60.736684104801469</c:v>
                </c:pt>
                <c:pt idx="273">
                  <c:v>-61.453115508082249</c:v>
                </c:pt>
                <c:pt idx="274">
                  <c:v>-62.173663161570083</c:v>
                </c:pt>
                <c:pt idx="275">
                  <c:v>-62.89832642522606</c:v>
                </c:pt>
                <c:pt idx="276">
                  <c:v>-63.627104655360419</c:v>
                </c:pt>
                <c:pt idx="277">
                  <c:v>-64.359997204622815</c:v>
                </c:pt>
                <c:pt idx="278">
                  <c:v>-65.097003422013572</c:v>
                </c:pt>
                <c:pt idx="279">
                  <c:v>-65.838122652873963</c:v>
                </c:pt>
                <c:pt idx="280">
                  <c:v>-66.583354238895879</c:v>
                </c:pt>
                <c:pt idx="281">
                  <c:v>-67.332697518115907</c:v>
                </c:pt>
                <c:pt idx="282">
                  <c:v>-68.086151824918304</c:v>
                </c:pt>
                <c:pt idx="283">
                  <c:v>-68.843716490038645</c:v>
                </c:pt>
                <c:pt idx="284">
                  <c:v>-69.605390840557263</c:v>
                </c:pt>
                <c:pt idx="285">
                  <c:v>-70.371174199907287</c:v>
                </c:pt>
                <c:pt idx="286">
                  <c:v>-71.141065887870383</c:v>
                </c:pt>
                <c:pt idx="287">
                  <c:v>-71.915065220578683</c:v>
                </c:pt>
                <c:pt idx="288">
                  <c:v>-72.693171510516578</c:v>
                </c:pt>
                <c:pt idx="289">
                  <c:v>-73.475384066519794</c:v>
                </c:pt>
                <c:pt idx="290">
                  <c:v>-74.261702193776998</c:v>
                </c:pt>
                <c:pt idx="291">
                  <c:v>-75.052125193830392</c:v>
                </c:pt>
                <c:pt idx="292">
                  <c:v>-75.846652364574382</c:v>
                </c:pt>
                <c:pt idx="293">
                  <c:v>-76.645283000259965</c:v>
                </c:pt>
                <c:pt idx="294">
                  <c:v>-77.448016391490981</c:v>
                </c:pt>
                <c:pt idx="295">
                  <c:v>-78.254851825227973</c:v>
                </c:pt>
                <c:pt idx="296">
                  <c:v>-79.065788584788763</c:v>
                </c:pt>
                <c:pt idx="297">
                  <c:v>-79.880825949846255</c:v>
                </c:pt>
                <c:pt idx="298">
                  <c:v>-80.699963196432364</c:v>
                </c:pt>
                <c:pt idx="299">
                  <c:v>-81.523199596936919</c:v>
                </c:pt>
                <c:pt idx="300">
                  <c:v>-82.350534420107238</c:v>
                </c:pt>
                <c:pt idx="301">
                  <c:v>-83.181966931051662</c:v>
                </c:pt>
                <c:pt idx="302">
                  <c:v>-84.017496391240371</c:v>
                </c:pt>
                <c:pt idx="303">
                  <c:v>-84.857122058498703</c:v>
                </c:pt>
                <c:pt idx="304">
                  <c:v>-85.70084318702051</c:v>
                </c:pt>
                <c:pt idx="305">
                  <c:v>-86.54865902735699</c:v>
                </c:pt>
                <c:pt idx="306">
                  <c:v>-87.400568826423466</c:v>
                </c:pt>
                <c:pt idx="307">
                  <c:v>-88.256571827498533</c:v>
                </c:pt>
                <c:pt idx="308">
                  <c:v>-89.116667270226401</c:v>
                </c:pt>
                <c:pt idx="309">
                  <c:v>-89.980854390613786</c:v>
                </c:pt>
                <c:pt idx="310">
                  <c:v>-90.849132421035279</c:v>
                </c:pt>
                <c:pt idx="311">
                  <c:v>-91.721500590229525</c:v>
                </c:pt>
                <c:pt idx="312">
                  <c:v>-92.597958123302917</c:v>
                </c:pt>
                <c:pt idx="313">
                  <c:v>-93.478504241730505</c:v>
                </c:pt>
                <c:pt idx="314">
                  <c:v>-94.363138163353554</c:v>
                </c:pt>
                <c:pt idx="315">
                  <c:v>-95.25185910238342</c:v>
                </c:pt>
                <c:pt idx="316">
                  <c:v>-96.144666269401455</c:v>
                </c:pt>
                <c:pt idx="317">
                  <c:v>-97.041558871359115</c:v>
                </c:pt>
                <c:pt idx="318">
                  <c:v>-97.942536111577851</c:v>
                </c:pt>
                <c:pt idx="319">
                  <c:v>-98.847597189752165</c:v>
                </c:pt>
                <c:pt idx="320">
                  <c:v>-99.756741301948082</c:v>
                </c:pt>
                <c:pt idx="321">
                  <c:v>-100.66996764060612</c:v>
                </c:pt>
                <c:pt idx="322">
                  <c:v>-101.58727539454063</c:v>
                </c:pt>
                <c:pt idx="323">
                  <c:v>-102.50866374893818</c:v>
                </c:pt>
                <c:pt idx="324">
                  <c:v>-103.43413188536212</c:v>
                </c:pt>
                <c:pt idx="325">
                  <c:v>-104.36367898175332</c:v>
                </c:pt>
                <c:pt idx="326">
                  <c:v>-105.29730421242864</c:v>
                </c:pt>
                <c:pt idx="327">
                  <c:v>-106.23500674808096</c:v>
                </c:pt>
                <c:pt idx="328">
                  <c:v>-107.17678575578289</c:v>
                </c:pt>
                <c:pt idx="329">
                  <c:v>-108.12264039898605</c:v>
                </c:pt>
                <c:pt idx="330">
                  <c:v>-109.07256983752103</c:v>
                </c:pt>
                <c:pt idx="331">
                  <c:v>-110.02657322759968</c:v>
                </c:pt>
                <c:pt idx="332">
                  <c:v>-110.98464972181434</c:v>
                </c:pt>
                <c:pt idx="333">
                  <c:v>-111.94679846914006</c:v>
                </c:pt>
                <c:pt idx="334">
                  <c:v>-112.91301861493534</c:v>
                </c:pt>
                <c:pt idx="335">
                  <c:v>-113.88330930094071</c:v>
                </c:pt>
                <c:pt idx="336">
                  <c:v>-114.85766966528088</c:v>
                </c:pt>
                <c:pt idx="337">
                  <c:v>-115.83609884246702</c:v>
                </c:pt>
                <c:pt idx="338">
                  <c:v>-116.81859596339534</c:v>
                </c:pt>
                <c:pt idx="339">
                  <c:v>-117.80516015534837</c:v>
                </c:pt>
                <c:pt idx="340">
                  <c:v>-118.79579054199665</c:v>
                </c:pt>
                <c:pt idx="341">
                  <c:v>-119.79048624339799</c:v>
                </c:pt>
                <c:pt idx="342">
                  <c:v>-120.78924637600029</c:v>
                </c:pt>
                <c:pt idx="343">
                  <c:v>-121.79207005264097</c:v>
                </c:pt>
                <c:pt idx="344">
                  <c:v>-122.79895638254604</c:v>
                </c:pt>
                <c:pt idx="345">
                  <c:v>-123.80990447133551</c:v>
                </c:pt>
                <c:pt idx="346">
                  <c:v>-124.82491342102036</c:v>
                </c:pt>
                <c:pt idx="347">
                  <c:v>-125.84398233000313</c:v>
                </c:pt>
                <c:pt idx="348">
                  <c:v>-126.86711029308263</c:v>
                </c:pt>
                <c:pt idx="349">
                  <c:v>-127.89429640144999</c:v>
                </c:pt>
                <c:pt idx="350">
                  <c:v>-128.92553974269262</c:v>
                </c:pt>
                <c:pt idx="351">
                  <c:v>-129.96083940079325</c:v>
                </c:pt>
                <c:pt idx="352">
                  <c:v>-131.00019445613373</c:v>
                </c:pt>
                <c:pt idx="353">
                  <c:v>-132.04360398548994</c:v>
                </c:pt>
                <c:pt idx="354">
                  <c:v>-133.09106706204051</c:v>
                </c:pt>
                <c:pt idx="355">
                  <c:v>-134.14258275535954</c:v>
                </c:pt>
                <c:pt idx="356">
                  <c:v>-135.19815013142403</c:v>
                </c:pt>
                <c:pt idx="357">
                  <c:v>-136.25776825261156</c:v>
                </c:pt>
                <c:pt idx="358">
                  <c:v>-137.32143617770035</c:v>
                </c:pt>
                <c:pt idx="359">
                  <c:v>-138.38915296187224</c:v>
                </c:pt>
                <c:pt idx="360">
                  <c:v>-139.46091765671275</c:v>
                </c:pt>
                <c:pt idx="361">
                  <c:v>-140.53672931021165</c:v>
                </c:pt>
                <c:pt idx="362">
                  <c:v>-141.61658696676315</c:v>
                </c:pt>
                <c:pt idx="363">
                  <c:v>-142.70048966716882</c:v>
                </c:pt>
                <c:pt idx="364">
                  <c:v>-143.78843644863676</c:v>
                </c:pt>
                <c:pt idx="365">
                  <c:v>-144.88042634478174</c:v>
                </c:pt>
                <c:pt idx="366">
                  <c:v>-145.97645838562963</c:v>
                </c:pt>
                <c:pt idx="367">
                  <c:v>-147.07653159761276</c:v>
                </c:pt>
                <c:pt idx="368">
                  <c:v>-148.18064500357545</c:v>
                </c:pt>
                <c:pt idx="369">
                  <c:v>-149.28879762277379</c:v>
                </c:pt>
                <c:pt idx="370">
                  <c:v>-150.40098847087486</c:v>
                </c:pt>
                <c:pt idx="371">
                  <c:v>-151.51721655995996</c:v>
                </c:pt>
                <c:pt idx="372">
                  <c:v>-152.63748089852285</c:v>
                </c:pt>
                <c:pt idx="373">
                  <c:v>-153.76178049147288</c:v>
                </c:pt>
                <c:pt idx="374">
                  <c:v>-154.8901143401342</c:v>
                </c:pt>
                <c:pt idx="375">
                  <c:v>-156.02248144224876</c:v>
                </c:pt>
                <c:pt idx="376">
                  <c:v>-157.15888079197561</c:v>
                </c:pt>
                <c:pt idx="377">
                  <c:v>-158.2993113798907</c:v>
                </c:pt>
                <c:pt idx="378">
                  <c:v>-159.44377219299167</c:v>
                </c:pt>
                <c:pt idx="379">
                  <c:v>-160.59226221469314</c:v>
                </c:pt>
                <c:pt idx="380">
                  <c:v>-161.74478042483273</c:v>
                </c:pt>
                <c:pt idx="381">
                  <c:v>-162.9013257996711</c:v>
                </c:pt>
                <c:pt idx="382">
                  <c:v>-164.06189731188894</c:v>
                </c:pt>
                <c:pt idx="383">
                  <c:v>-165.22649393059143</c:v>
                </c:pt>
                <c:pt idx="384">
                  <c:v>-166.39511462131054</c:v>
                </c:pt>
                <c:pt idx="385">
                  <c:v>-167.56775834600123</c:v>
                </c:pt>
                <c:pt idx="386">
                  <c:v>-168.74442406304593</c:v>
                </c:pt>
                <c:pt idx="387">
                  <c:v>-169.92511072725537</c:v>
                </c:pt>
                <c:pt idx="388">
                  <c:v>-171.10981728986619</c:v>
                </c:pt>
                <c:pt idx="389">
                  <c:v>-172.29854269854715</c:v>
                </c:pt>
                <c:pt idx="390">
                  <c:v>-173.49128589739436</c:v>
                </c:pt>
                <c:pt idx="391">
                  <c:v>-174.68804582693741</c:v>
                </c:pt>
                <c:pt idx="392">
                  <c:v>-175.88882142413871</c:v>
                </c:pt>
                <c:pt idx="393">
                  <c:v>-177.09361162238955</c:v>
                </c:pt>
                <c:pt idx="394">
                  <c:v>-178.3024153515185</c:v>
                </c:pt>
                <c:pt idx="395">
                  <c:v>-179.51523153778896</c:v>
                </c:pt>
                <c:pt idx="396">
                  <c:v>-180.73205910390016</c:v>
                </c:pt>
                <c:pt idx="397">
                  <c:v>-181.9528969689855</c:v>
                </c:pt>
                <c:pt idx="398">
                  <c:v>-183.17774404862001</c:v>
                </c:pt>
                <c:pt idx="399">
                  <c:v>-184.40659925481521</c:v>
                </c:pt>
                <c:pt idx="400">
                  <c:v>-185.63946149602276</c:v>
                </c:pt>
                <c:pt idx="401">
                  <c:v>-186.87632967713532</c:v>
                </c:pt>
                <c:pt idx="402">
                  <c:v>-188.11720269948717</c:v>
                </c:pt>
                <c:pt idx="403">
                  <c:v>-189.3620794608542</c:v>
                </c:pt>
                <c:pt idx="404">
                  <c:v>-190.61095885545782</c:v>
                </c:pt>
                <c:pt idx="405">
                  <c:v>-191.86383977396176</c:v>
                </c:pt>
                <c:pt idx="406">
                  <c:v>-193.12072110347819</c:v>
                </c:pt>
                <c:pt idx="407">
                  <c:v>-194.38160172756244</c:v>
                </c:pt>
                <c:pt idx="408">
                  <c:v>-195.64648052622121</c:v>
                </c:pt>
                <c:pt idx="409">
                  <c:v>-196.91535637590584</c:v>
                </c:pt>
                <c:pt idx="410">
                  <c:v>-198.18822814952046</c:v>
                </c:pt>
                <c:pt idx="411">
                  <c:v>-199.46509471641929</c:v>
                </c:pt>
                <c:pt idx="412">
                  <c:v>-200.74595494240467</c:v>
                </c:pt>
                <c:pt idx="413">
                  <c:v>-202.03080768973575</c:v>
                </c:pt>
                <c:pt idx="414">
                  <c:v>-203.31965181712442</c:v>
                </c:pt>
                <c:pt idx="415">
                  <c:v>-204.61248617973473</c:v>
                </c:pt>
                <c:pt idx="416">
                  <c:v>-205.90930962918881</c:v>
                </c:pt>
                <c:pt idx="417">
                  <c:v>-207.21012101356541</c:v>
                </c:pt>
                <c:pt idx="418">
                  <c:v>-208.5149191773983</c:v>
                </c:pt>
                <c:pt idx="419">
                  <c:v>-209.82370296168466</c:v>
                </c:pt>
                <c:pt idx="420">
                  <c:v>-211.13647120387591</c:v>
                </c:pt>
                <c:pt idx="421">
                  <c:v>-212.45322273788693</c:v>
                </c:pt>
                <c:pt idx="422">
                  <c:v>-213.77395639409653</c:v>
                </c:pt>
                <c:pt idx="423">
                  <c:v>-215.09867099934164</c:v>
                </c:pt>
                <c:pt idx="424">
                  <c:v>-216.42736537692772</c:v>
                </c:pt>
                <c:pt idx="425">
                  <c:v>-217.7600383466206</c:v>
                </c:pt>
                <c:pt idx="426">
                  <c:v>-219.09668872465602</c:v>
                </c:pt>
                <c:pt idx="427">
                  <c:v>-220.43731532373545</c:v>
                </c:pt>
                <c:pt idx="428">
                  <c:v>-221.78191695302647</c:v>
                </c:pt>
                <c:pt idx="429">
                  <c:v>-223.13049241816901</c:v>
                </c:pt>
                <c:pt idx="430">
                  <c:v>-224.48304052127079</c:v>
                </c:pt>
                <c:pt idx="431">
                  <c:v>-225.83956006091103</c:v>
                </c:pt>
                <c:pt idx="432">
                  <c:v>-227.20004983214338</c:v>
                </c:pt>
                <c:pt idx="433">
                  <c:v>-228.56450862649172</c:v>
                </c:pt>
                <c:pt idx="434">
                  <c:v>-229.93293523195794</c:v>
                </c:pt>
                <c:pt idx="435">
                  <c:v>-231.30532843301475</c:v>
                </c:pt>
                <c:pt idx="436">
                  <c:v>-232.68168701061694</c:v>
                </c:pt>
                <c:pt idx="437">
                  <c:v>-234.06200974219217</c:v>
                </c:pt>
                <c:pt idx="438">
                  <c:v>-235.44629540165013</c:v>
                </c:pt>
                <c:pt idx="439">
                  <c:v>-236.83454275937873</c:v>
                </c:pt>
                <c:pt idx="440">
                  <c:v>-238.22675058224786</c:v>
                </c:pt>
                <c:pt idx="441">
                  <c:v>-239.62291763360932</c:v>
                </c:pt>
                <c:pt idx="442">
                  <c:v>-241.0230426732962</c:v>
                </c:pt>
                <c:pt idx="443">
                  <c:v>-242.42712445762868</c:v>
                </c:pt>
                <c:pt idx="444">
                  <c:v>-243.83516173941052</c:v>
                </c:pt>
                <c:pt idx="445">
                  <c:v>-245.24715326793176</c:v>
                </c:pt>
                <c:pt idx="446">
                  <c:v>-246.66309778897281</c:v>
                </c:pt>
                <c:pt idx="447">
                  <c:v>-248.0829940447988</c:v>
                </c:pt>
                <c:pt idx="448">
                  <c:v>-249.50684077416668</c:v>
                </c:pt>
                <c:pt idx="449">
                  <c:v>-250.93463671232502</c:v>
                </c:pt>
                <c:pt idx="450">
                  <c:v>-252.36638059101259</c:v>
                </c:pt>
                <c:pt idx="451">
                  <c:v>-253.80207113846421</c:v>
                </c:pt>
                <c:pt idx="452">
                  <c:v>-255.24170707940419</c:v>
                </c:pt>
                <c:pt idx="453">
                  <c:v>-256.68528713505822</c:v>
                </c:pt>
                <c:pt idx="454">
                  <c:v>-258.13281002314358</c:v>
                </c:pt>
                <c:pt idx="455">
                  <c:v>-259.58427445787822</c:v>
                </c:pt>
                <c:pt idx="456">
                  <c:v>-261.03967914997776</c:v>
                </c:pt>
                <c:pt idx="457">
                  <c:v>-262.49902280665907</c:v>
                </c:pt>
                <c:pt idx="458">
                  <c:v>-263.9623041316375</c:v>
                </c:pt>
                <c:pt idx="459">
                  <c:v>-265.42952182513415</c:v>
                </c:pt>
                <c:pt idx="460">
                  <c:v>-266.9006745838708</c:v>
                </c:pt>
                <c:pt idx="461">
                  <c:v>-268.3757611010758</c:v>
                </c:pt>
                <c:pt idx="462">
                  <c:v>-269.85478006648111</c:v>
                </c:pt>
                <c:pt idx="463">
                  <c:v>-271.33773016632819</c:v>
                </c:pt>
                <c:pt idx="464">
                  <c:v>-272.82461008336594</c:v>
                </c:pt>
                <c:pt idx="465">
                  <c:v>-274.31541849684908</c:v>
                </c:pt>
                <c:pt idx="466">
                  <c:v>-275.81015408254842</c:v>
                </c:pt>
                <c:pt idx="467">
                  <c:v>-277.30881551274251</c:v>
                </c:pt>
                <c:pt idx="468">
                  <c:v>-278.81140145622498</c:v>
                </c:pt>
                <c:pt idx="469">
                  <c:v>-280.31791057830003</c:v>
                </c:pt>
                <c:pt idx="470">
                  <c:v>-281.82834154079183</c:v>
                </c:pt>
                <c:pt idx="471">
                  <c:v>-283.34269300203641</c:v>
                </c:pt>
                <c:pt idx="472">
                  <c:v>-284.86096361689124</c:v>
                </c:pt>
                <c:pt idx="473">
                  <c:v>-286.38315203672926</c:v>
                </c:pt>
                <c:pt idx="474">
                  <c:v>-287.90925690944573</c:v>
                </c:pt>
                <c:pt idx="475">
                  <c:v>-289.43927687945541</c:v>
                </c:pt>
                <c:pt idx="476">
                  <c:v>-290.97321058769637</c:v>
                </c:pt>
                <c:pt idx="477">
                  <c:v>-292.51105667162994</c:v>
                </c:pt>
                <c:pt idx="478">
                  <c:v>-294.05281376524272</c:v>
                </c:pt>
                <c:pt idx="479">
                  <c:v>-295.59848049904718</c:v>
                </c:pt>
                <c:pt idx="480">
                  <c:v>-297.148055500081</c:v>
                </c:pt>
                <c:pt idx="481">
                  <c:v>-298.70153739191403</c:v>
                </c:pt>
                <c:pt idx="482">
                  <c:v>-300.25892479464181</c:v>
                </c:pt>
                <c:pt idx="483">
                  <c:v>-301.82021632489506</c:v>
                </c:pt>
                <c:pt idx="484">
                  <c:v>-303.38541059583184</c:v>
                </c:pt>
                <c:pt idx="485">
                  <c:v>-304.95450621714741</c:v>
                </c:pt>
                <c:pt idx="486">
                  <c:v>-306.52750179506904</c:v>
                </c:pt>
                <c:pt idx="487">
                  <c:v>-308.10439593236117</c:v>
                </c:pt>
                <c:pt idx="488">
                  <c:v>-309.68518722832533</c:v>
                </c:pt>
                <c:pt idx="489">
                  <c:v>-311.26987427880096</c:v>
                </c:pt>
                <c:pt idx="490">
                  <c:v>-312.85845567616707</c:v>
                </c:pt>
                <c:pt idx="491">
                  <c:v>-314.45093000934344</c:v>
                </c:pt>
                <c:pt idx="492">
                  <c:v>-316.04729586379165</c:v>
                </c:pt>
                <c:pt idx="493">
                  <c:v>-317.64755182151691</c:v>
                </c:pt>
                <c:pt idx="494">
                  <c:v>-319.25169646107008</c:v>
                </c:pt>
                <c:pt idx="495">
                  <c:v>-320.85972835754433</c:v>
                </c:pt>
                <c:pt idx="496">
                  <c:v>-322.47164608258407</c:v>
                </c:pt>
                <c:pt idx="497">
                  <c:v>-324.08744820438</c:v>
                </c:pt>
                <c:pt idx="498">
                  <c:v>-325.70713328767266</c:v>
                </c:pt>
                <c:pt idx="499">
                  <c:v>-327.33069989375377</c:v>
                </c:pt>
                <c:pt idx="500">
                  <c:v>-328.95814658046589</c:v>
                </c:pt>
                <c:pt idx="501">
                  <c:v>-330.58947190220726</c:v>
                </c:pt>
                <c:pt idx="502">
                  <c:v>-332.22467440992989</c:v>
                </c:pt>
                <c:pt idx="503">
                  <c:v>-333.86375265114123</c:v>
                </c:pt>
                <c:pt idx="504">
                  <c:v>-335.50670516990732</c:v>
                </c:pt>
                <c:pt idx="505">
                  <c:v>-337.15353050685036</c:v>
                </c:pt>
                <c:pt idx="506">
                  <c:v>-338.80422719915595</c:v>
                </c:pt>
                <c:pt idx="507">
                  <c:v>-340.45879378056799</c:v>
                </c:pt>
                <c:pt idx="508">
                  <c:v>-342.11722878139477</c:v>
                </c:pt>
                <c:pt idx="509">
                  <c:v>-343.77953072850738</c:v>
                </c:pt>
                <c:pt idx="510">
                  <c:v>-345.44569814534174</c:v>
                </c:pt>
                <c:pt idx="511">
                  <c:v>-347.11572955190138</c:v>
                </c:pt>
                <c:pt idx="512">
                  <c:v>-348.78962346475618</c:v>
                </c:pt>
                <c:pt idx="513">
                  <c:v>-350.46737839704741</c:v>
                </c:pt>
                <c:pt idx="514">
                  <c:v>-352.14899285848276</c:v>
                </c:pt>
                <c:pt idx="515">
                  <c:v>-353.83446535534671</c:v>
                </c:pt>
                <c:pt idx="516">
                  <c:v>-355.52379439049349</c:v>
                </c:pt>
                <c:pt idx="517">
                  <c:v>-357.21697846335121</c:v>
                </c:pt>
                <c:pt idx="518">
                  <c:v>-358.91401606992548</c:v>
                </c:pt>
                <c:pt idx="519">
                  <c:v>-360.61490570279864</c:v>
                </c:pt>
                <c:pt idx="520">
                  <c:v>-362.31964585113104</c:v>
                </c:pt>
                <c:pt idx="521">
                  <c:v>-364.02823500066233</c:v>
                </c:pt>
                <c:pt idx="522">
                  <c:v>-365.74067163371456</c:v>
                </c:pt>
                <c:pt idx="523">
                  <c:v>-367.45695422919033</c:v>
                </c:pt>
                <c:pt idx="524">
                  <c:v>-369.1770812625773</c:v>
                </c:pt>
                <c:pt idx="525">
                  <c:v>-370.90105120594927</c:v>
                </c:pt>
                <c:pt idx="526">
                  <c:v>-372.62886252796295</c:v>
                </c:pt>
                <c:pt idx="527">
                  <c:v>-374.3605136938674</c:v>
                </c:pt>
                <c:pt idx="528">
                  <c:v>-376.09600316549734</c:v>
                </c:pt>
                <c:pt idx="529">
                  <c:v>-377.83532940127913</c:v>
                </c:pt>
                <c:pt idx="530">
                  <c:v>-379.57849085623297</c:v>
                </c:pt>
                <c:pt idx="531">
                  <c:v>-381.32548598196848</c:v>
                </c:pt>
                <c:pt idx="532">
                  <c:v>-383.07631322669386</c:v>
                </c:pt>
                <c:pt idx="533">
                  <c:v>-384.83097103521146</c:v>
                </c:pt>
                <c:pt idx="534">
                  <c:v>-386.58945784892109</c:v>
                </c:pt>
                <c:pt idx="535">
                  <c:v>-388.35177210582111</c:v>
                </c:pt>
                <c:pt idx="536">
                  <c:v>-390.11791224051086</c:v>
                </c:pt>
                <c:pt idx="537">
                  <c:v>-391.88787668419235</c:v>
                </c:pt>
                <c:pt idx="538">
                  <c:v>-393.66166386466818</c:v>
                </c:pt>
                <c:pt idx="539">
                  <c:v>-395.43927220634606</c:v>
                </c:pt>
                <c:pt idx="540">
                  <c:v>-397.2207001302404</c:v>
                </c:pt>
                <c:pt idx="541">
                  <c:v>-399.00594605397271</c:v>
                </c:pt>
                <c:pt idx="542">
                  <c:v>-400.79500839177189</c:v>
                </c:pt>
                <c:pt idx="543">
                  <c:v>-402.58788555447939</c:v>
                </c:pt>
                <c:pt idx="544">
                  <c:v>-404.3845759495432</c:v>
                </c:pt>
                <c:pt idx="545">
                  <c:v>-406.18507798103138</c:v>
                </c:pt>
                <c:pt idx="546">
                  <c:v>-407.98939004961852</c:v>
                </c:pt>
                <c:pt idx="547">
                  <c:v>-409.79751055260056</c:v>
                </c:pt>
                <c:pt idx="548">
                  <c:v>-411.60943788388784</c:v>
                </c:pt>
                <c:pt idx="549">
                  <c:v>-413.42517043401091</c:v>
                </c:pt>
                <c:pt idx="550">
                  <c:v>-415.2447065901186</c:v>
                </c:pt>
                <c:pt idx="551">
                  <c:v>-417.06804473598089</c:v>
                </c:pt>
                <c:pt idx="552">
                  <c:v>-418.89518325199373</c:v>
                </c:pt>
                <c:pt idx="553">
                  <c:v>-420.72612051517342</c:v>
                </c:pt>
                <c:pt idx="554">
                  <c:v>-422.56085489916325</c:v>
                </c:pt>
                <c:pt idx="555">
                  <c:v>-424.39938477423658</c:v>
                </c:pt>
                <c:pt idx="556">
                  <c:v>-426.24170850729098</c:v>
                </c:pt>
                <c:pt idx="557">
                  <c:v>-428.0878244618554</c:v>
                </c:pt>
                <c:pt idx="558">
                  <c:v>-429.93773099809363</c:v>
                </c:pt>
                <c:pt idx="559">
                  <c:v>-431.79142647279906</c:v>
                </c:pt>
                <c:pt idx="560">
                  <c:v>-433.64890923939572</c:v>
                </c:pt>
                <c:pt idx="561">
                  <c:v>-435.51017764795137</c:v>
                </c:pt>
                <c:pt idx="562">
                  <c:v>-437.37523004516953</c:v>
                </c:pt>
                <c:pt idx="563">
                  <c:v>-439.2440647743893</c:v>
                </c:pt>
                <c:pt idx="564">
                  <c:v>-441.1166801755877</c:v>
                </c:pt>
                <c:pt idx="565">
                  <c:v>-442.99307458539175</c:v>
                </c:pt>
                <c:pt idx="566">
                  <c:v>-444.87324633706612</c:v>
                </c:pt>
                <c:pt idx="567">
                  <c:v>-446.75719376052319</c:v>
                </c:pt>
                <c:pt idx="568">
                  <c:v>-448.64491518231398</c:v>
                </c:pt>
                <c:pt idx="569">
                  <c:v>-450.53640892564772</c:v>
                </c:pt>
                <c:pt idx="570">
                  <c:v>-452.43167331037654</c:v>
                </c:pt>
                <c:pt idx="571">
                  <c:v>-454.33070665300704</c:v>
                </c:pt>
                <c:pt idx="572">
                  <c:v>-456.2335072666919</c:v>
                </c:pt>
                <c:pt idx="573">
                  <c:v>-458.14007346124089</c:v>
                </c:pt>
                <c:pt idx="574">
                  <c:v>-460.0504035431245</c:v>
                </c:pt>
                <c:pt idx="575">
                  <c:v>-461.96449581545971</c:v>
                </c:pt>
                <c:pt idx="576">
                  <c:v>-463.88234857802775</c:v>
                </c:pt>
                <c:pt idx="577">
                  <c:v>-465.80396012726692</c:v>
                </c:pt>
                <c:pt idx="578">
                  <c:v>-467.72932875628419</c:v>
                </c:pt>
                <c:pt idx="579">
                  <c:v>-469.65845275483792</c:v>
                </c:pt>
                <c:pt idx="580">
                  <c:v>-471.591330409357</c:v>
                </c:pt>
                <c:pt idx="581">
                  <c:v>-473.5279600029329</c:v>
                </c:pt>
                <c:pt idx="582">
                  <c:v>-475.46833981533399</c:v>
                </c:pt>
                <c:pt idx="583">
                  <c:v>-477.41246812298363</c:v>
                </c:pt>
                <c:pt idx="584">
                  <c:v>-479.3603431989838</c:v>
                </c:pt>
                <c:pt idx="585">
                  <c:v>-481.31196331310468</c:v>
                </c:pt>
                <c:pt idx="586">
                  <c:v>-483.26732673179669</c:v>
                </c:pt>
                <c:pt idx="587">
                  <c:v>-485.2264317181756</c:v>
                </c:pt>
                <c:pt idx="588">
                  <c:v>-487.18927653204025</c:v>
                </c:pt>
                <c:pt idx="589">
                  <c:v>-489.15585942986513</c:v>
                </c:pt>
                <c:pt idx="590">
                  <c:v>-491.12617866480434</c:v>
                </c:pt>
                <c:pt idx="591">
                  <c:v>-493.10023248669501</c:v>
                </c:pt>
                <c:pt idx="592">
                  <c:v>-495.07801914205362</c:v>
                </c:pt>
                <c:pt idx="593">
                  <c:v>-497.05953687408481</c:v>
                </c:pt>
                <c:pt idx="594">
                  <c:v>-499.04478392267566</c:v>
                </c:pt>
                <c:pt idx="595">
                  <c:v>-501.03375852440274</c:v>
                </c:pt>
                <c:pt idx="596">
                  <c:v>-503.02645891253059</c:v>
                </c:pt>
                <c:pt idx="597">
                  <c:v>-505.02288331701459</c:v>
                </c:pt>
                <c:pt idx="598">
                  <c:v>-507.02302996450226</c:v>
                </c:pt>
                <c:pt idx="599">
                  <c:v>-509.02689707833395</c:v>
                </c:pt>
                <c:pt idx="600">
                  <c:v>-511.03448287854718</c:v>
                </c:pt>
                <c:pt idx="601">
                  <c:v>-513.04578558187507</c:v>
                </c:pt>
                <c:pt idx="602">
                  <c:v>-515.06080340174753</c:v>
                </c:pt>
                <c:pt idx="603">
                  <c:v>-517.07953454829794</c:v>
                </c:pt>
                <c:pt idx="604">
                  <c:v>-519.10197722835812</c:v>
                </c:pt>
                <c:pt idx="605">
                  <c:v>-521.12812964546504</c:v>
                </c:pt>
                <c:pt idx="606">
                  <c:v>-523.15798999985975</c:v>
                </c:pt>
                <c:pt idx="607">
                  <c:v>-525.19155648848937</c:v>
                </c:pt>
                <c:pt idx="608">
                  <c:v>-527.22882730501021</c:v>
                </c:pt>
                <c:pt idx="609">
                  <c:v>-529.26980063978556</c:v>
                </c:pt>
                <c:pt idx="610">
                  <c:v>-531.31447467989381</c:v>
                </c:pt>
                <c:pt idx="611">
                  <c:v>-533.36284760912224</c:v>
                </c:pt>
                <c:pt idx="612">
                  <c:v>-535.41491760797464</c:v>
                </c:pt>
                <c:pt idx="613">
                  <c:v>-537.47068285367095</c:v>
                </c:pt>
                <c:pt idx="614">
                  <c:v>-539.5301415201485</c:v>
                </c:pt>
                <c:pt idx="615">
                  <c:v>-541.59329177806194</c:v>
                </c:pt>
                <c:pt idx="616">
                  <c:v>-543.66013179478966</c:v>
                </c:pt>
                <c:pt idx="617">
                  <c:v>-545.73065973443124</c:v>
                </c:pt>
                <c:pt idx="618">
                  <c:v>-547.80487375781127</c:v>
                </c:pt>
                <c:pt idx="619">
                  <c:v>-549.88277202247878</c:v>
                </c:pt>
                <c:pt idx="620">
                  <c:v>-551.96435268271</c:v>
                </c:pt>
                <c:pt idx="621">
                  <c:v>-554.04961388951244</c:v>
                </c:pt>
                <c:pt idx="622">
                  <c:v>-556.13855379062284</c:v>
                </c:pt>
                <c:pt idx="623">
                  <c:v>-558.23117053050942</c:v>
                </c:pt>
                <c:pt idx="624">
                  <c:v>-560.32746225037602</c:v>
                </c:pt>
                <c:pt idx="625">
                  <c:v>-562.42742708816138</c:v>
                </c:pt>
                <c:pt idx="626">
                  <c:v>-564.53106317854179</c:v>
                </c:pt>
                <c:pt idx="627">
                  <c:v>-566.63836865293206</c:v>
                </c:pt>
                <c:pt idx="628">
                  <c:v>-568.74934163948819</c:v>
                </c:pt>
                <c:pt idx="629">
                  <c:v>-570.86398026310781</c:v>
                </c:pt>
                <c:pt idx="630">
                  <c:v>-572.98228264543332</c:v>
                </c:pt>
                <c:pt idx="631">
                  <c:v>-575.10424690485218</c:v>
                </c:pt>
                <c:pt idx="632">
                  <c:v>-577.22987115649926</c:v>
                </c:pt>
                <c:pt idx="633">
                  <c:v>-579.35915351225788</c:v>
                </c:pt>
                <c:pt idx="634">
                  <c:v>-581.49209208076206</c:v>
                </c:pt>
                <c:pt idx="635">
                  <c:v>-583.62868496740055</c:v>
                </c:pt>
                <c:pt idx="636">
                  <c:v>-585.76893027431231</c:v>
                </c:pt>
                <c:pt idx="637">
                  <c:v>-587.91282610039423</c:v>
                </c:pt>
                <c:pt idx="638">
                  <c:v>-590.06037054130013</c:v>
                </c:pt>
                <c:pt idx="639">
                  <c:v>-592.21156168944287</c:v>
                </c:pt>
                <c:pt idx="640">
                  <c:v>-594.36639763399603</c:v>
                </c:pt>
                <c:pt idx="641">
                  <c:v>-596.52487646089628</c:v>
                </c:pt>
                <c:pt idx="642">
                  <c:v>-598.68699625284285</c:v>
                </c:pt>
                <c:pt idx="643">
                  <c:v>-600.85275508930295</c:v>
                </c:pt>
                <c:pt idx="644">
                  <c:v>-603.0221510465102</c:v>
                </c:pt>
                <c:pt idx="645">
                  <c:v>-605.19518219746601</c:v>
                </c:pt>
                <c:pt idx="646">
                  <c:v>-607.37184661194658</c:v>
                </c:pt>
                <c:pt idx="647">
                  <c:v>-609.55214235649544</c:v>
                </c:pt>
                <c:pt idx="648">
                  <c:v>-611.73606749443695</c:v>
                </c:pt>
                <c:pt idx="649">
                  <c:v>-613.92362008586679</c:v>
                </c:pt>
                <c:pt idx="650">
                  <c:v>-616.11479818766031</c:v>
                </c:pt>
                <c:pt idx="651">
                  <c:v>-618.30959985347113</c:v>
                </c:pt>
                <c:pt idx="652">
                  <c:v>-620.50802313373731</c:v>
                </c:pt>
                <c:pt idx="653">
                  <c:v>-622.71006607567654</c:v>
                </c:pt>
                <c:pt idx="654">
                  <c:v>-624.91572672329164</c:v>
                </c:pt>
                <c:pt idx="655">
                  <c:v>-627.12500311737426</c:v>
                </c:pt>
                <c:pt idx="656">
                  <c:v>-629.33789329550325</c:v>
                </c:pt>
                <c:pt idx="657">
                  <c:v>-631.55439529204659</c:v>
                </c:pt>
                <c:pt idx="658">
                  <c:v>-633.77450713816472</c:v>
                </c:pt>
                <c:pt idx="659">
                  <c:v>-635.99822686181199</c:v>
                </c:pt>
                <c:pt idx="660">
                  <c:v>-638.22555248773574</c:v>
                </c:pt>
                <c:pt idx="661">
                  <c:v>-640.45648203748488</c:v>
                </c:pt>
                <c:pt idx="662">
                  <c:v>-642.69101352940118</c:v>
                </c:pt>
                <c:pt idx="663">
                  <c:v>-644.92914497863285</c:v>
                </c:pt>
                <c:pt idx="664">
                  <c:v>-647.17087439712509</c:v>
                </c:pt>
                <c:pt idx="665">
                  <c:v>-649.41619979363202</c:v>
                </c:pt>
                <c:pt idx="666">
                  <c:v>-651.66511917370872</c:v>
                </c:pt>
                <c:pt idx="667">
                  <c:v>-653.9176305397225</c:v>
                </c:pt>
                <c:pt idx="668">
                  <c:v>-656.17373189084583</c:v>
                </c:pt>
                <c:pt idx="669">
                  <c:v>-658.43342122306638</c:v>
                </c:pt>
                <c:pt idx="670">
                  <c:v>-660.69669652918117</c:v>
                </c:pt>
                <c:pt idx="671">
                  <c:v>-662.96355579880446</c:v>
                </c:pt>
                <c:pt idx="672">
                  <c:v>-665.23399701836559</c:v>
                </c:pt>
                <c:pt idx="673">
                  <c:v>-667.50801817111244</c:v>
                </c:pt>
                <c:pt idx="674">
                  <c:v>-669.78561723711323</c:v>
                </c:pt>
                <c:pt idx="675">
                  <c:v>-672.06679219325872</c:v>
                </c:pt>
                <c:pt idx="676">
                  <c:v>-674.35154101326123</c:v>
                </c:pt>
                <c:pt idx="677">
                  <c:v>-676.63986166766074</c:v>
                </c:pt>
                <c:pt idx="678">
                  <c:v>-678.93175212382346</c:v>
                </c:pt>
                <c:pt idx="679">
                  <c:v>-681.22721034594474</c:v>
                </c:pt>
                <c:pt idx="680">
                  <c:v>-683.52623429505149</c:v>
                </c:pt>
                <c:pt idx="681">
                  <c:v>-685.82882192900183</c:v>
                </c:pt>
                <c:pt idx="682">
                  <c:v>-688.13497120248974</c:v>
                </c:pt>
                <c:pt idx="683">
                  <c:v>-690.4446800670446</c:v>
                </c:pt>
                <c:pt idx="684">
                  <c:v>-692.75794647103646</c:v>
                </c:pt>
                <c:pt idx="685">
                  <c:v>-695.0747683596702</c:v>
                </c:pt>
                <c:pt idx="686">
                  <c:v>-697.39514367499737</c:v>
                </c:pt>
                <c:pt idx="687">
                  <c:v>-699.71907035591119</c:v>
                </c:pt>
                <c:pt idx="688">
                  <c:v>-702.04654633815062</c:v>
                </c:pt>
                <c:pt idx="689">
                  <c:v>-704.37756955430177</c:v>
                </c:pt>
                <c:pt idx="690">
                  <c:v>-706.712137933799</c:v>
                </c:pt>
                <c:pt idx="691">
                  <c:v>-709.05024940292867</c:v>
                </c:pt>
                <c:pt idx="692">
                  <c:v>-711.39190188483133</c:v>
                </c:pt>
                <c:pt idx="693">
                  <c:v>-713.73709329949986</c:v>
                </c:pt>
                <c:pt idx="694">
                  <c:v>-716.08582156378179</c:v>
                </c:pt>
                <c:pt idx="695">
                  <c:v>-718.43808459138961</c:v>
                </c:pt>
                <c:pt idx="696">
                  <c:v>-720.79388029288884</c:v>
                </c:pt>
                <c:pt idx="697">
                  <c:v>-723.15320657571294</c:v>
                </c:pt>
                <c:pt idx="698">
                  <c:v>-725.51606134415374</c:v>
                </c:pt>
                <c:pt idx="699">
                  <c:v>-727.88244249937372</c:v>
                </c:pt>
                <c:pt idx="700">
                  <c:v>-730.2523479393991</c:v>
                </c:pt>
                <c:pt idx="701">
                  <c:v>-732.62577555913003</c:v>
                </c:pt>
                <c:pt idx="702">
                  <c:v>-735.00272325033302</c:v>
                </c:pt>
                <c:pt idx="703">
                  <c:v>-737.38318890165169</c:v>
                </c:pt>
                <c:pt idx="704">
                  <c:v>-739.76717039860193</c:v>
                </c:pt>
                <c:pt idx="705">
                  <c:v>-742.15466562357869</c:v>
                </c:pt>
                <c:pt idx="706">
                  <c:v>-744.54567245585577</c:v>
                </c:pt>
                <c:pt idx="707">
                  <c:v>-746.94018877158624</c:v>
                </c:pt>
                <c:pt idx="708">
                  <c:v>-749.33821244380647</c:v>
                </c:pt>
                <c:pt idx="709">
                  <c:v>-751.73974134243872</c:v>
                </c:pt>
                <c:pt idx="710">
                  <c:v>-754.14477333428954</c:v>
                </c:pt>
                <c:pt idx="711">
                  <c:v>-756.55330628305478</c:v>
                </c:pt>
                <c:pt idx="712">
                  <c:v>-758.96533804932142</c:v>
                </c:pt>
                <c:pt idx="713">
                  <c:v>-761.3808664905672</c:v>
                </c:pt>
                <c:pt idx="714">
                  <c:v>-763.79988946116418</c:v>
                </c:pt>
                <c:pt idx="715">
                  <c:v>-766.22240481237964</c:v>
                </c:pt>
                <c:pt idx="716">
                  <c:v>-768.64841039238206</c:v>
                </c:pt>
                <c:pt idx="717">
                  <c:v>-771.07790404623518</c:v>
                </c:pt>
                <c:pt idx="718">
                  <c:v>-773.51088361590632</c:v>
                </c:pt>
                <c:pt idx="719">
                  <c:v>-775.94734694026818</c:v>
                </c:pt>
                <c:pt idx="720">
                  <c:v>-778.38729185509646</c:v>
                </c:pt>
                <c:pt idx="721">
                  <c:v>-780.83071619307418</c:v>
                </c:pt>
                <c:pt idx="722">
                  <c:v>-783.27761778379534</c:v>
                </c:pt>
                <c:pt idx="723">
                  <c:v>-785.72799445376597</c:v>
                </c:pt>
                <c:pt idx="724">
                  <c:v>-788.18184402640168</c:v>
                </c:pt>
                <c:pt idx="725">
                  <c:v>-790.63916432203666</c:v>
                </c:pt>
                <c:pt idx="726">
                  <c:v>-793.09995315791957</c:v>
                </c:pt>
                <c:pt idx="727">
                  <c:v>-795.56420834822177</c:v>
                </c:pt>
                <c:pt idx="728">
                  <c:v>-798.03192770403177</c:v>
                </c:pt>
                <c:pt idx="729">
                  <c:v>-800.50310903336197</c:v>
                </c:pt>
                <c:pt idx="730">
                  <c:v>-802.97775014115143</c:v>
                </c:pt>
                <c:pt idx="731">
                  <c:v>-805.45584882926437</c:v>
                </c:pt>
                <c:pt idx="732">
                  <c:v>-807.93740289649395</c:v>
                </c:pt>
                <c:pt idx="733">
                  <c:v>-810.42241013856369</c:v>
                </c:pt>
                <c:pt idx="734">
                  <c:v>-812.9108683481312</c:v>
                </c:pt>
                <c:pt idx="735">
                  <c:v>-815.40277531478739</c:v>
                </c:pt>
                <c:pt idx="736">
                  <c:v>-817.89812882505987</c:v>
                </c:pt>
                <c:pt idx="737">
                  <c:v>-820.39692666241581</c:v>
                </c:pt>
                <c:pt idx="738">
                  <c:v>-822.89916660726158</c:v>
                </c:pt>
                <c:pt idx="739">
                  <c:v>-825.40484643694765</c:v>
                </c:pt>
                <c:pt idx="740">
                  <c:v>-827.91396392576701</c:v>
                </c:pt>
                <c:pt idx="741">
                  <c:v>-830.42651684496002</c:v>
                </c:pt>
                <c:pt idx="742">
                  <c:v>-832.94250296271639</c:v>
                </c:pt>
                <c:pt idx="743">
                  <c:v>-835.46192004417469</c:v>
                </c:pt>
                <c:pt idx="744">
                  <c:v>-837.98476585142703</c:v>
                </c:pt>
                <c:pt idx="745">
                  <c:v>-840.51103814351893</c:v>
                </c:pt>
                <c:pt idx="746">
                  <c:v>-843.04073467645435</c:v>
                </c:pt>
                <c:pt idx="747">
                  <c:v>-845.57385320319156</c:v>
                </c:pt>
                <c:pt idx="748">
                  <c:v>-848.11039147365341</c:v>
                </c:pt>
                <c:pt idx="749">
                  <c:v>-850.65034723472399</c:v>
                </c:pt>
                <c:pt idx="750">
                  <c:v>-853.19371823024892</c:v>
                </c:pt>
                <c:pt idx="751">
                  <c:v>-855.74050220104482</c:v>
                </c:pt>
                <c:pt idx="752">
                  <c:v>-858.29069688489324</c:v>
                </c:pt>
                <c:pt idx="753">
                  <c:v>-860.84430001654778</c:v>
                </c:pt>
                <c:pt idx="754">
                  <c:v>-863.40130932773263</c:v>
                </c:pt>
                <c:pt idx="755">
                  <c:v>-865.96172254714975</c:v>
                </c:pt>
                <c:pt idx="756">
                  <c:v>-868.52553740047199</c:v>
                </c:pt>
                <c:pt idx="757">
                  <c:v>-871.0927516103585</c:v>
                </c:pt>
                <c:pt idx="758">
                  <c:v>-873.66336289644062</c:v>
                </c:pt>
                <c:pt idx="759">
                  <c:v>-876.23736897533774</c:v>
                </c:pt>
                <c:pt idx="760">
                  <c:v>-878.81476756065251</c:v>
                </c:pt>
                <c:pt idx="761">
                  <c:v>-881.39555636297234</c:v>
                </c:pt>
                <c:pt idx="762">
                  <c:v>-883.97973308987582</c:v>
                </c:pt>
                <c:pt idx="763">
                  <c:v>-886.56729544593099</c:v>
                </c:pt>
                <c:pt idx="764">
                  <c:v>-889.15824113269719</c:v>
                </c:pt>
                <c:pt idx="765">
                  <c:v>-891.75256784872977</c:v>
                </c:pt>
                <c:pt idx="766">
                  <c:v>-894.35027328958313</c:v>
                </c:pt>
                <c:pt idx="767">
                  <c:v>-896.95135514780645</c:v>
                </c:pt>
                <c:pt idx="768">
                  <c:v>-899.55581111295066</c:v>
                </c:pt>
                <c:pt idx="769">
                  <c:v>-902.16363887157229</c:v>
                </c:pt>
                <c:pt idx="770">
                  <c:v>-904.77483610723061</c:v>
                </c:pt>
                <c:pt idx="771">
                  <c:v>-907.38940050049143</c:v>
                </c:pt>
                <c:pt idx="772">
                  <c:v>-910.00732972893047</c:v>
                </c:pt>
                <c:pt idx="773">
                  <c:v>-912.6286214671353</c:v>
                </c:pt>
                <c:pt idx="774">
                  <c:v>-915.25327338670559</c:v>
                </c:pt>
                <c:pt idx="775">
                  <c:v>-917.88128315625738</c:v>
                </c:pt>
                <c:pt idx="776">
                  <c:v>-920.51264844142133</c:v>
                </c:pt>
                <c:pt idx="777">
                  <c:v>-923.14736690485176</c:v>
                </c:pt>
                <c:pt idx="778">
                  <c:v>-925.7854362062219</c:v>
                </c:pt>
                <c:pt idx="779">
                  <c:v>-928.42685400222706</c:v>
                </c:pt>
                <c:pt idx="780">
                  <c:v>-931.07161794659112</c:v>
                </c:pt>
                <c:pt idx="781">
                  <c:v>-933.71972569006618</c:v>
                </c:pt>
                <c:pt idx="782">
                  <c:v>-936.3711748804302</c:v>
                </c:pt>
                <c:pt idx="783">
                  <c:v>-939.02596316249662</c:v>
                </c:pt>
                <c:pt idx="784">
                  <c:v>-941.68408817811144</c:v>
                </c:pt>
                <c:pt idx="785">
                  <c:v>-944.34554756615728</c:v>
                </c:pt>
                <c:pt idx="786">
                  <c:v>-947.01033896255456</c:v>
                </c:pt>
                <c:pt idx="787">
                  <c:v>-949.67846000026452</c:v>
                </c:pt>
                <c:pt idx="788">
                  <c:v>-952.34990830928871</c:v>
                </c:pt>
                <c:pt idx="789">
                  <c:v>-955.02468151667665</c:v>
                </c:pt>
                <c:pt idx="790">
                  <c:v>-957.70277724652226</c:v>
                </c:pt>
                <c:pt idx="791">
                  <c:v>-960.38419311996961</c:v>
                </c:pt>
                <c:pt idx="792">
                  <c:v>-963.06892675520999</c:v>
                </c:pt>
                <c:pt idx="793">
                  <c:v>-965.75697576749269</c:v>
                </c:pt>
                <c:pt idx="794">
                  <c:v>-968.44833776911855</c:v>
                </c:pt>
                <c:pt idx="795">
                  <c:v>-971.14301036944789</c:v>
                </c:pt>
                <c:pt idx="796">
                  <c:v>-973.840991174897</c:v>
                </c:pt>
                <c:pt idx="797">
                  <c:v>-976.54227778894733</c:v>
                </c:pt>
                <c:pt idx="798">
                  <c:v>-979.24686781214211</c:v>
                </c:pt>
                <c:pt idx="799">
                  <c:v>-981.95475884209031</c:v>
                </c:pt>
                <c:pt idx="800">
                  <c:v>-984.66594847346983</c:v>
                </c:pt>
                <c:pt idx="801">
                  <c:v>-987.38043429802588</c:v>
                </c:pt>
                <c:pt idx="802">
                  <c:v>-990.09821390457887</c:v>
                </c:pt>
                <c:pt idx="803">
                  <c:v>-992.81928487902132</c:v>
                </c:pt>
                <c:pt idx="804">
                  <c:v>-995.54364480432469</c:v>
                </c:pt>
                <c:pt idx="805">
                  <c:v>-998.27129126053455</c:v>
                </c:pt>
                <c:pt idx="806">
                  <c:v>-1001.0022218247816</c:v>
                </c:pt>
                <c:pt idx="807">
                  <c:v>-1003.736434071277</c:v>
                </c:pt>
                <c:pt idx="808">
                  <c:v>-1006.473925571318</c:v>
                </c:pt>
                <c:pt idx="809">
                  <c:v>-1009.214693893288</c:v>
                </c:pt>
                <c:pt idx="810">
                  <c:v>-1011.958736602661</c:v>
                </c:pt>
                <c:pt idx="811">
                  <c:v>-1014.7060512620013</c:v>
                </c:pt>
                <c:pt idx="812">
                  <c:v>-1017.4566354309674</c:v>
                </c:pt>
                <c:pt idx="813">
                  <c:v>-1020.2104866663128</c:v>
                </c:pt>
                <c:pt idx="814">
                  <c:v>-1022.9676025218911</c:v>
                </c:pt>
                <c:pt idx="815">
                  <c:v>-1025.7279805486526</c:v>
                </c:pt>
                <c:pt idx="816">
                  <c:v>-1028.491618294654</c:v>
                </c:pt>
                <c:pt idx="817">
                  <c:v>-1031.2585133050532</c:v>
                </c:pt>
                <c:pt idx="818">
                  <c:v>-1034.0286631221165</c:v>
                </c:pt>
                <c:pt idx="819">
                  <c:v>-1036.8020652852192</c:v>
                </c:pt>
                <c:pt idx="820">
                  <c:v>-1039.5787173308456</c:v>
                </c:pt>
                <c:pt idx="821">
                  <c:v>-1042.3586167925964</c:v>
                </c:pt>
                <c:pt idx="822">
                  <c:v>-1045.1417612011844</c:v>
                </c:pt>
                <c:pt idx="823">
                  <c:v>-1047.928148084444</c:v>
                </c:pt>
                <c:pt idx="824">
                  <c:v>-1050.7177749673242</c:v>
                </c:pt>
                <c:pt idx="825">
                  <c:v>-1053.5106393719016</c:v>
                </c:pt>
                <c:pt idx="826">
                  <c:v>-1056.3067388173727</c:v>
                </c:pt>
                <c:pt idx="827">
                  <c:v>-1059.1060708200623</c:v>
                </c:pt>
                <c:pt idx="828">
                  <c:v>-1061.9086328934243</c:v>
                </c:pt>
                <c:pt idx="829">
                  <c:v>-1064.7144225480426</c:v>
                </c:pt>
                <c:pt idx="830">
                  <c:v>-1067.5234372916336</c:v>
                </c:pt>
                <c:pt idx="831">
                  <c:v>-1070.3356746290506</c:v>
                </c:pt>
                <c:pt idx="832">
                  <c:v>-1073.1511320622835</c:v>
                </c:pt>
                <c:pt idx="833">
                  <c:v>-1075.9698070904612</c:v>
                </c:pt>
                <c:pt idx="834">
                  <c:v>-1078.7916972098551</c:v>
                </c:pt>
                <c:pt idx="835">
                  <c:v>-1081.6167999138818</c:v>
                </c:pt>
                <c:pt idx="836">
                  <c:v>-1084.4451126931035</c:v>
                </c:pt>
                <c:pt idx="837">
                  <c:v>-1087.276633035229</c:v>
                </c:pt>
                <c:pt idx="838">
                  <c:v>-1090.1113584251214</c:v>
                </c:pt>
                <c:pt idx="839">
                  <c:v>-1092.9492863447942</c:v>
                </c:pt>
                <c:pt idx="840">
                  <c:v>-1095.7904142734189</c:v>
                </c:pt>
                <c:pt idx="841">
                  <c:v>-1098.6347396873218</c:v>
                </c:pt>
                <c:pt idx="842">
                  <c:v>-1101.4822600599896</c:v>
                </c:pt>
                <c:pt idx="843">
                  <c:v>-1104.3329728620724</c:v>
                </c:pt>
                <c:pt idx="844">
                  <c:v>-1107.1868755613832</c:v>
                </c:pt>
                <c:pt idx="845">
                  <c:v>-1110.0439656229028</c:v>
                </c:pt>
                <c:pt idx="846">
                  <c:v>-1112.9042405087787</c:v>
                </c:pt>
                <c:pt idx="847">
                  <c:v>-1115.7676976783314</c:v>
                </c:pt>
                <c:pt idx="848">
                  <c:v>-1118.6343345880546</c:v>
                </c:pt>
                <c:pt idx="849">
                  <c:v>-1121.5041486916166</c:v>
                </c:pt>
                <c:pt idx="850">
                  <c:v>-1124.377137439863</c:v>
                </c:pt>
                <c:pt idx="851">
                  <c:v>-1127.2532982808223</c:v>
                </c:pt>
                <c:pt idx="852">
                  <c:v>-1130.1326286597009</c:v>
                </c:pt>
                <c:pt idx="853">
                  <c:v>-1133.0151260188945</c:v>
                </c:pt>
                <c:pt idx="854">
                  <c:v>-1135.900787797983</c:v>
                </c:pt>
                <c:pt idx="855">
                  <c:v>-1138.7896114337354</c:v>
                </c:pt>
                <c:pt idx="856">
                  <c:v>-1141.681594360113</c:v>
                </c:pt>
                <c:pt idx="857">
                  <c:v>-1144.5767340082709</c:v>
                </c:pt>
                <c:pt idx="858">
                  <c:v>-1147.4750278065587</c:v>
                </c:pt>
                <c:pt idx="859">
                  <c:v>-1150.3764731805275</c:v>
                </c:pt>
                <c:pt idx="860">
                  <c:v>-1153.2810675529242</c:v>
                </c:pt>
                <c:pt idx="861">
                  <c:v>-1156.1888083437025</c:v>
                </c:pt>
                <c:pt idx="862">
                  <c:v>-1159.0996929700207</c:v>
                </c:pt>
                <c:pt idx="863">
                  <c:v>-1162.0137188462427</c:v>
                </c:pt>
                <c:pt idx="864">
                  <c:v>-1164.9308833839439</c:v>
                </c:pt>
                <c:pt idx="865">
                  <c:v>-1167.8511839919101</c:v>
                </c:pt>
                <c:pt idx="866">
                  <c:v>-1170.7746180761442</c:v>
                </c:pt>
                <c:pt idx="867">
                  <c:v>-1173.7011830398626</c:v>
                </c:pt>
                <c:pt idx="868">
                  <c:v>-1176.6308762835026</c:v>
                </c:pt>
                <c:pt idx="869">
                  <c:v>-1179.5636952047225</c:v>
                </c:pt>
                <c:pt idx="870">
                  <c:v>-1182.4996371984025</c:v>
                </c:pt>
                <c:pt idx="871">
                  <c:v>-1185.4386996566509</c:v>
                </c:pt>
                <c:pt idx="872">
                  <c:v>-1188.3808799688038</c:v>
                </c:pt>
                <c:pt idx="873">
                  <c:v>-1191.3261755214271</c:v>
                </c:pt>
                <c:pt idx="874">
                  <c:v>-1194.2745836983199</c:v>
                </c:pt>
                <c:pt idx="875">
                  <c:v>-1197.2261018805157</c:v>
                </c:pt>
                <c:pt idx="876">
                  <c:v>-1200.1807274462869</c:v>
                </c:pt>
                <c:pt idx="877">
                  <c:v>-1203.138457771144</c:v>
                </c:pt>
                <c:pt idx="878">
                  <c:v>-1206.0992902278419</c:v>
                </c:pt>
                <c:pt idx="879">
                  <c:v>-1209.0632221863787</c:v>
                </c:pt>
                <c:pt idx="880">
                  <c:v>-1212.0302510139984</c:v>
                </c:pt>
                <c:pt idx="881">
                  <c:v>-1215.0003740751963</c:v>
                </c:pt>
                <c:pt idx="882">
                  <c:v>-1217.9735887317165</c:v>
                </c:pt>
                <c:pt idx="883">
                  <c:v>-1220.9498923425592</c:v>
                </c:pt>
                <c:pt idx="884">
                  <c:v>-1223.9292822639813</c:v>
                </c:pt>
                <c:pt idx="885">
                  <c:v>-1226.9117558494954</c:v>
                </c:pt>
                <c:pt idx="886">
                  <c:v>-1229.8973104498766</c:v>
                </c:pt>
                <c:pt idx="887">
                  <c:v>-1232.8859434131643</c:v>
                </c:pt>
                <c:pt idx="888">
                  <c:v>-1235.8776520846627</c:v>
                </c:pt>
                <c:pt idx="889">
                  <c:v>-1238.8724338069417</c:v>
                </c:pt>
                <c:pt idx="890">
                  <c:v>-1241.8702859198443</c:v>
                </c:pt>
                <c:pt idx="891">
                  <c:v>-1244.8712057604862</c:v>
                </c:pt>
                <c:pt idx="892">
                  <c:v>-1247.8751906632583</c:v>
                </c:pt>
                <c:pt idx="893">
                  <c:v>-1250.8822379598244</c:v>
                </c:pt>
                <c:pt idx="894">
                  <c:v>-1253.8923449791357</c:v>
                </c:pt>
                <c:pt idx="895">
                  <c:v>-1256.9055090474185</c:v>
                </c:pt>
                <c:pt idx="896">
                  <c:v>-1259.9217274881883</c:v>
                </c:pt>
                <c:pt idx="897">
                  <c:v>-1262.9409976222453</c:v>
                </c:pt>
                <c:pt idx="898">
                  <c:v>-1265.96331676768</c:v>
                </c:pt>
                <c:pt idx="899">
                  <c:v>-1268.988682239873</c:v>
                </c:pt>
                <c:pt idx="900">
                  <c:v>-1272.017091351501</c:v>
                </c:pt>
                <c:pt idx="901">
                  <c:v>-1275.0485414125358</c:v>
                </c:pt>
                <c:pt idx="902">
                  <c:v>-1278.0830297302489</c:v>
                </c:pt>
                <c:pt idx="903">
                  <c:v>-1281.1205536092118</c:v>
                </c:pt>
                <c:pt idx="904">
                  <c:v>-1284.1611103513019</c:v>
                </c:pt>
                <c:pt idx="905">
                  <c:v>-1287.2046972556993</c:v>
                </c:pt>
                <c:pt idx="906">
                  <c:v>-1290.2513116188954</c:v>
                </c:pt>
                <c:pt idx="907">
                  <c:v>-1293.300950734691</c:v>
                </c:pt>
                <c:pt idx="908">
                  <c:v>-1296.3536118941997</c:v>
                </c:pt>
                <c:pt idx="909">
                  <c:v>-1299.4092923858534</c:v>
                </c:pt>
                <c:pt idx="910">
                  <c:v>-1302.4679894953988</c:v>
                </c:pt>
                <c:pt idx="911">
                  <c:v>-1305.5297005059042</c:v>
                </c:pt>
                <c:pt idx="912">
                  <c:v>-1308.5944226977606</c:v>
                </c:pt>
                <c:pt idx="913">
                  <c:v>-1311.6621533486862</c:v>
                </c:pt>
                <c:pt idx="914">
                  <c:v>-1314.7328897337238</c:v>
                </c:pt>
                <c:pt idx="915">
                  <c:v>-1317.8066291252489</c:v>
                </c:pt>
                <c:pt idx="916">
                  <c:v>-1320.8833687929673</c:v>
                </c:pt>
                <c:pt idx="917">
                  <c:v>-1323.963106003921</c:v>
                </c:pt>
                <c:pt idx="918">
                  <c:v>-1327.0458380224916</c:v>
                </c:pt>
                <c:pt idx="919">
                  <c:v>-1330.1315621103945</c:v>
                </c:pt>
                <c:pt idx="920">
                  <c:v>-1333.2202755266933</c:v>
                </c:pt>
                <c:pt idx="921">
                  <c:v>-1336.3119755277939</c:v>
                </c:pt>
                <c:pt idx="922">
                  <c:v>-1339.4066593674499</c:v>
                </c:pt>
                <c:pt idx="923">
                  <c:v>-1342.5043242967622</c:v>
                </c:pt>
                <c:pt idx="924">
                  <c:v>-1345.6049675641875</c:v>
                </c:pt>
                <c:pt idx="925">
                  <c:v>-1348.7085864155338</c:v>
                </c:pt>
                <c:pt idx="926">
                  <c:v>-1351.8151780939704</c:v>
                </c:pt>
                <c:pt idx="927">
                  <c:v>-1354.9247398400148</c:v>
                </c:pt>
                <c:pt idx="928">
                  <c:v>-1358.0372688915609</c:v>
                </c:pt>
                <c:pt idx="929">
                  <c:v>-1361.1527624838593</c:v>
                </c:pt>
                <c:pt idx="930">
                  <c:v>-1364.2712178495274</c:v>
                </c:pt>
                <c:pt idx="931">
                  <c:v>-1367.392632218553</c:v>
                </c:pt>
                <c:pt idx="932">
                  <c:v>-1370.5170028182943</c:v>
                </c:pt>
                <c:pt idx="933">
                  <c:v>-1373.6443268734847</c:v>
                </c:pt>
                <c:pt idx="934">
                  <c:v>-1376.7746016062372</c:v>
                </c:pt>
                <c:pt idx="935">
                  <c:v>-1379.9078242360306</c:v>
                </c:pt>
                <c:pt idx="936">
                  <c:v>-1383.0439919797439</c:v>
                </c:pt>
                <c:pt idx="937">
                  <c:v>-1386.1831020516286</c:v>
                </c:pt>
                <c:pt idx="938">
                  <c:v>-1389.3251516633256</c:v>
                </c:pt>
                <c:pt idx="939">
                  <c:v>-1392.4701380238671</c:v>
                </c:pt>
                <c:pt idx="940">
                  <c:v>-1395.6180583396649</c:v>
                </c:pt>
                <c:pt idx="941">
                  <c:v>-1398.7689098145422</c:v>
                </c:pt>
                <c:pt idx="942">
                  <c:v>-1401.9226896497103</c:v>
                </c:pt>
                <c:pt idx="943">
                  <c:v>-1405.079395043773</c:v>
                </c:pt>
                <c:pt idx="944">
                  <c:v>-1408.2390231927418</c:v>
                </c:pt>
                <c:pt idx="945">
                  <c:v>-1411.4015712900373</c:v>
                </c:pt>
                <c:pt idx="946">
                  <c:v>-1414.567036526478</c:v>
                </c:pt>
                <c:pt idx="947">
                  <c:v>-1417.7354160902973</c:v>
                </c:pt>
                <c:pt idx="948">
                  <c:v>-1420.9067071671275</c:v>
                </c:pt>
                <c:pt idx="949">
                  <c:v>-1424.0809069400325</c:v>
                </c:pt>
                <c:pt idx="950">
                  <c:v>-1427.2580125894847</c:v>
                </c:pt>
                <c:pt idx="951">
                  <c:v>-1430.4380212933672</c:v>
                </c:pt>
                <c:pt idx="952">
                  <c:v>-1433.6209302269929</c:v>
                </c:pt>
                <c:pt idx="953">
                  <c:v>-1436.8067365631025</c:v>
                </c:pt>
                <c:pt idx="954">
                  <c:v>-1439.9954374718552</c:v>
                </c:pt>
                <c:pt idx="955">
                  <c:v>-1443.1870301208453</c:v>
                </c:pt>
                <c:pt idx="956">
                  <c:v>-1446.3815116750879</c:v>
                </c:pt>
                <c:pt idx="957">
                  <c:v>-1449.5788792970393</c:v>
                </c:pt>
                <c:pt idx="958">
                  <c:v>-1452.7791301466018</c:v>
                </c:pt>
                <c:pt idx="959">
                  <c:v>-1455.9822613810959</c:v>
                </c:pt>
                <c:pt idx="960">
                  <c:v>-1459.1882701552988</c:v>
                </c:pt>
                <c:pt idx="961">
                  <c:v>-1462.397153621424</c:v>
                </c:pt>
                <c:pt idx="962">
                  <c:v>-1465.6089089291404</c:v>
                </c:pt>
                <c:pt idx="963">
                  <c:v>-1468.8235332255606</c:v>
                </c:pt>
                <c:pt idx="964">
                  <c:v>-1472.0410236552427</c:v>
                </c:pt>
                <c:pt idx="965">
                  <c:v>-1475.2613773602045</c:v>
                </c:pt>
                <c:pt idx="966">
                  <c:v>-1478.4845914799298</c:v>
                </c:pt>
                <c:pt idx="967">
                  <c:v>-1481.7106631513427</c:v>
                </c:pt>
                <c:pt idx="968">
                  <c:v>-1484.939589508843</c:v>
                </c:pt>
                <c:pt idx="969">
                  <c:v>-1488.1713676842867</c:v>
                </c:pt>
                <c:pt idx="970">
                  <c:v>-1491.4059948070073</c:v>
                </c:pt>
                <c:pt idx="971">
                  <c:v>-1494.6434680038003</c:v>
                </c:pt>
                <c:pt idx="972">
                  <c:v>-1497.8837843989274</c:v>
                </c:pt>
                <c:pt idx="973">
                  <c:v>-1501.126941114135</c:v>
                </c:pt>
                <c:pt idx="974">
                  <c:v>-1504.3729352686423</c:v>
                </c:pt>
                <c:pt idx="975">
                  <c:v>-1507.6217639791485</c:v>
                </c:pt>
                <c:pt idx="976">
                  <c:v>-1510.8734243598349</c:v>
                </c:pt>
                <c:pt idx="977">
                  <c:v>-1514.1279135223674</c:v>
                </c:pt>
                <c:pt idx="978">
                  <c:v>-1517.3852285758965</c:v>
                </c:pt>
                <c:pt idx="979">
                  <c:v>-1520.6453666270752</c:v>
                </c:pt>
                <c:pt idx="980">
                  <c:v>-1523.9083247800286</c:v>
                </c:pt>
                <c:pt idx="981">
                  <c:v>-1527.1741001363912</c:v>
                </c:pt>
                <c:pt idx="982">
                  <c:v>-1530.4426897952912</c:v>
                </c:pt>
                <c:pt idx="983">
                  <c:v>-1533.7140908533581</c:v>
                </c:pt>
                <c:pt idx="984">
                  <c:v>-1536.988300404721</c:v>
                </c:pt>
                <c:pt idx="985">
                  <c:v>-1540.2653155410176</c:v>
                </c:pt>
                <c:pt idx="986">
                  <c:v>-1543.5451333513884</c:v>
                </c:pt>
                <c:pt idx="987">
                  <c:v>-1546.827750922499</c:v>
                </c:pt>
                <c:pt idx="988">
                  <c:v>-1550.113165338506</c:v>
                </c:pt>
                <c:pt idx="989">
                  <c:v>-1553.4013736810975</c:v>
                </c:pt>
                <c:pt idx="990">
                  <c:v>-1556.6923730294739</c:v>
                </c:pt>
                <c:pt idx="991">
                  <c:v>-1559.9861604603605</c:v>
                </c:pt>
                <c:pt idx="992">
                  <c:v>-1563.2827330480006</c:v>
                </c:pt>
                <c:pt idx="993">
                  <c:v>-1566.5820878641673</c:v>
                </c:pt>
                <c:pt idx="994">
                  <c:v>-1569.884221978162</c:v>
                </c:pt>
                <c:pt idx="995">
                  <c:v>-1573.1891324568167</c:v>
                </c:pt>
                <c:pt idx="996">
                  <c:v>-1576.4968163644962</c:v>
                </c:pt>
                <c:pt idx="997">
                  <c:v>-1579.8072707631047</c:v>
                </c:pt>
                <c:pt idx="998">
                  <c:v>-1583.1204927120814</c:v>
                </c:pt>
                <c:pt idx="999">
                  <c:v>-1586.4364792684109</c:v>
                </c:pt>
                <c:pt idx="1000">
                  <c:v>-1589.7552274866109</c:v>
                </c:pt>
                <c:pt idx="1001">
                  <c:v>-1593.0767344187752</c:v>
                </c:pt>
                <c:pt idx="1002">
                  <c:v>-1596.4009971145167</c:v>
                </c:pt>
                <c:pt idx="1003">
                  <c:v>-1599.728012621013</c:v>
                </c:pt>
                <c:pt idx="1004">
                  <c:v>-1603.0577779829939</c:v>
                </c:pt>
                <c:pt idx="1005">
                  <c:v>-1606.3902902427485</c:v>
                </c:pt>
                <c:pt idx="1006">
                  <c:v>-1609.7255464401244</c:v>
                </c:pt>
                <c:pt idx="1007">
                  <c:v>-1613.0635436125322</c:v>
                </c:pt>
                <c:pt idx="1008">
                  <c:v>-1616.4042787949477</c:v>
                </c:pt>
                <c:pt idx="1009">
                  <c:v>-1619.7477490199169</c:v>
                </c:pt>
                <c:pt idx="1010">
                  <c:v>-1623.0939513175531</c:v>
                </c:pt>
                <c:pt idx="1011">
                  <c:v>-1626.4428827155443</c:v>
                </c:pt>
                <c:pt idx="1012">
                  <c:v>-1629.794540239154</c:v>
                </c:pt>
                <c:pt idx="1013">
                  <c:v>-1633.1489209112251</c:v>
                </c:pt>
                <c:pt idx="1014">
                  <c:v>-1636.5060217521802</c:v>
                </c:pt>
                <c:pt idx="1015">
                  <c:v>-1639.8658397800264</c:v>
                </c:pt>
                <c:pt idx="1016">
                  <c:v>-1643.2283720103569</c:v>
                </c:pt>
                <c:pt idx="1017">
                  <c:v>-1646.5936154563556</c:v>
                </c:pt>
                <c:pt idx="1018">
                  <c:v>-1649.9615671287954</c:v>
                </c:pt>
                <c:pt idx="1019">
                  <c:v>-1653.332224036046</c:v>
                </c:pt>
                <c:pt idx="1020">
                  <c:v>-1656.7055831840723</c:v>
                </c:pt>
                <c:pt idx="1021">
                  <c:v>-1660.08164157644</c:v>
                </c:pt>
                <c:pt idx="1022">
                  <c:v>-1663.4603962143167</c:v>
                </c:pt>
                <c:pt idx="1023">
                  <c:v>-1666.8418440964761</c:v>
                </c:pt>
                <c:pt idx="1024">
                  <c:v>-1670.2259822192968</c:v>
                </c:pt>
                <c:pt idx="1025">
                  <c:v>-1673.6128075767706</c:v>
                </c:pt>
                <c:pt idx="1026">
                  <c:v>-1677.0023171605017</c:v>
                </c:pt>
                <c:pt idx="1027">
                  <c:v>-1680.3945079597102</c:v>
                </c:pt>
                <c:pt idx="1028">
                  <c:v>-1683.7893769612317</c:v>
                </c:pt>
                <c:pt idx="1029">
                  <c:v>-1687.1869211495277</c:v>
                </c:pt>
                <c:pt idx="1030">
                  <c:v>-1690.5871375066799</c:v>
                </c:pt>
                <c:pt idx="1031">
                  <c:v>-1693.9900230123974</c:v>
                </c:pt>
                <c:pt idx="1032">
                  <c:v>-1697.3955746440176</c:v>
                </c:pt>
                <c:pt idx="1033">
                  <c:v>-1700.8037893765113</c:v>
                </c:pt>
                <c:pt idx="1034">
                  <c:v>-1704.2146641824829</c:v>
                </c:pt>
                <c:pt idx="1035">
                  <c:v>-1707.6281960321746</c:v>
                </c:pt>
                <c:pt idx="1036">
                  <c:v>-1711.0443818934659</c:v>
                </c:pt>
                <c:pt idx="1037">
                  <c:v>-1714.4632187318823</c:v>
                </c:pt>
                <c:pt idx="1038">
                  <c:v>-1717.8847035105928</c:v>
                </c:pt>
                <c:pt idx="1039">
                  <c:v>-1721.3088331904144</c:v>
                </c:pt>
                <c:pt idx="1040">
                  <c:v>-1724.7356047298149</c:v>
                </c:pt>
                <c:pt idx="1041">
                  <c:v>-1728.1650150849152</c:v>
                </c:pt>
                <c:pt idx="1042">
                  <c:v>-1731.597061209492</c:v>
                </c:pt>
                <c:pt idx="1043">
                  <c:v>-1735.0317400549818</c:v>
                </c:pt>
                <c:pt idx="1044">
                  <c:v>-1738.4690485704825</c:v>
                </c:pt>
                <c:pt idx="1045">
                  <c:v>-1741.9089837027536</c:v>
                </c:pt>
                <c:pt idx="1046">
                  <c:v>-1745.3515423962249</c:v>
                </c:pt>
                <c:pt idx="1047">
                  <c:v>-1748.7967215929941</c:v>
                </c:pt>
                <c:pt idx="1048">
                  <c:v>-1752.2445182328313</c:v>
                </c:pt>
                <c:pt idx="1049">
                  <c:v>-1755.694929253182</c:v>
                </c:pt>
                <c:pt idx="1050">
                  <c:v>-1759.1479515891685</c:v>
                </c:pt>
                <c:pt idx="1051">
                  <c:v>-1762.603582173595</c:v>
                </c:pt>
                <c:pt idx="1052">
                  <c:v>-1766.0618179369474</c:v>
                </c:pt>
                <c:pt idx="1053">
                  <c:v>-1769.5226558073985</c:v>
                </c:pt>
                <c:pt idx="1054">
                  <c:v>-1772.9860927108089</c:v>
                </c:pt>
                <c:pt idx="1055">
                  <c:v>-1776.4521255707327</c:v>
                </c:pt>
                <c:pt idx="1056">
                  <c:v>-1779.9207513084157</c:v>
                </c:pt>
                <c:pt idx="1057">
                  <c:v>-1783.3919668428011</c:v>
                </c:pt>
                <c:pt idx="1058">
                  <c:v>-1786.8657690905318</c:v>
                </c:pt>
                <c:pt idx="1059">
                  <c:v>-1790.3421549659538</c:v>
                </c:pt>
                <c:pt idx="1060">
                  <c:v>-1793.8211213811164</c:v>
                </c:pt>
                <c:pt idx="1061">
                  <c:v>-1797.3026652457804</c:v>
                </c:pt>
                <c:pt idx="1062">
                  <c:v>-1800.7867834674116</c:v>
                </c:pt>
                <c:pt idx="1063">
                  <c:v>-1804.2734729511928</c:v>
                </c:pt>
                <c:pt idx="1064">
                  <c:v>-1807.7627306000234</c:v>
                </c:pt>
                <c:pt idx="1065">
                  <c:v>-1811.2545533145196</c:v>
                </c:pt>
                <c:pt idx="1066">
                  <c:v>-1814.7489379930198</c:v>
                </c:pt>
                <c:pt idx="1067">
                  <c:v>-1818.2458815315865</c:v>
                </c:pt>
                <c:pt idx="1068">
                  <c:v>-1821.7453808240086</c:v>
                </c:pt>
                <c:pt idx="1069">
                  <c:v>-1825.2474327618086</c:v>
                </c:pt>
                <c:pt idx="1070">
                  <c:v>-1828.7520342342357</c:v>
                </c:pt>
                <c:pt idx="1071">
                  <c:v>-1832.259182128279</c:v>
                </c:pt>
                <c:pt idx="1072">
                  <c:v>-1835.7688733286627</c:v>
                </c:pt>
                <c:pt idx="1073">
                  <c:v>-1839.2811047178557</c:v>
                </c:pt>
                <c:pt idx="1074">
                  <c:v>-1842.7958731760655</c:v>
                </c:pt>
                <c:pt idx="1075">
                  <c:v>-1846.3131755812501</c:v>
                </c:pt>
                <c:pt idx="1076">
                  <c:v>-1849.8330088091152</c:v>
                </c:pt>
                <c:pt idx="1077">
                  <c:v>-1853.3553697331183</c:v>
                </c:pt>
                <c:pt idx="1078">
                  <c:v>-1856.8802552244726</c:v>
                </c:pt>
                <c:pt idx="1079">
                  <c:v>-1860.4076621521465</c:v>
                </c:pt>
                <c:pt idx="1080">
                  <c:v>-1863.9375873828712</c:v>
                </c:pt>
                <c:pt idx="1081">
                  <c:v>-1867.4700277811389</c:v>
                </c:pt>
                <c:pt idx="1082">
                  <c:v>-1871.0049802092112</c:v>
                </c:pt>
                <c:pt idx="1083">
                  <c:v>-1874.5424415271141</c:v>
                </c:pt>
                <c:pt idx="1084">
                  <c:v>-1878.0824085926461</c:v>
                </c:pt>
                <c:pt idx="1085">
                  <c:v>-1881.6248782613829</c:v>
                </c:pt>
                <c:pt idx="1086">
                  <c:v>-1885.1698473866747</c:v>
                </c:pt>
                <c:pt idx="1087">
                  <c:v>-1888.7173128196503</c:v>
                </c:pt>
                <c:pt idx="1088">
                  <c:v>-1892.2672714092237</c:v>
                </c:pt>
                <c:pt idx="1089">
                  <c:v>-1895.8197200020934</c:v>
                </c:pt>
                <c:pt idx="1090">
                  <c:v>-1899.3746554427462</c:v>
                </c:pt>
                <c:pt idx="1091">
                  <c:v>-1902.932074573459</c:v>
                </c:pt>
                <c:pt idx="1092">
                  <c:v>-1906.4919742343029</c:v>
                </c:pt>
                <c:pt idx="1093">
                  <c:v>-1910.054351263148</c:v>
                </c:pt>
                <c:pt idx="1094">
                  <c:v>-1913.6192024956601</c:v>
                </c:pt>
                <c:pt idx="1095">
                  <c:v>-1917.18652476531</c:v>
                </c:pt>
                <c:pt idx="1096">
                  <c:v>-1920.756314903372</c:v>
                </c:pt>
                <c:pt idx="1097">
                  <c:v>-1924.3285697389285</c:v>
                </c:pt>
                <c:pt idx="1098">
                  <c:v>-1927.9032860988743</c:v>
                </c:pt>
                <c:pt idx="1099">
                  <c:v>-1931.4804608079153</c:v>
                </c:pt>
                <c:pt idx="1100">
                  <c:v>-1935.0600906885747</c:v>
                </c:pt>
                <c:pt idx="1101">
                  <c:v>-1938.6421725611947</c:v>
                </c:pt>
                <c:pt idx="1102">
                  <c:v>-1942.2267032439406</c:v>
                </c:pt>
                <c:pt idx="1103">
                  <c:v>-1945.8136795528028</c:v>
                </c:pt>
                <c:pt idx="1104">
                  <c:v>-1949.4030983015953</c:v>
                </c:pt>
                <c:pt idx="1105">
                  <c:v>-1952.9949563019675</c:v>
                </c:pt>
                <c:pt idx="1106">
                  <c:v>-1956.5892503633993</c:v>
                </c:pt>
                <c:pt idx="1107">
                  <c:v>-1960.1859772932075</c:v>
                </c:pt>
                <c:pt idx="1108">
                  <c:v>-1963.7851338965481</c:v>
                </c:pt>
                <c:pt idx="1109">
                  <c:v>-1967.3867169764189</c:v>
                </c:pt>
                <c:pt idx="1110">
                  <c:v>-1970.990723333661</c:v>
                </c:pt>
                <c:pt idx="1111">
                  <c:v>-1974.5971497669655</c:v>
                </c:pt>
                <c:pt idx="1112">
                  <c:v>-1978.2059930728724</c:v>
                </c:pt>
                <c:pt idx="1113">
                  <c:v>-1981.8172500457738</c:v>
                </c:pt>
                <c:pt idx="1114">
                  <c:v>-1985.4309174779194</c:v>
                </c:pt>
                <c:pt idx="1115">
                  <c:v>-1989.0469921594179</c:v>
                </c:pt>
                <c:pt idx="1116">
                  <c:v>-1992.6654708782389</c:v>
                </c:pt>
                <c:pt idx="1117">
                  <c:v>-1996.286350420216</c:v>
                </c:pt>
                <c:pt idx="1118">
                  <c:v>-1999.9096275690513</c:v>
                </c:pt>
                <c:pt idx="1119">
                  <c:v>-2003.5352991063182</c:v>
                </c:pt>
                <c:pt idx="1120">
                  <c:v>-2007.1633618114615</c:v>
                </c:pt>
                <c:pt idx="1121">
                  <c:v>-2010.7938124618008</c:v>
                </c:pt>
                <c:pt idx="1122">
                  <c:v>-2014.426647832538</c:v>
                </c:pt>
                <c:pt idx="1123">
                  <c:v>-2018.0618646967548</c:v>
                </c:pt>
                <c:pt idx="1124">
                  <c:v>-2021.699459825418</c:v>
                </c:pt>
                <c:pt idx="1125">
                  <c:v>-2025.3394299873814</c:v>
                </c:pt>
                <c:pt idx="1126">
                  <c:v>-2028.9817719493878</c:v>
                </c:pt>
                <c:pt idx="1127">
                  <c:v>-2032.6264824760765</c:v>
                </c:pt>
                <c:pt idx="1128">
                  <c:v>-2036.2735583299811</c:v>
                </c:pt>
                <c:pt idx="1129">
                  <c:v>-2039.9229962715342</c:v>
                </c:pt>
                <c:pt idx="1130">
                  <c:v>-2043.574793059069</c:v>
                </c:pt>
                <c:pt idx="1131">
                  <c:v>-2047.2289454488257</c:v>
                </c:pt>
                <c:pt idx="1132">
                  <c:v>-2050.8854501949518</c:v>
                </c:pt>
                <c:pt idx="1133">
                  <c:v>-2054.5443040495024</c:v>
                </c:pt>
                <c:pt idx="1134">
                  <c:v>-2058.2055037624505</c:v>
                </c:pt>
                <c:pt idx="1135">
                  <c:v>-2061.8690460816815</c:v>
                </c:pt>
                <c:pt idx="1136">
                  <c:v>-2065.5349277530008</c:v>
                </c:pt>
                <c:pt idx="1137">
                  <c:v>-2069.2031455201395</c:v>
                </c:pt>
                <c:pt idx="1138">
                  <c:v>-2072.8736961247473</c:v>
                </c:pt>
                <c:pt idx="1139">
                  <c:v>-2076.5465763064062</c:v>
                </c:pt>
                <c:pt idx="1140">
                  <c:v>-2080.2217828026287</c:v>
                </c:pt>
                <c:pt idx="1141">
                  <c:v>-2083.8993123488585</c:v>
                </c:pt>
                <c:pt idx="1142">
                  <c:v>-2087.5791616784786</c:v>
                </c:pt>
                <c:pt idx="1143">
                  <c:v>-2091.2613275228086</c:v>
                </c:pt>
                <c:pt idx="1144">
                  <c:v>-2094.9458066111129</c:v>
                </c:pt>
                <c:pt idx="1145">
                  <c:v>-2098.6325956706</c:v>
                </c:pt>
                <c:pt idx="1146">
                  <c:v>-2102.3216914264272</c:v>
                </c:pt>
                <c:pt idx="1147">
                  <c:v>-2106.0130906017012</c:v>
                </c:pt>
                <c:pt idx="1148">
                  <c:v>-2109.7067899174845</c:v>
                </c:pt>
                <c:pt idx="1149">
                  <c:v>-2113.4027860927958</c:v>
                </c:pt>
                <c:pt idx="1150">
                  <c:v>-2117.1010758446137</c:v>
                </c:pt>
                <c:pt idx="1151">
                  <c:v>-2120.8016558878785</c:v>
                </c:pt>
                <c:pt idx="1152">
                  <c:v>-2124.5045229354973</c:v>
                </c:pt>
                <c:pt idx="1153">
                  <c:v>-2128.2096736983463</c:v>
                </c:pt>
                <c:pt idx="1154">
                  <c:v>-2131.9171048852709</c:v>
                </c:pt>
                <c:pt idx="1155">
                  <c:v>-2135.6268132030928</c:v>
                </c:pt>
                <c:pt idx="1156">
                  <c:v>-2139.3387953566098</c:v>
                </c:pt>
                <c:pt idx="1157">
                  <c:v>-2143.0530480486013</c:v>
                </c:pt>
                <c:pt idx="1158">
                  <c:v>-2146.7695679798308</c:v>
                </c:pt>
                <c:pt idx="1159">
                  <c:v>-2150.4883518490428</c:v>
                </c:pt>
                <c:pt idx="1160">
                  <c:v>-2154.209396352976</c:v>
                </c:pt>
                <c:pt idx="1161">
                  <c:v>-2157.9326981863596</c:v>
                </c:pt>
                <c:pt idx="1162">
                  <c:v>-2161.6582540419158</c:v>
                </c:pt>
                <c:pt idx="1163">
                  <c:v>-2165.386060610369</c:v>
                </c:pt>
                <c:pt idx="1164">
                  <c:v>-2169.116114580439</c:v>
                </c:pt>
                <c:pt idx="1165">
                  <c:v>-2172.8484126388526</c:v>
                </c:pt>
                <c:pt idx="1166">
                  <c:v>-2176.5829514703432</c:v>
                </c:pt>
                <c:pt idx="1167">
                  <c:v>-2180.3197277576528</c:v>
                </c:pt>
                <c:pt idx="1168">
                  <c:v>-2184.0587381815362</c:v>
                </c:pt>
                <c:pt idx="1169">
                  <c:v>-2187.7999794207635</c:v>
                </c:pt>
                <c:pt idx="1170">
                  <c:v>-2191.5434481521243</c:v>
                </c:pt>
                <c:pt idx="1171">
                  <c:v>-2195.2891410504294</c:v>
                </c:pt>
                <c:pt idx="1172">
                  <c:v>-2199.0370547885109</c:v>
                </c:pt>
                <c:pt idx="1173">
                  <c:v>-2202.7871860372329</c:v>
                </c:pt>
                <c:pt idx="1174">
                  <c:v>-2206.539531465487</c:v>
                </c:pt>
                <c:pt idx="1175">
                  <c:v>-2210.2940877401988</c:v>
                </c:pt>
                <c:pt idx="1176">
                  <c:v>-2214.0508515263305</c:v>
                </c:pt>
                <c:pt idx="1177">
                  <c:v>-2217.8098194868817</c:v>
                </c:pt>
                <c:pt idx="1178">
                  <c:v>-2221.5709882828946</c:v>
                </c:pt>
                <c:pt idx="1179">
                  <c:v>-2225.3343545734583</c:v>
                </c:pt>
                <c:pt idx="1180">
                  <c:v>-2229.099915015709</c:v>
                </c:pt>
                <c:pt idx="1181">
                  <c:v>-2232.8676662648336</c:v>
                </c:pt>
                <c:pt idx="1182">
                  <c:v>-2236.6376049740716</c:v>
                </c:pt>
                <c:pt idx="1183">
                  <c:v>-2240.409727794723</c:v>
                </c:pt>
                <c:pt idx="1184">
                  <c:v>-2244.1840313761431</c:v>
                </c:pt>
                <c:pt idx="1185">
                  <c:v>-2247.9605123657557</c:v>
                </c:pt>
                <c:pt idx="1186">
                  <c:v>-2251.7391674090459</c:v>
                </c:pt>
                <c:pt idx="1187">
                  <c:v>-2255.5199931495686</c:v>
                </c:pt>
                <c:pt idx="1188">
                  <c:v>-2259.3029862289532</c:v>
                </c:pt>
                <c:pt idx="1189">
                  <c:v>-2263.0881432868991</c:v>
                </c:pt>
                <c:pt idx="1190">
                  <c:v>-2266.8754609611865</c:v>
                </c:pt>
                <c:pt idx="1191">
                  <c:v>-2270.6649358876793</c:v>
                </c:pt>
                <c:pt idx="1192">
                  <c:v>-2274.4565647003192</c:v>
                </c:pt>
                <c:pt idx="1193">
                  <c:v>-2278.2503440311411</c:v>
                </c:pt>
                <c:pt idx="1194">
                  <c:v>-2282.0462705102609</c:v>
                </c:pt>
                <c:pt idx="1195">
                  <c:v>-2285.8443407658965</c:v>
                </c:pt>
                <c:pt idx="1196">
                  <c:v>-2289.6445514243551</c:v>
                </c:pt>
                <c:pt idx="1197">
                  <c:v>-2293.446899110048</c:v>
                </c:pt>
                <c:pt idx="1198">
                  <c:v>-2297.251380445482</c:v>
                </c:pt>
                <c:pt idx="1199">
                  <c:v>-2301.0579920512746</c:v>
                </c:pt>
                <c:pt idx="1200">
                  <c:v>-2304.8667305461477</c:v>
                </c:pt>
                <c:pt idx="1201">
                  <c:v>-2308.6775925469333</c:v>
                </c:pt>
                <c:pt idx="1202">
                  <c:v>-2312.4905746685818</c:v>
                </c:pt>
                <c:pt idx="1203">
                  <c:v>-2316.3056735241544</c:v>
                </c:pt>
                <c:pt idx="1204">
                  <c:v>-2320.1228857248357</c:v>
                </c:pt>
                <c:pt idx="1205">
                  <c:v>-2323.9422078799334</c:v>
                </c:pt>
                <c:pt idx="1206">
                  <c:v>-2327.7636365968779</c:v>
                </c:pt>
                <c:pt idx="1207">
                  <c:v>-2331.5871684812309</c:v>
                </c:pt>
                <c:pt idx="1208">
                  <c:v>-2335.4128001366867</c:v>
                </c:pt>
                <c:pt idx="1209">
                  <c:v>-2339.2405281650726</c:v>
                </c:pt>
                <c:pt idx="1210">
                  <c:v>-2343.0703491663548</c:v>
                </c:pt>
                <c:pt idx="1211">
                  <c:v>-2346.9022597386374</c:v>
                </c:pt>
                <c:pt idx="1212">
                  <c:v>-2350.7362564781724</c:v>
                </c:pt>
                <c:pt idx="1213">
                  <c:v>-2354.5723359793597</c:v>
                </c:pt>
                <c:pt idx="1214">
                  <c:v>-2358.4104948347422</c:v>
                </c:pt>
                <c:pt idx="1215">
                  <c:v>-2362.2507296350232</c:v>
                </c:pt>
                <c:pt idx="1216">
                  <c:v>-2366.09303696906</c:v>
                </c:pt>
                <c:pt idx="1217">
                  <c:v>-2369.9374134238651</c:v>
                </c:pt>
                <c:pt idx="1218">
                  <c:v>-2373.7838555846179</c:v>
                </c:pt>
                <c:pt idx="1219">
                  <c:v>-2377.6323600346605</c:v>
                </c:pt>
                <c:pt idx="1220">
                  <c:v>-2381.4829233555042</c:v>
                </c:pt>
                <c:pt idx="1221">
                  <c:v>-2385.3355421268311</c:v>
                </c:pt>
                <c:pt idx="1222">
                  <c:v>-2389.1902129264963</c:v>
                </c:pt>
                <c:pt idx="1223">
                  <c:v>-2393.0469323305342</c:v>
                </c:pt>
                <c:pt idx="1224">
                  <c:v>-2396.9056969131575</c:v>
                </c:pt>
                <c:pt idx="1225">
                  <c:v>-2400.7665032467626</c:v>
                </c:pt>
                <c:pt idx="1226">
                  <c:v>-2404.6293479019355</c:v>
                </c:pt>
                <c:pt idx="1227">
                  <c:v>-2408.4942274474483</c:v>
                </c:pt>
                <c:pt idx="1228">
                  <c:v>-2412.3611384502651</c:v>
                </c:pt>
                <c:pt idx="1229">
                  <c:v>-2416.2300774755472</c:v>
                </c:pt>
                <c:pt idx="1230">
                  <c:v>-2420.1010410866552</c:v>
                </c:pt>
                <c:pt idx="1231">
                  <c:v>-2423.9740258451488</c:v>
                </c:pt>
                <c:pt idx="1232">
                  <c:v>-2427.8490283107944</c:v>
                </c:pt>
                <c:pt idx="1233">
                  <c:v>-2431.7260450415652</c:v>
                </c:pt>
                <c:pt idx="1234">
                  <c:v>-2435.6050725936461</c:v>
                </c:pt>
                <c:pt idx="1235">
                  <c:v>-2439.4861075214362</c:v>
                </c:pt>
                <c:pt idx="1236">
                  <c:v>-2443.3691463775476</c:v>
                </c:pt>
                <c:pt idx="1237">
                  <c:v>-2447.2541857128181</c:v>
                </c:pt>
                <c:pt idx="1238">
                  <c:v>-2451.141222076305</c:v>
                </c:pt>
                <c:pt idx="1239">
                  <c:v>-2455.0302520152932</c:v>
                </c:pt>
                <c:pt idx="1240">
                  <c:v>-2458.9212720752944</c:v>
                </c:pt>
                <c:pt idx="1241">
                  <c:v>-2462.8142788000555</c:v>
                </c:pt>
                <c:pt idx="1242">
                  <c:v>-2466.7092687315562</c:v>
                </c:pt>
                <c:pt idx="1243">
                  <c:v>-2470.6062384100173</c:v>
                </c:pt>
                <c:pt idx="1244">
                  <c:v>-2474.5051843739011</c:v>
                </c:pt>
                <c:pt idx="1245">
                  <c:v>-2478.4061031599103</c:v>
                </c:pt>
                <c:pt idx="1246">
                  <c:v>-2482.3089913029989</c:v>
                </c:pt>
                <c:pt idx="1247">
                  <c:v>-2486.21384533637</c:v>
                </c:pt>
                <c:pt idx="1248">
                  <c:v>-2490.1206617914804</c:v>
                </c:pt>
                <c:pt idx="1249">
                  <c:v>-2494.0294371980467</c:v>
                </c:pt>
                <c:pt idx="1250">
                  <c:v>-2497.9401680840424</c:v>
                </c:pt>
                <c:pt idx="1251">
                  <c:v>-2501.8528509757043</c:v>
                </c:pt>
                <c:pt idx="1252">
                  <c:v>-2505.7674823975353</c:v>
                </c:pt>
                <c:pt idx="1253">
                  <c:v>-2509.6840588723076</c:v>
                </c:pt>
                <c:pt idx="1254">
                  <c:v>-2513.6025769210669</c:v>
                </c:pt>
                <c:pt idx="1255">
                  <c:v>-2517.523033063133</c:v>
                </c:pt>
                <c:pt idx="1256">
                  <c:v>-2521.445423816107</c:v>
                </c:pt>
                <c:pt idx="1257">
                  <c:v>-2525.3697456958657</c:v>
                </c:pt>
                <c:pt idx="1258">
                  <c:v>-2529.2959952165752</c:v>
                </c:pt>
                <c:pt idx="1259">
                  <c:v>-2533.224168890687</c:v>
                </c:pt>
                <c:pt idx="1260">
                  <c:v>-2537.154263228947</c:v>
                </c:pt>
                <c:pt idx="1261">
                  <c:v>-2541.0862747403894</c:v>
                </c:pt>
                <c:pt idx="1262">
                  <c:v>-2545.0201999323522</c:v>
                </c:pt>
                <c:pt idx="1263">
                  <c:v>-2548.9560353104675</c:v>
                </c:pt>
                <c:pt idx="1264">
                  <c:v>-2552.8937773786738</c:v>
                </c:pt>
                <c:pt idx="1265">
                  <c:v>-2556.8334226392153</c:v>
                </c:pt>
                <c:pt idx="1266">
                  <c:v>-2560.7749675926461</c:v>
                </c:pt>
                <c:pt idx="1267">
                  <c:v>-2564.7184087378305</c:v>
                </c:pt>
                <c:pt idx="1268">
                  <c:v>-2568.6637425719532</c:v>
                </c:pt>
                <c:pt idx="1269">
                  <c:v>-2572.6109655905143</c:v>
                </c:pt>
                <c:pt idx="1270">
                  <c:v>-2576.5600742873348</c:v>
                </c:pt>
                <c:pt idx="1271">
                  <c:v>-2580.5110651545624</c:v>
                </c:pt>
                <c:pt idx="1272">
                  <c:v>-2584.4639346826734</c:v>
                </c:pt>
                <c:pt idx="1273">
                  <c:v>-2588.4186793604772</c:v>
                </c:pt>
                <c:pt idx="1274">
                  <c:v>-2592.3752956751105</c:v>
                </c:pt>
                <c:pt idx="1275">
                  <c:v>-2596.333780112056</c:v>
                </c:pt>
                <c:pt idx="1276">
                  <c:v>-2600.2941291551315</c:v>
                </c:pt>
                <c:pt idx="1277">
                  <c:v>-2604.2563392865</c:v>
                </c:pt>
                <c:pt idx="1278">
                  <c:v>-2608.2204069866721</c:v>
                </c:pt>
                <c:pt idx="1279">
                  <c:v>-2612.1863287345072</c:v>
                </c:pt>
                <c:pt idx="1280">
                  <c:v>-2616.1541010072201</c:v>
                </c:pt>
                <c:pt idx="1281">
                  <c:v>-2620.12372028038</c:v>
                </c:pt>
                <c:pt idx="1282">
                  <c:v>-2624.0951830279137</c:v>
                </c:pt>
                <c:pt idx="1283">
                  <c:v>-2628.0684857221131</c:v>
                </c:pt>
                <c:pt idx="1284">
                  <c:v>-2632.0436248336364</c:v>
                </c:pt>
                <c:pt idx="1285">
                  <c:v>-2636.0205968315081</c:v>
                </c:pt>
                <c:pt idx="1286">
                  <c:v>-2639.9993981831281</c:v>
                </c:pt>
                <c:pt idx="1287">
                  <c:v>-2643.9800253542662</c:v>
                </c:pt>
                <c:pt idx="1288">
                  <c:v>-2647.9624748090746</c:v>
                </c:pt>
                <c:pt idx="1289">
                  <c:v>-2651.9467430100854</c:v>
                </c:pt>
                <c:pt idx="1290">
                  <c:v>-2655.932826418215</c:v>
                </c:pt>
                <c:pt idx="1291">
                  <c:v>-2659.9207214927678</c:v>
                </c:pt>
                <c:pt idx="1292">
                  <c:v>-2663.9104246914403</c:v>
                </c:pt>
                <c:pt idx="1293">
                  <c:v>-2667.9019324703172</c:v>
                </c:pt>
                <c:pt idx="1294">
                  <c:v>-2671.8952412838889</c:v>
                </c:pt>
                <c:pt idx="1295">
                  <c:v>-2675.8903475850411</c:v>
                </c:pt>
                <c:pt idx="1296">
                  <c:v>-2679.8872478250614</c:v>
                </c:pt>
                <c:pt idx="1297">
                  <c:v>-2683.8859384536477</c:v>
                </c:pt>
                <c:pt idx="1298">
                  <c:v>-2687.8864159189038</c:v>
                </c:pt>
                <c:pt idx="1299">
                  <c:v>-2691.8886766673513</c:v>
                </c:pt>
                <c:pt idx="1300">
                  <c:v>-2695.8927171439218</c:v>
                </c:pt>
                <c:pt idx="1301">
                  <c:v>-2699.8985337919689</c:v>
                </c:pt>
                <c:pt idx="1302">
                  <c:v>-2703.9061230532707</c:v>
                </c:pt>
                <c:pt idx="1303">
                  <c:v>-2707.9154813680293</c:v>
                </c:pt>
                <c:pt idx="1304">
                  <c:v>-2711.9266051748705</c:v>
                </c:pt>
                <c:pt idx="1305">
                  <c:v>-2715.9394909108587</c:v>
                </c:pt>
                <c:pt idx="1306">
                  <c:v>-2719.9541350114914</c:v>
                </c:pt>
                <c:pt idx="1307">
                  <c:v>-2723.9705339107031</c:v>
                </c:pt>
                <c:pt idx="1308">
                  <c:v>-2727.9886840408685</c:v>
                </c:pt>
                <c:pt idx="1309">
                  <c:v>-2732.0085818328098</c:v>
                </c:pt>
                <c:pt idx="1310">
                  <c:v>-2736.0302237157939</c:v>
                </c:pt>
                <c:pt idx="1311">
                  <c:v>-2740.0536061175408</c:v>
                </c:pt>
                <c:pt idx="1312">
                  <c:v>-2744.0787254642219</c:v>
                </c:pt>
                <c:pt idx="1313">
                  <c:v>-2748.1055781804694</c:v>
                </c:pt>
                <c:pt idx="1314">
                  <c:v>-2752.1341606893725</c:v>
                </c:pt>
                <c:pt idx="1315">
                  <c:v>-2756.1644694124843</c:v>
                </c:pt>
                <c:pt idx="1316">
                  <c:v>-2760.1965007698286</c:v>
                </c:pt>
                <c:pt idx="1317">
                  <c:v>-2764.2302511798907</c:v>
                </c:pt>
                <c:pt idx="1318">
                  <c:v>-2768.2657170596376</c:v>
                </c:pt>
                <c:pt idx="1319">
                  <c:v>-2772.302894824506</c:v>
                </c:pt>
                <c:pt idx="1320">
                  <c:v>-2776.3417808884205</c:v>
                </c:pt>
                <c:pt idx="1321">
                  <c:v>-2780.3823716637767</c:v>
                </c:pt>
                <c:pt idx="1322">
                  <c:v>-2784.424663561465</c:v>
                </c:pt>
                <c:pt idx="1323">
                  <c:v>-2788.4686529908595</c:v>
                </c:pt>
                <c:pt idx="1324">
                  <c:v>-2792.5143363598318</c:v>
                </c:pt>
                <c:pt idx="1325">
                  <c:v>-2796.5617100747427</c:v>
                </c:pt>
                <c:pt idx="1326">
                  <c:v>-2800.6107705404561</c:v>
                </c:pt>
                <c:pt idx="1327">
                  <c:v>-2804.6615141603361</c:v>
                </c:pt>
                <c:pt idx="1328">
                  <c:v>-2808.7139373362511</c:v>
                </c:pt>
                <c:pt idx="1329">
                  <c:v>-2812.7680364685789</c:v>
                </c:pt>
                <c:pt idx="1330">
                  <c:v>-2816.8238079562052</c:v>
                </c:pt>
                <c:pt idx="1331">
                  <c:v>-2820.8812481965356</c:v>
                </c:pt>
                <c:pt idx="1332">
                  <c:v>-2824.9403535854908</c:v>
                </c:pt>
                <c:pt idx="1333">
                  <c:v>-2829.001120517511</c:v>
                </c:pt>
                <c:pt idx="1334">
                  <c:v>-2833.0635453855625</c:v>
                </c:pt>
                <c:pt idx="1335">
                  <c:v>-2837.1276245811368</c:v>
                </c:pt>
                <c:pt idx="1336">
                  <c:v>-2841.1933544942581</c:v>
                </c:pt>
                <c:pt idx="1337">
                  <c:v>-2845.2607315134846</c:v>
                </c:pt>
                <c:pt idx="1338">
                  <c:v>-2849.3297520259102</c:v>
                </c:pt>
                <c:pt idx="1339">
                  <c:v>-2853.4004124171679</c:v>
                </c:pt>
                <c:pt idx="1340">
                  <c:v>-2857.472709071435</c:v>
                </c:pt>
                <c:pt idx="1341">
                  <c:v>-2861.5466383714379</c:v>
                </c:pt>
                <c:pt idx="1342">
                  <c:v>-2865.6221966984476</c:v>
                </c:pt>
                <c:pt idx="1343">
                  <c:v>-2869.6993804322933</c:v>
                </c:pt>
                <c:pt idx="1344">
                  <c:v>-2873.778185951358</c:v>
                </c:pt>
                <c:pt idx="1345">
                  <c:v>-2877.858609632583</c:v>
                </c:pt>
                <c:pt idx="1346">
                  <c:v>-2881.9406478514748</c:v>
                </c:pt>
                <c:pt idx="1347">
                  <c:v>-2886.0242969821029</c:v>
                </c:pt>
                <c:pt idx="1348">
                  <c:v>-2890.1095533971074</c:v>
                </c:pt>
                <c:pt idx="1349">
                  <c:v>-2894.1964134677037</c:v>
                </c:pt>
                <c:pt idx="1350">
                  <c:v>-2898.2848735636767</c:v>
                </c:pt>
                <c:pt idx="1351">
                  <c:v>-2902.3749300533946</c:v>
                </c:pt>
                <c:pt idx="1352">
                  <c:v>-2906.4665793038052</c:v>
                </c:pt>
                <c:pt idx="1353">
                  <c:v>-2910.5598176804424</c:v>
                </c:pt>
                <c:pt idx="1354">
                  <c:v>-2914.654641547429</c:v>
                </c:pt>
                <c:pt idx="1355">
                  <c:v>-2918.7510472674803</c:v>
                </c:pt>
                <c:pt idx="1356">
                  <c:v>-2922.8490312019026</c:v>
                </c:pt>
                <c:pt idx="1357">
                  <c:v>-2926.9485897106056</c:v>
                </c:pt>
                <c:pt idx="1358">
                  <c:v>-2931.0497191520953</c:v>
                </c:pt>
                <c:pt idx="1359">
                  <c:v>-2935.1524158834864</c:v>
                </c:pt>
                <c:pt idx="1360">
                  <c:v>-2939.2566762604988</c:v>
                </c:pt>
                <c:pt idx="1361">
                  <c:v>-2943.362496637465</c:v>
                </c:pt>
                <c:pt idx="1362">
                  <c:v>-2947.4698733673313</c:v>
                </c:pt>
                <c:pt idx="1363">
                  <c:v>-2951.5788028016609</c:v>
                </c:pt>
                <c:pt idx="1364">
                  <c:v>-2955.6892812906385</c:v>
                </c:pt>
                <c:pt idx="1365">
                  <c:v>-2959.8013051830712</c:v>
                </c:pt>
                <c:pt idx="1366">
                  <c:v>-2963.9148708263983</c:v>
                </c:pt>
                <c:pt idx="1367">
                  <c:v>-2968.0299745666848</c:v>
                </c:pt>
                <c:pt idx="1368">
                  <c:v>-2972.1466127486292</c:v>
                </c:pt>
                <c:pt idx="1369">
                  <c:v>-2976.2647817155698</c:v>
                </c:pt>
                <c:pt idx="1370">
                  <c:v>-2980.3844778094845</c:v>
                </c:pt>
                <c:pt idx="1371">
                  <c:v>-2984.5056973709925</c:v>
                </c:pt>
                <c:pt idx="1372">
                  <c:v>-2988.6284367393637</c:v>
                </c:pt>
                <c:pt idx="1373">
                  <c:v>-2992.752692252514</c:v>
                </c:pt>
                <c:pt idx="1374">
                  <c:v>-2996.8784602470155</c:v>
                </c:pt>
                <c:pt idx="1375">
                  <c:v>-3001.0057370580948</c:v>
                </c:pt>
                <c:pt idx="1376">
                  <c:v>-3005.1345190196394</c:v>
                </c:pt>
                <c:pt idx="1377">
                  <c:v>-3009.2648024642003</c:v>
                </c:pt>
                <c:pt idx="1378">
                  <c:v>-3013.396583722993</c:v>
                </c:pt>
                <c:pt idx="1379">
                  <c:v>-3017.5298591259043</c:v>
                </c:pt>
                <c:pt idx="1380">
                  <c:v>-3021.6646250014933</c:v>
                </c:pt>
                <c:pt idx="1381">
                  <c:v>-3025.8008776769943</c:v>
                </c:pt>
                <c:pt idx="1382">
                  <c:v>-3029.9386134783203</c:v>
                </c:pt>
                <c:pt idx="1383">
                  <c:v>-3034.07782873007</c:v>
                </c:pt>
                <c:pt idx="1384">
                  <c:v>-3038.2185197555268</c:v>
                </c:pt>
                <c:pt idx="1385">
                  <c:v>-3042.3606828766606</c:v>
                </c:pt>
                <c:pt idx="1386">
                  <c:v>-3046.5043144141364</c:v>
                </c:pt>
                <c:pt idx="1387">
                  <c:v>-3050.6494106873151</c:v>
                </c:pt>
                <c:pt idx="1388">
                  <c:v>-3054.7959680142549</c:v>
                </c:pt>
                <c:pt idx="1389">
                  <c:v>-3058.9439827117167</c:v>
                </c:pt>
                <c:pt idx="1390">
                  <c:v>-3063.0934510951656</c:v>
                </c:pt>
                <c:pt idx="1391">
                  <c:v>-3067.2443694787794</c:v>
                </c:pt>
                <c:pt idx="1392">
                  <c:v>-3071.3967341754433</c:v>
                </c:pt>
                <c:pt idx="1393">
                  <c:v>-3075.5505414967624</c:v>
                </c:pt>
                <c:pt idx="1394">
                  <c:v>-3079.7057877530533</c:v>
                </c:pt>
                <c:pt idx="1395">
                  <c:v>-3083.8624692533631</c:v>
                </c:pt>
                <c:pt idx="1396">
                  <c:v>-3088.0205823054594</c:v>
                </c:pt>
                <c:pt idx="1397">
                  <c:v>-3092.1801232158382</c:v>
                </c:pt>
                <c:pt idx="1398">
                  <c:v>-3096.3410882897256</c:v>
                </c:pt>
                <c:pt idx="1399">
                  <c:v>-3100.5034738310883</c:v>
                </c:pt>
                <c:pt idx="1400">
                  <c:v>-3104.6672761426239</c:v>
                </c:pt>
                <c:pt idx="1401">
                  <c:v>-3108.8324915257781</c:v>
                </c:pt>
                <c:pt idx="1402">
                  <c:v>-3112.9991162807387</c:v>
                </c:pt>
                <c:pt idx="1403">
                  <c:v>-3117.1671467064398</c:v>
                </c:pt>
                <c:pt idx="1404">
                  <c:v>-3121.3365791005699</c:v>
                </c:pt>
                <c:pt idx="1405">
                  <c:v>-3125.5074097595702</c:v>
                </c:pt>
                <c:pt idx="1406">
                  <c:v>-3129.6796349786414</c:v>
                </c:pt>
                <c:pt idx="1407">
                  <c:v>-3133.8532510517439</c:v>
                </c:pt>
                <c:pt idx="1408">
                  <c:v>-3138.028254271605</c:v>
                </c:pt>
                <c:pt idx="1409">
                  <c:v>-3142.2046409297154</c:v>
                </c:pt>
                <c:pt idx="1410">
                  <c:v>-3146.3824073163428</c:v>
                </c:pt>
                <c:pt idx="1411">
                  <c:v>-3150.561549720524</c:v>
                </c:pt>
                <c:pt idx="1412">
                  <c:v>-3154.742064430076</c:v>
                </c:pt>
                <c:pt idx="1413">
                  <c:v>-3158.9239477315987</c:v>
                </c:pt>
                <c:pt idx="1414">
                  <c:v>-3163.1071959104738</c:v>
                </c:pt>
                <c:pt idx="1415">
                  <c:v>-3167.2918052508703</c:v>
                </c:pt>
                <c:pt idx="1416">
                  <c:v>-3171.4777720357479</c:v>
                </c:pt>
                <c:pt idx="1417">
                  <c:v>-3175.6650925468639</c:v>
                </c:pt>
                <c:pt idx="1418">
                  <c:v>-3179.8537630647702</c:v>
                </c:pt>
                <c:pt idx="1419">
                  <c:v>-3184.0437798688185</c:v>
                </c:pt>
                <c:pt idx="1420">
                  <c:v>-3188.2351392371688</c:v>
                </c:pt>
                <c:pt idx="1421">
                  <c:v>-3192.4278374467849</c:v>
                </c:pt>
                <c:pt idx="1422">
                  <c:v>-3196.6218707734433</c:v>
                </c:pt>
                <c:pt idx="1423">
                  <c:v>-3200.8172354917315</c:v>
                </c:pt>
                <c:pt idx="1424">
                  <c:v>-3205.013927875058</c:v>
                </c:pt>
                <c:pt idx="1425">
                  <c:v>-3209.2119441956524</c:v>
                </c:pt>
                <c:pt idx="1426">
                  <c:v>-3213.4112807245642</c:v>
                </c:pt>
                <c:pt idx="1427">
                  <c:v>-3217.6119337316745</c:v>
                </c:pt>
                <c:pt idx="1428">
                  <c:v>-3221.8138994856913</c:v>
                </c:pt>
                <c:pt idx="1429">
                  <c:v>-3226.0171742541584</c:v>
                </c:pt>
                <c:pt idx="1430">
                  <c:v>-3230.2217543034571</c:v>
                </c:pt>
                <c:pt idx="1431">
                  <c:v>-3234.4276358988118</c:v>
                </c:pt>
                <c:pt idx="1432">
                  <c:v>-3238.6348153042823</c:v>
                </c:pt>
                <c:pt idx="1433">
                  <c:v>-3242.8432887827857</c:v>
                </c:pt>
                <c:pt idx="1434">
                  <c:v>-3247.0530525960826</c:v>
                </c:pt>
                <c:pt idx="1435">
                  <c:v>-3251.2641030047907</c:v>
                </c:pt>
                <c:pt idx="1436">
                  <c:v>-3255.4764362683854</c:v>
                </c:pt>
                <c:pt idx="1437">
                  <c:v>-3259.6900486452009</c:v>
                </c:pt>
                <c:pt idx="1438">
                  <c:v>-3263.9049363924332</c:v>
                </c:pt>
                <c:pt idx="1439">
                  <c:v>-3268.1210957661519</c:v>
                </c:pt>
                <c:pt idx="1440">
                  <c:v>-3272.3385230212893</c:v>
                </c:pt>
                <c:pt idx="1441">
                  <c:v>-3276.5572144116563</c:v>
                </c:pt>
                <c:pt idx="1442">
                  <c:v>-3280.7771661899401</c:v>
                </c:pt>
                <c:pt idx="1443">
                  <c:v>-3284.9983746077087</c:v>
                </c:pt>
                <c:pt idx="1444">
                  <c:v>-3289.2208359154142</c:v>
                </c:pt>
                <c:pt idx="1445">
                  <c:v>-3293.4445463623924</c:v>
                </c:pt>
                <c:pt idx="1446">
                  <c:v>-3297.6695021968717</c:v>
                </c:pt>
                <c:pt idx="1447">
                  <c:v>-3301.8956996659754</c:v>
                </c:pt>
                <c:pt idx="1448">
                  <c:v>-3306.1231350157254</c:v>
                </c:pt>
                <c:pt idx="1449">
                  <c:v>-3310.3518044910388</c:v>
                </c:pt>
                <c:pt idx="1450">
                  <c:v>-3314.5817043357392</c:v>
                </c:pt>
                <c:pt idx="1451">
                  <c:v>-3318.8128307925604</c:v>
                </c:pt>
                <c:pt idx="1452">
                  <c:v>-3323.04518010314</c:v>
                </c:pt>
                <c:pt idx="1453">
                  <c:v>-3327.2787485080357</c:v>
                </c:pt>
                <c:pt idx="1454">
                  <c:v>-3331.5135322467181</c:v>
                </c:pt>
                <c:pt idx="1455">
                  <c:v>-3335.7495275575807</c:v>
                </c:pt>
                <c:pt idx="1456">
                  <c:v>-3339.9867306779402</c:v>
                </c:pt>
                <c:pt idx="1457">
                  <c:v>-3344.225137844041</c:v>
                </c:pt>
                <c:pt idx="1458">
                  <c:v>-3348.464745291054</c:v>
                </c:pt>
                <c:pt idx="1459">
                  <c:v>-3352.705549253089</c:v>
                </c:pt>
                <c:pt idx="1460">
                  <c:v>-3356.9475459631917</c:v>
                </c:pt>
                <c:pt idx="1461">
                  <c:v>-3361.1907316533493</c:v>
                </c:pt>
                <c:pt idx="1462">
                  <c:v>-3365.435102554487</c:v>
                </c:pt>
                <c:pt idx="1463">
                  <c:v>-3369.6806548964851</c:v>
                </c:pt>
                <c:pt idx="1464">
                  <c:v>-3373.9273849081692</c:v>
                </c:pt>
                <c:pt idx="1465">
                  <c:v>-3378.1752888173205</c:v>
                </c:pt>
                <c:pt idx="1466">
                  <c:v>-3382.4243628506774</c:v>
                </c:pt>
                <c:pt idx="1467">
                  <c:v>-3386.6746032339402</c:v>
                </c:pt>
                <c:pt idx="1468">
                  <c:v>-3390.9260061917712</c:v>
                </c:pt>
                <c:pt idx="1469">
                  <c:v>-3395.1785679478021</c:v>
                </c:pt>
                <c:pt idx="1470">
                  <c:v>-3399.4322847246303</c:v>
                </c:pt>
                <c:pt idx="1471">
                  <c:v>-3403.6871527438343</c:v>
                </c:pt>
                <c:pt idx="1472">
                  <c:v>-3407.943168225966</c:v>
                </c:pt>
                <c:pt idx="1473">
                  <c:v>-3412.2003273905584</c:v>
                </c:pt>
                <c:pt idx="1474">
                  <c:v>-3416.4586264561294</c:v>
                </c:pt>
                <c:pt idx="1475">
                  <c:v>-3420.7180616401829</c:v>
                </c:pt>
                <c:pt idx="1476">
                  <c:v>-3424.9786291592136</c:v>
                </c:pt>
                <c:pt idx="1477">
                  <c:v>-3429.2403252287131</c:v>
                </c:pt>
                <c:pt idx="1478">
                  <c:v>-3433.5031460631703</c:v>
                </c:pt>
                <c:pt idx="1479">
                  <c:v>-3437.7670878760691</c:v>
                </c:pt>
                <c:pt idx="1480">
                  <c:v>-3442.0321468799052</c:v>
                </c:pt>
                <c:pt idx="1481">
                  <c:v>-3446.2983192861789</c:v>
                </c:pt>
                <c:pt idx="1482">
                  <c:v>-3450.5656013053999</c:v>
                </c:pt>
                <c:pt idx="1483">
                  <c:v>-3454.8339891470946</c:v>
                </c:pt>
                <c:pt idx="1484">
                  <c:v>-3459.1034790198064</c:v>
                </c:pt>
                <c:pt idx="1485">
                  <c:v>-3463.3740671310993</c:v>
                </c:pt>
                <c:pt idx="1486">
                  <c:v>-3467.6457496875641</c:v>
                </c:pt>
                <c:pt idx="1487">
                  <c:v>-3471.9185228948136</c:v>
                </c:pt>
                <c:pt idx="1488">
                  <c:v>-3476.1923829574994</c:v>
                </c:pt>
                <c:pt idx="1489">
                  <c:v>-3480.4673260793024</c:v>
                </c:pt>
                <c:pt idx="1490">
                  <c:v>-3484.7433484629437</c:v>
                </c:pt>
                <c:pt idx="1491">
                  <c:v>-3489.0204463101859</c:v>
                </c:pt>
                <c:pt idx="1492">
                  <c:v>-3493.2986158218341</c:v>
                </c:pt>
                <c:pt idx="1493">
                  <c:v>-3497.5778531977426</c:v>
                </c:pt>
                <c:pt idx="1494">
                  <c:v>-3501.8581546368177</c:v>
                </c:pt>
                <c:pt idx="1495">
                  <c:v>-3506.1395163370239</c:v>
                </c:pt>
                <c:pt idx="1496">
                  <c:v>-3510.4219344953749</c:v>
                </c:pt>
                <c:pt idx="1497">
                  <c:v>-3514.7054053079537</c:v>
                </c:pt>
                <c:pt idx="1498">
                  <c:v>-3518.989924969907</c:v>
                </c:pt>
                <c:pt idx="1499">
                  <c:v>-3523.2754896754482</c:v>
                </c:pt>
                <c:pt idx="1500">
                  <c:v>-3527.5620956178623</c:v>
                </c:pt>
                <c:pt idx="1501">
                  <c:v>-3531.8497389895092</c:v>
                </c:pt>
                <c:pt idx="1502">
                  <c:v>-3536.1384159818317</c:v>
                </c:pt>
                <c:pt idx="1503">
                  <c:v>-3540.4281227853489</c:v>
                </c:pt>
                <c:pt idx="1504">
                  <c:v>-3544.7188555896669</c:v>
                </c:pt>
                <c:pt idx="1505">
                  <c:v>-3549.0106105834793</c:v>
                </c:pt>
                <c:pt idx="1506">
                  <c:v>-3553.3033839545765</c:v>
                </c:pt>
                <c:pt idx="1507">
                  <c:v>-3557.5971718898404</c:v>
                </c:pt>
                <c:pt idx="1508">
                  <c:v>-3561.891970575251</c:v>
                </c:pt>
                <c:pt idx="1509">
                  <c:v>-3566.1877761958931</c:v>
                </c:pt>
                <c:pt idx="1510">
                  <c:v>-3570.4845849359544</c:v>
                </c:pt>
                <c:pt idx="1511">
                  <c:v>-3574.7823929787332</c:v>
                </c:pt>
                <c:pt idx="1512">
                  <c:v>-3579.0811965066405</c:v>
                </c:pt>
                <c:pt idx="1513">
                  <c:v>-3583.3809917012027</c:v>
                </c:pt>
                <c:pt idx="1514">
                  <c:v>-3587.6817747430646</c:v>
                </c:pt>
                <c:pt idx="1515">
                  <c:v>-3591.9835418119947</c:v>
                </c:pt>
                <c:pt idx="1516">
                  <c:v>-3596.2862890868851</c:v>
                </c:pt>
                <c:pt idx="1517">
                  <c:v>-3600.5900127457612</c:v>
                </c:pt>
                <c:pt idx="1518">
                  <c:v>-3604.8947089657763</c:v>
                </c:pt>
                <c:pt idx="1519">
                  <c:v>-3609.2003739232246</c:v>
                </c:pt>
                <c:pt idx="1520">
                  <c:v>-3613.5070037935366</c:v>
                </c:pt>
                <c:pt idx="1521">
                  <c:v>-3617.8145947512871</c:v>
                </c:pt>
                <c:pt idx="1522">
                  <c:v>-3622.1231429701938</c:v>
                </c:pt>
                <c:pt idx="1523">
                  <c:v>-3626.4326446231298</c:v>
                </c:pt>
                <c:pt idx="1524">
                  <c:v>-3630.7430958821192</c:v>
                </c:pt>
                <c:pt idx="1525">
                  <c:v>-3635.0544929183407</c:v>
                </c:pt>
                <c:pt idx="1526">
                  <c:v>-3639.3668319021335</c:v>
                </c:pt>
                <c:pt idx="1527">
                  <c:v>-3643.6801090030012</c:v>
                </c:pt>
                <c:pt idx="1528">
                  <c:v>-3647.9943203896146</c:v>
                </c:pt>
                <c:pt idx="1529">
                  <c:v>-3652.3094622298122</c:v>
                </c:pt>
                <c:pt idx="1530">
                  <c:v>-3656.6255306906073</c:v>
                </c:pt>
                <c:pt idx="1531">
                  <c:v>-3660.9425219381906</c:v>
                </c:pt>
                <c:pt idx="1532">
                  <c:v>-3665.260432137934</c:v>
                </c:pt>
                <c:pt idx="1533">
                  <c:v>-3669.5792574543916</c:v>
                </c:pt>
                <c:pt idx="1534">
                  <c:v>-3673.898994051302</c:v>
                </c:pt>
                <c:pt idx="1535">
                  <c:v>-3678.2196380916007</c:v>
                </c:pt>
                <c:pt idx="1536">
                  <c:v>-3682.5411857374133</c:v>
                </c:pt>
                <c:pt idx="1537">
                  <c:v>-3686.8636331500616</c:v>
                </c:pt>
                <c:pt idx="1538">
                  <c:v>-3691.1869764900712</c:v>
                </c:pt>
                <c:pt idx="1539">
                  <c:v>-3695.5112119171681</c:v>
                </c:pt>
                <c:pt idx="1540">
                  <c:v>-3699.8363355902916</c:v>
                </c:pt>
                <c:pt idx="1541">
                  <c:v>-3704.1623436675845</c:v>
                </c:pt>
                <c:pt idx="1542">
                  <c:v>-3708.4892323064128</c:v>
                </c:pt>
                <c:pt idx="1543">
                  <c:v>-3712.816997663354</c:v>
                </c:pt>
                <c:pt idx="1544">
                  <c:v>-3717.145635894206</c:v>
                </c:pt>
                <c:pt idx="1545">
                  <c:v>-3721.4751431539958</c:v>
                </c:pt>
                <c:pt idx="1546">
                  <c:v>-3725.8055155969769</c:v>
                </c:pt>
                <c:pt idx="1547">
                  <c:v>-3730.1367493766338</c:v>
                </c:pt>
                <c:pt idx="1548">
                  <c:v>-3734.4688406456853</c:v>
                </c:pt>
                <c:pt idx="1549">
                  <c:v>-3738.8017855560902</c:v>
                </c:pt>
                <c:pt idx="1550">
                  <c:v>-3743.1355802590488</c:v>
                </c:pt>
                <c:pt idx="1551">
                  <c:v>-3747.4702209050024</c:v>
                </c:pt>
                <c:pt idx="1552">
                  <c:v>-3751.8057036436458</c:v>
                </c:pt>
                <c:pt idx="1553">
                  <c:v>-3756.1420246239263</c:v>
                </c:pt>
                <c:pt idx="1554">
                  <c:v>-3760.4791799940454</c:v>
                </c:pt>
                <c:pt idx="1555">
                  <c:v>-3764.8171659014588</c:v>
                </c:pt>
                <c:pt idx="1556">
                  <c:v>-3769.1559784928904</c:v>
                </c:pt>
                <c:pt idx="1557">
                  <c:v>-3773.4956139143269</c:v>
                </c:pt>
                <c:pt idx="1558">
                  <c:v>-3777.8360683110268</c:v>
                </c:pt>
                <c:pt idx="1559">
                  <c:v>-3782.177337827517</c:v>
                </c:pt>
                <c:pt idx="1560">
                  <c:v>-3786.5194186076046</c:v>
                </c:pt>
                <c:pt idx="1561">
                  <c:v>-3790.8623067943736</c:v>
                </c:pt>
                <c:pt idx="1562">
                  <c:v>-3795.2059985301903</c:v>
                </c:pt>
                <c:pt idx="1563">
                  <c:v>-3799.550489956709</c:v>
                </c:pt>
                <c:pt idx="1564">
                  <c:v>-3803.8957772148738</c:v>
                </c:pt>
                <c:pt idx="1565">
                  <c:v>-3808.2418564449194</c:v>
                </c:pt>
                <c:pt idx="1566">
                  <c:v>-3812.5887237863794</c:v>
                </c:pt>
                <c:pt idx="1567">
                  <c:v>-3816.9363753780872</c:v>
                </c:pt>
                <c:pt idx="1568">
                  <c:v>-3821.2848073581786</c:v>
                </c:pt>
                <c:pt idx="1569">
                  <c:v>-3825.634015864096</c:v>
                </c:pt>
                <c:pt idx="1570">
                  <c:v>-3829.9839970325907</c:v>
                </c:pt>
                <c:pt idx="1571">
                  <c:v>-3834.3347469997352</c:v>
                </c:pt>
                <c:pt idx="1572">
                  <c:v>-3838.6862619009084</c:v>
                </c:pt>
                <c:pt idx="1573">
                  <c:v>-3843.038537870817</c:v>
                </c:pt>
                <c:pt idx="1574">
                  <c:v>-3847.3915710434885</c:v>
                </c:pt>
                <c:pt idx="1575">
                  <c:v>-3851.74535755228</c:v>
                </c:pt>
                <c:pt idx="1576">
                  <c:v>-3856.0998935298767</c:v>
                </c:pt>
                <c:pt idx="1577">
                  <c:v>-3860.4551751083013</c:v>
                </c:pt>
                <c:pt idx="1578">
                  <c:v>-3864.8111984189127</c:v>
                </c:pt>
                <c:pt idx="1579">
                  <c:v>-3869.1679595924079</c:v>
                </c:pt>
                <c:pt idx="1580">
                  <c:v>-3873.5254547588356</c:v>
                </c:pt>
                <c:pt idx="1581">
                  <c:v>-3877.8836800475829</c:v>
                </c:pt>
                <c:pt idx="1582">
                  <c:v>-3882.2426315873986</c:v>
                </c:pt>
                <c:pt idx="1583">
                  <c:v>-3886.6023055063802</c:v>
                </c:pt>
                <c:pt idx="1584">
                  <c:v>-3890.9626979319851</c:v>
                </c:pt>
                <c:pt idx="1585">
                  <c:v>-3895.3238049910292</c:v>
                </c:pt>
                <c:pt idx="1586">
                  <c:v>-3899.6856228096995</c:v>
                </c:pt>
                <c:pt idx="1587">
                  <c:v>-3904.0481475135489</c:v>
                </c:pt>
                <c:pt idx="1588">
                  <c:v>-3908.411375227502</c:v>
                </c:pt>
                <c:pt idx="1589">
                  <c:v>-3912.7753020758582</c:v>
                </c:pt>
                <c:pt idx="1590">
                  <c:v>-3917.1399241822987</c:v>
                </c:pt>
                <c:pt idx="1591">
                  <c:v>-3921.5052376698841</c:v>
                </c:pt>
                <c:pt idx="1592">
                  <c:v>-3925.8712386610614</c:v>
                </c:pt>
                <c:pt idx="1593">
                  <c:v>-3930.2379232776693</c:v>
                </c:pt>
                <c:pt idx="1594">
                  <c:v>-3934.6052876409367</c:v>
                </c:pt>
                <c:pt idx="1595">
                  <c:v>-3938.9733278714912</c:v>
                </c:pt>
                <c:pt idx="1596">
                  <c:v>-3943.3420400893551</c:v>
                </c:pt>
                <c:pt idx="1597">
                  <c:v>-3947.7114204139616</c:v>
                </c:pt>
                <c:pt idx="1598">
                  <c:v>-3952.0814649641429</c:v>
                </c:pt>
                <c:pt idx="1599">
                  <c:v>-3956.4521698581439</c:v>
                </c:pt>
                <c:pt idx="1600">
                  <c:v>-3960.8235312136248</c:v>
                </c:pt>
                <c:pt idx="1601">
                  <c:v>-3965.195545147662</c:v>
                </c:pt>
                <c:pt idx="1602">
                  <c:v>-3969.5682077767497</c:v>
                </c:pt>
                <c:pt idx="1603">
                  <c:v>-3973.9415152168081</c:v>
                </c:pt>
                <c:pt idx="1604">
                  <c:v>-3978.3154635831856</c:v>
                </c:pt>
                <c:pt idx="1605">
                  <c:v>-3982.6900489906561</c:v>
                </c:pt>
                <c:pt idx="1606">
                  <c:v>-3987.065267553437</c:v>
                </c:pt>
                <c:pt idx="1607">
                  <c:v>-3991.4411153851729</c:v>
                </c:pt>
                <c:pt idx="1608">
                  <c:v>-3995.8175885989576</c:v>
                </c:pt>
                <c:pt idx="1609">
                  <c:v>-4000.1946833073239</c:v>
                </c:pt>
                <c:pt idx="1610">
                  <c:v>-4004.572395622255</c:v>
                </c:pt>
                <c:pt idx="1611">
                  <c:v>-4008.950721655186</c:v>
                </c:pt>
                <c:pt idx="1612">
                  <c:v>-4013.3296575170057</c:v>
                </c:pt>
                <c:pt idx="1613">
                  <c:v>-4017.7091993180607</c:v>
                </c:pt>
                <c:pt idx="1614">
                  <c:v>-4022.0893431681629</c:v>
                </c:pt>
                <c:pt idx="1615">
                  <c:v>-4026.4700851765842</c:v>
                </c:pt>
                <c:pt idx="1616">
                  <c:v>-4030.8514214520665</c:v>
                </c:pt>
                <c:pt idx="1617">
                  <c:v>-4035.2333481028281</c:v>
                </c:pt>
                <c:pt idx="1618">
                  <c:v>-4039.6158612365602</c:v>
                </c:pt>
                <c:pt idx="1619">
                  <c:v>-4043.9989569604304</c:v>
                </c:pt>
                <c:pt idx="1620">
                  <c:v>-4048.3826313810919</c:v>
                </c:pt>
                <c:pt idx="1621">
                  <c:v>-4052.7668806046827</c:v>
                </c:pt>
                <c:pt idx="1622">
                  <c:v>-4057.1517007368307</c:v>
                </c:pt>
                <c:pt idx="1623">
                  <c:v>-4061.5370878826579</c:v>
                </c:pt>
                <c:pt idx="1624">
                  <c:v>-4065.9230381467805</c:v>
                </c:pt>
                <c:pt idx="1625">
                  <c:v>-4070.3095476333151</c:v>
                </c:pt>
                <c:pt idx="1626">
                  <c:v>-4074.6966124458813</c:v>
                </c:pt>
                <c:pt idx="1627">
                  <c:v>-4079.0842286876068</c:v>
                </c:pt>
                <c:pt idx="1628">
                  <c:v>-4083.4723924611285</c:v>
                </c:pt>
                <c:pt idx="1629">
                  <c:v>-4087.8610998685958</c:v>
                </c:pt>
                <c:pt idx="1630">
                  <c:v>-4092.250347011679</c:v>
                </c:pt>
                <c:pt idx="1631">
                  <c:v>-4096.6401299915651</c:v>
                </c:pt>
                <c:pt idx="1632">
                  <c:v>-4101.0304449089654</c:v>
                </c:pt>
                <c:pt idx="1633">
                  <c:v>-4105.421287864121</c:v>
                </c:pt>
                <c:pt idx="1634">
                  <c:v>-4109.8126549567996</c:v>
                </c:pt>
                <c:pt idx="1635">
                  <c:v>-4114.204542286313</c:v>
                </c:pt>
                <c:pt idx="1636">
                  <c:v>-4118.596945951499</c:v>
                </c:pt>
                <c:pt idx="1637">
                  <c:v>-4122.9898620507429</c:v>
                </c:pt>
                <c:pt idx="1638">
                  <c:v>-4127.3832866819757</c:v>
                </c:pt>
                <c:pt idx="1639">
                  <c:v>-4131.777215942674</c:v>
                </c:pt>
                <c:pt idx="1640">
                  <c:v>-4136.1716459298686</c:v>
                </c:pt>
                <c:pt idx="1641">
                  <c:v>-4140.5665727401411</c:v>
                </c:pt>
                <c:pt idx="1642">
                  <c:v>-4144.9619924696362</c:v>
                </c:pt>
                <c:pt idx="1643">
                  <c:v>-4149.3579012140599</c:v>
                </c:pt>
                <c:pt idx="1644">
                  <c:v>-4153.7542950686839</c:v>
                </c:pt>
                <c:pt idx="1645">
                  <c:v>-4158.1511701283453</c:v>
                </c:pt>
                <c:pt idx="1646">
                  <c:v>-4162.5485224874601</c:v>
                </c:pt>
                <c:pt idx="1647">
                  <c:v>-4166.9463482400161</c:v>
                </c:pt>
                <c:pt idx="1648">
                  <c:v>-4171.3446434795815</c:v>
                </c:pt>
                <c:pt idx="1649">
                  <c:v>-4175.7434042993073</c:v>
                </c:pt>
                <c:pt idx="1650">
                  <c:v>-4180.1426267919305</c:v>
                </c:pt>
                <c:pt idx="1651">
                  <c:v>-4184.54230704978</c:v>
                </c:pt>
                <c:pt idx="1652">
                  <c:v>-4188.942441164776</c:v>
                </c:pt>
                <c:pt idx="1653">
                  <c:v>-4193.3430252284361</c:v>
                </c:pt>
                <c:pt idx="1654">
                  <c:v>-4197.7440553318784</c:v>
                </c:pt>
                <c:pt idx="1655">
                  <c:v>-4202.1455275658263</c:v>
                </c:pt>
                <c:pt idx="1656">
                  <c:v>-4206.5474380206069</c:v>
                </c:pt>
                <c:pt idx="1657">
                  <c:v>-4210.9497827861614</c:v>
                </c:pt>
                <c:pt idx="1658">
                  <c:v>-4215.3525579520438</c:v>
                </c:pt>
                <c:pt idx="1659">
                  <c:v>-4219.7557596074266</c:v>
                </c:pt>
                <c:pt idx="1660">
                  <c:v>-4224.1593838411018</c:v>
                </c:pt>
                <c:pt idx="1661">
                  <c:v>-4228.5634267414889</c:v>
                </c:pt>
                <c:pt idx="1662">
                  <c:v>-4232.9678843966294</c:v>
                </c:pt>
                <c:pt idx="1663">
                  <c:v>-4237.3727528942063</c:v>
                </c:pt>
                <c:pt idx="1664">
                  <c:v>-4241.778028321527</c:v>
                </c:pt>
                <c:pt idx="1665">
                  <c:v>-4246.1837067655451</c:v>
                </c:pt>
                <c:pt idx="1666">
                  <c:v>-4250.5897843128541</c:v>
                </c:pt>
                <c:pt idx="1667">
                  <c:v>-4254.9962570496918</c:v>
                </c:pt>
                <c:pt idx="1668">
                  <c:v>-4259.4031210619441</c:v>
                </c:pt>
                <c:pt idx="1669">
                  <c:v>-4263.8103724351522</c:v>
                </c:pt>
                <c:pt idx="1670">
                  <c:v>-4268.2180072545125</c:v>
                </c:pt>
                <c:pt idx="1671">
                  <c:v>-4272.6260216048786</c:v>
                </c:pt>
                <c:pt idx="1672">
                  <c:v>-4277.034411570773</c:v>
                </c:pt>
                <c:pt idx="1673">
                  <c:v>-4281.4431732363746</c:v>
                </c:pt>
                <c:pt idx="1674">
                  <c:v>-4285.8523026855373</c:v>
                </c:pt>
                <c:pt idx="1675">
                  <c:v>-4290.2617960017942</c:v>
                </c:pt>
                <c:pt idx="1676">
                  <c:v>-4294.6716492683463</c:v>
                </c:pt>
                <c:pt idx="1677">
                  <c:v>-4299.0818585680781</c:v>
                </c:pt>
                <c:pt idx="1678">
                  <c:v>-4303.4924199835586</c:v>
                </c:pt>
                <c:pt idx="1679">
                  <c:v>-4307.903329597043</c:v>
                </c:pt>
                <c:pt idx="1680">
                  <c:v>-4312.314583490479</c:v>
                </c:pt>
                <c:pt idx="1681">
                  <c:v>-4316.7261777455051</c:v>
                </c:pt>
                <c:pt idx="1682">
                  <c:v>-4321.1381084434624</c:v>
                </c:pt>
                <c:pt idx="1683">
                  <c:v>-4325.5503716653857</c:v>
                </c:pt>
                <c:pt idx="1684">
                  <c:v>-4329.962963492022</c:v>
                </c:pt>
                <c:pt idx="1685">
                  <c:v>-4334.375880003824</c:v>
                </c:pt>
                <c:pt idx="1686">
                  <c:v>-4338.7891172809541</c:v>
                </c:pt>
                <c:pt idx="1687">
                  <c:v>-4343.2026714032909</c:v>
                </c:pt>
                <c:pt idx="1688">
                  <c:v>-4347.6165384504293</c:v>
                </c:pt>
                <c:pt idx="1689">
                  <c:v>-4352.0307145016968</c:v>
                </c:pt>
                <c:pt idx="1690">
                  <c:v>-4356.4451956361299</c:v>
                </c:pt>
                <c:pt idx="1691">
                  <c:v>-4360.8599779325059</c:v>
                </c:pt>
                <c:pt idx="1692">
                  <c:v>-4365.2750574693291</c:v>
                </c:pt>
                <c:pt idx="1693">
                  <c:v>-4369.6904303248439</c:v>
                </c:pt>
                <c:pt idx="1694">
                  <c:v>-4374.1060925770335</c:v>
                </c:pt>
                <c:pt idx="1695">
                  <c:v>-4378.5220403036192</c:v>
                </c:pt>
                <c:pt idx="1696">
                  <c:v>-4382.9382695820732</c:v>
                </c:pt>
                <c:pt idx="1697">
                  <c:v>-4387.3547764896184</c:v>
                </c:pt>
                <c:pt idx="1698">
                  <c:v>-4391.7715571032277</c:v>
                </c:pt>
                <c:pt idx="1699">
                  <c:v>-4396.1886074996328</c:v>
                </c:pt>
                <c:pt idx="1700">
                  <c:v>-4400.6059237553236</c:v>
                </c:pt>
                <c:pt idx="1701">
                  <c:v>-4405.023501946559</c:v>
                </c:pt>
                <c:pt idx="1702">
                  <c:v>-4409.4413381493596</c:v>
                </c:pt>
                <c:pt idx="1703">
                  <c:v>-4413.8594284395185</c:v>
                </c:pt>
                <c:pt idx="1704">
                  <c:v>-4418.2777688926062</c:v>
                </c:pt>
                <c:pt idx="1705">
                  <c:v>-4422.6963555839657</c:v>
                </c:pt>
                <c:pt idx="1706">
                  <c:v>-4427.115184588728</c:v>
                </c:pt>
                <c:pt idx="1707">
                  <c:v>-4431.5342519818005</c:v>
                </c:pt>
                <c:pt idx="1708">
                  <c:v>-4435.9535538378841</c:v>
                </c:pt>
                <c:pt idx="1709">
                  <c:v>-4440.3730862314733</c:v>
                </c:pt>
                <c:pt idx="1710">
                  <c:v>-4444.7928452368506</c:v>
                </c:pt>
                <c:pt idx="1711">
                  <c:v>-4449.2128269281056</c:v>
                </c:pt>
                <c:pt idx="1712">
                  <c:v>-4453.6330273791273</c:v>
                </c:pt>
                <c:pt idx="1713">
                  <c:v>-4458.053442663605</c:v>
                </c:pt>
                <c:pt idx="1714">
                  <c:v>-4462.4740688550455</c:v>
                </c:pt>
                <c:pt idx="1715">
                  <c:v>-4466.8949020267619</c:v>
                </c:pt>
                <c:pt idx="1716">
                  <c:v>-4471.3159382518852</c:v>
                </c:pt>
                <c:pt idx="1717">
                  <c:v>-4475.7371736033674</c:v>
                </c:pt>
                <c:pt idx="1718">
                  <c:v>-4480.1586041539849</c:v>
                </c:pt>
                <c:pt idx="1719">
                  <c:v>-4484.580225976335</c:v>
                </c:pt>
                <c:pt idx="1720">
                  <c:v>-4489.0020351428511</c:v>
                </c:pt>
                <c:pt idx="1721">
                  <c:v>-4493.4240277257977</c:v>
                </c:pt>
                <c:pt idx="1722">
                  <c:v>-4497.8461997972754</c:v>
                </c:pt>
                <c:pt idx="1723">
                  <c:v>-4502.2685474292293</c:v>
                </c:pt>
                <c:pt idx="1724">
                  <c:v>-4506.6910666934409</c:v>
                </c:pt>
                <c:pt idx="1725">
                  <c:v>-4511.1137536615488</c:v>
                </c:pt>
                <c:pt idx="1726">
                  <c:v>-4515.5366044050361</c:v>
                </c:pt>
                <c:pt idx="1727">
                  <c:v>-4519.9596149952404</c:v>
                </c:pt>
                <c:pt idx="1728">
                  <c:v>-4524.3827815033619</c:v>
                </c:pt>
                <c:pt idx="1729">
                  <c:v>-4528.8061000004573</c:v>
                </c:pt>
                <c:pt idx="1730">
                  <c:v>-4533.2295665574538</c:v>
                </c:pt>
                <c:pt idx="1731">
                  <c:v>-4537.6531772451426</c:v>
                </c:pt>
                <c:pt idx="1732">
                  <c:v>-4542.0769281341854</c:v>
                </c:pt>
                <c:pt idx="1733">
                  <c:v>-4546.500815295125</c:v>
                </c:pt>
                <c:pt idx="1734">
                  <c:v>-4550.9248347983785</c:v>
                </c:pt>
                <c:pt idx="1735">
                  <c:v>-4555.3489827142485</c:v>
                </c:pt>
                <c:pt idx="1736">
                  <c:v>-4559.7732551129211</c:v>
                </c:pt>
                <c:pt idx="1737">
                  <c:v>-4564.1976480644735</c:v>
                </c:pt>
                <c:pt idx="1738">
                  <c:v>-4568.6221576388762</c:v>
                </c:pt>
                <c:pt idx="1739">
                  <c:v>-4573.0467799059943</c:v>
                </c:pt>
                <c:pt idx="1740">
                  <c:v>-4577.471510935593</c:v>
                </c:pt>
                <c:pt idx="1741">
                  <c:v>-4581.8963467973426</c:v>
                </c:pt>
                <c:pt idx="1742">
                  <c:v>-4586.3212835608183</c:v>
                </c:pt>
                <c:pt idx="1743">
                  <c:v>-4590.7463172955077</c:v>
                </c:pt>
                <c:pt idx="1744">
                  <c:v>-4595.1714440708101</c:v>
                </c:pt>
                <c:pt idx="1745">
                  <c:v>-4599.5966599560425</c:v>
                </c:pt>
                <c:pt idx="1746">
                  <c:v>-4604.0219610204458</c:v>
                </c:pt>
                <c:pt idx="1747">
                  <c:v>-4608.4473433331823</c:v>
                </c:pt>
                <c:pt idx="1748">
                  <c:v>-4612.8728029633439</c:v>
                </c:pt>
                <c:pt idx="1749">
                  <c:v>-4617.2983359799482</c:v>
                </c:pt>
                <c:pt idx="1750">
                  <c:v>-4621.7239384519553</c:v>
                </c:pt>
                <c:pt idx="1751">
                  <c:v>-4626.1496064482608</c:v>
                </c:pt>
                <c:pt idx="1752">
                  <c:v>-4630.5753360377003</c:v>
                </c:pt>
                <c:pt idx="1753">
                  <c:v>-4635.0011232890565</c:v>
                </c:pt>
                <c:pt idx="1754">
                  <c:v>-4639.4269642710606</c:v>
                </c:pt>
                <c:pt idx="1755">
                  <c:v>-4643.8528550523961</c:v>
                </c:pt>
                <c:pt idx="1756">
                  <c:v>-4648.2787917017022</c:v>
                </c:pt>
                <c:pt idx="1757">
                  <c:v>-4652.704770287578</c:v>
                </c:pt>
                <c:pt idx="1758">
                  <c:v>-4657.1307868785825</c:v>
                </c:pt>
                <c:pt idx="1759">
                  <c:v>-4661.5568375432431</c:v>
                </c:pt>
                <c:pt idx="1760">
                  <c:v>-4665.9829183500588</c:v>
                </c:pt>
                <c:pt idx="1761">
                  <c:v>-4670.4090253674976</c:v>
                </c:pt>
                <c:pt idx="1762">
                  <c:v>-4674.8351546640097</c:v>
                </c:pt>
                <c:pt idx="1763">
                  <c:v>-4679.2613023080175</c:v>
                </c:pt>
                <c:pt idx="1764">
                  <c:v>-4683.6874643679375</c:v>
                </c:pt>
                <c:pt idx="1765">
                  <c:v>-4688.1136369121659</c:v>
                </c:pt>
                <c:pt idx="1766">
                  <c:v>-4692.5398160090908</c:v>
                </c:pt>
                <c:pt idx="1767">
                  <c:v>-4696.9659977270921</c:v>
                </c:pt>
                <c:pt idx="1768">
                  <c:v>-4701.3921781345562</c:v>
                </c:pt>
                <c:pt idx="1769">
                  <c:v>-4705.8183532998619</c:v>
                </c:pt>
                <c:pt idx="1770">
                  <c:v>-4710.2445192913956</c:v>
                </c:pt>
                <c:pt idx="1771">
                  <c:v>-4714.6706721775527</c:v>
                </c:pt>
                <c:pt idx="1772">
                  <c:v>-4719.0968080267385</c:v>
                </c:pt>
                <c:pt idx="1773">
                  <c:v>-4723.5229229073766</c:v>
                </c:pt>
                <c:pt idx="1774">
                  <c:v>-4727.9490128879052</c:v>
                </c:pt>
                <c:pt idx="1775">
                  <c:v>-4732.3750740367859</c:v>
                </c:pt>
                <c:pt idx="1776">
                  <c:v>-4736.8011024225079</c:v>
                </c:pt>
                <c:pt idx="1777">
                  <c:v>-4741.2270941135866</c:v>
                </c:pt>
                <c:pt idx="1778">
                  <c:v>-4745.6530451785729</c:v>
                </c:pt>
                <c:pt idx="1779">
                  <c:v>-4750.0789516860523</c:v>
                </c:pt>
                <c:pt idx="1780">
                  <c:v>-4754.5048097046492</c:v>
                </c:pt>
                <c:pt idx="1781">
                  <c:v>-4758.9306153030302</c:v>
                </c:pt>
                <c:pt idx="1782">
                  <c:v>-4763.3563645499153</c:v>
                </c:pt>
                <c:pt idx="1783">
                  <c:v>-4767.7820535140645</c:v>
                </c:pt>
                <c:pt idx="1784">
                  <c:v>-4772.2076782642962</c:v>
                </c:pt>
                <c:pt idx="1785">
                  <c:v>-4776.6332348694859</c:v>
                </c:pt>
                <c:pt idx="1786">
                  <c:v>-4781.0587193985739</c:v>
                </c:pt>
                <c:pt idx="1787">
                  <c:v>-4785.4841279205548</c:v>
                </c:pt>
                <c:pt idx="1788">
                  <c:v>-4789.9094565044998</c:v>
                </c:pt>
                <c:pt idx="1789">
                  <c:v>-4794.3347012195445</c:v>
                </c:pt>
                <c:pt idx="1790">
                  <c:v>-4798.7598581349048</c:v>
                </c:pt>
                <c:pt idx="1791">
                  <c:v>-4803.1849233198691</c:v>
                </c:pt>
                <c:pt idx="1792">
                  <c:v>-4807.6098928438105</c:v>
                </c:pt>
                <c:pt idx="1793">
                  <c:v>-4812.0347627761876</c:v>
                </c:pt>
                <c:pt idx="1794">
                  <c:v>-4816.4595291865444</c:v>
                </c:pt>
                <c:pt idx="1795">
                  <c:v>-4820.8841881445196</c:v>
                </c:pt>
                <c:pt idx="1796">
                  <c:v>-4825.3087357198474</c:v>
                </c:pt>
                <c:pt idx="1797">
                  <c:v>-4829.7331679823583</c:v>
                </c:pt>
                <c:pt idx="1798">
                  <c:v>-4834.1574810019883</c:v>
                </c:pt>
                <c:pt idx="1799">
                  <c:v>-4838.5816708487782</c:v>
                </c:pt>
                <c:pt idx="1800">
                  <c:v>-4843.0057335928759</c:v>
                </c:pt>
                <c:pt idx="1801">
                  <c:v>-4847.4296653045458</c:v>
                </c:pt>
                <c:pt idx="1802">
                  <c:v>-4851.8534620541677</c:v>
                </c:pt>
                <c:pt idx="1803">
                  <c:v>-4856.277119912238</c:v>
                </c:pt>
                <c:pt idx="1804">
                  <c:v>-4860.7006349493822</c:v>
                </c:pt>
                <c:pt idx="1805">
                  <c:v>-4865.1240032363494</c:v>
                </c:pt>
                <c:pt idx="1806">
                  <c:v>-4869.5472208440187</c:v>
                </c:pt>
                <c:pt idx="1807">
                  <c:v>-4873.9702838434041</c:v>
                </c:pt>
                <c:pt idx="1808">
                  <c:v>-4878.3931883056548</c:v>
                </c:pt>
                <c:pt idx="1809">
                  <c:v>-4882.8159303020648</c:v>
                </c:pt>
                <c:pt idx="1810">
                  <c:v>-4887.2385059040671</c:v>
                </c:pt>
                <c:pt idx="1811">
                  <c:v>-4891.6609111832495</c:v>
                </c:pt>
                <c:pt idx="1812">
                  <c:v>-4896.0831422113442</c:v>
                </c:pt>
                <c:pt idx="1813">
                  <c:v>-4900.5051950602419</c:v>
                </c:pt>
                <c:pt idx="1814">
                  <c:v>-4904.9270658019914</c:v>
                </c:pt>
                <c:pt idx="1815">
                  <c:v>-4909.3487505088033</c:v>
                </c:pt>
                <c:pt idx="1816">
                  <c:v>-4913.7702452530511</c:v>
                </c:pt>
                <c:pt idx="1817">
                  <c:v>-4918.1915461072786</c:v>
                </c:pt>
                <c:pt idx="1818">
                  <c:v>-4922.6126491442028</c:v>
                </c:pt>
                <c:pt idx="1819">
                  <c:v>-4927.0335504367149</c:v>
                </c:pt>
                <c:pt idx="1820">
                  <c:v>-4931.4542460578887</c:v>
                </c:pt>
                <c:pt idx="1821">
                  <c:v>-4935.8747320809725</c:v>
                </c:pt>
                <c:pt idx="1822">
                  <c:v>-4940.2950045794105</c:v>
                </c:pt>
                <c:pt idx="1823">
                  <c:v>-4944.715059626833</c:v>
                </c:pt>
                <c:pt idx="1824">
                  <c:v>-4949.1348932970595</c:v>
                </c:pt>
                <c:pt idx="1825">
                  <c:v>-4953.5545016641136</c:v>
                </c:pt>
                <c:pt idx="1826">
                  <c:v>-4957.9738808022103</c:v>
                </c:pt>
                <c:pt idx="1827">
                  <c:v>-4962.3930267857741</c:v>
                </c:pt>
                <c:pt idx="1828">
                  <c:v>-4966.8119356894367</c:v>
                </c:pt>
                <c:pt idx="1829">
                  <c:v>-4971.2306035880383</c:v>
                </c:pt>
                <c:pt idx="1830">
                  <c:v>-4975.6490265566326</c:v>
                </c:pt>
                <c:pt idx="1831">
                  <c:v>-4980.0672006704945</c:v>
                </c:pt>
                <c:pt idx="1832">
                  <c:v>-4984.485122005116</c:v>
                </c:pt>
                <c:pt idx="1833">
                  <c:v>-4988.9027866362148</c:v>
                </c:pt>
                <c:pt idx="1834">
                  <c:v>-4993.320190639738</c:v>
                </c:pt>
                <c:pt idx="1835">
                  <c:v>-4997.7373300918616</c:v>
                </c:pt>
                <c:pt idx="1836">
                  <c:v>-5002.154201069</c:v>
                </c:pt>
                <c:pt idx="1837">
                  <c:v>-5006.5707996478041</c:v>
                </c:pt>
                <c:pt idx="1838">
                  <c:v>-5010.9871219051647</c:v>
                </c:pt>
                <c:pt idx="1839">
                  <c:v>-5015.4031639182213</c:v>
                </c:pt>
                <c:pt idx="1840">
                  <c:v>-5019.8189217643639</c:v>
                </c:pt>
                <c:pt idx="1841">
                  <c:v>-5024.2343915212286</c:v>
                </c:pt>
                <c:pt idx="1842">
                  <c:v>-5028.6495692667168</c:v>
                </c:pt>
                <c:pt idx="1843">
                  <c:v>-5033.0644510789753</c:v>
                </c:pt>
                <c:pt idx="1844">
                  <c:v>-5037.4790330364285</c:v>
                </c:pt>
                <c:pt idx="1845">
                  <c:v>-5041.8933112177565</c:v>
                </c:pt>
                <c:pt idx="1846">
                  <c:v>-5046.3072817019165</c:v>
                </c:pt>
                <c:pt idx="1847">
                  <c:v>-5050.720940568136</c:v>
                </c:pt>
                <c:pt idx="1848">
                  <c:v>-5055.1342838959181</c:v>
                </c:pt>
                <c:pt idx="1849">
                  <c:v>-5059.5473077650468</c:v>
                </c:pt>
                <c:pt idx="1850">
                  <c:v>-5063.9600082555926</c:v>
                </c:pt>
                <c:pt idx="1851">
                  <c:v>-5068.3723814479081</c:v>
                </c:pt>
                <c:pt idx="1852">
                  <c:v>-5072.784423422685</c:v>
                </c:pt>
                <c:pt idx="1853">
                  <c:v>-5077.1961302607324</c:v>
                </c:pt>
                <c:pt idx="1854">
                  <c:v>-5081.6074980434187</c:v>
                </c:pt>
                <c:pt idx="1855">
                  <c:v>-5086.0185228522432</c:v>
                </c:pt>
                <c:pt idx="1856">
                  <c:v>-5090.4292007690437</c:v>
                </c:pt>
                <c:pt idx="1857">
                  <c:v>-5094.8395278759772</c:v>
                </c:pt>
                <c:pt idx="1858">
                  <c:v>-5099.2495002555061</c:v>
                </c:pt>
                <c:pt idx="1859">
                  <c:v>-5103.6591139904112</c:v>
                </c:pt>
                <c:pt idx="1860">
                  <c:v>-5108.0683651637883</c:v>
                </c:pt>
                <c:pt idx="1861">
                  <c:v>-5112.4772498590974</c:v>
                </c:pt>
                <c:pt idx="1862">
                  <c:v>-5116.8857641599543</c:v>
                </c:pt>
                <c:pt idx="1863">
                  <c:v>-5121.293904150566</c:v>
                </c:pt>
                <c:pt idx="1864">
                  <c:v>-5125.7016659152951</c:v>
                </c:pt>
                <c:pt idx="1865">
                  <c:v>-5130.1090455388821</c:v>
                </c:pt>
                <c:pt idx="1866">
                  <c:v>-5134.5160391064101</c:v>
                </c:pt>
                <c:pt idx="1867">
                  <c:v>-5138.9226427033063</c:v>
                </c:pt>
                <c:pt idx="1868">
                  <c:v>-5143.3288524153795</c:v>
                </c:pt>
                <c:pt idx="1869">
                  <c:v>-5147.734664328671</c:v>
                </c:pt>
                <c:pt idx="1870">
                  <c:v>-5152.1400745296469</c:v>
                </c:pt>
                <c:pt idx="1871">
                  <c:v>-5156.5450791052326</c:v>
                </c:pt>
                <c:pt idx="1872">
                  <c:v>-5160.9496741425728</c:v>
                </c:pt>
                <c:pt idx="1873">
                  <c:v>-5165.3538557292241</c:v>
                </c:pt>
                <c:pt idx="1874">
                  <c:v>-5169.7576199531068</c:v>
                </c:pt>
                <c:pt idx="1875">
                  <c:v>-5174.160962902517</c:v>
                </c:pt>
                <c:pt idx="1876">
                  <c:v>-5178.5638806661236</c:v>
                </c:pt>
                <c:pt idx="1877">
                  <c:v>-5182.9663693330112</c:v>
                </c:pt>
                <c:pt idx="1878">
                  <c:v>-5187.3684249925209</c:v>
                </c:pt>
                <c:pt idx="1879">
                  <c:v>-5191.7700437344611</c:v>
                </c:pt>
                <c:pt idx="1880">
                  <c:v>-5196.1712216491223</c:v>
                </c:pt>
                <c:pt idx="1881">
                  <c:v>-5200.5719548270499</c:v>
                </c:pt>
                <c:pt idx="1882">
                  <c:v>-5204.9722393592292</c:v>
                </c:pt>
                <c:pt idx="1883">
                  <c:v>-5209.3720713370458</c:v>
                </c:pt>
                <c:pt idx="1884">
                  <c:v>-5213.7714468523291</c:v>
                </c:pt>
                <c:pt idx="1885">
                  <c:v>-5218.1703619971795</c:v>
                </c:pt>
                <c:pt idx="1886">
                  <c:v>-5222.5688128642478</c:v>
                </c:pt>
                <c:pt idx="1887">
                  <c:v>-5226.9667955464975</c:v>
                </c:pt>
                <c:pt idx="1888">
                  <c:v>-5231.3643061374478</c:v>
                </c:pt>
                <c:pt idx="1889">
                  <c:v>-5235.7613407309036</c:v>
                </c:pt>
                <c:pt idx="1890">
                  <c:v>-5240.1578954211336</c:v>
                </c:pt>
                <c:pt idx="1891">
                  <c:v>-5244.5539663028376</c:v>
                </c:pt>
                <c:pt idx="1892">
                  <c:v>-5248.94954947114</c:v>
                </c:pt>
                <c:pt idx="1893">
                  <c:v>-5253.3446410216484</c:v>
                </c:pt>
                <c:pt idx="1894">
                  <c:v>-5257.7392370502703</c:v>
                </c:pt>
                <c:pt idx="1895">
                  <c:v>-5262.1333336534854</c:v>
                </c:pt>
                <c:pt idx="1896">
                  <c:v>-5266.5269269281316</c:v>
                </c:pt>
                <c:pt idx="1897">
                  <c:v>-5270.9200129716246</c:v>
                </c:pt>
                <c:pt idx="1898">
                  <c:v>-5275.3125878816991</c:v>
                </c:pt>
                <c:pt idx="1899">
                  <c:v>-5279.7046477565864</c:v>
                </c:pt>
                <c:pt idx="1900">
                  <c:v>-5284.0961886950226</c:v>
                </c:pt>
                <c:pt idx="1901">
                  <c:v>-5288.4872067960687</c:v>
                </c:pt>
                <c:pt idx="1902">
                  <c:v>-5292.8776981593828</c:v>
                </c:pt>
                <c:pt idx="1903">
                  <c:v>-5297.2676588850518</c:v>
                </c:pt>
                <c:pt idx="1904">
                  <c:v>-5301.6570850735825</c:v>
                </c:pt>
                <c:pt idx="1905">
                  <c:v>-5306.0459728260939</c:v>
                </c:pt>
                <c:pt idx="1906">
                  <c:v>-5310.4343182440489</c:v>
                </c:pt>
                <c:pt idx="1907">
                  <c:v>-5314.8221174294376</c:v>
                </c:pt>
                <c:pt idx="1908">
                  <c:v>-5319.2093664847325</c:v>
                </c:pt>
                <c:pt idx="1909">
                  <c:v>-5323.5960615129434</c:v>
                </c:pt>
                <c:pt idx="1910">
                  <c:v>-5327.9821986174375</c:v>
                </c:pt>
                <c:pt idx="1911">
                  <c:v>-5332.3677739022087</c:v>
                </c:pt>
                <c:pt idx="1912">
                  <c:v>-5336.7527834717057</c:v>
                </c:pt>
                <c:pt idx="1913">
                  <c:v>-5341.1372234308401</c:v>
                </c:pt>
                <c:pt idx="1914">
                  <c:v>-5345.5210898851537</c:v>
                </c:pt>
                <c:pt idx="1915">
                  <c:v>-5349.9043789405741</c:v>
                </c:pt>
                <c:pt idx="1916">
                  <c:v>-5354.2870867036236</c:v>
                </c:pt>
                <c:pt idx="1917">
                  <c:v>-5358.6692092812127</c:v>
                </c:pt>
                <c:pt idx="1918">
                  <c:v>-5363.0507427809034</c:v>
                </c:pt>
                <c:pt idx="1919">
                  <c:v>-5367.4316833107323</c:v>
                </c:pt>
                <c:pt idx="1920">
                  <c:v>-5371.8120269792707</c:v>
                </c:pt>
                <c:pt idx="1921">
                  <c:v>-5376.1917698955667</c:v>
                </c:pt>
                <c:pt idx="1922">
                  <c:v>-5380.5709081693421</c:v>
                </c:pt>
                <c:pt idx="1923">
                  <c:v>-5384.9494379107191</c:v>
                </c:pt>
                <c:pt idx="1924">
                  <c:v>-5389.3273552304081</c:v>
                </c:pt>
                <c:pt idx="1925">
                  <c:v>-5393.7046562397009</c:v>
                </c:pt>
                <c:pt idx="1926">
                  <c:v>-5398.0813370503138</c:v>
                </c:pt>
                <c:pt idx="1927">
                  <c:v>-5402.4573937746391</c:v>
                </c:pt>
                <c:pt idx="1928">
                  <c:v>-5406.8328225255846</c:v>
                </c:pt>
                <c:pt idx="1929">
                  <c:v>-5411.2076194166066</c:v>
                </c:pt>
                <c:pt idx="1930">
                  <c:v>-5415.5817805616907</c:v>
                </c:pt>
                <c:pt idx="1931">
                  <c:v>-5419.9553020755129</c:v>
                </c:pt>
                <c:pt idx="1932">
                  <c:v>-5424.3281800732257</c:v>
                </c:pt>
                <c:pt idx="1933">
                  <c:v>-5428.7004106704753</c:v>
                </c:pt>
                <c:pt idx="1934">
                  <c:v>-5433.0719899836058</c:v>
                </c:pt>
                <c:pt idx="1935">
                  <c:v>-5437.4429141295013</c:v>
                </c:pt>
                <c:pt idx="1936">
                  <c:v>-5441.8131792256236</c:v>
                </c:pt>
                <c:pt idx="1937">
                  <c:v>-5446.1827813900254</c:v>
                </c:pt>
                <c:pt idx="1938">
                  <c:v>-5450.5517167412963</c:v>
                </c:pt>
                <c:pt idx="1939">
                  <c:v>-5454.9199813987589</c:v>
                </c:pt>
                <c:pt idx="1940">
                  <c:v>-5459.287571482193</c:v>
                </c:pt>
                <c:pt idx="1941">
                  <c:v>-5463.6544831120682</c:v>
                </c:pt>
                <c:pt idx="1942">
                  <c:v>-5468.0207124093276</c:v>
                </c:pt>
                <c:pt idx="1943">
                  <c:v>-5472.3862554956449</c:v>
                </c:pt>
                <c:pt idx="1944">
                  <c:v>-5476.7511084932676</c:v>
                </c:pt>
                <c:pt idx="1945">
                  <c:v>-5481.1152675250514</c:v>
                </c:pt>
                <c:pt idx="1946">
                  <c:v>-5485.4787287144718</c:v>
                </c:pt>
                <c:pt idx="1947">
                  <c:v>-5489.8414881855733</c:v>
                </c:pt>
                <c:pt idx="1948">
                  <c:v>-5494.2035420632046</c:v>
                </c:pt>
                <c:pt idx="1949">
                  <c:v>-5498.5648864725799</c:v>
                </c:pt>
                <c:pt idx="1950">
                  <c:v>-5502.9255175397157</c:v>
                </c:pt>
                <c:pt idx="1951">
                  <c:v>-5507.2854313912185</c:v>
                </c:pt>
                <c:pt idx="1952">
                  <c:v>-5511.6446241543317</c:v>
                </c:pt>
                <c:pt idx="1953">
                  <c:v>-5516.0030919569408</c:v>
                </c:pt>
                <c:pt idx="1954">
                  <c:v>-5520.360830927576</c:v>
                </c:pt>
                <c:pt idx="1955">
                  <c:v>-5524.7178371953651</c:v>
                </c:pt>
                <c:pt idx="1956">
                  <c:v>-5529.0741068902253</c:v>
                </c:pt>
                <c:pt idx="1957">
                  <c:v>-5533.4296361426377</c:v>
                </c:pt>
                <c:pt idx="1958">
                  <c:v>-5537.7844210836529</c:v>
                </c:pt>
                <c:pt idx="1959">
                  <c:v>-5542.1384578451125</c:v>
                </c:pt>
                <c:pt idx="1960">
                  <c:v>-5546.4917425594849</c:v>
                </c:pt>
                <c:pt idx="1961">
                  <c:v>-5550.8442713598997</c:v>
                </c:pt>
                <c:pt idx="1962">
                  <c:v>-5555.1960403801613</c:v>
                </c:pt>
                <c:pt idx="1963">
                  <c:v>-5559.5470457547526</c:v>
                </c:pt>
                <c:pt idx="1964">
                  <c:v>-5563.8972836188241</c:v>
                </c:pt>
                <c:pt idx="1965">
                  <c:v>-5568.2467501082174</c:v>
                </c:pt>
                <c:pt idx="1966">
                  <c:v>-5572.5954413594563</c:v>
                </c:pt>
                <c:pt idx="1967">
                  <c:v>-5576.9433535097551</c:v>
                </c:pt>
                <c:pt idx="1968">
                  <c:v>-5581.290482697018</c:v>
                </c:pt>
                <c:pt idx="1969">
                  <c:v>-5585.6368250598434</c:v>
                </c:pt>
                <c:pt idx="1970">
                  <c:v>-5589.9823767375328</c:v>
                </c:pt>
                <c:pt idx="1971">
                  <c:v>-5594.3271338700852</c:v>
                </c:pt>
                <c:pt idx="1972">
                  <c:v>-5598.671092598167</c:v>
                </c:pt>
                <c:pt idx="1973">
                  <c:v>-5603.0142490633225</c:v>
                </c:pt>
                <c:pt idx="1974">
                  <c:v>-5607.3565994075525</c:v>
                </c:pt>
                <c:pt idx="1975">
                  <c:v>-5611.6981397737436</c:v>
                </c:pt>
                <c:pt idx="1976">
                  <c:v>-5616.0388663054628</c:v>
                </c:pt>
                <c:pt idx="1977">
                  <c:v>-5620.3787751469945</c:v>
                </c:pt>
                <c:pt idx="1978">
                  <c:v>-5624.7178624433536</c:v>
                </c:pt>
                <c:pt idx="1979">
                  <c:v>-5629.0561243402835</c:v>
                </c:pt>
                <c:pt idx="1980">
                  <c:v>-5633.3935569842661</c:v>
                </c:pt>
                <c:pt idx="1981">
                  <c:v>-5637.7301565225061</c:v>
                </c:pt>
                <c:pt idx="1982">
                  <c:v>-5642.0659191029617</c:v>
                </c:pt>
                <c:pt idx="1983">
                  <c:v>-5646.4008408743275</c:v>
                </c:pt>
                <c:pt idx="1984">
                  <c:v>-5650.7349179860485</c:v>
                </c:pt>
                <c:pt idx="1985">
                  <c:v>-5655.0681465883199</c:v>
                </c:pt>
                <c:pt idx="1986">
                  <c:v>-5659.4005228320857</c:v>
                </c:pt>
                <c:pt idx="1987">
                  <c:v>-5663.7320428690546</c:v>
                </c:pt>
                <c:pt idx="1988">
                  <c:v>-5668.062702851691</c:v>
                </c:pt>
                <c:pt idx="1989">
                  <c:v>-5672.3924989332218</c:v>
                </c:pt>
                <c:pt idx="1990">
                  <c:v>-5676.7214272676429</c:v>
                </c:pt>
                <c:pt idx="1991">
                  <c:v>-5681.0494840097263</c:v>
                </c:pt>
                <c:pt idx="1992">
                  <c:v>-5685.3766653150096</c:v>
                </c:pt>
                <c:pt idx="1993">
                  <c:v>-5689.7029673398147</c:v>
                </c:pt>
                <c:pt idx="1994">
                  <c:v>-5694.028386241238</c:v>
                </c:pt>
                <c:pt idx="1995">
                  <c:v>-5698.3529181771682</c:v>
                </c:pt>
                <c:pt idx="1996">
                  <c:v>-5702.6765593062755</c:v>
                </c:pt>
                <c:pt idx="1997">
                  <c:v>-5706.9993057880265</c:v>
                </c:pt>
                <c:pt idx="1998">
                  <c:v>-5711.3211537826764</c:v>
                </c:pt>
                <c:pt idx="1999">
                  <c:v>-5715.6420994512828</c:v>
                </c:pt>
                <c:pt idx="2000">
                  <c:v>-5719.9621389557042</c:v>
                </c:pt>
                <c:pt idx="2001">
                  <c:v>-5724.2812684586024</c:v>
                </c:pt>
                <c:pt idx="2002">
                  <c:v>-5728.5994841234506</c:v>
                </c:pt>
                <c:pt idx="2003">
                  <c:v>-5732.9167821145311</c:v>
                </c:pt>
                <c:pt idx="2004">
                  <c:v>-5737.2331585969432</c:v>
                </c:pt>
                <c:pt idx="2005">
                  <c:v>-5741.5486097366011</c:v>
                </c:pt>
                <c:pt idx="2006">
                  <c:v>-5745.8631317002464</c:v>
                </c:pt>
                <c:pt idx="2007">
                  <c:v>-5750.1767206554396</c:v>
                </c:pt>
                <c:pt idx="2008">
                  <c:v>-5754.4893727705767</c:v>
                </c:pt>
                <c:pt idx="2009">
                  <c:v>-5758.8010842148797</c:v>
                </c:pt>
                <c:pt idx="2010">
                  <c:v>-5763.1118511584118</c:v>
                </c:pt>
                <c:pt idx="2011">
                  <c:v>-5767.4216697720722</c:v>
                </c:pt>
                <c:pt idx="2012">
                  <c:v>-5771.7305362276011</c:v>
                </c:pt>
                <c:pt idx="2013">
                  <c:v>-5776.0384466975893</c:v>
                </c:pt>
                <c:pt idx="2014">
                  <c:v>-5780.3453973554706</c:v>
                </c:pt>
                <c:pt idx="2015">
                  <c:v>-5784.6513843755329</c:v>
                </c:pt>
                <c:pt idx="2016">
                  <c:v>-5788.9564039329262</c:v>
                </c:pt>
                <c:pt idx="2017">
                  <c:v>-5793.2604522036509</c:v>
                </c:pt>
                <c:pt idx="2018">
                  <c:v>-5797.563525364576</c:v>
                </c:pt>
                <c:pt idx="2019">
                  <c:v>-5801.8656195934363</c:v>
                </c:pt>
                <c:pt idx="2020">
                  <c:v>-5806.1667310688345</c:v>
                </c:pt>
                <c:pt idx="2021">
                  <c:v>-5810.4668559702459</c:v>
                </c:pt>
                <c:pt idx="2022">
                  <c:v>-5814.7659904780248</c:v>
                </c:pt>
                <c:pt idx="2023">
                  <c:v>-5819.0641307734004</c:v>
                </c:pt>
                <c:pt idx="2024">
                  <c:v>-5823.3612730384884</c:v>
                </c:pt>
                <c:pt idx="2025">
                  <c:v>-5827.6574134562934</c:v>
                </c:pt>
                <c:pt idx="2026">
                  <c:v>-5831.9525482107047</c:v>
                </c:pt>
                <c:pt idx="2027">
                  <c:v>-5836.2466734865084</c:v>
                </c:pt>
                <c:pt idx="2028">
                  <c:v>-5840.5397854693838</c:v>
                </c:pt>
                <c:pt idx="2029">
                  <c:v>-5844.8318803459151</c:v>
                </c:pt>
                <c:pt idx="2030">
                  <c:v>-5849.1229543035906</c:v>
                </c:pt>
                <c:pt idx="2031">
                  <c:v>-5853.4130035307971</c:v>
                </c:pt>
                <c:pt idx="2032">
                  <c:v>-5857.7020242168373</c:v>
                </c:pt>
                <c:pt idx="2033">
                  <c:v>-5861.9900125519289</c:v>
                </c:pt>
                <c:pt idx="2034">
                  <c:v>-5866.2769647272044</c:v>
                </c:pt>
                <c:pt idx="2035">
                  <c:v>-5870.5628769347159</c:v>
                </c:pt>
                <c:pt idx="2036">
                  <c:v>-5874.8477453674413</c:v>
                </c:pt>
                <c:pt idx="2037">
                  <c:v>-5879.1315662192865</c:v>
                </c:pt>
                <c:pt idx="2038">
                  <c:v>-5883.4143356850846</c:v>
                </c:pt>
                <c:pt idx="2039">
                  <c:v>-5887.6960499606057</c:v>
                </c:pt>
                <c:pt idx="2040">
                  <c:v>-5891.9767052425541</c:v>
                </c:pt>
                <c:pt idx="2041">
                  <c:v>-5896.2562977285743</c:v>
                </c:pt>
                <c:pt idx="2042">
                  <c:v>-5900.5348236172613</c:v>
                </c:pt>
                <c:pt idx="2043">
                  <c:v>-5904.8122791081523</c:v>
                </c:pt>
                <c:pt idx="2044">
                  <c:v>-5909.0886604017342</c:v>
                </c:pt>
                <c:pt idx="2045">
                  <c:v>-5913.3639636994503</c:v>
                </c:pt>
                <c:pt idx="2046">
                  <c:v>-5917.638185203703</c:v>
                </c:pt>
                <c:pt idx="2047">
                  <c:v>-5921.911321117851</c:v>
                </c:pt>
                <c:pt idx="2048">
                  <c:v>-5926.1833676462247</c:v>
                </c:pt>
                <c:pt idx="2049">
                  <c:v>-5930.454320994113</c:v>
                </c:pt>
                <c:pt idx="2050">
                  <c:v>-5934.7241773677806</c:v>
                </c:pt>
                <c:pt idx="2051">
                  <c:v>-5938.9929329744709</c:v>
                </c:pt>
                <c:pt idx="2052">
                  <c:v>-5943.2605840223941</c:v>
                </c:pt>
                <c:pt idx="2053">
                  <c:v>-5947.5271267207536</c:v>
                </c:pt>
                <c:pt idx="2054">
                  <c:v>-5951.7925572797267</c:v>
                </c:pt>
                <c:pt idx="2055">
                  <c:v>-5956.0568719104886</c:v>
                </c:pt>
                <c:pt idx="2056">
                  <c:v>-5960.3200668252011</c:v>
                </c:pt>
                <c:pt idx="2057">
                  <c:v>-5964.5821382370141</c:v>
                </c:pt>
                <c:pt idx="2058">
                  <c:v>-5968.8430823600847</c:v>
                </c:pt>
                <c:pt idx="2059">
                  <c:v>-5973.1028954095682</c:v>
                </c:pt>
                <c:pt idx="2060">
                  <c:v>-5977.3615736016291</c:v>
                </c:pt>
                <c:pt idx="2061">
                  <c:v>-5981.6191131534279</c:v>
                </c:pt>
                <c:pt idx="2062">
                  <c:v>-5985.8755102831492</c:v>
                </c:pt>
                <c:pt idx="2063">
                  <c:v>-5990.1307612099845</c:v>
                </c:pt>
                <c:pt idx="2064">
                  <c:v>-5994.3848621541465</c:v>
                </c:pt>
                <c:pt idx="2065">
                  <c:v>-5998.637809336873</c:v>
                </c:pt>
                <c:pt idx="2066">
                  <c:v>-6002.8895989804187</c:v>
                </c:pt>
                <c:pt idx="2067">
                  <c:v>-6007.1402273080694</c:v>
                </c:pt>
                <c:pt idx="2068">
                  <c:v>-6011.3896905441479</c:v>
                </c:pt>
                <c:pt idx="2069">
                  <c:v>-6015.6379849140021</c:v>
                </c:pt>
                <c:pt idx="2070">
                  <c:v>-6019.8851066440293</c:v>
                </c:pt>
                <c:pt idx="2071">
                  <c:v>-6024.13105196166</c:v>
                </c:pt>
                <c:pt idx="2072">
                  <c:v>-6028.3758170953715</c:v>
                </c:pt>
                <c:pt idx="2073">
                  <c:v>-6032.6193982746945</c:v>
                </c:pt>
                <c:pt idx="2074">
                  <c:v>-6036.8617917302026</c:v>
                </c:pt>
                <c:pt idx="2075">
                  <c:v>-6041.1029936935311</c:v>
                </c:pt>
                <c:pt idx="2076">
                  <c:v>-6045.343000397369</c:v>
                </c:pt>
                <c:pt idx="2077">
                  <c:v>-6049.5818080754734</c:v>
                </c:pt>
                <c:pt idx="2078">
                  <c:v>-6053.81941296266</c:v>
                </c:pt>
                <c:pt idx="2079">
                  <c:v>-6058.0558112948174</c:v>
                </c:pt>
                <c:pt idx="2080">
                  <c:v>-6062.2909993089042</c:v>
                </c:pt>
                <c:pt idx="2081">
                  <c:v>-6066.5249732429511</c:v>
                </c:pt>
                <c:pt idx="2082">
                  <c:v>-6070.7577293360719</c:v>
                </c:pt>
                <c:pt idx="2083">
                  <c:v>-6074.9892638284628</c:v>
                </c:pt>
                <c:pt idx="2084">
                  <c:v>-6079.2195729613977</c:v>
                </c:pt>
                <c:pt idx="2085">
                  <c:v>-6083.4486529772485</c:v>
                </c:pt>
                <c:pt idx="2086">
                  <c:v>-6087.6765001194699</c:v>
                </c:pt>
                <c:pt idx="2087">
                  <c:v>-6091.9031106326211</c:v>
                </c:pt>
                <c:pt idx="2088">
                  <c:v>-6096.1284807623479</c:v>
                </c:pt>
                <c:pt idx="2089">
                  <c:v>-6100.3526067554103</c:v>
                </c:pt>
                <c:pt idx="2090">
                  <c:v>-6104.5754848596698</c:v>
                </c:pt>
                <c:pt idx="2091">
                  <c:v>-6108.7971113240892</c:v>
                </c:pt>
                <c:pt idx="2092">
                  <c:v>-6113.01748239875</c:v>
                </c:pt>
                <c:pt idx="2093">
                  <c:v>-6117.236594334845</c:v>
                </c:pt>
                <c:pt idx="2094">
                  <c:v>-6121.4544433846913</c:v>
                </c:pt>
                <c:pt idx="2095">
                  <c:v>-6125.6710258017229</c:v>
                </c:pt>
                <c:pt idx="2096">
                  <c:v>-6129.8863378404985</c:v>
                </c:pt>
                <c:pt idx="2097">
                  <c:v>-6134.1003757567087</c:v>
                </c:pt>
                <c:pt idx="2098">
                  <c:v>-6138.3131358071714</c:v>
                </c:pt>
                <c:pt idx="2099">
                  <c:v>-6142.5246142498481</c:v>
                </c:pt>
                <c:pt idx="2100">
                  <c:v>-6146.734807343827</c:v>
                </c:pt>
                <c:pt idx="2101">
                  <c:v>-6150.9437113493441</c:v>
                </c:pt>
                <c:pt idx="2102">
                  <c:v>-6155.1513225277813</c:v>
                </c:pt>
                <c:pt idx="2103">
                  <c:v>-6159.3576371416666</c:v>
                </c:pt>
                <c:pt idx="2104">
                  <c:v>-6163.562651454683</c:v>
                </c:pt>
                <c:pt idx="2105">
                  <c:v>-6167.7663617316657</c:v>
                </c:pt>
                <c:pt idx="2106">
                  <c:v>-6171.968764238607</c:v>
                </c:pt>
                <c:pt idx="2107">
                  <c:v>-6176.1698552426651</c:v>
                </c:pt>
                <c:pt idx="2108">
                  <c:v>-6180.3696310121595</c:v>
                </c:pt>
                <c:pt idx="2109">
                  <c:v>-6184.5680878165795</c:v>
                </c:pt>
                <c:pt idx="2110">
                  <c:v>-6188.7652219265819</c:v>
                </c:pt>
                <c:pt idx="2111">
                  <c:v>-6192.9610296140081</c:v>
                </c:pt>
                <c:pt idx="2112">
                  <c:v>-6197.1555071518687</c:v>
                </c:pt>
                <c:pt idx="2113">
                  <c:v>-6201.3486508143596</c:v>
                </c:pt>
                <c:pt idx="2114">
                  <c:v>-6205.5404568768608</c:v>
                </c:pt>
                <c:pt idx="2115">
                  <c:v>-6209.7309216159401</c:v>
                </c:pt>
                <c:pt idx="2116">
                  <c:v>-6213.9200413093586</c:v>
                </c:pt>
                <c:pt idx="2117">
                  <c:v>-6218.1078122360686</c:v>
                </c:pt>
                <c:pt idx="2118">
                  <c:v>-6222.2942306762243</c:v>
                </c:pt>
                <c:pt idx="2119">
                  <c:v>-6226.4792929111791</c:v>
                </c:pt>
                <c:pt idx="2120">
                  <c:v>-6230.6629952234907</c:v>
                </c:pt>
                <c:pt idx="2121">
                  <c:v>-6234.8453338969248</c:v>
                </c:pt>
                <c:pt idx="2122">
                  <c:v>-6239.0263052164619</c:v>
                </c:pt>
                <c:pt idx="2123">
                  <c:v>-6243.2059054682923</c:v>
                </c:pt>
                <c:pt idx="2124">
                  <c:v>-6247.3841309398267</c:v>
                </c:pt>
                <c:pt idx="2125">
                  <c:v>-6251.5609779196966</c:v>
                </c:pt>
                <c:pt idx="2126">
                  <c:v>-6255.7364426977574</c:v>
                </c:pt>
                <c:pt idx="2127">
                  <c:v>-6259.9105215650934</c:v>
                </c:pt>
                <c:pt idx="2128">
                  <c:v>-6264.0832108140185</c:v>
                </c:pt>
                <c:pt idx="2129">
                  <c:v>-6268.2545067380806</c:v>
                </c:pt>
                <c:pt idx="2130">
                  <c:v>-6272.4244056320676</c:v>
                </c:pt>
                <c:pt idx="2131">
                  <c:v>-6276.5929037920087</c:v>
                </c:pt>
                <c:pt idx="2132">
                  <c:v>-6280.7599975151725</c:v>
                </c:pt>
                <c:pt idx="2133">
                  <c:v>-6284.9256831000839</c:v>
                </c:pt>
                <c:pt idx="2134">
                  <c:v>-6289.0899568465056</c:v>
                </c:pt>
                <c:pt idx="2135">
                  <c:v>-6293.2528150554654</c:v>
                </c:pt>
                <c:pt idx="2136">
                  <c:v>-6297.4142540292432</c:v>
                </c:pt>
                <c:pt idx="2137">
                  <c:v>-6301.5742700713836</c:v>
                </c:pt>
                <c:pt idx="2138">
                  <c:v>-6305.7328594866922</c:v>
                </c:pt>
                <c:pt idx="2139">
                  <c:v>-6309.8900185812417</c:v>
                </c:pt>
                <c:pt idx="2140">
                  <c:v>-6314.0457436623756</c:v>
                </c:pt>
                <c:pt idx="2141">
                  <c:v>-6318.200031038713</c:v>
                </c:pt>
                <c:pt idx="2142">
                  <c:v>-6322.3528770201483</c:v>
                </c:pt>
                <c:pt idx="2143">
                  <c:v>-6326.5042779178539</c:v>
                </c:pt>
                <c:pt idx="2144">
                  <c:v>-6330.6542300442907</c:v>
                </c:pt>
                <c:pt idx="2145">
                  <c:v>-6334.8027297132057</c:v>
                </c:pt>
                <c:pt idx="2146">
                  <c:v>-6338.9497732396303</c:v>
                </c:pt>
                <c:pt idx="2147">
                  <c:v>-6343.095356939898</c:v>
                </c:pt>
                <c:pt idx="2148">
                  <c:v>-6347.2394771316322</c:v>
                </c:pt>
                <c:pt idx="2149">
                  <c:v>-6351.3821301337603</c:v>
                </c:pt>
                <c:pt idx="2150">
                  <c:v>-6355.5233122665131</c:v>
                </c:pt>
                <c:pt idx="2151">
                  <c:v>-6359.6630198514185</c:v>
                </c:pt>
                <c:pt idx="2152">
                  <c:v>-6363.8012492113303</c:v>
                </c:pt>
                <c:pt idx="2153">
                  <c:v>-6367.9379966704018</c:v>
                </c:pt>
                <c:pt idx="2154">
                  <c:v>-6372.0732585541118</c:v>
                </c:pt>
                <c:pt idx="2155">
                  <c:v>-6376.2070311892521</c:v>
                </c:pt>
                <c:pt idx="2156">
                  <c:v>-6380.3393109039407</c:v>
                </c:pt>
                <c:pt idx="2157">
                  <c:v>-6384.4700940276198</c:v>
                </c:pt>
                <c:pt idx="2158">
                  <c:v>-6388.5993768910648</c:v>
                </c:pt>
                <c:pt idx="2159">
                  <c:v>-6392.7271558263774</c:v>
                </c:pt>
                <c:pt idx="2160">
                  <c:v>-6396.8534271670032</c:v>
                </c:pt>
                <c:pt idx="2161">
                  <c:v>-6400.9781872477161</c:v>
                </c:pt>
                <c:pt idx="2162">
                  <c:v>-6405.1014324046455</c:v>
                </c:pt>
                <c:pt idx="2163">
                  <c:v>-6409.2231589752564</c:v>
                </c:pt>
                <c:pt idx="2164">
                  <c:v>-6413.3433632983661</c:v>
                </c:pt>
                <c:pt idx="2165">
                  <c:v>-6417.4620417141432</c:v>
                </c:pt>
                <c:pt idx="2166">
                  <c:v>-6421.5791905641163</c:v>
                </c:pt>
                <c:pt idx="2167">
                  <c:v>-6425.6948061911698</c:v>
                </c:pt>
                <c:pt idx="2168">
                  <c:v>-6429.8088849395426</c:v>
                </c:pt>
                <c:pt idx="2169">
                  <c:v>-6433.9214231548476</c:v>
                </c:pt>
                <c:pt idx="2170">
                  <c:v>-6438.0324171840657</c:v>
                </c:pt>
                <c:pt idx="2171">
                  <c:v>-6442.1418633755493</c:v>
                </c:pt>
                <c:pt idx="2172">
                  <c:v>-6446.2497580790186</c:v>
                </c:pt>
                <c:pt idx="2173">
                  <c:v>-6450.3560976455801</c:v>
                </c:pt>
                <c:pt idx="2174">
                  <c:v>-6454.4608784277216</c:v>
                </c:pt>
                <c:pt idx="2175">
                  <c:v>-6458.5640967793079</c:v>
                </c:pt>
                <c:pt idx="2176">
                  <c:v>-6462.6657490556008</c:v>
                </c:pt>
                <c:pt idx="2177">
                  <c:v>-6466.7658316132438</c:v>
                </c:pt>
                <c:pt idx="2178">
                  <c:v>-6470.8643408102835</c:v>
                </c:pt>
                <c:pt idx="2179">
                  <c:v>-6474.9612730061608</c:v>
                </c:pt>
                <c:pt idx="2180">
                  <c:v>-6479.0566245617138</c:v>
                </c:pt>
                <c:pt idx="2181">
                  <c:v>-6483.15039183919</c:v>
                </c:pt>
                <c:pt idx="2182">
                  <c:v>-6487.2425712022423</c:v>
                </c:pt>
                <c:pt idx="2183">
                  <c:v>-6491.3331590159323</c:v>
                </c:pt>
                <c:pt idx="2184">
                  <c:v>-6495.4221516467405</c:v>
                </c:pt>
                <c:pt idx="2185">
                  <c:v>-6499.5095454625553</c:v>
                </c:pt>
                <c:pt idx="2186">
                  <c:v>-6503.5953368326936</c:v>
                </c:pt>
                <c:pt idx="2187">
                  <c:v>-6507.6795221278899</c:v>
                </c:pt>
                <c:pt idx="2188">
                  <c:v>-6511.7620977203114</c:v>
                </c:pt>
                <c:pt idx="2189">
                  <c:v>-6515.8430599835519</c:v>
                </c:pt>
                <c:pt idx="2190">
                  <c:v>-6519.9224052926365</c:v>
                </c:pt>
                <c:pt idx="2191">
                  <c:v>-6524.0001300240274</c:v>
                </c:pt>
                <c:pt idx="2192">
                  <c:v>-6528.07623055563</c:v>
                </c:pt>
                <c:pt idx="2193">
                  <c:v>-6532.150703266786</c:v>
                </c:pt>
                <c:pt idx="2194">
                  <c:v>-6536.2235445382903</c:v>
                </c:pt>
                <c:pt idx="2195">
                  <c:v>-6540.2947507523813</c:v>
                </c:pt>
                <c:pt idx="2196">
                  <c:v>-6544.3643182927526</c:v>
                </c:pt>
                <c:pt idx="2197">
                  <c:v>-6548.4322435445511</c:v>
                </c:pt>
                <c:pt idx="2198">
                  <c:v>-6552.4985228943833</c:v>
                </c:pt>
                <c:pt idx="2199">
                  <c:v>-6556.5631527303231</c:v>
                </c:pt>
                <c:pt idx="2200">
                  <c:v>-6560.6261294418991</c:v>
                </c:pt>
                <c:pt idx="2201">
                  <c:v>-6564.6874494201193</c:v>
                </c:pt>
                <c:pt idx="2202">
                  <c:v>-6568.7471090574518</c:v>
                </c:pt>
                <c:pt idx="2203">
                  <c:v>-6572.8051047478511</c:v>
                </c:pt>
                <c:pt idx="2204">
                  <c:v>-6576.8614328867416</c:v>
                </c:pt>
                <c:pt idx="2205">
                  <c:v>-6580.9160898710297</c:v>
                </c:pt>
                <c:pt idx="2206">
                  <c:v>-6584.9690720991148</c:v>
                </c:pt>
                <c:pt idx="2207">
                  <c:v>-6589.0203759708711</c:v>
                </c:pt>
                <c:pt idx="2208">
                  <c:v>-6593.0699978876737</c:v>
                </c:pt>
                <c:pt idx="2209">
                  <c:v>-6597.1179342523883</c:v>
                </c:pt>
                <c:pt idx="2210">
                  <c:v>-6601.1641814693721</c:v>
                </c:pt>
                <c:pt idx="2211">
                  <c:v>-6605.208735944494</c:v>
                </c:pt>
                <c:pt idx="2212">
                  <c:v>-6609.2515940851163</c:v>
                </c:pt>
                <c:pt idx="2213">
                  <c:v>-6613.2927523001154</c:v>
                </c:pt>
                <c:pt idx="2214">
                  <c:v>-6617.332206999874</c:v>
                </c:pt>
                <c:pt idx="2215">
                  <c:v>-6621.3699545962854</c:v>
                </c:pt>
                <c:pt idx="2216">
                  <c:v>-6625.4059915027656</c:v>
                </c:pt>
                <c:pt idx="2217">
                  <c:v>-6629.4403141342473</c:v>
                </c:pt>
                <c:pt idx="2218">
                  <c:v>-6633.4729189071868</c:v>
                </c:pt>
                <c:pt idx="2219">
                  <c:v>-6637.5038022395593</c:v>
                </c:pt>
                <c:pt idx="2220">
                  <c:v>-6641.5329605508796</c:v>
                </c:pt>
                <c:pt idx="2221">
                  <c:v>-6645.5603902621879</c:v>
                </c:pt>
                <c:pt idx="2222">
                  <c:v>-6649.5860877960649</c:v>
                </c:pt>
                <c:pt idx="2223">
                  <c:v>-6653.6100495766241</c:v>
                </c:pt>
                <c:pt idx="2224">
                  <c:v>-6657.6322720295275</c:v>
                </c:pt>
                <c:pt idx="2225">
                  <c:v>-6661.6527515819726</c:v>
                </c:pt>
                <c:pt idx="2226">
                  <c:v>-6665.6714846627146</c:v>
                </c:pt>
                <c:pt idx="2227">
                  <c:v>-6669.688467702058</c:v>
                </c:pt>
                <c:pt idx="2228">
                  <c:v>-6673.7036971318557</c:v>
                </c:pt>
                <c:pt idx="2229">
                  <c:v>-6677.7171693855271</c:v>
                </c:pt>
                <c:pt idx="2230">
                  <c:v>-6681.7288808980429</c:v>
                </c:pt>
                <c:pt idx="2231">
                  <c:v>-6685.7388281059475</c:v>
                </c:pt>
                <c:pt idx="2232">
                  <c:v>-6689.747007447344</c:v>
                </c:pt>
                <c:pt idx="2233">
                  <c:v>-6693.7534153619126</c:v>
                </c:pt>
                <c:pt idx="2234">
                  <c:v>-6697.7580482909034</c:v>
                </c:pt>
                <c:pt idx="2235">
                  <c:v>-6701.7609026771443</c:v>
                </c:pt>
                <c:pt idx="2236">
                  <c:v>-6705.7619749650394</c:v>
                </c:pt>
                <c:pt idx="2237">
                  <c:v>-6709.7612616005836</c:v>
                </c:pt>
                <c:pt idx="2238">
                  <c:v>-6713.7587590313478</c:v>
                </c:pt>
                <c:pt idx="2239">
                  <c:v>-6717.7544637065039</c:v>
                </c:pt>
                <c:pt idx="2240">
                  <c:v>-6721.7483720768059</c:v>
                </c:pt>
                <c:pt idx="2241">
                  <c:v>-6725.7404805946053</c:v>
                </c:pt>
                <c:pt idx="2242">
                  <c:v>-6729.7307857138585</c:v>
                </c:pt>
                <c:pt idx="2243">
                  <c:v>-6733.7192838901192</c:v>
                </c:pt>
                <c:pt idx="2244">
                  <c:v>-6737.7059715805499</c:v>
                </c:pt>
                <c:pt idx="2245">
                  <c:v>-6741.6908452439093</c:v>
                </c:pt>
                <c:pt idx="2246">
                  <c:v>-6745.6739013405859</c:v>
                </c:pt>
                <c:pt idx="2247">
                  <c:v>-6749.6551363325625</c:v>
                </c:pt>
                <c:pt idx="2248">
                  <c:v>-6753.6345466834628</c:v>
                </c:pt>
                <c:pt idx="2249">
                  <c:v>-6757.6121288585073</c:v>
                </c:pt>
                <c:pt idx="2250">
                  <c:v>-6761.5878793245583</c:v>
                </c:pt>
                <c:pt idx="2251">
                  <c:v>-6765.5617945500953</c:v>
                </c:pt>
                <c:pt idx="2252">
                  <c:v>-6769.5338710052329</c:v>
                </c:pt>
                <c:pt idx="2253">
                  <c:v>-6773.5041051617191</c:v>
                </c:pt>
                <c:pt idx="2254">
                  <c:v>-6777.4724934929309</c:v>
                </c:pt>
                <c:pt idx="2255">
                  <c:v>-6781.4390324738943</c:v>
                </c:pt>
                <c:pt idx="2256">
                  <c:v>-6785.4037185812713</c:v>
                </c:pt>
                <c:pt idx="2257">
                  <c:v>-6789.3665482933775</c:v>
                </c:pt>
                <c:pt idx="2258">
                  <c:v>-6793.327518090171</c:v>
                </c:pt>
                <c:pt idx="2259">
                  <c:v>-6797.2866244532597</c:v>
                </c:pt>
                <c:pt idx="2260">
                  <c:v>-6801.2438638659178</c:v>
                </c:pt>
                <c:pt idx="2261">
                  <c:v>-6805.1992328130627</c:v>
                </c:pt>
                <c:pt idx="2262">
                  <c:v>-6809.1527277812847</c:v>
                </c:pt>
                <c:pt idx="2263">
                  <c:v>-6813.1043452588383</c:v>
                </c:pt>
                <c:pt idx="2264">
                  <c:v>-6817.0540817356405</c:v>
                </c:pt>
                <c:pt idx="2265">
                  <c:v>-6821.0019337032782</c:v>
                </c:pt>
                <c:pt idx="2266">
                  <c:v>-6824.9478976550154</c:v>
                </c:pt>
                <c:pt idx="2267">
                  <c:v>-6828.8919700857996</c:v>
                </c:pt>
                <c:pt idx="2268">
                  <c:v>-6832.8341474922463</c:v>
                </c:pt>
                <c:pt idx="2269">
                  <c:v>-6836.7744263726636</c:v>
                </c:pt>
                <c:pt idx="2270">
                  <c:v>-6840.7128032270393</c:v>
                </c:pt>
                <c:pt idx="2271">
                  <c:v>-6844.6492745570531</c:v>
                </c:pt>
                <c:pt idx="2272">
                  <c:v>-6848.583836866077</c:v>
                </c:pt>
                <c:pt idx="2273">
                  <c:v>-6852.5164866591876</c:v>
                </c:pt>
                <c:pt idx="2274">
                  <c:v>-6856.4472204431404</c:v>
                </c:pt>
                <c:pt idx="2275">
                  <c:v>-6860.376034726416</c:v>
                </c:pt>
                <c:pt idx="2276">
                  <c:v>-6864.3029260191815</c:v>
                </c:pt>
                <c:pt idx="2277">
                  <c:v>-6868.2278908333237</c:v>
                </c:pt>
                <c:pt idx="2278">
                  <c:v>-6872.1509256824374</c:v>
                </c:pt>
                <c:pt idx="2279">
                  <c:v>-6876.0720270818201</c:v>
                </c:pt>
                <c:pt idx="2280">
                  <c:v>-6879.9911915485127</c:v>
                </c:pt>
                <c:pt idx="2281">
                  <c:v>-6883.9084156012495</c:v>
                </c:pt>
                <c:pt idx="2282">
                  <c:v>-6887.8236957605059</c:v>
                </c:pt>
                <c:pt idx="2283">
                  <c:v>-6891.737028548474</c:v>
                </c:pt>
                <c:pt idx="2284">
                  <c:v>-6895.6484104890842</c:v>
                </c:pt>
                <c:pt idx="2285">
                  <c:v>-6899.5578381079922</c:v>
                </c:pt>
                <c:pt idx="2286">
                  <c:v>-6903.4653079325954</c:v>
                </c:pt>
                <c:pt idx="2287">
                  <c:v>-6907.370816492029</c:v>
                </c:pt>
                <c:pt idx="2288">
                  <c:v>-6911.2743603171639</c:v>
                </c:pt>
                <c:pt idx="2289">
                  <c:v>-6915.1759359406215</c:v>
                </c:pt>
                <c:pt idx="2290">
                  <c:v>-6919.0755398967794</c:v>
                </c:pt>
                <c:pt idx="2291">
                  <c:v>-6922.9731687217491</c:v>
                </c:pt>
                <c:pt idx="2292">
                  <c:v>-6926.8688189534114</c:v>
                </c:pt>
                <c:pt idx="2293">
                  <c:v>-6930.7624871313974</c:v>
                </c:pt>
                <c:pt idx="2294">
                  <c:v>-6934.6541697970997</c:v>
                </c:pt>
                <c:pt idx="2295">
                  <c:v>-6938.5438634936781</c:v>
                </c:pt>
                <c:pt idx="2296">
                  <c:v>-6942.4315647660551</c:v>
                </c:pt>
                <c:pt idx="2297">
                  <c:v>-6946.3172701609246</c:v>
                </c:pt>
                <c:pt idx="2298">
                  <c:v>-6950.200976226748</c:v>
                </c:pt>
                <c:pt idx="2299">
                  <c:v>-6954.0826795137782</c:v>
                </c:pt>
                <c:pt idx="2300">
                  <c:v>-6957.9623765740271</c:v>
                </c:pt>
                <c:pt idx="2301">
                  <c:v>-6961.8400639613028</c:v>
                </c:pt>
                <c:pt idx="2302">
                  <c:v>-6965.7157382311907</c:v>
                </c:pt>
                <c:pt idx="2303">
                  <c:v>-6969.5893959410741</c:v>
                </c:pt>
                <c:pt idx="2304">
                  <c:v>-6973.4610336501137</c:v>
                </c:pt>
                <c:pt idx="2305">
                  <c:v>-6977.3306479192743</c:v>
                </c:pt>
                <c:pt idx="2306">
                  <c:v>-6981.1982353113181</c:v>
                </c:pt>
                <c:pt idx="2307">
                  <c:v>-6985.0637923908016</c:v>
                </c:pt>
                <c:pt idx="2308">
                  <c:v>-6988.9273157240914</c:v>
                </c:pt>
                <c:pt idx="2309">
                  <c:v>-6992.7888018793556</c:v>
                </c:pt>
                <c:pt idx="2310">
                  <c:v>-6996.6482474265749</c:v>
                </c:pt>
                <c:pt idx="2311">
                  <c:v>-7000.5056489375393</c:v>
                </c:pt>
                <c:pt idx="2312">
                  <c:v>-7004.361002985861</c:v>
                </c:pt>
                <c:pt idx="2313">
                  <c:v>-7008.2143061469624</c:v>
                </c:pt>
                <c:pt idx="2314">
                  <c:v>-7012.0655549980911</c:v>
                </c:pt>
                <c:pt idx="2315">
                  <c:v>-7015.9147461183229</c:v>
                </c:pt>
                <c:pt idx="2316">
                  <c:v>-7019.7618760885607</c:v>
                </c:pt>
                <c:pt idx="2317">
                  <c:v>-7023.6069414915273</c:v>
                </c:pt>
                <c:pt idx="2318">
                  <c:v>-7027.4499389117991</c:v>
                </c:pt>
                <c:pt idx="2319">
                  <c:v>-7031.2908649357723</c:v>
                </c:pt>
                <c:pt idx="2320">
                  <c:v>-7035.1297161516904</c:v>
                </c:pt>
                <c:pt idx="2321">
                  <c:v>-7038.9664891496395</c:v>
                </c:pt>
                <c:pt idx="2322">
                  <c:v>-7042.8011805215519</c:v>
                </c:pt>
                <c:pt idx="2323">
                  <c:v>-7046.6337868612063</c:v>
                </c:pt>
                <c:pt idx="2324">
                  <c:v>-7050.4643047642321</c:v>
                </c:pt>
                <c:pt idx="2325">
                  <c:v>-7054.2927308281214</c:v>
                </c:pt>
                <c:pt idx="2326">
                  <c:v>-7058.1190616522208</c:v>
                </c:pt>
                <c:pt idx="2327">
                  <c:v>-7061.943293837734</c:v>
                </c:pt>
                <c:pt idx="2328">
                  <c:v>-7065.7654239877365</c:v>
                </c:pt>
                <c:pt idx="2329">
                  <c:v>-7069.585448707161</c:v>
                </c:pt>
                <c:pt idx="2330">
                  <c:v>-7073.4033646028174</c:v>
                </c:pt>
                <c:pt idx="2331">
                  <c:v>-7077.2191682833854</c:v>
                </c:pt>
                <c:pt idx="2332">
                  <c:v>-7081.0328563594294</c:v>
                </c:pt>
                <c:pt idx="2333">
                  <c:v>-7084.8444254433807</c:v>
                </c:pt>
                <c:pt idx="2334">
                  <c:v>-7088.6538721495563</c:v>
                </c:pt>
                <c:pt idx="2335">
                  <c:v>-7092.4611930941683</c:v>
                </c:pt>
                <c:pt idx="2336">
                  <c:v>-7096.2663848953016</c:v>
                </c:pt>
                <c:pt idx="2337">
                  <c:v>-7100.0694441729456</c:v>
                </c:pt>
                <c:pt idx="2338">
                  <c:v>-7103.8703675489751</c:v>
                </c:pt>
                <c:pt idx="2339">
                  <c:v>-7107.6691516471647</c:v>
                </c:pt>
                <c:pt idx="2340">
                  <c:v>-7111.4657930931953</c:v>
                </c:pt>
                <c:pt idx="2341">
                  <c:v>-7115.2602885146398</c:v>
                </c:pt>
                <c:pt idx="2342">
                  <c:v>-7119.0526345409889</c:v>
                </c:pt>
                <c:pt idx="2343">
                  <c:v>-7122.8428278036308</c:v>
                </c:pt>
                <c:pt idx="2344">
                  <c:v>-7126.6308649358716</c:v>
                </c:pt>
                <c:pt idx="2345">
                  <c:v>-7130.4167425729411</c:v>
                </c:pt>
                <c:pt idx="2346">
                  <c:v>-7134.2004573519762</c:v>
                </c:pt>
                <c:pt idx="2347">
                  <c:v>-7137.982005912032</c:v>
                </c:pt>
                <c:pt idx="2348">
                  <c:v>-7141.7613848941019</c:v>
                </c:pt>
                <c:pt idx="2349">
                  <c:v>-7145.5385909410916</c:v>
                </c:pt>
                <c:pt idx="2350">
                  <c:v>-7149.3136206978488</c:v>
                </c:pt>
                <c:pt idx="2351">
                  <c:v>-7153.086470811143</c:v>
                </c:pt>
                <c:pt idx="2352">
                  <c:v>-7156.8571379296936</c:v>
                </c:pt>
                <c:pt idx="2353">
                  <c:v>-7160.6256187041463</c:v>
                </c:pt>
                <c:pt idx="2354">
                  <c:v>-7164.3919097870994</c:v>
                </c:pt>
                <c:pt idx="2355">
                  <c:v>-7168.156007833084</c:v>
                </c:pt>
                <c:pt idx="2356">
                  <c:v>-7171.9179094985875</c:v>
                </c:pt>
                <c:pt idx="2357">
                  <c:v>-7175.6776114420545</c:v>
                </c:pt>
                <c:pt idx="2358">
                  <c:v>-7179.435110323865</c:v>
                </c:pt>
                <c:pt idx="2359">
                  <c:v>-7183.1904028063745</c:v>
                </c:pt>
                <c:pt idx="2360">
                  <c:v>-7186.9434855538839</c:v>
                </c:pt>
                <c:pt idx="2361">
                  <c:v>-7190.6943552326693</c:v>
                </c:pt>
                <c:pt idx="2362">
                  <c:v>-7194.443008510967</c:v>
                </c:pt>
                <c:pt idx="2363">
                  <c:v>-7198.1894420589815</c:v>
                </c:pt>
                <c:pt idx="2364">
                  <c:v>-7201.9336525488861</c:v>
                </c:pt>
                <c:pt idx="2365">
                  <c:v>-7205.6756366548352</c:v>
                </c:pt>
                <c:pt idx="2366">
                  <c:v>-7209.4153910529567</c:v>
                </c:pt>
                <c:pt idx="2367">
                  <c:v>-7213.1529124213612</c:v>
                </c:pt>
                <c:pt idx="2368">
                  <c:v>-7216.8881974401384</c:v>
                </c:pt>
                <c:pt idx="2369">
                  <c:v>-7220.6212427913742</c:v>
                </c:pt>
                <c:pt idx="2370">
                  <c:v>-7224.3520451591303</c:v>
                </c:pt>
                <c:pt idx="2371">
                  <c:v>-7228.0806012294752</c:v>
                </c:pt>
                <c:pt idx="2372">
                  <c:v>-7231.8069076904612</c:v>
                </c:pt>
                <c:pt idx="2373">
                  <c:v>-7235.5309612321416</c:v>
                </c:pt>
                <c:pt idx="2374">
                  <c:v>-7239.2527585465787</c:v>
                </c:pt>
                <c:pt idx="2375">
                  <c:v>-7242.9722963278246</c:v>
                </c:pt>
                <c:pt idx="2376">
                  <c:v>-7246.6895712719534</c:v>
                </c:pt>
                <c:pt idx="2377">
                  <c:v>-7250.4045800770364</c:v>
                </c:pt>
                <c:pt idx="2378">
                  <c:v>-7254.1173194431703</c:v>
                </c:pt>
                <c:pt idx="2379">
                  <c:v>-7257.8277860724575</c:v>
                </c:pt>
                <c:pt idx="2380">
                  <c:v>-7261.5359766690262</c:v>
                </c:pt>
                <c:pt idx="2381">
                  <c:v>-7265.2418879390161</c:v>
                </c:pt>
                <c:pt idx="2382">
                  <c:v>-7268.9455165906029</c:v>
                </c:pt>
                <c:pt idx="2383">
                  <c:v>-7272.646859333986</c:v>
                </c:pt>
                <c:pt idx="2384">
                  <c:v>-7276.345912881392</c:v>
                </c:pt>
                <c:pt idx="2385">
                  <c:v>-7280.042673947084</c:v>
                </c:pt>
                <c:pt idx="2386">
                  <c:v>-7283.7371392473688</c:v>
                </c:pt>
                <c:pt idx="2387">
                  <c:v>-7287.4293055005701</c:v>
                </c:pt>
                <c:pt idx="2388">
                  <c:v>-7291.1191694270801</c:v>
                </c:pt>
                <c:pt idx="2389">
                  <c:v>-7294.806727749321</c:v>
                </c:pt>
                <c:pt idx="2390">
                  <c:v>-7298.4919771917621</c:v>
                </c:pt>
                <c:pt idx="2391">
                  <c:v>-7302.1749144809382</c:v>
                </c:pt>
                <c:pt idx="2392">
                  <c:v>-7305.8555363454116</c:v>
                </c:pt>
                <c:pt idx="2393">
                  <c:v>-7309.5338395158333</c:v>
                </c:pt>
                <c:pt idx="2394">
                  <c:v>-7313.2098207248873</c:v>
                </c:pt>
                <c:pt idx="2395">
                  <c:v>-7316.8834767073376</c:v>
                </c:pt>
                <c:pt idx="2396">
                  <c:v>-7320.5548041999982</c:v>
                </c:pt>
                <c:pt idx="2397">
                  <c:v>-7324.2237999417675</c:v>
                </c:pt>
                <c:pt idx="2398">
                  <c:v>-7327.890460673606</c:v>
                </c:pt>
                <c:pt idx="2399">
                  <c:v>-7331.5547831385438</c:v>
                </c:pt>
                <c:pt idx="2400">
                  <c:v>-7335.2167640817033</c:v>
                </c:pt>
                <c:pt idx="2401">
                  <c:v>-7338.8764002502694</c:v>
                </c:pt>
                <c:pt idx="2402">
                  <c:v>-7342.5336883935206</c:v>
                </c:pt>
                <c:pt idx="2403">
                  <c:v>-7346.188625262821</c:v>
                </c:pt>
                <c:pt idx="2404">
                  <c:v>-7349.8412076116192</c:v>
                </c:pt>
                <c:pt idx="2405">
                  <c:v>-7353.4914321954529</c:v>
                </c:pt>
                <c:pt idx="2406">
                  <c:v>-7357.1392957719636</c:v>
                </c:pt>
                <c:pt idx="2407">
                  <c:v>-7360.784795100878</c:v>
                </c:pt>
                <c:pt idx="2408">
                  <c:v>-7364.4279269440385</c:v>
                </c:pt>
                <c:pt idx="2409">
                  <c:v>-7368.0686880653693</c:v>
                </c:pt>
                <c:pt idx="2410">
                  <c:v>-7371.7070752309182</c:v>
                </c:pt>
                <c:pt idx="2411">
                  <c:v>-7375.3430852088368</c:v>
                </c:pt>
                <c:pt idx="2412">
                  <c:v>-7378.9767147693856</c:v>
                </c:pt>
                <c:pt idx="2413">
                  <c:v>-7382.6079606849398</c:v>
                </c:pt>
                <c:pt idx="2414">
                  <c:v>-7386.2368197299975</c:v>
                </c:pt>
                <c:pt idx="2415">
                  <c:v>-7389.8632886811665</c:v>
                </c:pt>
                <c:pt idx="2416">
                  <c:v>-7393.4873643171859</c:v>
                </c:pt>
                <c:pt idx="2417">
                  <c:v>-7397.1090434189227</c:v>
                </c:pt>
                <c:pt idx="2418">
                  <c:v>-7400.7283227693615</c:v>
                </c:pt>
                <c:pt idx="2419">
                  <c:v>-7404.3451991536313</c:v>
                </c:pt>
                <c:pt idx="2420">
                  <c:v>-7407.9596693589883</c:v>
                </c:pt>
                <c:pt idx="2421">
                  <c:v>-7411.5717301748291</c:v>
                </c:pt>
                <c:pt idx="2422">
                  <c:v>-7415.1813783926864</c:v>
                </c:pt>
                <c:pt idx="2423">
                  <c:v>-7418.7886108062357</c:v>
                </c:pt>
                <c:pt idx="2424">
                  <c:v>-7422.3934242113055</c:v>
                </c:pt>
                <c:pt idx="2425">
                  <c:v>-7425.9958154058704</c:v>
                </c:pt>
                <c:pt idx="2426">
                  <c:v>-7429.5957811900471</c:v>
                </c:pt>
                <c:pt idx="2427">
                  <c:v>-7433.193318366124</c:v>
                </c:pt>
                <c:pt idx="2428">
                  <c:v>-7436.7884237385297</c:v>
                </c:pt>
                <c:pt idx="2429">
                  <c:v>-7440.3810941138654</c:v>
                </c:pt>
                <c:pt idx="2430">
                  <c:v>-7443.9713263008853</c:v>
                </c:pt>
                <c:pt idx="2431">
                  <c:v>-7447.5591171105189</c:v>
                </c:pt>
                <c:pt idx="2432">
                  <c:v>-7451.1444633558567</c:v>
                </c:pt>
                <c:pt idx="2433">
                  <c:v>-7454.7273618521622</c:v>
                </c:pt>
                <c:pt idx="2434">
                  <c:v>-7458.3078094168804</c:v>
                </c:pt>
                <c:pt idx="2435">
                  <c:v>-7461.8858028696195</c:v>
                </c:pt>
                <c:pt idx="2436">
                  <c:v>-7465.4613390321811</c:v>
                </c:pt>
                <c:pt idx="2437">
                  <c:v>-7469.0344147285414</c:v>
                </c:pt>
                <c:pt idx="2438">
                  <c:v>-7472.6050267848686</c:v>
                </c:pt>
                <c:pt idx="2439">
                  <c:v>-7476.1731720295156</c:v>
                </c:pt>
                <c:pt idx="2440">
                  <c:v>-7479.7388472930143</c:v>
                </c:pt>
                <c:pt idx="2441">
                  <c:v>-7483.3020494081147</c:v>
                </c:pt>
                <c:pt idx="2442">
                  <c:v>-7486.8627752097518</c:v>
                </c:pt>
                <c:pt idx="2443">
                  <c:v>-7490.4210215350531</c:v>
                </c:pt>
                <c:pt idx="2444">
                  <c:v>-7493.9767852233599</c:v>
                </c:pt>
                <c:pt idx="2445">
                  <c:v>-7497.5300631162136</c:v>
                </c:pt>
                <c:pt idx="2446">
                  <c:v>-7501.0808520573601</c:v>
                </c:pt>
                <c:pt idx="2447">
                  <c:v>-7504.6291488927654</c:v>
                </c:pt>
                <c:pt idx="2448">
                  <c:v>-7508.1749504706022</c:v>
                </c:pt>
                <c:pt idx="2449">
                  <c:v>-7511.718253641262</c:v>
                </c:pt>
                <c:pt idx="2450">
                  <c:v>-7515.2590552573538</c:v>
                </c:pt>
                <c:pt idx="2451">
                  <c:v>-7518.7973521737113</c:v>
                </c:pt>
                <c:pt idx="2452">
                  <c:v>-7522.3331412473872</c:v>
                </c:pt>
                <c:pt idx="2453">
                  <c:v>-7525.8664193376708</c:v>
                </c:pt>
                <c:pt idx="2454">
                  <c:v>-7529.397183306075</c:v>
                </c:pt>
                <c:pt idx="2455">
                  <c:v>-7532.9254300163493</c:v>
                </c:pt>
                <c:pt idx="2456">
                  <c:v>-7536.4511563344822</c:v>
                </c:pt>
                <c:pt idx="2457">
                  <c:v>-7539.9743591286915</c:v>
                </c:pt>
                <c:pt idx="2458">
                  <c:v>-7543.4950352694368</c:v>
                </c:pt>
                <c:pt idx="2459">
                  <c:v>-7547.013181629437</c:v>
                </c:pt>
                <c:pt idx="2460">
                  <c:v>-7550.5287950836464</c:v>
                </c:pt>
                <c:pt idx="2461">
                  <c:v>-7554.0418725092641</c:v>
                </c:pt>
                <c:pt idx="2462">
                  <c:v>-7557.5524107857555</c:v>
                </c:pt>
                <c:pt idx="2463">
                  <c:v>-7561.0604067948343</c:v>
                </c:pt>
                <c:pt idx="2464">
                  <c:v>-7564.5658574204672</c:v>
                </c:pt>
                <c:pt idx="2465">
                  <c:v>-7568.0687595488916</c:v>
                </c:pt>
                <c:pt idx="2466">
                  <c:v>-7571.5691100686063</c:v>
                </c:pt>
                <c:pt idx="2467">
                  <c:v>-7575.0669058703725</c:v>
                </c:pt>
                <c:pt idx="2468">
                  <c:v>-7578.5621438472235</c:v>
                </c:pt>
                <c:pt idx="2469">
                  <c:v>-7582.054820894461</c:v>
                </c:pt>
                <c:pt idx="2470">
                  <c:v>-7585.5449339096667</c:v>
                </c:pt>
                <c:pt idx="2471">
                  <c:v>-7589.0324797927015</c:v>
                </c:pt>
                <c:pt idx="2472">
                  <c:v>-7592.517455445698</c:v>
                </c:pt>
                <c:pt idx="2473">
                  <c:v>-7595.9998577730794</c:v>
                </c:pt>
                <c:pt idx="2474">
                  <c:v>-7599.4796836815476</c:v>
                </c:pt>
                <c:pt idx="2475">
                  <c:v>-7602.9569300801022</c:v>
                </c:pt>
                <c:pt idx="2476">
                  <c:v>-7606.4315938800273</c:v>
                </c:pt>
                <c:pt idx="2477">
                  <c:v>-7609.9036719949017</c:v>
                </c:pt>
                <c:pt idx="2478">
                  <c:v>-7613.3731613406071</c:v>
                </c:pt>
                <c:pt idx="2479">
                  <c:v>-7616.8400588353134</c:v>
                </c:pt>
                <c:pt idx="2480">
                  <c:v>-7620.3043613995042</c:v>
                </c:pt>
                <c:pt idx="2481">
                  <c:v>-7623.7660659559588</c:v>
                </c:pt>
                <c:pt idx="2482">
                  <c:v>-7627.225169429772</c:v>
                </c:pt>
                <c:pt idx="2483">
                  <c:v>-7630.6816687483461</c:v>
                </c:pt>
                <c:pt idx="2484">
                  <c:v>-7634.1355608413915</c:v>
                </c:pt>
                <c:pt idx="2485">
                  <c:v>-7637.5868426409461</c:v>
                </c:pt>
                <c:pt idx="2486">
                  <c:v>-7641.0355110813534</c:v>
                </c:pt>
                <c:pt idx="2487">
                  <c:v>-7644.4815630992862</c:v>
                </c:pt>
                <c:pt idx="2488">
                  <c:v>-7647.9249956337371</c:v>
                </c:pt>
                <c:pt idx="2489">
                  <c:v>-7651.3658056260319</c:v>
                </c:pt>
                <c:pt idx="2490">
                  <c:v>-7654.8039900198191</c:v>
                </c:pt>
                <c:pt idx="2491">
                  <c:v>-7658.2395457610855</c:v>
                </c:pt>
                <c:pt idx="2492">
                  <c:v>-7661.6724697981454</c:v>
                </c:pt>
                <c:pt idx="2493">
                  <c:v>-7665.1027590816539</c:v>
                </c:pt>
                <c:pt idx="2494">
                  <c:v>-7668.5304105646119</c:v>
                </c:pt>
                <c:pt idx="2495">
                  <c:v>-7671.9554212023559</c:v>
                </c:pt>
                <c:pt idx="2496">
                  <c:v>-7675.3777879525742</c:v>
                </c:pt>
                <c:pt idx="2497">
                  <c:v>-7678.7975077752972</c:v>
                </c:pt>
                <c:pt idx="2498">
                  <c:v>-7682.2145776329089</c:v>
                </c:pt>
                <c:pt idx="2499">
                  <c:v>-7685.6289944901528</c:v>
                </c:pt>
                <c:pt idx="2500">
                  <c:v>-7689.040755314124</c:v>
                </c:pt>
                <c:pt idx="2501">
                  <c:v>-7692.4498570742708</c:v>
                </c:pt>
                <c:pt idx="2502">
                  <c:v>-7695.8562967424141</c:v>
                </c:pt>
                <c:pt idx="2503">
                  <c:v>-7699.2600712927315</c:v>
                </c:pt>
                <c:pt idx="2504">
                  <c:v>-7702.661177701777</c:v>
                </c:pt>
                <c:pt idx="2505">
                  <c:v>-7706.0596129484666</c:v>
                </c:pt>
                <c:pt idx="2506">
                  <c:v>-7709.4553740140891</c:v>
                </c:pt>
                <c:pt idx="2507">
                  <c:v>-7712.8484578823181</c:v>
                </c:pt>
                <c:pt idx="2508">
                  <c:v>-7716.238861539191</c:v>
                </c:pt>
                <c:pt idx="2509">
                  <c:v>-7719.6265819731352</c:v>
                </c:pt>
                <c:pt idx="2510">
                  <c:v>-7723.0116161749593</c:v>
                </c:pt>
                <c:pt idx="2511">
                  <c:v>-7726.3939611378573</c:v>
                </c:pt>
                <c:pt idx="2512">
                  <c:v>-7729.7736138574164</c:v>
                </c:pt>
                <c:pt idx="2513">
                  <c:v>-7733.1505713316083</c:v>
                </c:pt>
                <c:pt idx="2514">
                  <c:v>-7736.5248305608038</c:v>
                </c:pt>
                <c:pt idx="2515">
                  <c:v>-7739.8963885477679</c:v>
                </c:pt>
                <c:pt idx="2516">
                  <c:v>-7743.2652422976689</c:v>
                </c:pt>
                <c:pt idx="2517">
                  <c:v>-7746.6313888180703</c:v>
                </c:pt>
                <c:pt idx="2518">
                  <c:v>-7749.9948251189435</c:v>
                </c:pt>
                <c:pt idx="2519">
                  <c:v>-7753.3555482126731</c:v>
                </c:pt>
                <c:pt idx="2520">
                  <c:v>-7756.71355511404</c:v>
                </c:pt>
                <c:pt idx="2521">
                  <c:v>-7760.0688428402582</c:v>
                </c:pt>
                <c:pt idx="2522">
                  <c:v>-7763.4214084109335</c:v>
                </c:pt>
                <c:pt idx="2523">
                  <c:v>-7766.771248848112</c:v>
                </c:pt>
                <c:pt idx="2524">
                  <c:v>-7770.1183611762417</c:v>
                </c:pt>
                <c:pt idx="2525">
                  <c:v>-7773.4627424222062</c:v>
                </c:pt>
                <c:pt idx="2526">
                  <c:v>-7776.8043896153131</c:v>
                </c:pt>
                <c:pt idx="2527">
                  <c:v>-7780.1432997872898</c:v>
                </c:pt>
                <c:pt idx="2528">
                  <c:v>-7783.479469972307</c:v>
                </c:pt>
                <c:pt idx="2529">
                  <c:v>-7786.8128972069608</c:v>
                </c:pt>
                <c:pt idx="2530">
                  <c:v>-7790.1435785302892</c:v>
                </c:pt>
                <c:pt idx="2531">
                  <c:v>-7793.4715109837634</c:v>
                </c:pt>
                <c:pt idx="2532">
                  <c:v>-7796.7966916113019</c:v>
                </c:pt>
                <c:pt idx="2533">
                  <c:v>-7800.1191174592659</c:v>
                </c:pt>
                <c:pt idx="2534">
                  <c:v>-7803.4387855764635</c:v>
                </c:pt>
                <c:pt idx="2535">
                  <c:v>-7806.7556930141482</c:v>
                </c:pt>
                <c:pt idx="2536">
                  <c:v>-7810.0698368260337</c:v>
                </c:pt>
                <c:pt idx="2537">
                  <c:v>-7813.3812140682812</c:v>
                </c:pt>
                <c:pt idx="2538">
                  <c:v>-7816.6898217995113</c:v>
                </c:pt>
                <c:pt idx="2539">
                  <c:v>-7819.9956570808126</c:v>
                </c:pt>
                <c:pt idx="2540">
                  <c:v>-7823.2987169757234</c:v>
                </c:pt>
                <c:pt idx="2541">
                  <c:v>-7826.5989985502529</c:v>
                </c:pt>
                <c:pt idx="2542">
                  <c:v>-7829.8964988728858</c:v>
                </c:pt>
                <c:pt idx="2543">
                  <c:v>-7833.1912150145627</c:v>
                </c:pt>
                <c:pt idx="2544">
                  <c:v>-7836.483144048706</c:v>
                </c:pt>
                <c:pt idx="2545">
                  <c:v>-7839.7722830512148</c:v>
                </c:pt>
                <c:pt idx="2546">
                  <c:v>-7843.0586291004629</c:v>
                </c:pt>
                <c:pt idx="2547">
                  <c:v>-7846.3421792773061</c:v>
                </c:pt>
                <c:pt idx="2548">
                  <c:v>-7849.6229306650857</c:v>
                </c:pt>
                <c:pt idx="2549">
                  <c:v>-7852.9008803496272</c:v>
                </c:pt>
                <c:pt idx="2550">
                  <c:v>-7856.1760254192441</c:v>
                </c:pt>
                <c:pt idx="2551">
                  <c:v>-7859.4483629647375</c:v>
                </c:pt>
                <c:pt idx="2552">
                  <c:v>-7862.7178900794133</c:v>
                </c:pt>
                <c:pt idx="2553">
                  <c:v>-7865.9846038590649</c:v>
                </c:pt>
                <c:pt idx="2554">
                  <c:v>-7869.2485014019867</c:v>
                </c:pt>
                <c:pt idx="2555">
                  <c:v>-7872.5095798089742</c:v>
                </c:pt>
                <c:pt idx="2556">
                  <c:v>-7875.7678361833296</c:v>
                </c:pt>
                <c:pt idx="2557">
                  <c:v>-7879.0232676308597</c:v>
                </c:pt>
                <c:pt idx="2558">
                  <c:v>-7882.2758712598743</c:v>
                </c:pt>
                <c:pt idx="2559">
                  <c:v>-7885.5256441812144</c:v>
                </c:pt>
                <c:pt idx="2560">
                  <c:v>-7888.7725835082138</c:v>
                </c:pt>
                <c:pt idx="2561">
                  <c:v>-7892.0166863567292</c:v>
                </c:pt>
                <c:pt idx="2562">
                  <c:v>-7895.2579498451496</c:v>
                </c:pt>
                <c:pt idx="2563">
                  <c:v>-7898.4963710943684</c:v>
                </c:pt>
                <c:pt idx="2564">
                  <c:v>-7901.731947227815</c:v>
                </c:pt>
                <c:pt idx="2565">
                  <c:v>-7904.9646753714424</c:v>
                </c:pt>
                <c:pt idx="2566">
                  <c:v>-7908.1945526537293</c:v>
                </c:pt>
                <c:pt idx="2567">
                  <c:v>-7911.4215762057001</c:v>
                </c:pt>
                <c:pt idx="2568">
                  <c:v>-7914.6457431608969</c:v>
                </c:pt>
                <c:pt idx="2569">
                  <c:v>-7917.8670506554054</c:v>
                </c:pt>
                <c:pt idx="2570">
                  <c:v>-7921.0854958278624</c:v>
                </c:pt>
                <c:pt idx="2571">
                  <c:v>-7924.3010758194296</c:v>
                </c:pt>
                <c:pt idx="2572">
                  <c:v>-7927.5137877738289</c:v>
                </c:pt>
                <c:pt idx="2573">
                  <c:v>-7930.7236288373133</c:v>
                </c:pt>
                <c:pt idx="2574">
                  <c:v>-7933.9305961587079</c:v>
                </c:pt>
                <c:pt idx="2575">
                  <c:v>-7937.1346868893643</c:v>
                </c:pt>
                <c:pt idx="2576">
                  <c:v>-7940.3358981832152</c:v>
                </c:pt>
                <c:pt idx="2577">
                  <c:v>-7943.5342271967338</c:v>
                </c:pt>
                <c:pt idx="2578">
                  <c:v>-7946.7296710889559</c:v>
                </c:pt>
                <c:pt idx="2579">
                  <c:v>-7949.922227021485</c:v>
                </c:pt>
                <c:pt idx="2580">
                  <c:v>-7953.1118921584875</c:v>
                </c:pt>
                <c:pt idx="2581">
                  <c:v>-7956.2986636667001</c:v>
                </c:pt>
                <c:pt idx="2582">
                  <c:v>-7959.4825387154224</c:v>
                </c:pt>
                <c:pt idx="2583">
                  <c:v>-7962.6635144765323</c:v>
                </c:pt>
                <c:pt idx="2584">
                  <c:v>-7965.8415881244919</c:v>
                </c:pt>
                <c:pt idx="2585">
                  <c:v>-7969.0167568363186</c:v>
                </c:pt>
                <c:pt idx="2586">
                  <c:v>-7972.1890177916321</c:v>
                </c:pt>
                <c:pt idx="2587">
                  <c:v>-7975.3583681726195</c:v>
                </c:pt>
                <c:pt idx="2588">
                  <c:v>-7978.5248051640647</c:v>
                </c:pt>
                <c:pt idx="2589">
                  <c:v>-7981.6883259533342</c:v>
                </c:pt>
                <c:pt idx="2590">
                  <c:v>-7984.8489277303861</c:v>
                </c:pt>
                <c:pt idx="2591">
                  <c:v>-7988.0066076877665</c:v>
                </c:pt>
                <c:pt idx="2592">
                  <c:v>-7991.1613630206257</c:v>
                </c:pt>
                <c:pt idx="2593">
                  <c:v>-7994.3131909267049</c:v>
                </c:pt>
                <c:pt idx="2594">
                  <c:v>-7997.4620886063467</c:v>
                </c:pt>
                <c:pt idx="2595">
                  <c:v>-8000.6080532624992</c:v>
                </c:pt>
                <c:pt idx="2596">
                  <c:v>-8003.7510821007136</c:v>
                </c:pt>
                <c:pt idx="2597">
                  <c:v>-8006.8911723291458</c:v>
                </c:pt>
                <c:pt idx="2598">
                  <c:v>-8010.0283211585775</c:v>
                </c:pt>
                <c:pt idx="2599">
                  <c:v>-8013.162525802376</c:v>
                </c:pt>
                <c:pt idx="2600">
                  <c:v>-8016.2937834765507</c:v>
                </c:pt>
                <c:pt idx="2601">
                  <c:v>-8019.4220913997124</c:v>
                </c:pt>
                <c:pt idx="2602">
                  <c:v>-8022.5474467930935</c:v>
                </c:pt>
                <c:pt idx="2603">
                  <c:v>-8025.6698468805589</c:v>
                </c:pt>
                <c:pt idx="2604">
                  <c:v>-8028.7892888885863</c:v>
                </c:pt>
                <c:pt idx="2605">
                  <c:v>-8031.9057700462945</c:v>
                </c:pt>
                <c:pt idx="2606">
                  <c:v>-8035.0192875854173</c:v>
                </c:pt>
                <c:pt idx="2607">
                  <c:v>-8038.129838740324</c:v>
                </c:pt>
                <c:pt idx="2608">
                  <c:v>-8041.2374207480361</c:v>
                </c:pt>
                <c:pt idx="2609">
                  <c:v>-8044.3420308481882</c:v>
                </c:pt>
                <c:pt idx="2610">
                  <c:v>-8047.4436662830731</c:v>
                </c:pt>
                <c:pt idx="2611">
                  <c:v>-8050.5423242976167</c:v>
                </c:pt>
                <c:pt idx="2612">
                  <c:v>-8053.6380021393879</c:v>
                </c:pt>
                <c:pt idx="2613">
                  <c:v>-8056.7306970586114</c:v>
                </c:pt>
                <c:pt idx="2614">
                  <c:v>-8059.8204063081512</c:v>
                </c:pt>
                <c:pt idx="2615">
                  <c:v>-8062.9071271435341</c:v>
                </c:pt>
                <c:pt idx="2616">
                  <c:v>-8065.9908568229303</c:v>
                </c:pt>
                <c:pt idx="2617">
                  <c:v>-8069.0715926071798</c:v>
                </c:pt>
                <c:pt idx="2618">
                  <c:v>-8072.1493317597706</c:v>
                </c:pt>
                <c:pt idx="2619">
                  <c:v>-8075.2240715468588</c:v>
                </c:pt>
                <c:pt idx="2620">
                  <c:v>-8078.2958092372573</c:v>
                </c:pt>
                <c:pt idx="2621">
                  <c:v>-8081.3645421024585</c:v>
                </c:pt>
                <c:pt idx="2622">
                  <c:v>-8084.4302674166138</c:v>
                </c:pt>
                <c:pt idx="2623">
                  <c:v>-8087.492982456547</c:v>
                </c:pt>
                <c:pt idx="2624">
                  <c:v>-8090.5526845017575</c:v>
                </c:pt>
                <c:pt idx="2625">
                  <c:v>-8093.609370834426</c:v>
                </c:pt>
                <c:pt idx="2626">
                  <c:v>-8096.6630387393989</c:v>
                </c:pt>
                <c:pt idx="2627">
                  <c:v>-8099.7136855042208</c:v>
                </c:pt>
                <c:pt idx="2628">
                  <c:v>-8102.7613084191053</c:v>
                </c:pt>
                <c:pt idx="2629">
                  <c:v>-8105.8059047769584</c:v>
                </c:pt>
                <c:pt idx="2630">
                  <c:v>-8108.8474718733751</c:v>
                </c:pt>
                <c:pt idx="2631">
                  <c:v>-8111.8860070066357</c:v>
                </c:pt>
                <c:pt idx="2632">
                  <c:v>-8114.9215074777258</c:v>
                </c:pt>
                <c:pt idx="2633">
                  <c:v>-8117.9539705903126</c:v>
                </c:pt>
                <c:pt idx="2634">
                  <c:v>-8120.9833936507684</c:v>
                </c:pt>
                <c:pt idx="2635">
                  <c:v>-8124.0097739681651</c:v>
                </c:pt>
                <c:pt idx="2636">
                  <c:v>-8127.0331088542762</c:v>
                </c:pt>
                <c:pt idx="2637">
                  <c:v>-8130.0533956235849</c:v>
                </c:pt>
                <c:pt idx="2638">
                  <c:v>-8133.0706315932721</c:v>
                </c:pt>
                <c:pt idx="2639">
                  <c:v>-8136.0848140832404</c:v>
                </c:pt>
                <c:pt idx="2640">
                  <c:v>-8139.0959404160922</c:v>
                </c:pt>
                <c:pt idx="2641">
                  <c:v>-8142.1040079171562</c:v>
                </c:pt>
                <c:pt idx="2642">
                  <c:v>-8145.1090139144781</c:v>
                </c:pt>
                <c:pt idx="2643">
                  <c:v>-8148.110955738809</c:v>
                </c:pt>
                <c:pt idx="2644">
                  <c:v>-8151.109830723638</c:v>
                </c:pt>
                <c:pt idx="2645">
                  <c:v>-8154.1056362051659</c:v>
                </c:pt>
                <c:pt idx="2646">
                  <c:v>-8157.0983695223267</c:v>
                </c:pt>
                <c:pt idx="2647">
                  <c:v>-8160.0880280167876</c:v>
                </c:pt>
                <c:pt idx="2648">
                  <c:v>-8163.0746090329312</c:v>
                </c:pt>
                <c:pt idx="2649">
                  <c:v>-8166.0581099178989</c:v>
                </c:pt>
                <c:pt idx="2650">
                  <c:v>-8169.0385280215378</c:v>
                </c:pt>
                <c:pt idx="2651">
                  <c:v>-8172.0158606964587</c:v>
                </c:pt>
                <c:pt idx="2652">
                  <c:v>-8174.9901052980022</c:v>
                </c:pt>
                <c:pt idx="2653">
                  <c:v>-8177.961259184247</c:v>
                </c:pt>
                <c:pt idx="2654">
                  <c:v>-8180.9293197160305</c:v>
                </c:pt>
                <c:pt idx="2655">
                  <c:v>-8183.894284256924</c:v>
                </c:pt>
                <c:pt idx="2656">
                  <c:v>-8186.8561501732611</c:v>
                </c:pt>
                <c:pt idx="2657">
                  <c:v>-8189.8149148341154</c:v>
                </c:pt>
                <c:pt idx="2658">
                  <c:v>-8192.7705756113301</c:v>
                </c:pt>
                <c:pt idx="2659">
                  <c:v>-8195.7231298794904</c:v>
                </c:pt>
                <c:pt idx="2660">
                  <c:v>-8198.6725750159494</c:v>
                </c:pt>
                <c:pt idx="2661">
                  <c:v>-8201.6189084008238</c:v>
                </c:pt>
                <c:pt idx="2662">
                  <c:v>-8204.5621274169844</c:v>
                </c:pt>
                <c:pt idx="2663">
                  <c:v>-8207.5022294500777</c:v>
                </c:pt>
                <c:pt idx="2664">
                  <c:v>-8210.4392118885153</c:v>
                </c:pt>
                <c:pt idx="2665">
                  <c:v>-8213.3730721234824</c:v>
                </c:pt>
                <c:pt idx="2666">
                  <c:v>-8216.3038075489367</c:v>
                </c:pt>
                <c:pt idx="2667">
                  <c:v>-8219.2314155616041</c:v>
                </c:pt>
                <c:pt idx="2668">
                  <c:v>-8222.1558935610028</c:v>
                </c:pt>
                <c:pt idx="2669">
                  <c:v>-8225.0772389494196</c:v>
                </c:pt>
                <c:pt idx="2670">
                  <c:v>-8227.9954491319259</c:v>
                </c:pt>
                <c:pt idx="2671">
                  <c:v>-8230.91052151638</c:v>
                </c:pt>
                <c:pt idx="2672">
                  <c:v>-8233.8224535134304</c:v>
                </c:pt>
                <c:pt idx="2673">
                  <c:v>-8236.7312425365108</c:v>
                </c:pt>
                <c:pt idx="2674">
                  <c:v>-8239.6368860018447</c:v>
                </c:pt>
                <c:pt idx="2675">
                  <c:v>-8242.5393813284554</c:v>
                </c:pt>
                <c:pt idx="2676">
                  <c:v>-8245.4387259381565</c:v>
                </c:pt>
                <c:pt idx="2677">
                  <c:v>-8248.3349172555681</c:v>
                </c:pt>
                <c:pt idx="2678">
                  <c:v>-8251.2279527081046</c:v>
                </c:pt>
                <c:pt idx="2679">
                  <c:v>-8254.1178297259885</c:v>
                </c:pt>
                <c:pt idx="2680">
                  <c:v>-8257.0045457422402</c:v>
                </c:pt>
                <c:pt idx="2681">
                  <c:v>-8259.8880981926941</c:v>
                </c:pt>
                <c:pt idx="2682">
                  <c:v>-8262.7684845159947</c:v>
                </c:pt>
                <c:pt idx="2683">
                  <c:v>-8265.6457021536007</c:v>
                </c:pt>
                <c:pt idx="2684">
                  <c:v>-8268.5197485497738</c:v>
                </c:pt>
                <c:pt idx="2685">
                  <c:v>-8271.3906211516114</c:v>
                </c:pt>
                <c:pt idx="2686">
                  <c:v>-8274.2583174090141</c:v>
                </c:pt>
                <c:pt idx="2687">
                  <c:v>-8277.1228347747056</c:v>
                </c:pt>
                <c:pt idx="2688">
                  <c:v>-8279.9841707042469</c:v>
                </c:pt>
                <c:pt idx="2689">
                  <c:v>-8282.8423226560062</c:v>
                </c:pt>
                <c:pt idx="2690">
                  <c:v>-8285.6972880911962</c:v>
                </c:pt>
                <c:pt idx="2691">
                  <c:v>-8288.5490644738475</c:v>
                </c:pt>
                <c:pt idx="2692">
                  <c:v>-8291.3976492708334</c:v>
                </c:pt>
                <c:pt idx="2693">
                  <c:v>-8294.2430399518562</c:v>
                </c:pt>
                <c:pt idx="2694">
                  <c:v>-8297.0852339894518</c:v>
                </c:pt>
                <c:pt idx="2695">
                  <c:v>-8299.9242288590103</c:v>
                </c:pt>
                <c:pt idx="2696">
                  <c:v>-8302.7600220387467</c:v>
                </c:pt>
                <c:pt idx="2697">
                  <c:v>-8305.592611009728</c:v>
                </c:pt>
                <c:pt idx="2698">
                  <c:v>-8308.4219932558681</c:v>
                </c:pt>
                <c:pt idx="2699">
                  <c:v>-8311.2481662639257</c:v>
                </c:pt>
                <c:pt idx="2700">
                  <c:v>-8314.0711275235171</c:v>
                </c:pt>
                <c:pt idx="2701">
                  <c:v>-8316.8908745270983</c:v>
                </c:pt>
                <c:pt idx="2702">
                  <c:v>-8319.7074047699953</c:v>
                </c:pt>
                <c:pt idx="2703">
                  <c:v>-8322.520715750381</c:v>
                </c:pt>
                <c:pt idx="2704">
                  <c:v>-8325.3308049692932</c:v>
                </c:pt>
                <c:pt idx="2705">
                  <c:v>-8328.1376699306329</c:v>
                </c:pt>
                <c:pt idx="2706">
                  <c:v>-8330.9413081411549</c:v>
                </c:pt>
                <c:pt idx="2707">
                  <c:v>-8333.7417171104953</c:v>
                </c:pt>
                <c:pt idx="2708">
                  <c:v>-8336.5388943511462</c:v>
                </c:pt>
                <c:pt idx="2709">
                  <c:v>-8339.3328373784734</c:v>
                </c:pt>
                <c:pt idx="2710">
                  <c:v>-8342.1235437107207</c:v>
                </c:pt>
                <c:pt idx="2711">
                  <c:v>-8344.9110108690002</c:v>
                </c:pt>
                <c:pt idx="2712">
                  <c:v>-8347.6952363773089</c:v>
                </c:pt>
                <c:pt idx="2713">
                  <c:v>-8350.4762177625089</c:v>
                </c:pt>
                <c:pt idx="2714">
                  <c:v>-8353.2539525543671</c:v>
                </c:pt>
                <c:pt idx="2715">
                  <c:v>-8356.0284382855079</c:v>
                </c:pt>
                <c:pt idx="2716">
                  <c:v>-8358.799672491461</c:v>
                </c:pt>
                <c:pt idx="2717">
                  <c:v>-8361.5676527106425</c:v>
                </c:pt>
                <c:pt idx="2718">
                  <c:v>-8364.3323764843426</c:v>
                </c:pt>
                <c:pt idx="2719">
                  <c:v>-8367.0938413567692</c:v>
                </c:pt>
                <c:pt idx="2720">
                  <c:v>-8369.8520448750023</c:v>
                </c:pt>
                <c:pt idx="2721">
                  <c:v>-8372.606984589027</c:v>
                </c:pt>
                <c:pt idx="2722">
                  <c:v>-8375.3586580517349</c:v>
                </c:pt>
                <c:pt idx="2723">
                  <c:v>-8378.10706281891</c:v>
                </c:pt>
                <c:pt idx="2724">
                  <c:v>-8380.8521964492411</c:v>
                </c:pt>
                <c:pt idx="2725">
                  <c:v>-8383.5940565043256</c:v>
                </c:pt>
                <c:pt idx="2726">
                  <c:v>-8386.3326405486678</c:v>
                </c:pt>
                <c:pt idx="2727">
                  <c:v>-8389.0679461496748</c:v>
                </c:pt>
                <c:pt idx="2728">
                  <c:v>-8391.7999708776824</c:v>
                </c:pt>
                <c:pt idx="2729">
                  <c:v>-8394.5287123059261</c:v>
                </c:pt>
                <c:pt idx="2730">
                  <c:v>-8397.2541680105569</c:v>
                </c:pt>
                <c:pt idx="2731">
                  <c:v>-8399.9763355706564</c:v>
                </c:pt>
                <c:pt idx="2732">
                  <c:v>-8402.6952125682201</c:v>
                </c:pt>
                <c:pt idx="2733">
                  <c:v>-8405.4107965881612</c:v>
                </c:pt>
                <c:pt idx="2734">
                  <c:v>-8408.1230852183271</c:v>
                </c:pt>
                <c:pt idx="2735">
                  <c:v>-8410.8320760494862</c:v>
                </c:pt>
                <c:pt idx="2736">
                  <c:v>-8413.5377666753448</c:v>
                </c:pt>
                <c:pt idx="2737">
                  <c:v>-8416.2401546925284</c:v>
                </c:pt>
                <c:pt idx="2738">
                  <c:v>-8418.9392377006025</c:v>
                </c:pt>
                <c:pt idx="2739">
                  <c:v>-8421.6350133020715</c:v>
                </c:pt>
                <c:pt idx="2740">
                  <c:v>-8424.3274791023705</c:v>
                </c:pt>
                <c:pt idx="2741">
                  <c:v>-8427.0166327098777</c:v>
                </c:pt>
                <c:pt idx="2742">
                  <c:v>-8429.7024717359182</c:v>
                </c:pt>
                <c:pt idx="2743">
                  <c:v>-8432.3849937947525</c:v>
                </c:pt>
                <c:pt idx="2744">
                  <c:v>-8435.064196503592</c:v>
                </c:pt>
                <c:pt idx="2745">
                  <c:v>-8437.7400774826056</c:v>
                </c:pt>
                <c:pt idx="2746">
                  <c:v>-8440.4126343548924</c:v>
                </c:pt>
                <c:pt idx="2747">
                  <c:v>-8443.0818647465167</c:v>
                </c:pt>
                <c:pt idx="2748">
                  <c:v>-8445.747766286504</c:v>
                </c:pt>
                <c:pt idx="2749">
                  <c:v>-8448.4103366068193</c:v>
                </c:pt>
                <c:pt idx="2750">
                  <c:v>-8451.0695733424054</c:v>
                </c:pt>
                <c:pt idx="2751">
                  <c:v>-8453.7254741311499</c:v>
                </c:pt>
                <c:pt idx="2752">
                  <c:v>-8456.3780366139163</c:v>
                </c:pt>
                <c:pt idx="2753">
                  <c:v>-8459.0272584345257</c:v>
                </c:pt>
                <c:pt idx="2754">
                  <c:v>-8461.6731372397662</c:v>
                </c:pt>
                <c:pt idx="2755">
                  <c:v>-8464.3156706794034</c:v>
                </c:pt>
                <c:pt idx="2756">
                  <c:v>-8466.9548564061661</c:v>
                </c:pt>
                <c:pt idx="2757">
                  <c:v>-8469.5906920757607</c:v>
                </c:pt>
                <c:pt idx="2758">
                  <c:v>-8472.2231753468659</c:v>
                </c:pt>
                <c:pt idx="2759">
                  <c:v>-8474.8523038811418</c:v>
                </c:pt>
                <c:pt idx="2760">
                  <c:v>-8477.4780753432278</c:v>
                </c:pt>
                <c:pt idx="2761">
                  <c:v>-8480.1004874007467</c:v>
                </c:pt>
                <c:pt idx="2762">
                  <c:v>-8482.7195377243042</c:v>
                </c:pt>
                <c:pt idx="2763">
                  <c:v>-8485.3352239874821</c:v>
                </c:pt>
                <c:pt idx="2764">
                  <c:v>-8487.9475438668724</c:v>
                </c:pt>
                <c:pt idx="2765">
                  <c:v>-8490.5564950420357</c:v>
                </c:pt>
                <c:pt idx="2766">
                  <c:v>-8493.1620751955361</c:v>
                </c:pt>
                <c:pt idx="2767">
                  <c:v>-8495.7642820129331</c:v>
                </c:pt>
                <c:pt idx="2768">
                  <c:v>-8498.3631131827715</c:v>
                </c:pt>
                <c:pt idx="2769">
                  <c:v>-8500.95856639661</c:v>
                </c:pt>
                <c:pt idx="2770">
                  <c:v>-8503.5506393489977</c:v>
                </c:pt>
                <c:pt idx="2771">
                  <c:v>-8506.1393297374834</c:v>
                </c:pt>
                <c:pt idx="2772">
                  <c:v>-8508.7246352626371</c:v>
                </c:pt>
                <c:pt idx="2773">
                  <c:v>-8511.3065536280155</c:v>
                </c:pt>
                <c:pt idx="2774">
                  <c:v>-8513.8850825401878</c:v>
                </c:pt>
                <c:pt idx="2775">
                  <c:v>-8516.4602197087534</c:v>
                </c:pt>
                <c:pt idx="2776">
                  <c:v>-8519.0319628462985</c:v>
                </c:pt>
                <c:pt idx="2777">
                  <c:v>-8521.6003096684417</c:v>
                </c:pt>
                <c:pt idx="2778">
                  <c:v>-8524.165257893801</c:v>
                </c:pt>
                <c:pt idx="2779">
                  <c:v>-8526.7268052440413</c:v>
                </c:pt>
                <c:pt idx="2780">
                  <c:v>-8529.2849494438196</c:v>
                </c:pt>
                <c:pt idx="2781">
                  <c:v>-8531.8396882208308</c:v>
                </c:pt>
                <c:pt idx="2782">
                  <c:v>-8534.3910193057909</c:v>
                </c:pt>
                <c:pt idx="2783">
                  <c:v>-8536.9389404324447</c:v>
                </c:pt>
                <c:pt idx="2784">
                  <c:v>-8539.4834493375638</c:v>
                </c:pt>
                <c:pt idx="2785">
                  <c:v>-8542.0245437609519</c:v>
                </c:pt>
                <c:pt idx="2786">
                  <c:v>-8544.5622214454488</c:v>
                </c:pt>
                <c:pt idx="2787">
                  <c:v>-8547.0964801369173</c:v>
                </c:pt>
                <c:pt idx="2788">
                  <c:v>-8549.6273175842744</c:v>
                </c:pt>
                <c:pt idx="2789">
                  <c:v>-8552.1547315394655</c:v>
                </c:pt>
                <c:pt idx="2790">
                  <c:v>-8554.6787197574758</c:v>
                </c:pt>
                <c:pt idx="2791">
                  <c:v>-8557.1992799963391</c:v>
                </c:pt>
                <c:pt idx="2792">
                  <c:v>-8559.7164100171303</c:v>
                </c:pt>
                <c:pt idx="2793">
                  <c:v>-8562.2301075839732</c:v>
                </c:pt>
                <c:pt idx="2794">
                  <c:v>-8564.7403704640401</c:v>
                </c:pt>
                <c:pt idx="2795">
                  <c:v>-8567.2471964275574</c:v>
                </c:pt>
                <c:pt idx="2796">
                  <c:v>-8569.7505832477964</c:v>
                </c:pt>
                <c:pt idx="2797">
                  <c:v>-8572.2505287010881</c:v>
                </c:pt>
                <c:pt idx="2798">
                  <c:v>-8574.7470305668194</c:v>
                </c:pt>
                <c:pt idx="2799">
                  <c:v>-8577.240086627442</c:v>
                </c:pt>
                <c:pt idx="2800">
                  <c:v>-8579.7296946684546</c:v>
                </c:pt>
                <c:pt idx="2801">
                  <c:v>-8582.2158524784372</c:v>
                </c:pt>
                <c:pt idx="2802">
                  <c:v>-8584.6985578490167</c:v>
                </c:pt>
                <c:pt idx="2803">
                  <c:v>-8587.1778085748992</c:v>
                </c:pt>
                <c:pt idx="2804">
                  <c:v>-8589.6536024538527</c:v>
                </c:pt>
                <c:pt idx="2805">
                  <c:v>-8592.1259372867171</c:v>
                </c:pt>
                <c:pt idx="2806">
                  <c:v>-8594.5948108774082</c:v>
                </c:pt>
                <c:pt idx="2807">
                  <c:v>-8597.0602210329107</c:v>
                </c:pt>
                <c:pt idx="2808">
                  <c:v>-8599.5221655632886</c:v>
                </c:pt>
                <c:pt idx="2809">
                  <c:v>-8601.9806422816855</c:v>
                </c:pt>
                <c:pt idx="2810">
                  <c:v>-8604.4356490043228</c:v>
                </c:pt>
                <c:pt idx="2811">
                  <c:v>-8606.8871835505124</c:v>
                </c:pt>
                <c:pt idx="2812">
                  <c:v>-8609.3352437426347</c:v>
                </c:pt>
                <c:pt idx="2813">
                  <c:v>-8611.7798274061679</c:v>
                </c:pt>
                <c:pt idx="2814">
                  <c:v>-8614.2209323696807</c:v>
                </c:pt>
                <c:pt idx="2815">
                  <c:v>-8616.6585564648176</c:v>
                </c:pt>
                <c:pt idx="2816">
                  <c:v>-8619.0926975263319</c:v>
                </c:pt>
                <c:pt idx="2817">
                  <c:v>-8621.5233533920582</c:v>
                </c:pt>
                <c:pt idx="2818">
                  <c:v>-8623.9505219029343</c:v>
                </c:pt>
                <c:pt idx="2819">
                  <c:v>-8626.374200902992</c:v>
                </c:pt>
                <c:pt idx="2820">
                  <c:v>-8628.7943882393611</c:v>
                </c:pt>
                <c:pt idx="2821">
                  <c:v>-8631.2110817622797</c:v>
                </c:pt>
                <c:pt idx="2822">
                  <c:v>-8633.624279325084</c:v>
                </c:pt>
                <c:pt idx="2823">
                  <c:v>-8636.0339787842167</c:v>
                </c:pt>
                <c:pt idx="2824">
                  <c:v>-8638.4401779992259</c:v>
                </c:pt>
                <c:pt idx="2825">
                  <c:v>-8640.8428748327733</c:v>
                </c:pt>
                <c:pt idx="2826">
                  <c:v>-8643.2420671506279</c:v>
                </c:pt>
                <c:pt idx="2827">
                  <c:v>-8645.6377528216708</c:v>
                </c:pt>
                <c:pt idx="2828">
                  <c:v>-8648.0299297179008</c:v>
                </c:pt>
                <c:pt idx="2829">
                  <c:v>-8650.4185957144346</c:v>
                </c:pt>
                <c:pt idx="2830">
                  <c:v>-8652.8037486895082</c:v>
                </c:pt>
                <c:pt idx="2831">
                  <c:v>-8655.1853865244648</c:v>
                </c:pt>
                <c:pt idx="2832">
                  <c:v>-8657.5635071037905</c:v>
                </c:pt>
                <c:pt idx="2833">
                  <c:v>-8659.9381083150802</c:v>
                </c:pt>
                <c:pt idx="2834">
                  <c:v>-8662.3091880490647</c:v>
                </c:pt>
                <c:pt idx="2835">
                  <c:v>-8664.6767441995908</c:v>
                </c:pt>
                <c:pt idx="2836">
                  <c:v>-8667.0407746636502</c:v>
                </c:pt>
                <c:pt idx="2837">
                  <c:v>-8669.4012773413597</c:v>
                </c:pt>
                <c:pt idx="2838">
                  <c:v>-8671.7582501359611</c:v>
                </c:pt>
                <c:pt idx="2839">
                  <c:v>-8674.1116909538487</c:v>
                </c:pt>
                <c:pt idx="2840">
                  <c:v>-8676.461597704536</c:v>
                </c:pt>
                <c:pt idx="2841">
                  <c:v>-8678.8079683006908</c:v>
                </c:pt>
                <c:pt idx="2842">
                  <c:v>-8681.1508006581153</c:v>
                </c:pt>
                <c:pt idx="2843">
                  <c:v>-8683.4900926957562</c:v>
                </c:pt>
                <c:pt idx="2844">
                  <c:v>-8685.8258423357001</c:v>
                </c:pt>
                <c:pt idx="2845">
                  <c:v>-8688.1580475031842</c:v>
                </c:pt>
                <c:pt idx="2846">
                  <c:v>-8690.4867061265941</c:v>
                </c:pt>
                <c:pt idx="2847">
                  <c:v>-8692.8118161374678</c:v>
                </c:pt>
                <c:pt idx="2848">
                  <c:v>-8695.1333754704901</c:v>
                </c:pt>
                <c:pt idx="2849">
                  <c:v>-8697.4513820635075</c:v>
                </c:pt>
                <c:pt idx="2850">
                  <c:v>-8699.7658338575129</c:v>
                </c:pt>
                <c:pt idx="2851">
                  <c:v>-8702.076728796661</c:v>
                </c:pt>
                <c:pt idx="2852">
                  <c:v>-8704.3840648282712</c:v>
                </c:pt>
                <c:pt idx="2853">
                  <c:v>-8706.6878399028101</c:v>
                </c:pt>
                <c:pt idx="2854">
                  <c:v>-8708.9880519739272</c:v>
                </c:pt>
                <c:pt idx="2855">
                  <c:v>-8711.2846989984173</c:v>
                </c:pt>
                <c:pt idx="2856">
                  <c:v>-8713.5777789362583</c:v>
                </c:pt>
                <c:pt idx="2857">
                  <c:v>-8715.867289750584</c:v>
                </c:pt>
                <c:pt idx="2858">
                  <c:v>-8718.1532294077024</c:v>
                </c:pt>
                <c:pt idx="2859">
                  <c:v>-8720.435595877103</c:v>
                </c:pt>
                <c:pt idx="2860">
                  <c:v>-8722.7143871314292</c:v>
                </c:pt>
                <c:pt idx="2861">
                  <c:v>-8724.9896011465225</c:v>
                </c:pt>
                <c:pt idx="2862">
                  <c:v>-8727.2612359013856</c:v>
                </c:pt>
                <c:pt idx="2863">
                  <c:v>-8729.529289378208</c:v>
                </c:pt>
                <c:pt idx="2864">
                  <c:v>-8731.7937595623607</c:v>
                </c:pt>
                <c:pt idx="2865">
                  <c:v>-8734.0546444423926</c:v>
                </c:pt>
                <c:pt idx="2866">
                  <c:v>-8736.3119420100411</c:v>
                </c:pt>
                <c:pt idx="2867">
                  <c:v>-8738.5656502602305</c:v>
                </c:pt>
                <c:pt idx="2868">
                  <c:v>-8740.8157671910685</c:v>
                </c:pt>
                <c:pt idx="2869">
                  <c:v>-8743.0622908038622</c:v>
                </c:pt>
                <c:pt idx="2870">
                  <c:v>-8745.3052191030965</c:v>
                </c:pt>
                <c:pt idx="2871">
                  <c:v>-8747.5445500964706</c:v>
                </c:pt>
                <c:pt idx="2872">
                  <c:v>-8749.7802817948559</c:v>
                </c:pt>
                <c:pt idx="2873">
                  <c:v>-8752.0124122123343</c:v>
                </c:pt>
                <c:pt idx="2874">
                  <c:v>-8754.2409393661892</c:v>
                </c:pt>
                <c:pt idx="2875">
                  <c:v>-8756.4658612768908</c:v>
                </c:pt>
                <c:pt idx="2876">
                  <c:v>-8758.6871759681253</c:v>
                </c:pt>
                <c:pt idx="2877">
                  <c:v>-8760.9048814667804</c:v>
                </c:pt>
                <c:pt idx="2878">
                  <c:v>-8763.1189758029395</c:v>
                </c:pt>
                <c:pt idx="2879">
                  <c:v>-8765.3294570099097</c:v>
                </c:pt>
                <c:pt idx="2880">
                  <c:v>-8767.536323124199</c:v>
                </c:pt>
                <c:pt idx="2881">
                  <c:v>-8769.739572185521</c:v>
                </c:pt>
                <c:pt idx="2882">
                  <c:v>-8771.9392022368102</c:v>
                </c:pt>
                <c:pt idx="2883">
                  <c:v>-8774.1352113242192</c:v>
                </c:pt>
                <c:pt idx="2884">
                  <c:v>-8776.3275974971039</c:v>
                </c:pt>
                <c:pt idx="2885">
                  <c:v>-8778.5163588080486</c:v>
                </c:pt>
                <c:pt idx="2886">
                  <c:v>-8780.7014933128576</c:v>
                </c:pt>
                <c:pt idx="2887">
                  <c:v>-8782.8829990705526</c:v>
                </c:pt>
                <c:pt idx="2888">
                  <c:v>-8785.0608741433753</c:v>
                </c:pt>
                <c:pt idx="2889">
                  <c:v>-8787.2351165968012</c:v>
                </c:pt>
                <c:pt idx="2890">
                  <c:v>-8789.4057244995256</c:v>
                </c:pt>
                <c:pt idx="2891">
                  <c:v>-8791.5726959234817</c:v>
                </c:pt>
                <c:pt idx="2892">
                  <c:v>-8793.7360289438184</c:v>
                </c:pt>
                <c:pt idx="2893">
                  <c:v>-8795.8957216389263</c:v>
                </c:pt>
                <c:pt idx="2894">
                  <c:v>-8798.0517720904299</c:v>
                </c:pt>
                <c:pt idx="2895">
                  <c:v>-8800.2041783831828</c:v>
                </c:pt>
                <c:pt idx="2896">
                  <c:v>-8802.3529386052815</c:v>
                </c:pt>
                <c:pt idx="2897">
                  <c:v>-8804.4980508480585</c:v>
                </c:pt>
                <c:pt idx="2898">
                  <c:v>-8806.6395132060861</c:v>
                </c:pt>
                <c:pt idx="2899">
                  <c:v>-8808.7773237771835</c:v>
                </c:pt>
                <c:pt idx="2900">
                  <c:v>-8810.9114806624057</c:v>
                </c:pt>
                <c:pt idx="2901">
                  <c:v>-8813.0419819660619</c:v>
                </c:pt>
                <c:pt idx="2902">
                  <c:v>-8815.1688257956957</c:v>
                </c:pt>
                <c:pt idx="2903">
                  <c:v>-8817.2920102621119</c:v>
                </c:pt>
                <c:pt idx="2904">
                  <c:v>-8819.4115334793623</c:v>
                </c:pt>
                <c:pt idx="2905">
                  <c:v>-8821.5273935647529</c:v>
                </c:pt>
                <c:pt idx="2906">
                  <c:v>-8823.6395886388345</c:v>
                </c:pt>
                <c:pt idx="2907">
                  <c:v>-8825.7481168254271</c:v>
                </c:pt>
                <c:pt idx="2908">
                  <c:v>-8827.85297625159</c:v>
                </c:pt>
                <c:pt idx="2909">
                  <c:v>-8829.9541650476585</c:v>
                </c:pt>
                <c:pt idx="2910">
                  <c:v>-8832.0516813472223</c:v>
                </c:pt>
                <c:pt idx="2911">
                  <c:v>-8834.1455232871303</c:v>
                </c:pt>
                <c:pt idx="2912">
                  <c:v>-8836.2356890074971</c:v>
                </c:pt>
                <c:pt idx="2913">
                  <c:v>-8838.3221766517017</c:v>
                </c:pt>
                <c:pt idx="2914">
                  <c:v>-8840.4049843663997</c:v>
                </c:pt>
                <c:pt idx="2915">
                  <c:v>-8842.4841103014951</c:v>
                </c:pt>
                <c:pt idx="2916">
                  <c:v>-8844.5595526101843</c:v>
                </c:pt>
                <c:pt idx="2917">
                  <c:v>-8846.631309448916</c:v>
                </c:pt>
                <c:pt idx="2918">
                  <c:v>-8848.6993789774333</c:v>
                </c:pt>
                <c:pt idx="2919">
                  <c:v>-8850.7637593587388</c:v>
                </c:pt>
                <c:pt idx="2920">
                  <c:v>-8852.8244487591164</c:v>
                </c:pt>
                <c:pt idx="2921">
                  <c:v>-8854.8814453481282</c:v>
                </c:pt>
                <c:pt idx="2922">
                  <c:v>-8856.9347472986246</c:v>
                </c:pt>
                <c:pt idx="2923">
                  <c:v>-8858.9843527867233</c:v>
                </c:pt>
                <c:pt idx="2924">
                  <c:v>-8861.0302599918341</c:v>
                </c:pt>
                <c:pt idx="2925">
                  <c:v>-8863.0724670966538</c:v>
                </c:pt>
                <c:pt idx="2926">
                  <c:v>-8865.1109722871606</c:v>
                </c:pt>
                <c:pt idx="2927">
                  <c:v>-8867.1457737526216</c:v>
                </c:pt>
                <c:pt idx="2928">
                  <c:v>-8869.1768696855943</c:v>
                </c:pt>
                <c:pt idx="2929">
                  <c:v>-8871.2042582819322</c:v>
                </c:pt>
                <c:pt idx="2930">
                  <c:v>-8873.2279377407795</c:v>
                </c:pt>
                <c:pt idx="2931">
                  <c:v>-8875.2479062645725</c:v>
                </c:pt>
                <c:pt idx="2932">
                  <c:v>-8877.2641620590384</c:v>
                </c:pt>
                <c:pt idx="2933">
                  <c:v>-8879.2767033332184</c:v>
                </c:pt>
                <c:pt idx="2934">
                  <c:v>-8881.2855282994406</c:v>
                </c:pt>
                <c:pt idx="2935">
                  <c:v>-8883.2906351733363</c:v>
                </c:pt>
                <c:pt idx="2936">
                  <c:v>-8885.2920221738423</c:v>
                </c:pt>
                <c:pt idx="2937">
                  <c:v>-8887.2896875231963</c:v>
                </c:pt>
                <c:pt idx="2938">
                  <c:v>-8889.2836294469435</c:v>
                </c:pt>
                <c:pt idx="2939">
                  <c:v>-8891.2738461739391</c:v>
                </c:pt>
                <c:pt idx="2940">
                  <c:v>-8893.2603359363402</c:v>
                </c:pt>
                <c:pt idx="2941">
                  <c:v>-8895.2430969696234</c:v>
                </c:pt>
                <c:pt idx="2942">
                  <c:v>-8897.2221275125703</c:v>
                </c:pt>
                <c:pt idx="2943">
                  <c:v>-8899.1974258072769</c:v>
                </c:pt>
                <c:pt idx="2944">
                  <c:v>-8901.1689900991623</c:v>
                </c:pt>
                <c:pt idx="2945">
                  <c:v>-8903.1368186369491</c:v>
                </c:pt>
                <c:pt idx="2946">
                  <c:v>-8905.1009096726884</c:v>
                </c:pt>
                <c:pt idx="2947">
                  <c:v>-8907.0612614617512</c:v>
                </c:pt>
                <c:pt idx="2948">
                  <c:v>-8909.0178722628207</c:v>
                </c:pt>
                <c:pt idx="2949">
                  <c:v>-8910.9707403379125</c:v>
                </c:pt>
                <c:pt idx="2950">
                  <c:v>-8912.9198639523675</c:v>
                </c:pt>
                <c:pt idx="2951">
                  <c:v>-8914.8652413748405</c:v>
                </c:pt>
                <c:pt idx="2952">
                  <c:v>-8916.8068708773299</c:v>
                </c:pt>
                <c:pt idx="2953">
                  <c:v>-8918.7447507351517</c:v>
                </c:pt>
                <c:pt idx="2954">
                  <c:v>-8920.6788792269563</c:v>
                </c:pt>
                <c:pt idx="2955">
                  <c:v>-8922.6092546347245</c:v>
                </c:pt>
                <c:pt idx="2956">
                  <c:v>-8924.5358752437769</c:v>
                </c:pt>
                <c:pt idx="2957">
                  <c:v>-8926.4587393427628</c:v>
                </c:pt>
                <c:pt idx="2958">
                  <c:v>-8928.3778452236729</c:v>
                </c:pt>
                <c:pt idx="2959">
                  <c:v>-8930.2931911818287</c:v>
                </c:pt>
                <c:pt idx="2960">
                  <c:v>-8932.2047755159037</c:v>
                </c:pt>
                <c:pt idx="2961">
                  <c:v>-8934.1125965279007</c:v>
                </c:pt>
                <c:pt idx="2962">
                  <c:v>-8936.0166525231707</c:v>
                </c:pt>
                <c:pt idx="2963">
                  <c:v>-8937.9169418104102</c:v>
                </c:pt>
                <c:pt idx="2964">
                  <c:v>-8939.813462701657</c:v>
                </c:pt>
                <c:pt idx="2965">
                  <c:v>-8941.7062135123051</c:v>
                </c:pt>
                <c:pt idx="2966">
                  <c:v>-8943.595192561088</c:v>
                </c:pt>
                <c:pt idx="2967">
                  <c:v>-8945.4803981700916</c:v>
                </c:pt>
                <c:pt idx="2968">
                  <c:v>-8947.3618286647579</c:v>
                </c:pt>
                <c:pt idx="2969">
                  <c:v>-8949.2394823738778</c:v>
                </c:pt>
                <c:pt idx="2970">
                  <c:v>-8951.1133576295979</c:v>
                </c:pt>
                <c:pt idx="2971">
                  <c:v>-8952.9834527674229</c:v>
                </c:pt>
                <c:pt idx="2972">
                  <c:v>-8954.8497661262136</c:v>
                </c:pt>
                <c:pt idx="2973">
                  <c:v>-8956.7122960481902</c:v>
                </c:pt>
                <c:pt idx="2974">
                  <c:v>-8958.5710408789328</c:v>
                </c:pt>
                <c:pt idx="2975">
                  <c:v>-8960.4259989673865</c:v>
                </c:pt>
                <c:pt idx="2976">
                  <c:v>-8962.2771686658562</c:v>
                </c:pt>
                <c:pt idx="2977">
                  <c:v>-8964.1245483300172</c:v>
                </c:pt>
                <c:pt idx="2978">
                  <c:v>-8965.9681363189047</c:v>
                </c:pt>
                <c:pt idx="2979">
                  <c:v>-8967.8079309949262</c:v>
                </c:pt>
                <c:pt idx="2980">
                  <c:v>-8969.6439307238579</c:v>
                </c:pt>
                <c:pt idx="2981">
                  <c:v>-8971.4761338748467</c:v>
                </c:pt>
                <c:pt idx="2982">
                  <c:v>-8973.3045388204137</c:v>
                </c:pt>
                <c:pt idx="2983">
                  <c:v>-8975.1291439364504</c:v>
                </c:pt>
                <c:pt idx="2984">
                  <c:v>-8976.9499476022211</c:v>
                </c:pt>
                <c:pt idx="2985">
                  <c:v>-8978.7669482003785</c:v>
                </c:pt>
                <c:pt idx="2986">
                  <c:v>-8980.5801441169424</c:v>
                </c:pt>
                <c:pt idx="2987">
                  <c:v>-8982.3895337413142</c:v>
                </c:pt>
                <c:pt idx="2988">
                  <c:v>-8984.1951154662784</c:v>
                </c:pt>
                <c:pt idx="2989">
                  <c:v>-8985.9968876879993</c:v>
                </c:pt>
                <c:pt idx="2990">
                  <c:v>-8987.7948488060356</c:v>
                </c:pt>
                <c:pt idx="2991">
                  <c:v>-8989.5889972233108</c:v>
                </c:pt>
                <c:pt idx="2992">
                  <c:v>-8991.3793313461538</c:v>
                </c:pt>
                <c:pt idx="2993">
                  <c:v>-8993.1658495842712</c:v>
                </c:pt>
                <c:pt idx="2994">
                  <c:v>-8994.9485503507676</c:v>
                </c:pt>
                <c:pt idx="2995">
                  <c:v>-8996.7274320621291</c:v>
                </c:pt>
                <c:pt idx="2996">
                  <c:v>-8998.5024931382395</c:v>
                </c:pt>
                <c:pt idx="2997">
                  <c:v>-9000.2737320023716</c:v>
                </c:pt>
                <c:pt idx="2998">
                  <c:v>-9002.0411470812069</c:v>
                </c:pt>
                <c:pt idx="2999">
                  <c:v>-9003.8047368048046</c:v>
                </c:pt>
                <c:pt idx="3000">
                  <c:v>-9005.5644996066349</c:v>
                </c:pt>
                <c:pt idx="3001">
                  <c:v>-9007.3204339235617</c:v>
                </c:pt>
                <c:pt idx="3002">
                  <c:v>-9009.0725381958509</c:v>
                </c:pt>
                <c:pt idx="3003">
                  <c:v>-9010.8208108671752</c:v>
                </c:pt>
                <c:pt idx="3004">
                  <c:v>-9012.5652503845995</c:v>
                </c:pt>
                <c:pt idx="3005">
                  <c:v>-9014.3058551986051</c:v>
                </c:pt>
                <c:pt idx="3006">
                  <c:v>-9016.0426237630709</c:v>
                </c:pt>
                <c:pt idx="3007">
                  <c:v>-9017.7755545352957</c:v>
                </c:pt>
                <c:pt idx="3008">
                  <c:v>-9019.5046459759687</c:v>
                </c:pt>
                <c:pt idx="3009">
                  <c:v>-9021.2298965492046</c:v>
                </c:pt>
                <c:pt idx="3010">
                  <c:v>-9022.9513047225228</c:v>
                </c:pt>
                <c:pt idx="3011">
                  <c:v>-9024.6688689668626</c:v>
                </c:pt>
                <c:pt idx="3012">
                  <c:v>-9026.3825877565687</c:v>
                </c:pt>
                <c:pt idx="3013">
                  <c:v>-9028.0924595694087</c:v>
                </c:pt>
                <c:pt idx="3014">
                  <c:v>-9029.798482886561</c:v>
                </c:pt>
                <c:pt idx="3015">
                  <c:v>-9031.5006561926239</c:v>
                </c:pt>
                <c:pt idx="3016">
                  <c:v>-9033.1989779756241</c:v>
                </c:pt>
                <c:pt idx="3017">
                  <c:v>-9034.8934467270028</c:v>
                </c:pt>
                <c:pt idx="3018">
                  <c:v>-9036.5840609416173</c:v>
                </c:pt>
                <c:pt idx="3019">
                  <c:v>-9038.2708191177608</c:v>
                </c:pt>
                <c:pt idx="3020">
                  <c:v>-9039.9537197571444</c:v>
                </c:pt>
                <c:pt idx="3021">
                  <c:v>-9041.63276136491</c:v>
                </c:pt>
                <c:pt idx="3022">
                  <c:v>-9043.3079424496173</c:v>
                </c:pt>
                <c:pt idx="3023">
                  <c:v>-9044.9792615232709</c:v>
                </c:pt>
                <c:pt idx="3024">
                  <c:v>-9046.6467171012919</c:v>
                </c:pt>
                <c:pt idx="3025">
                  <c:v>-9048.310307702548</c:v>
                </c:pt>
                <c:pt idx="3026">
                  <c:v>-9049.9700318493178</c:v>
                </c:pt>
                <c:pt idx="3027">
                  <c:v>-9051.6258880673377</c:v>
                </c:pt>
                <c:pt idx="3028">
                  <c:v>-9053.2778748857636</c:v>
                </c:pt>
                <c:pt idx="3029">
                  <c:v>-9054.9259908371987</c:v>
                </c:pt>
                <c:pt idx="3030">
                  <c:v>-9056.5702344576821</c:v>
                </c:pt>
                <c:pt idx="3031">
                  <c:v>-9058.2106042866835</c:v>
                </c:pt>
                <c:pt idx="3032">
                  <c:v>-9059.8470988671288</c:v>
                </c:pt>
                <c:pt idx="3033">
                  <c:v>-9061.4797167453726</c:v>
                </c:pt>
                <c:pt idx="3034">
                  <c:v>-9063.1084564712201</c:v>
                </c:pt>
                <c:pt idx="3035">
                  <c:v>-9064.7333165979235</c:v>
                </c:pt>
                <c:pt idx="3036">
                  <c:v>-9066.3542956821693</c:v>
                </c:pt>
                <c:pt idx="3037">
                  <c:v>-9067.9713922841074</c:v>
                </c:pt>
                <c:pt idx="3038">
                  <c:v>-9069.5846049673255</c:v>
                </c:pt>
                <c:pt idx="3039">
                  <c:v>-9071.1939322988674</c:v>
                </c:pt>
                <c:pt idx="3040">
                  <c:v>-9072.7993728492202</c:v>
                </c:pt>
                <c:pt idx="3041">
                  <c:v>-9074.4009251923308</c:v>
                </c:pt>
                <c:pt idx="3042">
                  <c:v>-9075.9985879055985</c:v>
                </c:pt>
                <c:pt idx="3043">
                  <c:v>-9077.5923595698714</c:v>
                </c:pt>
                <c:pt idx="3044">
                  <c:v>-9079.1822387694683</c:v>
                </c:pt>
                <c:pt idx="3045">
                  <c:v>-9080.768224092144</c:v>
                </c:pt>
                <c:pt idx="3046">
                  <c:v>-9082.3503141291349</c:v>
                </c:pt>
                <c:pt idx="3047">
                  <c:v>-9083.9285074751242</c:v>
                </c:pt>
                <c:pt idx="3048">
                  <c:v>-9085.5028027282533</c:v>
                </c:pt>
                <c:pt idx="3049">
                  <c:v>-9087.0731984901377</c:v>
                </c:pt>
                <c:pt idx="3050">
                  <c:v>-9088.6396933658525</c:v>
                </c:pt>
                <c:pt idx="3051">
                  <c:v>-9090.2022859639292</c:v>
                </c:pt>
                <c:pt idx="3052">
                  <c:v>-9091.7609748963787</c:v>
                </c:pt>
                <c:pt idx="3053">
                  <c:v>-9093.3157587786718</c:v>
                </c:pt>
                <c:pt idx="3054">
                  <c:v>-9094.8666362297445</c:v>
                </c:pt>
                <c:pt idx="3055">
                  <c:v>-9096.413605872016</c:v>
                </c:pt>
                <c:pt idx="3056">
                  <c:v>-9097.9566663313635</c:v>
                </c:pt>
                <c:pt idx="3057">
                  <c:v>-9099.4958162371404</c:v>
                </c:pt>
                <c:pt idx="3058">
                  <c:v>-9101.0310542221741</c:v>
                </c:pt>
                <c:pt idx="3059">
                  <c:v>-9102.5623789227757</c:v>
                </c:pt>
                <c:pt idx="3060">
                  <c:v>-9104.0897889787138</c:v>
                </c:pt>
                <c:pt idx="3061">
                  <c:v>-9105.6132830332517</c:v>
                </c:pt>
                <c:pt idx="3062">
                  <c:v>-9107.1328597331194</c:v>
                </c:pt>
                <c:pt idx="3063">
                  <c:v>-9108.6485177285376</c:v>
                </c:pt>
                <c:pt idx="3064">
                  <c:v>-9110.1602556731887</c:v>
                </c:pt>
                <c:pt idx="3065">
                  <c:v>-9111.6680722242618</c:v>
                </c:pt>
                <c:pt idx="3066">
                  <c:v>-9113.1719660424151</c:v>
                </c:pt>
                <c:pt idx="3067">
                  <c:v>-9114.6719357917864</c:v>
                </c:pt>
                <c:pt idx="3068">
                  <c:v>-9116.1679801400132</c:v>
                </c:pt>
                <c:pt idx="3069">
                  <c:v>-9117.6600977582129</c:v>
                </c:pt>
                <c:pt idx="3070">
                  <c:v>-9119.1482873209861</c:v>
                </c:pt>
                <c:pt idx="3071">
                  <c:v>-9120.6325475064314</c:v>
                </c:pt>
                <c:pt idx="3072">
                  <c:v>-9122.1128769961288</c:v>
                </c:pt>
                <c:pt idx="3073">
                  <c:v>-9123.5892744751582</c:v>
                </c:pt>
                <c:pt idx="3074">
                  <c:v>-9125.0617386320882</c:v>
                </c:pt>
                <c:pt idx="3075">
                  <c:v>-9126.5302681589783</c:v>
                </c:pt>
                <c:pt idx="3076">
                  <c:v>-9127.9948617513892</c:v>
                </c:pt>
                <c:pt idx="3077">
                  <c:v>-9129.4555181083761</c:v>
                </c:pt>
                <c:pt idx="3078">
                  <c:v>-9130.9122359324829</c:v>
                </c:pt>
                <c:pt idx="3079">
                  <c:v>-9132.3650139297661</c:v>
                </c:pt>
                <c:pt idx="3080">
                  <c:v>-9133.8138508097745</c:v>
                </c:pt>
                <c:pt idx="3081">
                  <c:v>-9135.2587452855514</c:v>
                </c:pt>
                <c:pt idx="3082">
                  <c:v>-9136.699696073656</c:v>
                </c:pt>
                <c:pt idx="3083">
                  <c:v>-9138.1367018941401</c:v>
                </c:pt>
                <c:pt idx="3084">
                  <c:v>-9139.5697614705623</c:v>
                </c:pt>
                <c:pt idx="3085">
                  <c:v>-9140.9988735299885</c:v>
                </c:pt>
                <c:pt idx="3086">
                  <c:v>-9142.4240368029878</c:v>
                </c:pt>
                <c:pt idx="3087">
                  <c:v>-9143.8452500236399</c:v>
                </c:pt>
                <c:pt idx="3088">
                  <c:v>-9145.2625119295299</c:v>
                </c:pt>
                <c:pt idx="3089">
                  <c:v>-9146.6758212617551</c:v>
                </c:pt>
                <c:pt idx="3090">
                  <c:v>-9148.0851767649256</c:v>
                </c:pt>
                <c:pt idx="3091">
                  <c:v>-9149.4905771871599</c:v>
                </c:pt>
                <c:pt idx="3092">
                  <c:v>-9150.8920212800876</c:v>
                </c:pt>
                <c:pt idx="3093">
                  <c:v>-9152.2895077988615</c:v>
                </c:pt>
                <c:pt idx="3094">
                  <c:v>-9153.6830355021393</c:v>
                </c:pt>
                <c:pt idx="3095">
                  <c:v>-9155.0726031521026</c:v>
                </c:pt>
                <c:pt idx="3096">
                  <c:v>-9156.4582095144469</c:v>
                </c:pt>
                <c:pt idx="3097">
                  <c:v>-9157.8398533583895</c:v>
                </c:pt>
                <c:pt idx="3098">
                  <c:v>-9159.2175334566655</c:v>
                </c:pt>
                <c:pt idx="3099">
                  <c:v>-9160.591248585526</c:v>
                </c:pt>
                <c:pt idx="3100">
                  <c:v>-9161.9609975247567</c:v>
                </c:pt>
                <c:pt idx="3101">
                  <c:v>-9163.3267790576519</c:v>
                </c:pt>
                <c:pt idx="3102">
                  <c:v>-9164.6885919710403</c:v>
                </c:pt>
                <c:pt idx="3103">
                  <c:v>-9166.0464350552647</c:v>
                </c:pt>
                <c:pt idx="3104">
                  <c:v>-9167.4003071042134</c:v>
                </c:pt>
                <c:pt idx="3105">
                  <c:v>-9168.7502069152815</c:v>
                </c:pt>
                <c:pt idx="3106">
                  <c:v>-9170.0961332894021</c:v>
                </c:pt>
                <c:pt idx="3107">
                  <c:v>-9171.4380850310445</c:v>
                </c:pt>
                <c:pt idx="3108">
                  <c:v>-9172.7760609481902</c:v>
                </c:pt>
                <c:pt idx="3109">
                  <c:v>-9174.1100598523662</c:v>
                </c:pt>
                <c:pt idx="3110">
                  <c:v>-9175.4400805586338</c:v>
                </c:pt>
                <c:pt idx="3111">
                  <c:v>-9176.7661218855774</c:v>
                </c:pt>
                <c:pt idx="3112">
                  <c:v>-9178.088182655325</c:v>
                </c:pt>
                <c:pt idx="3113">
                  <c:v>-9179.4062616935335</c:v>
                </c:pt>
                <c:pt idx="3114">
                  <c:v>-9180.7203578294084</c:v>
                </c:pt>
                <c:pt idx="3115">
                  <c:v>-9182.0304698956734</c:v>
                </c:pt>
                <c:pt idx="3116">
                  <c:v>-9183.3365967286118</c:v>
                </c:pt>
                <c:pt idx="3117">
                  <c:v>-9184.6387371680321</c:v>
                </c:pt>
                <c:pt idx="3118">
                  <c:v>-9185.9368900572954</c:v>
                </c:pt>
                <c:pt idx="3119">
                  <c:v>-9187.2310542432915</c:v>
                </c:pt>
                <c:pt idx="3120">
                  <c:v>-9188.5212285764646</c:v>
                </c:pt>
                <c:pt idx="3121">
                  <c:v>-9189.8074119108041</c:v>
                </c:pt>
                <c:pt idx="3122">
                  <c:v>-9191.0896031038264</c:v>
                </c:pt>
                <c:pt idx="3123">
                  <c:v>-9192.3678010166168</c:v>
                </c:pt>
                <c:pt idx="3124">
                  <c:v>-9193.6420045137984</c:v>
                </c:pt>
                <c:pt idx="3125">
                  <c:v>-9194.9122124635323</c:v>
                </c:pt>
                <c:pt idx="3126">
                  <c:v>-9196.1784237375468</c:v>
                </c:pt>
                <c:pt idx="3127">
                  <c:v>-9197.440637211108</c:v>
                </c:pt>
                <c:pt idx="3128">
                  <c:v>-9198.6988517630398</c:v>
                </c:pt>
                <c:pt idx="3129">
                  <c:v>-9199.9530662757097</c:v>
                </c:pt>
                <c:pt idx="3130">
                  <c:v>-9201.2032796350504</c:v>
                </c:pt>
                <c:pt idx="3131">
                  <c:v>-9202.4494907305343</c:v>
                </c:pt>
                <c:pt idx="3132">
                  <c:v>-9203.6916984552045</c:v>
                </c:pt>
                <c:pt idx="3133">
                  <c:v>-9204.9299017056437</c:v>
                </c:pt>
                <c:pt idx="3134">
                  <c:v>-9206.1640993820092</c:v>
                </c:pt>
                <c:pt idx="3135">
                  <c:v>-9207.3942903879997</c:v>
                </c:pt>
                <c:pt idx="3136">
                  <c:v>-9208.6204736308864</c:v>
                </c:pt>
                <c:pt idx="3137">
                  <c:v>-9209.8426480214875</c:v>
                </c:pt>
                <c:pt idx="3138">
                  <c:v>-9211.0608124741957</c:v>
                </c:pt>
                <c:pt idx="3139">
                  <c:v>-9212.2749659069541</c:v>
                </c:pt>
                <c:pt idx="3140">
                  <c:v>-9213.4851072412803</c:v>
                </c:pt>
                <c:pt idx="3141">
                  <c:v>-9214.6912354022406</c:v>
                </c:pt>
                <c:pt idx="3142">
                  <c:v>-9215.8933493184777</c:v>
                </c:pt>
                <c:pt idx="3143">
                  <c:v>-9217.0914479221992</c:v>
                </c:pt>
                <c:pt idx="3144">
                  <c:v>-9218.2855301491763</c:v>
                </c:pt>
                <c:pt idx="3145">
                  <c:v>-9219.4755949387418</c:v>
                </c:pt>
                <c:pt idx="3146">
                  <c:v>-9220.6616412338135</c:v>
                </c:pt>
                <c:pt idx="3147">
                  <c:v>-9221.8436679808601</c:v>
                </c:pt>
                <c:pt idx="3148">
                  <c:v>-9223.0216741299337</c:v>
                </c:pt>
                <c:pt idx="3149">
                  <c:v>-9224.195658634655</c:v>
                </c:pt>
                <c:pt idx="3150">
                  <c:v>-9225.3656204522158</c:v>
                </c:pt>
                <c:pt idx="3151">
                  <c:v>-9226.5315585433727</c:v>
                </c:pt>
                <c:pt idx="3152">
                  <c:v>-9227.6934718724715</c:v>
                </c:pt>
                <c:pt idx="3153">
                  <c:v>-9228.8513594074248</c:v>
                </c:pt>
                <c:pt idx="3154">
                  <c:v>-9230.005220119725</c:v>
                </c:pt>
                <c:pt idx="3155">
                  <c:v>-9231.1550529844335</c:v>
                </c:pt>
                <c:pt idx="3156">
                  <c:v>-9232.3008569801987</c:v>
                </c:pt>
                <c:pt idx="3157">
                  <c:v>-9233.4426310892413</c:v>
                </c:pt>
                <c:pt idx="3158">
                  <c:v>-9234.5803742973658</c:v>
                </c:pt>
                <c:pt idx="3159">
                  <c:v>-9235.7140855939542</c:v>
                </c:pt>
                <c:pt idx="3160">
                  <c:v>-9236.8437639719741</c:v>
                </c:pt>
                <c:pt idx="3161">
                  <c:v>-9237.9694084279672</c:v>
                </c:pt>
                <c:pt idx="3162">
                  <c:v>-9239.0910179620696</c:v>
                </c:pt>
                <c:pt idx="3163">
                  <c:v>-9240.2085915779917</c:v>
                </c:pt>
                <c:pt idx="3164">
                  <c:v>-9241.3221282830345</c:v>
                </c:pt>
                <c:pt idx="3165">
                  <c:v>-9242.4316270880772</c:v>
                </c:pt>
                <c:pt idx="3166">
                  <c:v>-9243.537087007604</c:v>
                </c:pt>
                <c:pt idx="3167">
                  <c:v>-9244.6385070596607</c:v>
                </c:pt>
                <c:pt idx="3168">
                  <c:v>-9245.7358862659057</c:v>
                </c:pt>
                <c:pt idx="3169">
                  <c:v>-9246.8292236515717</c:v>
                </c:pt>
                <c:pt idx="3170">
                  <c:v>-9247.9185182454858</c:v>
                </c:pt>
                <c:pt idx="3171">
                  <c:v>-9249.0037690800655</c:v>
                </c:pt>
                <c:pt idx="3172">
                  <c:v>-9250.0849751913229</c:v>
                </c:pt>
                <c:pt idx="3173">
                  <c:v>-9251.1621356188625</c:v>
                </c:pt>
                <c:pt idx="3174">
                  <c:v>-9252.2352494058778</c:v>
                </c:pt>
                <c:pt idx="3175">
                  <c:v>-9253.3043155991654</c:v>
                </c:pt>
                <c:pt idx="3176">
                  <c:v>-9254.3693332491057</c:v>
                </c:pt>
                <c:pt idx="3177">
                  <c:v>-9255.4303014096822</c:v>
                </c:pt>
                <c:pt idx="3178">
                  <c:v>-9256.4872191384802</c:v>
                </c:pt>
                <c:pt idx="3179">
                  <c:v>-9257.5400854966738</c:v>
                </c:pt>
                <c:pt idx="3180">
                  <c:v>-9258.5888995490386</c:v>
                </c:pt>
                <c:pt idx="3181">
                  <c:v>-9259.633660363952</c:v>
                </c:pt>
                <c:pt idx="3182">
                  <c:v>-9260.6743670133856</c:v>
                </c:pt>
                <c:pt idx="3183">
                  <c:v>-9261.7110185729271</c:v>
                </c:pt>
                <c:pt idx="3184">
                  <c:v>-9262.7436141217458</c:v>
                </c:pt>
                <c:pt idx="3185">
                  <c:v>-9263.7721527426274</c:v>
                </c:pt>
                <c:pt idx="3186">
                  <c:v>-9264.7966335219608</c:v>
                </c:pt>
                <c:pt idx="3187">
                  <c:v>-9265.8170555497309</c:v>
                </c:pt>
                <c:pt idx="3188">
                  <c:v>-9266.8334179195372</c:v>
                </c:pt>
                <c:pt idx="3189">
                  <c:v>-9267.8457197285807</c:v>
                </c:pt>
                <c:pt idx="3190">
                  <c:v>-9268.8539600776658</c:v>
                </c:pt>
                <c:pt idx="3191">
                  <c:v>-9269.8581380712149</c:v>
                </c:pt>
                <c:pt idx="3192">
                  <c:v>-9270.8582528172519</c:v>
                </c:pt>
                <c:pt idx="3193">
                  <c:v>-9271.8543034274007</c:v>
                </c:pt>
                <c:pt idx="3194">
                  <c:v>-9272.8462890169176</c:v>
                </c:pt>
                <c:pt idx="3195">
                  <c:v>-9273.8342087046494</c:v>
                </c:pt>
                <c:pt idx="3196">
                  <c:v>-9274.8180616130667</c:v>
                </c:pt>
                <c:pt idx="3197">
                  <c:v>-9275.7978468682468</c:v>
                </c:pt>
                <c:pt idx="3198">
                  <c:v>-9276.7735635998797</c:v>
                </c:pt>
                <c:pt idx="3199">
                  <c:v>-9277.7452109412698</c:v>
                </c:pt>
                <c:pt idx="3200">
                  <c:v>-9278.7127880293447</c:v>
                </c:pt>
                <c:pt idx="3201">
                  <c:v>-9279.6762940046337</c:v>
                </c:pt>
                <c:pt idx="3202">
                  <c:v>-9280.6357280112861</c:v>
                </c:pt>
                <c:pt idx="3203">
                  <c:v>-9281.5910891970816</c:v>
                </c:pt>
                <c:pt idx="3204">
                  <c:v>-9282.5423767133962</c:v>
                </c:pt>
                <c:pt idx="3205">
                  <c:v>-9283.4895897152419</c:v>
                </c:pt>
                <c:pt idx="3206">
                  <c:v>-9284.432727361238</c:v>
                </c:pt>
                <c:pt idx="3207">
                  <c:v>-9285.3717888136307</c:v>
                </c:pt>
                <c:pt idx="3208">
                  <c:v>-9286.3067732382915</c:v>
                </c:pt>
                <c:pt idx="3209">
                  <c:v>-9287.2376798046989</c:v>
                </c:pt>
                <c:pt idx="3210">
                  <c:v>-9288.1645076859622</c:v>
                </c:pt>
                <c:pt idx="3211">
                  <c:v>-9289.0872560588232</c:v>
                </c:pt>
                <c:pt idx="3212">
                  <c:v>-9290.0059241036233</c:v>
                </c:pt>
                <c:pt idx="3213">
                  <c:v>-9290.9205110043495</c:v>
                </c:pt>
                <c:pt idx="3214">
                  <c:v>-9291.83101594861</c:v>
                </c:pt>
                <c:pt idx="3215">
                  <c:v>-9292.7374381276295</c:v>
                </c:pt>
                <c:pt idx="3216">
                  <c:v>-9293.6397767362669</c:v>
                </c:pt>
                <c:pt idx="3217">
                  <c:v>-9294.5380309730099</c:v>
                </c:pt>
                <c:pt idx="3218">
                  <c:v>-9295.4322000399698</c:v>
                </c:pt>
                <c:pt idx="3219">
                  <c:v>-9296.3222831428902</c:v>
                </c:pt>
                <c:pt idx="3220">
                  <c:v>-9297.2082794911366</c:v>
                </c:pt>
                <c:pt idx="3221">
                  <c:v>-9298.0901882977141</c:v>
                </c:pt>
                <c:pt idx="3222">
                  <c:v>-9298.9680087792567</c:v>
                </c:pt>
                <c:pt idx="3223">
                  <c:v>-9299.8417401560182</c:v>
                </c:pt>
                <c:pt idx="3224">
                  <c:v>-9300.7113816519068</c:v>
                </c:pt>
                <c:pt idx="3225">
                  <c:v>-9301.5769324944467</c:v>
                </c:pt>
                <c:pt idx="3226">
                  <c:v>-9302.4383919147949</c:v>
                </c:pt>
                <c:pt idx="3227">
                  <c:v>-9303.2957591477498</c:v>
                </c:pt>
                <c:pt idx="3228">
                  <c:v>-9304.1490334317477</c:v>
                </c:pt>
                <c:pt idx="3229">
                  <c:v>-9304.9982140088487</c:v>
                </c:pt>
                <c:pt idx="3230">
                  <c:v>-9305.8433001247613</c:v>
                </c:pt>
                <c:pt idx="3231">
                  <c:v>-9306.6842910288196</c:v>
                </c:pt>
                <c:pt idx="3232">
                  <c:v>-9307.5211859740102</c:v>
                </c:pt>
                <c:pt idx="3233">
                  <c:v>-9308.3539842169394</c:v>
                </c:pt>
                <c:pt idx="3234">
                  <c:v>-9309.1826850178713</c:v>
                </c:pt>
                <c:pt idx="3235">
                  <c:v>-9310.0072876406921</c:v>
                </c:pt>
                <c:pt idx="3236">
                  <c:v>-9310.8277913529437</c:v>
                </c:pt>
                <c:pt idx="3237">
                  <c:v>-9311.6441954257989</c:v>
                </c:pt>
                <c:pt idx="3238">
                  <c:v>-9312.4564991340721</c:v>
                </c:pt>
                <c:pt idx="3239">
                  <c:v>-9313.2647017562322</c:v>
                </c:pt>
                <c:pt idx="3240">
                  <c:v>-9314.0688025743693</c:v>
                </c:pt>
                <c:pt idx="3241">
                  <c:v>-9314.8688008742374</c:v>
                </c:pt>
                <c:pt idx="3242">
                  <c:v>-9315.6646959452246</c:v>
                </c:pt>
                <c:pt idx="3243">
                  <c:v>-9316.4564870803679</c:v>
                </c:pt>
                <c:pt idx="3244">
                  <c:v>-9317.2441735763423</c:v>
                </c:pt>
                <c:pt idx="3245">
                  <c:v>-9318.0277547334808</c:v>
                </c:pt>
                <c:pt idx="3246">
                  <c:v>-9318.807229855749</c:v>
                </c:pt>
                <c:pt idx="3247">
                  <c:v>-9319.5825982507722</c:v>
                </c:pt>
                <c:pt idx="3248">
                  <c:v>-9320.3538592298155</c:v>
                </c:pt>
                <c:pt idx="3249">
                  <c:v>-9321.1210121077947</c:v>
                </c:pt>
                <c:pt idx="3250">
                  <c:v>-9321.8840562032801</c:v>
                </c:pt>
                <c:pt idx="3251">
                  <c:v>-9322.6429908384798</c:v>
                </c:pt>
                <c:pt idx="3252">
                  <c:v>-9323.3978153392636</c:v>
                </c:pt>
                <c:pt idx="3253">
                  <c:v>-9324.1485290351502</c:v>
                </c:pt>
                <c:pt idx="3254">
                  <c:v>-9324.8951312593035</c:v>
                </c:pt>
                <c:pt idx="3255">
                  <c:v>-9325.6376213485455</c:v>
                </c:pt>
                <c:pt idx="3256">
                  <c:v>-9326.3759986433452</c:v>
                </c:pt>
                <c:pt idx="3257">
                  <c:v>-9327.1102624878313</c:v>
                </c:pt>
                <c:pt idx="3258">
                  <c:v>-9327.8404122297834</c:v>
                </c:pt>
                <c:pt idx="3259">
                  <c:v>-9328.5664472206336</c:v>
                </c:pt>
                <c:pt idx="3260">
                  <c:v>-9329.2883668154736</c:v>
                </c:pt>
                <c:pt idx="3261">
                  <c:v>-9330.006170373048</c:v>
                </c:pt>
                <c:pt idx="3262">
                  <c:v>-9330.7198572557518</c:v>
                </c:pt>
                <c:pt idx="3263">
                  <c:v>-9331.4294268296471</c:v>
                </c:pt>
                <c:pt idx="3264">
                  <c:v>-9332.1348784644524</c:v>
                </c:pt>
                <c:pt idx="3265">
                  <c:v>-9332.8362115335331</c:v>
                </c:pt>
                <c:pt idx="3266">
                  <c:v>-9333.5334254139234</c:v>
                </c:pt>
                <c:pt idx="3267">
                  <c:v>-9334.2265194863157</c:v>
                </c:pt>
                <c:pt idx="3268">
                  <c:v>-9334.9154931350495</c:v>
                </c:pt>
                <c:pt idx="3269">
                  <c:v>-9335.6003457481474</c:v>
                </c:pt>
                <c:pt idx="3270">
                  <c:v>-9336.2810767172687</c:v>
                </c:pt>
                <c:pt idx="3271">
                  <c:v>-9336.9576854377519</c:v>
                </c:pt>
                <c:pt idx="3272">
                  <c:v>-9337.6301713085813</c:v>
                </c:pt>
                <c:pt idx="3273">
                  <c:v>-9338.2985337324189</c:v>
                </c:pt>
                <c:pt idx="3274">
                  <c:v>-9338.9627721155775</c:v>
                </c:pt>
                <c:pt idx="3275">
                  <c:v>-9339.6228858680442</c:v>
                </c:pt>
                <c:pt idx="3276">
                  <c:v>-9340.2788744034533</c:v>
                </c:pt>
                <c:pt idx="3277">
                  <c:v>-9340.930737139126</c:v>
                </c:pt>
                <c:pt idx="3278">
                  <c:v>-9341.5784734960253</c:v>
                </c:pt>
                <c:pt idx="3279">
                  <c:v>-9342.2220828987975</c:v>
                </c:pt>
                <c:pt idx="3280">
                  <c:v>-9342.8615647757415</c:v>
                </c:pt>
                <c:pt idx="3281">
                  <c:v>-9343.4969185588325</c:v>
                </c:pt>
                <c:pt idx="3282">
                  <c:v>-9344.1281436837053</c:v>
                </c:pt>
                <c:pt idx="3283">
                  <c:v>-9344.7552395896673</c:v>
                </c:pt>
                <c:pt idx="3284">
                  <c:v>-9345.3782057196895</c:v>
                </c:pt>
                <c:pt idx="3285">
                  <c:v>-9345.9970415204189</c:v>
                </c:pt>
                <c:pt idx="3286">
                  <c:v>-9346.6117464421586</c:v>
                </c:pt>
                <c:pt idx="3287">
                  <c:v>-9347.22231993889</c:v>
                </c:pt>
                <c:pt idx="3288">
                  <c:v>-9347.8287614682667</c:v>
                </c:pt>
                <c:pt idx="3289">
                  <c:v>-9348.4310704916006</c:v>
                </c:pt>
                <c:pt idx="3290">
                  <c:v>-9349.0292464738905</c:v>
                </c:pt>
                <c:pt idx="3291">
                  <c:v>-9349.6232888837931</c:v>
                </c:pt>
                <c:pt idx="3292">
                  <c:v>-9350.2131971936469</c:v>
                </c:pt>
                <c:pt idx="3293">
                  <c:v>-9350.7989708794485</c:v>
                </c:pt>
                <c:pt idx="3294">
                  <c:v>-9351.3806094208794</c:v>
                </c:pt>
                <c:pt idx="3295">
                  <c:v>-9351.9581123012958</c:v>
                </c:pt>
                <c:pt idx="3296">
                  <c:v>-9352.5314790077173</c:v>
                </c:pt>
                <c:pt idx="3297">
                  <c:v>-9353.1007090308449</c:v>
                </c:pt>
                <c:pt idx="3298">
                  <c:v>-9353.6658018650523</c:v>
                </c:pt>
                <c:pt idx="3299">
                  <c:v>-9354.2267570083859</c:v>
                </c:pt>
                <c:pt idx="3300">
                  <c:v>-9354.7835739625716</c:v>
                </c:pt>
                <c:pt idx="3301">
                  <c:v>-9355.3362522330044</c:v>
                </c:pt>
                <c:pt idx="3302">
                  <c:v>-9355.8847913287664</c:v>
                </c:pt>
                <c:pt idx="3303">
                  <c:v>-9356.4291907626011</c:v>
                </c:pt>
                <c:pt idx="3304">
                  <c:v>-9356.9694500509486</c:v>
                </c:pt>
                <c:pt idx="3305">
                  <c:v>-9357.5055687139084</c:v>
                </c:pt>
                <c:pt idx="3306">
                  <c:v>-9358.0375462752636</c:v>
                </c:pt>
                <c:pt idx="3307">
                  <c:v>-9358.5653822624845</c:v>
                </c:pt>
                <c:pt idx="3308">
                  <c:v>-9359.0890762067102</c:v>
                </c:pt>
                <c:pt idx="3309">
                  <c:v>-9359.6086276427577</c:v>
                </c:pt>
                <c:pt idx="3310">
                  <c:v>-9360.1240361091386</c:v>
                </c:pt>
                <c:pt idx="3311">
                  <c:v>-9360.6353011480242</c:v>
                </c:pt>
                <c:pt idx="3312">
                  <c:v>-9361.1424223052782</c:v>
                </c:pt>
                <c:pt idx="3313">
                  <c:v>-9361.6453991304443</c:v>
                </c:pt>
                <c:pt idx="3314">
                  <c:v>-9362.1442311767496</c:v>
                </c:pt>
                <c:pt idx="3315">
                  <c:v>-9362.638918001092</c:v>
                </c:pt>
                <c:pt idx="3316">
                  <c:v>-9363.1294591640635</c:v>
                </c:pt>
                <c:pt idx="3317">
                  <c:v>-9363.6158542299308</c:v>
                </c:pt>
                <c:pt idx="3318">
                  <c:v>-9364.0981027666476</c:v>
                </c:pt>
                <c:pt idx="3319">
                  <c:v>-9364.5762043458562</c:v>
                </c:pt>
                <c:pt idx="3320">
                  <c:v>-9365.0501585428647</c:v>
                </c:pt>
                <c:pt idx="3321">
                  <c:v>-9365.5199649366859</c:v>
                </c:pt>
                <c:pt idx="3322">
                  <c:v>-9365.9856231100021</c:v>
                </c:pt>
                <c:pt idx="3323">
                  <c:v>-9366.4471326491894</c:v>
                </c:pt>
                <c:pt idx="3324">
                  <c:v>-9366.9044931443004</c:v>
                </c:pt>
                <c:pt idx="3325">
                  <c:v>-9367.3577041890858</c:v>
                </c:pt>
                <c:pt idx="3326">
                  <c:v>-9367.8067653809649</c:v>
                </c:pt>
                <c:pt idx="3327">
                  <c:v>-9368.2516763210606</c:v>
                </c:pt>
                <c:pt idx="3328">
                  <c:v>-9368.692436614172</c:v>
                </c:pt>
                <c:pt idx="3329">
                  <c:v>-9369.1290458687836</c:v>
                </c:pt>
                <c:pt idx="3330">
                  <c:v>-9369.5615036970776</c:v>
                </c:pt>
                <c:pt idx="3331">
                  <c:v>-9369.9898097149126</c:v>
                </c:pt>
                <c:pt idx="3332">
                  <c:v>-9370.413963541836</c:v>
                </c:pt>
                <c:pt idx="3333">
                  <c:v>-9370.8339648010951</c:v>
                </c:pt>
                <c:pt idx="3334">
                  <c:v>-9371.2498131196207</c:v>
                </c:pt>
                <c:pt idx="3335">
                  <c:v>-9371.6615081280161</c:v>
                </c:pt>
                <c:pt idx="3336">
                  <c:v>-9372.0690494605951</c:v>
                </c:pt>
                <c:pt idx="3337">
                  <c:v>-9372.4724367553554</c:v>
                </c:pt>
                <c:pt idx="3338">
                  <c:v>-9372.8716696539796</c:v>
                </c:pt>
                <c:pt idx="3339">
                  <c:v>-9373.2667478018393</c:v>
                </c:pt>
                <c:pt idx="3340">
                  <c:v>-9373.6576708480079</c:v>
                </c:pt>
                <c:pt idx="3341">
                  <c:v>-9374.0444384452421</c:v>
                </c:pt>
                <c:pt idx="3342">
                  <c:v>-9374.4270502499821</c:v>
                </c:pt>
                <c:pt idx="3343">
                  <c:v>-9374.8055059223752</c:v>
                </c:pt>
                <c:pt idx="3344">
                  <c:v>-9375.1798051262504</c:v>
                </c:pt>
                <c:pt idx="3345">
                  <c:v>-9375.5499475291308</c:v>
                </c:pt>
                <c:pt idx="3346">
                  <c:v>-9375.9159328022342</c:v>
                </c:pt>
                <c:pt idx="3347">
                  <c:v>-9376.2777606204618</c:v>
                </c:pt>
                <c:pt idx="3348">
                  <c:v>-9376.6354306624253</c:v>
                </c:pt>
                <c:pt idx="3349">
                  <c:v>-9376.9889426104146</c:v>
                </c:pt>
                <c:pt idx="3350">
                  <c:v>-9377.338296150414</c:v>
                </c:pt>
                <c:pt idx="3351">
                  <c:v>-9377.6834909721074</c:v>
                </c:pt>
                <c:pt idx="3352">
                  <c:v>-9378.0245267688697</c:v>
                </c:pt>
                <c:pt idx="3353">
                  <c:v>-9378.3614032377773</c:v>
                </c:pt>
                <c:pt idx="3354">
                  <c:v>-9378.6941200795882</c:v>
                </c:pt>
                <c:pt idx="3355">
                  <c:v>-9379.0226769987657</c:v>
                </c:pt>
                <c:pt idx="3356">
                  <c:v>-9379.3470737034604</c:v>
                </c:pt>
                <c:pt idx="3357">
                  <c:v>-9379.6673099055206</c:v>
                </c:pt>
                <c:pt idx="3358">
                  <c:v>-9379.9833853205018</c:v>
                </c:pt>
                <c:pt idx="3359">
                  <c:v>-9380.2952996676358</c:v>
                </c:pt>
                <c:pt idx="3360">
                  <c:v>-9380.6030526698632</c:v>
                </c:pt>
                <c:pt idx="3361">
                  <c:v>-9380.9066440538227</c:v>
                </c:pt>
                <c:pt idx="3362">
                  <c:v>-9381.206073549838</c:v>
                </c:pt>
                <c:pt idx="3363">
                  <c:v>-9381.5013408919422</c:v>
                </c:pt>
                <c:pt idx="3364">
                  <c:v>-9381.792445817855</c:v>
                </c:pt>
                <c:pt idx="3365">
                  <c:v>-9382.079388068998</c:v>
                </c:pt>
                <c:pt idx="3366">
                  <c:v>-9382.3621673904963</c:v>
                </c:pt>
                <c:pt idx="3367">
                  <c:v>-9382.640783531162</c:v>
                </c:pt>
                <c:pt idx="3368">
                  <c:v>-9382.9152362435107</c:v>
                </c:pt>
                <c:pt idx="3369">
                  <c:v>-9383.1855252837577</c:v>
                </c:pt>
                <c:pt idx="3370">
                  <c:v>-9383.4516504118183</c:v>
                </c:pt>
                <c:pt idx="3371">
                  <c:v>-9383.7136113912966</c:v>
                </c:pt>
                <c:pt idx="3372">
                  <c:v>-9383.9714079895002</c:v>
                </c:pt>
                <c:pt idx="3373">
                  <c:v>-9384.2250399774457</c:v>
                </c:pt>
                <c:pt idx="3374">
                  <c:v>-9384.4745071298385</c:v>
                </c:pt>
                <c:pt idx="3375">
                  <c:v>-9384.7198092250856</c:v>
                </c:pt>
                <c:pt idx="3376">
                  <c:v>-9384.9609460452884</c:v>
                </c:pt>
                <c:pt idx="3377">
                  <c:v>-9385.1979173762629</c:v>
                </c:pt>
                <c:pt idx="3378">
                  <c:v>-9385.4307230075028</c:v>
                </c:pt>
                <c:pt idx="3379">
                  <c:v>-9385.6593627322309</c:v>
                </c:pt>
                <c:pt idx="3380">
                  <c:v>-9385.883836347346</c:v>
                </c:pt>
                <c:pt idx="3381">
                  <c:v>-9386.1041436534542</c:v>
                </c:pt>
                <c:pt idx="3382">
                  <c:v>-9386.3202844548687</c:v>
                </c:pt>
                <c:pt idx="3383">
                  <c:v>-9386.5322585595986</c:v>
                </c:pt>
                <c:pt idx="3384">
                  <c:v>-9386.7400657793532</c:v>
                </c:pt>
                <c:pt idx="3385">
                  <c:v>-9386.9437059295469</c:v>
                </c:pt>
                <c:pt idx="3386">
                  <c:v>-9387.1431788292957</c:v>
                </c:pt>
                <c:pt idx="3387">
                  <c:v>-9387.3384843014064</c:v>
                </c:pt>
                <c:pt idx="3388">
                  <c:v>-9387.5296221724057</c:v>
                </c:pt>
                <c:pt idx="3389">
                  <c:v>-9387.7165922725053</c:v>
                </c:pt>
                <c:pt idx="3390">
                  <c:v>-9387.8993944356316</c:v>
                </c:pt>
                <c:pt idx="3391">
                  <c:v>-9388.0780284994053</c:v>
                </c:pt>
                <c:pt idx="3392">
                  <c:v>-9388.2524943051485</c:v>
                </c:pt>
                <c:pt idx="3393">
                  <c:v>-9388.422791697898</c:v>
                </c:pt>
                <c:pt idx="3394">
                  <c:v>-9388.5889205263811</c:v>
                </c:pt>
                <c:pt idx="3395">
                  <c:v>-9388.7508806430269</c:v>
                </c:pt>
                <c:pt idx="3396">
                  <c:v>-9388.9086719039788</c:v>
                </c:pt>
                <c:pt idx="3397">
                  <c:v>-9389.062294169069</c:v>
                </c:pt>
                <c:pt idx="3398">
                  <c:v>-9389.2117473018479</c:v>
                </c:pt>
                <c:pt idx="3399">
                  <c:v>-9389.3570311695603</c:v>
                </c:pt>
                <c:pt idx="3400">
                  <c:v>-9389.4981456431487</c:v>
                </c:pt>
                <c:pt idx="3401">
                  <c:v>-9389.6350905972758</c:v>
                </c:pt>
                <c:pt idx="3402">
                  <c:v>-9389.7678659102912</c:v>
                </c:pt>
                <c:pt idx="3403">
                  <c:v>-9389.8964714642607</c:v>
                </c:pt>
                <c:pt idx="3404">
                  <c:v>-9390.0209071449444</c:v>
                </c:pt>
                <c:pt idx="3405">
                  <c:v>-9390.1411728418097</c:v>
                </c:pt>
                <c:pt idx="3406">
                  <c:v>-9390.2572684480347</c:v>
                </c:pt>
                <c:pt idx="3407">
                  <c:v>-9390.3691938604898</c:v>
                </c:pt>
                <c:pt idx="3408">
                  <c:v>-9390.4769489797582</c:v>
                </c:pt>
                <c:pt idx="3409">
                  <c:v>-9390.5805337101247</c:v>
                </c:pt>
                <c:pt idx="3410">
                  <c:v>-9390.6799479595811</c:v>
                </c:pt>
                <c:pt idx="3411">
                  <c:v>-9390.7751916398156</c:v>
                </c:pt>
                <c:pt idx="3412">
                  <c:v>-9390.8662646662306</c:v>
                </c:pt>
                <c:pt idx="3413">
                  <c:v>-9390.9531669579264</c:v>
                </c:pt>
                <c:pt idx="3414">
                  <c:v>-9391.0358984377162</c:v>
                </c:pt>
                <c:pt idx="3415">
                  <c:v>-9391.114459032111</c:v>
                </c:pt>
                <c:pt idx="3416">
                  <c:v>-9391.1888486713233</c:v>
                </c:pt>
                <c:pt idx="3417">
                  <c:v>-9391.2590672892766</c:v>
                </c:pt>
                <c:pt idx="3418">
                  <c:v>-9391.3251148236031</c:v>
                </c:pt>
                <c:pt idx="3419">
                  <c:v>-9391.3869912156315</c:v>
                </c:pt>
                <c:pt idx="3420">
                  <c:v>-9391.4446964104009</c:v>
                </c:pt>
                <c:pt idx="3421">
                  <c:v>-9391.4982303566503</c:v>
                </c:pt>
                <c:pt idx="3422">
                  <c:v>-9391.5475930068314</c:v>
                </c:pt>
                <c:pt idx="3423">
                  <c:v>-9391.5927843170975</c:v>
                </c:pt>
                <c:pt idx="3424">
                  <c:v>-9391.6338042473017</c:v>
                </c:pt>
                <c:pt idx="3425">
                  <c:v>-9391.6706527610149</c:v>
                </c:pt>
                <c:pt idx="3426">
                  <c:v>-9391.7033298254992</c:v>
                </c:pt>
                <c:pt idx="3427">
                  <c:v>-9391.7318354117306</c:v>
                </c:pt>
                <c:pt idx="3428">
                  <c:v>-9391.7561694943925</c:v>
                </c:pt>
                <c:pt idx="3429">
                  <c:v>-9391.7763320518625</c:v>
                </c:pt>
                <c:pt idx="3430">
                  <c:v>-9391.7923230662363</c:v>
                </c:pt>
                <c:pt idx="3431">
                  <c:v>-9391.8041425233059</c:v>
                </c:pt>
                <c:pt idx="3432">
                  <c:v>-9391.8117904125811</c:v>
                </c:pt>
                <c:pt idx="3433">
                  <c:v>-9391.8152667272589</c:v>
                </c:pt>
                <c:pt idx="3434">
                  <c:v>-9391.8145714642524</c:v>
                </c:pt>
                <c:pt idx="3435">
                  <c:v>-9391.8097046241837</c:v>
                </c:pt>
                <c:pt idx="3436">
                  <c:v>-9391.800666211373</c:v>
                </c:pt>
                <c:pt idx="3437">
                  <c:v>-9391.7874562338529</c:v>
                </c:pt>
                <c:pt idx="3438">
                  <c:v>-9391.7700747033523</c:v>
                </c:pt>
                <c:pt idx="3439">
                  <c:v>-9391.7485216353125</c:v>
                </c:pt>
                <c:pt idx="3440">
                  <c:v>-9391.7227970488766</c:v>
                </c:pt>
                <c:pt idx="3441">
                  <c:v>-9391.6929009668966</c:v>
                </c:pt>
                <c:pt idx="3442">
                  <c:v>-9391.6588334159296</c:v>
                </c:pt>
                <c:pt idx="3443">
                  <c:v>-9391.6205944262329</c:v>
                </c:pt>
                <c:pt idx="3444">
                  <c:v>-9391.5781840317777</c:v>
                </c:pt>
                <c:pt idx="3445">
                  <c:v>-9391.53160227023</c:v>
                </c:pt>
                <c:pt idx="3446">
                  <c:v>-9391.4808491829699</c:v>
                </c:pt>
                <c:pt idx="3447">
                  <c:v>-9391.4259248150793</c:v>
                </c:pt>
                <c:pt idx="3448">
                  <c:v>-9391.3668292153452</c:v>
                </c:pt>
                <c:pt idx="3449">
                  <c:v>-9391.3035624362619</c:v>
                </c:pt>
                <c:pt idx="3450">
                  <c:v>-9391.2361245340235</c:v>
                </c:pt>
                <c:pt idx="3451">
                  <c:v>-9391.1645155685346</c:v>
                </c:pt>
                <c:pt idx="3452">
                  <c:v>-9391.0887356034054</c:v>
                </c:pt>
                <c:pt idx="3453">
                  <c:v>-9391.0087847059422</c:v>
                </c:pt>
                <c:pt idx="3454">
                  <c:v>-9390.9246629471691</c:v>
                </c:pt>
                <c:pt idx="3455">
                  <c:v>-9390.8363704018047</c:v>
                </c:pt>
                <c:pt idx="3456">
                  <c:v>-9390.7439071482786</c:v>
                </c:pt>
                <c:pt idx="3457">
                  <c:v>-9390.6472732687198</c:v>
                </c:pt>
                <c:pt idx="3458">
                  <c:v>-9390.5464688489683</c:v>
                </c:pt>
                <c:pt idx="3459">
                  <c:v>-9390.4414939785602</c:v>
                </c:pt>
                <c:pt idx="3460">
                  <c:v>-9390.3323487507441</c:v>
                </c:pt>
                <c:pt idx="3461">
                  <c:v>-9390.2190332624705</c:v>
                </c:pt>
                <c:pt idx="3462">
                  <c:v>-9390.1015476143912</c:v>
                </c:pt>
                <c:pt idx="3463">
                  <c:v>-9389.9798919108671</c:v>
                </c:pt>
                <c:pt idx="3464">
                  <c:v>-9389.8540662599553</c:v>
                </c:pt>
                <c:pt idx="3465">
                  <c:v>-9389.724070773429</c:v>
                </c:pt>
                <c:pt idx="3466">
                  <c:v>-9389.5899055667578</c:v>
                </c:pt>
                <c:pt idx="3467">
                  <c:v>-9389.451570759109</c:v>
                </c:pt>
                <c:pt idx="3468">
                  <c:v>-9389.30906647337</c:v>
                </c:pt>
                <c:pt idx="3469">
                  <c:v>-9389.162392836115</c:v>
                </c:pt>
                <c:pt idx="3470">
                  <c:v>-9389.0115499776311</c:v>
                </c:pt>
                <c:pt idx="3471">
                  <c:v>-9388.8565380319087</c:v>
                </c:pt>
                <c:pt idx="3472">
                  <c:v>-9388.6973571366343</c:v>
                </c:pt>
                <c:pt idx="3473">
                  <c:v>-9388.5340074332071</c:v>
                </c:pt>
                <c:pt idx="3474">
                  <c:v>-9388.3664890667278</c:v>
                </c:pt>
                <c:pt idx="3475">
                  <c:v>-9388.1948021859862</c:v>
                </c:pt>
                <c:pt idx="3476">
                  <c:v>-9388.0189469434972</c:v>
                </c:pt>
                <c:pt idx="3477">
                  <c:v>-9387.8389234954575</c:v>
                </c:pt>
                <c:pt idx="3478">
                  <c:v>-9387.6547320017835</c:v>
                </c:pt>
                <c:pt idx="3479">
                  <c:v>-9387.4663726260824</c:v>
                </c:pt>
                <c:pt idx="3480">
                  <c:v>-9387.2738455356648</c:v>
                </c:pt>
                <c:pt idx="3481">
                  <c:v>-9387.0771509015485</c:v>
                </c:pt>
                <c:pt idx="3482">
                  <c:v>-9386.8762888984529</c:v>
                </c:pt>
                <c:pt idx="3483">
                  <c:v>-9386.6712597047881</c:v>
                </c:pt>
                <c:pt idx="3484">
                  <c:v>-9386.4620635026804</c:v>
                </c:pt>
                <c:pt idx="3485">
                  <c:v>-9386.2487004779523</c:v>
                </c:pt>
                <c:pt idx="3486">
                  <c:v>-9386.0311708201243</c:v>
                </c:pt>
                <c:pt idx="3487">
                  <c:v>-9385.8094747224222</c:v>
                </c:pt>
                <c:pt idx="3488">
                  <c:v>-9385.5836123817644</c:v>
                </c:pt>
                <c:pt idx="3489">
                  <c:v>-9385.3535839987853</c:v>
                </c:pt>
                <c:pt idx="3490">
                  <c:v>-9385.1193897778048</c:v>
                </c:pt>
                <c:pt idx="3491">
                  <c:v>-9384.8810299268498</c:v>
                </c:pt>
                <c:pt idx="3492">
                  <c:v>-9384.6385046576524</c:v>
                </c:pt>
                <c:pt idx="3493">
                  <c:v>-9384.391814185632</c:v>
                </c:pt>
                <c:pt idx="3494">
                  <c:v>-9384.1409587299167</c:v>
                </c:pt>
                <c:pt idx="3495">
                  <c:v>-9383.8859385133364</c:v>
                </c:pt>
                <c:pt idx="3496">
                  <c:v>-9383.6267537624135</c:v>
                </c:pt>
                <c:pt idx="3497">
                  <c:v>-9383.3634047073701</c:v>
                </c:pt>
                <c:pt idx="3498">
                  <c:v>-9383.0958915821357</c:v>
                </c:pt>
                <c:pt idx="3499">
                  <c:v>-9382.8242146243265</c:v>
                </c:pt>
                <c:pt idx="3500">
                  <c:v>-9382.5483740752661</c:v>
                </c:pt>
                <c:pt idx="3501">
                  <c:v>-9382.2683701799779</c:v>
                </c:pt>
                <c:pt idx="3502">
                  <c:v>-9381.9842031871722</c:v>
                </c:pt>
                <c:pt idx="3503">
                  <c:v>-9381.6958733492665</c:v>
                </c:pt>
                <c:pt idx="3504">
                  <c:v>-9381.4033809223802</c:v>
                </c:pt>
                <c:pt idx="3505">
                  <c:v>-9381.106726166312</c:v>
                </c:pt>
                <c:pt idx="3506">
                  <c:v>-9380.8059093445845</c:v>
                </c:pt>
                <c:pt idx="3507">
                  <c:v>-9380.5009307243909</c:v>
                </c:pt>
                <c:pt idx="3508">
                  <c:v>-9380.191790576635</c:v>
                </c:pt>
                <c:pt idx="3509">
                  <c:v>-9379.8784891759187</c:v>
                </c:pt>
                <c:pt idx="3510">
                  <c:v>-9379.561026800533</c:v>
                </c:pt>
                <c:pt idx="3511">
                  <c:v>-9379.2394037324684</c:v>
                </c:pt>
                <c:pt idx="3512">
                  <c:v>-9378.9136202574155</c:v>
                </c:pt>
                <c:pt idx="3513">
                  <c:v>-9378.5836766647517</c:v>
                </c:pt>
                <c:pt idx="3514">
                  <c:v>-9378.2495732475563</c:v>
                </c:pt>
                <c:pt idx="3515">
                  <c:v>-9377.9113103026011</c:v>
                </c:pt>
                <c:pt idx="3516">
                  <c:v>-9377.5688881303486</c:v>
                </c:pt>
                <c:pt idx="3517">
                  <c:v>-9377.2223070349701</c:v>
                </c:pt>
                <c:pt idx="3518">
                  <c:v>-9376.8715673243132</c:v>
                </c:pt>
                <c:pt idx="3519">
                  <c:v>-9376.5166693099254</c:v>
                </c:pt>
                <c:pt idx="3520">
                  <c:v>-9376.1576133070612</c:v>
                </c:pt>
                <c:pt idx="3521">
                  <c:v>-9375.7943996346476</c:v>
                </c:pt>
                <c:pt idx="3522">
                  <c:v>-9375.4270286153114</c:v>
                </c:pt>
                <c:pt idx="3523">
                  <c:v>-9375.0555005753868</c:v>
                </c:pt>
                <c:pt idx="3524">
                  <c:v>-9374.6798158448801</c:v>
                </c:pt>
                <c:pt idx="3525">
                  <c:v>-9374.2999747575032</c:v>
                </c:pt>
                <c:pt idx="3526">
                  <c:v>-9373.9159776506549</c:v>
                </c:pt>
                <c:pt idx="3527">
                  <c:v>-9373.5278248654231</c:v>
                </c:pt>
                <c:pt idx="3528">
                  <c:v>-9373.1355167465899</c:v>
                </c:pt>
                <c:pt idx="3529">
                  <c:v>-9372.7390536426337</c:v>
                </c:pt>
                <c:pt idx="3530">
                  <c:v>-9372.3384359057145</c:v>
                </c:pt>
                <c:pt idx="3531">
                  <c:v>-9371.9336638916884</c:v>
                </c:pt>
                <c:pt idx="3532">
                  <c:v>-9371.5247379600933</c:v>
                </c:pt>
                <c:pt idx="3533">
                  <c:v>-9371.1116584741721</c:v>
                </c:pt>
                <c:pt idx="3534">
                  <c:v>-9370.6944258008498</c:v>
                </c:pt>
                <c:pt idx="3535">
                  <c:v>-9370.2730403107344</c:v>
                </c:pt>
                <c:pt idx="3536">
                  <c:v>-9369.8475023781248</c:v>
                </c:pt>
                <c:pt idx="3537">
                  <c:v>-9369.4178123810161</c:v>
                </c:pt>
                <c:pt idx="3538">
                  <c:v>-9368.9839707010869</c:v>
                </c:pt>
                <c:pt idx="3539">
                  <c:v>-9368.5459777236993</c:v>
                </c:pt>
                <c:pt idx="3540">
                  <c:v>-9368.1038338379112</c:v>
                </c:pt>
                <c:pt idx="3541">
                  <c:v>-9367.6575394364645</c:v>
                </c:pt>
                <c:pt idx="3542">
                  <c:v>-9367.2070949157769</c:v>
                </c:pt>
                <c:pt idx="3543">
                  <c:v>-9366.7525006759734</c:v>
                </c:pt>
                <c:pt idx="3544">
                  <c:v>-9366.2937571208458</c:v>
                </c:pt>
                <c:pt idx="3545">
                  <c:v>-9365.8308646578844</c:v>
                </c:pt>
                <c:pt idx="3546">
                  <c:v>-9365.3638236982588</c:v>
                </c:pt>
                <c:pt idx="3547">
                  <c:v>-9364.8926346568278</c:v>
                </c:pt>
                <c:pt idx="3548">
                  <c:v>-9364.4172979521245</c:v>
                </c:pt>
                <c:pt idx="3549">
                  <c:v>-9363.9378140063782</c:v>
                </c:pt>
                <c:pt idx="3550">
                  <c:v>-9363.4541832454979</c:v>
                </c:pt>
                <c:pt idx="3551">
                  <c:v>-9362.9664060990763</c:v>
                </c:pt>
                <c:pt idx="3552">
                  <c:v>-9362.4744830003838</c:v>
                </c:pt>
                <c:pt idx="3553">
                  <c:v>-9361.9784143863817</c:v>
                </c:pt>
                <c:pt idx="3554">
                  <c:v>-9361.4782006977111</c:v>
                </c:pt>
                <c:pt idx="3555">
                  <c:v>-9360.9738423786912</c:v>
                </c:pt>
                <c:pt idx="3556">
                  <c:v>-9360.4653398773244</c:v>
                </c:pt>
                <c:pt idx="3557">
                  <c:v>-9359.9526936453021</c:v>
                </c:pt>
                <c:pt idx="3558">
                  <c:v>-9359.435904137983</c:v>
                </c:pt>
                <c:pt idx="3559">
                  <c:v>-9358.9149718144145</c:v>
                </c:pt>
                <c:pt idx="3560">
                  <c:v>-9358.3898971373237</c:v>
                </c:pt>
                <c:pt idx="3561">
                  <c:v>-9357.8606805731106</c:v>
                </c:pt>
                <c:pt idx="3562">
                  <c:v>-9357.3273225918674</c:v>
                </c:pt>
                <c:pt idx="3563">
                  <c:v>-9356.7898236673536</c:v>
                </c:pt>
                <c:pt idx="3564">
                  <c:v>-9356.2481842770067</c:v>
                </c:pt>
                <c:pt idx="3565">
                  <c:v>-9355.7024049019492</c:v>
                </c:pt>
                <c:pt idx="3566">
                  <c:v>-9355.1524860269801</c:v>
                </c:pt>
                <c:pt idx="3567">
                  <c:v>-9354.5984281405672</c:v>
                </c:pt>
                <c:pt idx="3568">
                  <c:v>-9354.0402317348598</c:v>
                </c:pt>
                <c:pt idx="3569">
                  <c:v>-9353.4778973056927</c:v>
                </c:pt>
                <c:pt idx="3570">
                  <c:v>-9352.9114253525549</c:v>
                </c:pt>
                <c:pt idx="3571">
                  <c:v>-9352.3408163786335</c:v>
                </c:pt>
                <c:pt idx="3572">
                  <c:v>-9351.766070890777</c:v>
                </c:pt>
                <c:pt idx="3573">
                  <c:v>-9351.1871893995121</c:v>
                </c:pt>
                <c:pt idx="3574">
                  <c:v>-9350.6041724190363</c:v>
                </c:pt>
                <c:pt idx="3575">
                  <c:v>-9350.0170204672231</c:v>
                </c:pt>
                <c:pt idx="3576">
                  <c:v>-9349.4257340656186</c:v>
                </c:pt>
                <c:pt idx="3577">
                  <c:v>-9348.8303137394432</c:v>
                </c:pt>
                <c:pt idx="3578">
                  <c:v>-9348.2307600175845</c:v>
                </c:pt>
                <c:pt idx="3579">
                  <c:v>-9347.6270734326063</c:v>
                </c:pt>
                <c:pt idx="3580">
                  <c:v>-9347.0192545207465</c:v>
                </c:pt>
                <c:pt idx="3581">
                  <c:v>-9346.407303821903</c:v>
                </c:pt>
                <c:pt idx="3582">
                  <c:v>-9345.7912218796464</c:v>
                </c:pt>
                <c:pt idx="3583">
                  <c:v>-9345.1710092412322</c:v>
                </c:pt>
                <c:pt idx="3584">
                  <c:v>-9344.5466664575633</c:v>
                </c:pt>
                <c:pt idx="3585">
                  <c:v>-9343.9181940832223</c:v>
                </c:pt>
                <c:pt idx="3586">
                  <c:v>-9343.2855926764641</c:v>
                </c:pt>
                <c:pt idx="3587">
                  <c:v>-9342.6488627992003</c:v>
                </c:pt>
                <c:pt idx="3588">
                  <c:v>-9342.0080050170181</c:v>
                </c:pt>
                <c:pt idx="3589">
                  <c:v>-9341.3630198991705</c:v>
                </c:pt>
                <c:pt idx="3590">
                  <c:v>-9340.713908018568</c:v>
                </c:pt>
                <c:pt idx="3591">
                  <c:v>-9340.0606699518012</c:v>
                </c:pt>
                <c:pt idx="3592">
                  <c:v>-9339.4033062791113</c:v>
                </c:pt>
                <c:pt idx="3593">
                  <c:v>-9338.7418175844177</c:v>
                </c:pt>
                <c:pt idx="3594">
                  <c:v>-9338.0762044552921</c:v>
                </c:pt>
                <c:pt idx="3595">
                  <c:v>-9337.4064674829788</c:v>
                </c:pt>
                <c:pt idx="3596">
                  <c:v>-9336.7326072623782</c:v>
                </c:pt>
                <c:pt idx="3597">
                  <c:v>-9336.0546243920562</c:v>
                </c:pt>
                <c:pt idx="3598">
                  <c:v>-9335.3725194742419</c:v>
                </c:pt>
                <c:pt idx="3599">
                  <c:v>-9334.6862931148298</c:v>
                </c:pt>
                <c:pt idx="3600">
                  <c:v>-9333.9959459233596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48B-4FE6-91F9-6E1D3050D5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42824664"/>
        <c:axId val="542824992"/>
      </c:scatterChart>
      <c:scatterChart>
        <c:scatterStyle val="lineMarker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axId val="226590704"/>
        <c:axId val="226591360"/>
        <c:extLst>
          <c:ext xmlns:c15="http://schemas.microsoft.com/office/drawing/2012/chart" uri="{02D57815-91ED-43cb-92C2-25804820EDAC}">
            <c15:filteredScatte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'400MeV'!$R$1</c15:sqref>
                        </c15:formulaRef>
                      </c:ext>
                    </c:extLst>
                    <c:strCache>
                      <c:ptCount val="1"/>
                      <c:pt idx="0">
                        <c:v>d(BL)/dt</c:v>
                      </c:pt>
                    </c:strCache>
                  </c:strRef>
                </c:tx>
                <c:spPr>
                  <a:ln w="19050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/>
                    </a:solidFill>
                    <a:ln w="9525">
                      <a:solidFill>
                        <a:schemeClr val="accent2"/>
                      </a:solidFill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'400MeV'!$K$2:$K$3602</c15:sqref>
                        </c15:formulaRef>
                      </c:ext>
                    </c:extLst>
                    <c:numCache>
                      <c:formatCode>0.0000E+00</c:formatCode>
                      <c:ptCount val="3601"/>
                      <c:pt idx="0">
                        <c:v>-1E-3</c:v>
                      </c:pt>
                      <c:pt idx="1">
                        <c:v>-9.8999999999999999E-4</c:v>
                      </c:pt>
                      <c:pt idx="2">
                        <c:v>-9.7999999999999997E-4</c:v>
                      </c:pt>
                      <c:pt idx="3">
                        <c:v>-9.7000000000000005E-4</c:v>
                      </c:pt>
                      <c:pt idx="4">
                        <c:v>-9.6000000000000002E-4</c:v>
                      </c:pt>
                      <c:pt idx="5">
                        <c:v>-9.5E-4</c:v>
                      </c:pt>
                      <c:pt idx="6">
                        <c:v>-9.3999999999999997E-4</c:v>
                      </c:pt>
                      <c:pt idx="7">
                        <c:v>-9.3000000000000005E-4</c:v>
                      </c:pt>
                      <c:pt idx="8">
                        <c:v>-9.2000000000000003E-4</c:v>
                      </c:pt>
                      <c:pt idx="9">
                        <c:v>-9.1E-4</c:v>
                      </c:pt>
                      <c:pt idx="10">
                        <c:v>-8.9999999999999998E-4</c:v>
                      </c:pt>
                      <c:pt idx="11">
                        <c:v>-8.8999999999999995E-4</c:v>
                      </c:pt>
                      <c:pt idx="12">
                        <c:v>-8.8000000000000003E-4</c:v>
                      </c:pt>
                      <c:pt idx="13">
                        <c:v>-8.7000000000000001E-4</c:v>
                      </c:pt>
                      <c:pt idx="14">
                        <c:v>-8.5999999999999998E-4</c:v>
                      </c:pt>
                      <c:pt idx="15">
                        <c:v>-8.4999999999999995E-4</c:v>
                      </c:pt>
                      <c:pt idx="16">
                        <c:v>-8.4000000000000003E-4</c:v>
                      </c:pt>
                      <c:pt idx="17">
                        <c:v>-8.3000000000000001E-4</c:v>
                      </c:pt>
                      <c:pt idx="18">
                        <c:v>-8.1999999999999998E-4</c:v>
                      </c:pt>
                      <c:pt idx="19">
                        <c:v>-8.0999999999999996E-4</c:v>
                      </c:pt>
                      <c:pt idx="20">
                        <c:v>-7.9999999999999895E-4</c:v>
                      </c:pt>
                      <c:pt idx="21">
                        <c:v>-7.8999999999999904E-4</c:v>
                      </c:pt>
                      <c:pt idx="22">
                        <c:v>-7.7999999999999901E-4</c:v>
                      </c:pt>
                      <c:pt idx="23">
                        <c:v>-7.6999999999999898E-4</c:v>
                      </c:pt>
                      <c:pt idx="24">
                        <c:v>-7.5999999999999896E-4</c:v>
                      </c:pt>
                      <c:pt idx="25">
                        <c:v>-7.4999999999999904E-4</c:v>
                      </c:pt>
                      <c:pt idx="26">
                        <c:v>-7.3999999999999901E-4</c:v>
                      </c:pt>
                      <c:pt idx="27">
                        <c:v>-7.2999999999999899E-4</c:v>
                      </c:pt>
                      <c:pt idx="28">
                        <c:v>-7.1999999999999896E-4</c:v>
                      </c:pt>
                      <c:pt idx="29">
                        <c:v>-7.0999999999999904E-4</c:v>
                      </c:pt>
                      <c:pt idx="30">
                        <c:v>-6.9999999999999902E-4</c:v>
                      </c:pt>
                      <c:pt idx="31">
                        <c:v>-6.8999999999999899E-4</c:v>
                      </c:pt>
                      <c:pt idx="32">
                        <c:v>-6.7999999999999896E-4</c:v>
                      </c:pt>
                      <c:pt idx="33">
                        <c:v>-6.6999999999999905E-4</c:v>
                      </c:pt>
                      <c:pt idx="34">
                        <c:v>-6.5999999999999902E-4</c:v>
                      </c:pt>
                      <c:pt idx="35">
                        <c:v>-6.4999999999999899E-4</c:v>
                      </c:pt>
                      <c:pt idx="36">
                        <c:v>-6.3999999999999897E-4</c:v>
                      </c:pt>
                      <c:pt idx="37">
                        <c:v>-6.2999999999999905E-4</c:v>
                      </c:pt>
                      <c:pt idx="38">
                        <c:v>-6.1999999999999902E-4</c:v>
                      </c:pt>
                      <c:pt idx="39">
                        <c:v>-6.09999999999999E-4</c:v>
                      </c:pt>
                      <c:pt idx="40">
                        <c:v>-5.9999999999999897E-4</c:v>
                      </c:pt>
                      <c:pt idx="41">
                        <c:v>-5.8999999999999905E-4</c:v>
                      </c:pt>
                      <c:pt idx="42">
                        <c:v>-5.7999999999999903E-4</c:v>
                      </c:pt>
                      <c:pt idx="43">
                        <c:v>-5.69999999999999E-4</c:v>
                      </c:pt>
                      <c:pt idx="44">
                        <c:v>-5.5999999999999898E-4</c:v>
                      </c:pt>
                      <c:pt idx="45">
                        <c:v>-5.4999999999999895E-4</c:v>
                      </c:pt>
                      <c:pt idx="46">
                        <c:v>-5.3999999999999903E-4</c:v>
                      </c:pt>
                      <c:pt idx="47">
                        <c:v>-5.29999999999999E-4</c:v>
                      </c:pt>
                      <c:pt idx="48">
                        <c:v>-5.1999999999999898E-4</c:v>
                      </c:pt>
                      <c:pt idx="49">
                        <c:v>-5.0999999999999895E-4</c:v>
                      </c:pt>
                      <c:pt idx="50">
                        <c:v>-4.9999999999999903E-4</c:v>
                      </c:pt>
                      <c:pt idx="51">
                        <c:v>-4.8999999999999901E-4</c:v>
                      </c:pt>
                      <c:pt idx="52">
                        <c:v>-4.7999999999999898E-4</c:v>
                      </c:pt>
                      <c:pt idx="53">
                        <c:v>-4.6999999999999901E-4</c:v>
                      </c:pt>
                      <c:pt idx="54">
                        <c:v>-4.5999999999999898E-4</c:v>
                      </c:pt>
                      <c:pt idx="55">
                        <c:v>-4.4999999999999901E-4</c:v>
                      </c:pt>
                      <c:pt idx="56">
                        <c:v>-4.3999999999999899E-4</c:v>
                      </c:pt>
                      <c:pt idx="57">
                        <c:v>-4.2999999999999901E-4</c:v>
                      </c:pt>
                      <c:pt idx="58">
                        <c:v>-4.1999999999999801E-4</c:v>
                      </c:pt>
                      <c:pt idx="59">
                        <c:v>-4.0999999999999799E-4</c:v>
                      </c:pt>
                      <c:pt idx="60">
                        <c:v>-3.9999999999999801E-4</c:v>
                      </c:pt>
                      <c:pt idx="61">
                        <c:v>-3.8999999999999799E-4</c:v>
                      </c:pt>
                      <c:pt idx="62">
                        <c:v>-3.7999999999999802E-4</c:v>
                      </c:pt>
                      <c:pt idx="63">
                        <c:v>-3.6999999999999799E-4</c:v>
                      </c:pt>
                      <c:pt idx="64">
                        <c:v>-3.5999999999999802E-4</c:v>
                      </c:pt>
                      <c:pt idx="65">
                        <c:v>-3.4999999999999799E-4</c:v>
                      </c:pt>
                      <c:pt idx="66">
                        <c:v>-3.3999999999999802E-4</c:v>
                      </c:pt>
                      <c:pt idx="67">
                        <c:v>-3.2999999999999799E-4</c:v>
                      </c:pt>
                      <c:pt idx="68">
                        <c:v>-3.1999999999999802E-4</c:v>
                      </c:pt>
                      <c:pt idx="69">
                        <c:v>-3.0999999999999799E-4</c:v>
                      </c:pt>
                      <c:pt idx="70">
                        <c:v>-2.9999999999999802E-4</c:v>
                      </c:pt>
                      <c:pt idx="71">
                        <c:v>-2.89999999999998E-4</c:v>
                      </c:pt>
                      <c:pt idx="72">
                        <c:v>-2.7999999999999802E-4</c:v>
                      </c:pt>
                      <c:pt idx="73">
                        <c:v>-2.69999999999998E-4</c:v>
                      </c:pt>
                      <c:pt idx="74">
                        <c:v>-2.5999999999999803E-4</c:v>
                      </c:pt>
                      <c:pt idx="75">
                        <c:v>-2.49999999999998E-4</c:v>
                      </c:pt>
                      <c:pt idx="76">
                        <c:v>-2.39999999999998E-4</c:v>
                      </c:pt>
                      <c:pt idx="77">
                        <c:v>-2.29999999999998E-4</c:v>
                      </c:pt>
                      <c:pt idx="78">
                        <c:v>-2.19999999999998E-4</c:v>
                      </c:pt>
                      <c:pt idx="79">
                        <c:v>-2.09999999999998E-4</c:v>
                      </c:pt>
                      <c:pt idx="80">
                        <c:v>-1.99999999999998E-4</c:v>
                      </c:pt>
                      <c:pt idx="81">
                        <c:v>-1.89999999999998E-4</c:v>
                      </c:pt>
                      <c:pt idx="82">
                        <c:v>-1.7999999999999801E-4</c:v>
                      </c:pt>
                      <c:pt idx="83">
                        <c:v>-1.6999999999999801E-4</c:v>
                      </c:pt>
                      <c:pt idx="84">
                        <c:v>-1.5999999999999801E-4</c:v>
                      </c:pt>
                      <c:pt idx="85">
                        <c:v>-1.4999999999999801E-4</c:v>
                      </c:pt>
                      <c:pt idx="86">
                        <c:v>-1.3999999999999801E-4</c:v>
                      </c:pt>
                      <c:pt idx="87">
                        <c:v>-1.2999999999999801E-4</c:v>
                      </c:pt>
                      <c:pt idx="88">
                        <c:v>-1.19999999999998E-4</c:v>
                      </c:pt>
                      <c:pt idx="89">
                        <c:v>-1.09999999999998E-4</c:v>
                      </c:pt>
                      <c:pt idx="90">
                        <c:v>-9.9999999999997999E-5</c:v>
                      </c:pt>
                      <c:pt idx="91">
                        <c:v>-8.9999999999998095E-5</c:v>
                      </c:pt>
                      <c:pt idx="92">
                        <c:v>-7.9999999999998001E-5</c:v>
                      </c:pt>
                      <c:pt idx="93">
                        <c:v>-6.9999999999998002E-5</c:v>
                      </c:pt>
                      <c:pt idx="94">
                        <c:v>-5.9999999999998003E-5</c:v>
                      </c:pt>
                      <c:pt idx="95">
                        <c:v>-4.9999999999998098E-5</c:v>
                      </c:pt>
                      <c:pt idx="96">
                        <c:v>-3.9999999999997103E-5</c:v>
                      </c:pt>
                      <c:pt idx="97">
                        <c:v>-2.9999999999996999E-5</c:v>
                      </c:pt>
                      <c:pt idx="98">
                        <c:v>-1.9999999999997E-5</c:v>
                      </c:pt>
                      <c:pt idx="99">
                        <c:v>-9.9999999999969905E-6</c:v>
                      </c:pt>
                      <c:pt idx="100">
                        <c:v>0</c:v>
                      </c:pt>
                      <c:pt idx="101">
                        <c:v>1.0000000000000001E-5</c:v>
                      </c:pt>
                      <c:pt idx="102">
                        <c:v>2.00000000000001E-5</c:v>
                      </c:pt>
                      <c:pt idx="103">
                        <c:v>3.0000000000000099E-5</c:v>
                      </c:pt>
                      <c:pt idx="104">
                        <c:v>3.9999999999999902E-5</c:v>
                      </c:pt>
                      <c:pt idx="105">
                        <c:v>4.9999999999999901E-5</c:v>
                      </c:pt>
                      <c:pt idx="106">
                        <c:v>5.99999999999999E-5</c:v>
                      </c:pt>
                      <c:pt idx="107">
                        <c:v>6.9999999999999994E-5</c:v>
                      </c:pt>
                      <c:pt idx="108">
                        <c:v>8.0000000000000007E-5</c:v>
                      </c:pt>
                      <c:pt idx="109">
                        <c:v>9.0000000000000006E-5</c:v>
                      </c:pt>
                      <c:pt idx="110">
                        <c:v>1E-4</c:v>
                      </c:pt>
                      <c:pt idx="111">
                        <c:v>1.1E-4</c:v>
                      </c:pt>
                      <c:pt idx="112">
                        <c:v>1.2E-4</c:v>
                      </c:pt>
                      <c:pt idx="113">
                        <c:v>1.2999999999999999E-4</c:v>
                      </c:pt>
                      <c:pt idx="114">
                        <c:v>1.3999999999999999E-4</c:v>
                      </c:pt>
                      <c:pt idx="115">
                        <c:v>1.4999999999999999E-4</c:v>
                      </c:pt>
                      <c:pt idx="116">
                        <c:v>1.6000000000000001E-4</c:v>
                      </c:pt>
                      <c:pt idx="117">
                        <c:v>1.7000000000000001E-4</c:v>
                      </c:pt>
                      <c:pt idx="118">
                        <c:v>1.8000000000000001E-4</c:v>
                      </c:pt>
                      <c:pt idx="119">
                        <c:v>1.9000000000000001E-4</c:v>
                      </c:pt>
                      <c:pt idx="120">
                        <c:v>2.0000000000000001E-4</c:v>
                      </c:pt>
                      <c:pt idx="121">
                        <c:v>2.1000000000000001E-4</c:v>
                      </c:pt>
                      <c:pt idx="122">
                        <c:v>2.2000000000000001E-4</c:v>
                      </c:pt>
                      <c:pt idx="123">
                        <c:v>2.3000000000000001E-4</c:v>
                      </c:pt>
                      <c:pt idx="124">
                        <c:v>2.4000000000000001E-4</c:v>
                      </c:pt>
                      <c:pt idx="125">
                        <c:v>2.5000000000000001E-4</c:v>
                      </c:pt>
                      <c:pt idx="126">
                        <c:v>2.5999999999999998E-4</c:v>
                      </c:pt>
                      <c:pt idx="127">
                        <c:v>2.7E-4</c:v>
                      </c:pt>
                      <c:pt idx="128">
                        <c:v>2.7999999999999998E-4</c:v>
                      </c:pt>
                      <c:pt idx="129">
                        <c:v>2.9E-4</c:v>
                      </c:pt>
                      <c:pt idx="130">
                        <c:v>2.9999999999999997E-4</c:v>
                      </c:pt>
                      <c:pt idx="131">
                        <c:v>3.1E-4</c:v>
                      </c:pt>
                      <c:pt idx="132">
                        <c:v>3.2000000000000003E-4</c:v>
                      </c:pt>
                      <c:pt idx="133">
                        <c:v>3.3E-4</c:v>
                      </c:pt>
                      <c:pt idx="134">
                        <c:v>3.4000000000000002E-4</c:v>
                      </c:pt>
                      <c:pt idx="135">
                        <c:v>3.5E-4</c:v>
                      </c:pt>
                      <c:pt idx="136">
                        <c:v>3.6000000000000002E-4</c:v>
                      </c:pt>
                      <c:pt idx="137">
                        <c:v>3.6999999999999999E-4</c:v>
                      </c:pt>
                      <c:pt idx="138">
                        <c:v>3.8000000000000002E-4</c:v>
                      </c:pt>
                      <c:pt idx="139">
                        <c:v>3.8999999999999999E-4</c:v>
                      </c:pt>
                      <c:pt idx="140">
                        <c:v>4.0000000000000002E-4</c:v>
                      </c:pt>
                      <c:pt idx="141">
                        <c:v>4.0999999999999999E-4</c:v>
                      </c:pt>
                      <c:pt idx="142">
                        <c:v>4.2000000000000002E-4</c:v>
                      </c:pt>
                      <c:pt idx="143">
                        <c:v>4.2999999999999999E-4</c:v>
                      </c:pt>
                      <c:pt idx="144">
                        <c:v>4.4000000000000002E-4</c:v>
                      </c:pt>
                      <c:pt idx="145">
                        <c:v>4.4999999999999999E-4</c:v>
                      </c:pt>
                      <c:pt idx="146">
                        <c:v>4.6000000000000001E-4</c:v>
                      </c:pt>
                      <c:pt idx="147">
                        <c:v>4.6999999999999999E-4</c:v>
                      </c:pt>
                      <c:pt idx="148">
                        <c:v>4.8000000000000001E-4</c:v>
                      </c:pt>
                      <c:pt idx="149">
                        <c:v>4.8999999999999998E-4</c:v>
                      </c:pt>
                      <c:pt idx="150">
                        <c:v>5.0000000000000001E-4</c:v>
                      </c:pt>
                      <c:pt idx="151">
                        <c:v>5.1000000000000004E-4</c:v>
                      </c:pt>
                      <c:pt idx="152">
                        <c:v>5.1999999999999995E-4</c:v>
                      </c:pt>
                      <c:pt idx="153">
                        <c:v>5.2999999999999998E-4</c:v>
                      </c:pt>
                      <c:pt idx="154">
                        <c:v>5.4000000000000001E-4</c:v>
                      </c:pt>
                      <c:pt idx="155">
                        <c:v>5.5000000000000003E-4</c:v>
                      </c:pt>
                      <c:pt idx="156">
                        <c:v>5.5999999999999995E-4</c:v>
                      </c:pt>
                      <c:pt idx="157">
                        <c:v>5.6999999999999998E-4</c:v>
                      </c:pt>
                      <c:pt idx="158">
                        <c:v>5.8E-4</c:v>
                      </c:pt>
                      <c:pt idx="159">
                        <c:v>5.9000000000000003E-4</c:v>
                      </c:pt>
                      <c:pt idx="160">
                        <c:v>5.9999999999999995E-4</c:v>
                      </c:pt>
                      <c:pt idx="161">
                        <c:v>6.0999999999999997E-4</c:v>
                      </c:pt>
                      <c:pt idx="162">
                        <c:v>6.2E-4</c:v>
                      </c:pt>
                      <c:pt idx="163">
                        <c:v>6.3000000000000003E-4</c:v>
                      </c:pt>
                      <c:pt idx="164">
                        <c:v>6.4000000000000005E-4</c:v>
                      </c:pt>
                      <c:pt idx="165">
                        <c:v>6.4999999999999997E-4</c:v>
                      </c:pt>
                      <c:pt idx="166">
                        <c:v>6.6E-4</c:v>
                      </c:pt>
                      <c:pt idx="167">
                        <c:v>6.7000000000000002E-4</c:v>
                      </c:pt>
                      <c:pt idx="168">
                        <c:v>6.8000000000000005E-4</c:v>
                      </c:pt>
                      <c:pt idx="169">
                        <c:v>6.8999999999999997E-4</c:v>
                      </c:pt>
                      <c:pt idx="170">
                        <c:v>6.9999999999999999E-4</c:v>
                      </c:pt>
                      <c:pt idx="171">
                        <c:v>7.1000000000000002E-4</c:v>
                      </c:pt>
                      <c:pt idx="172">
                        <c:v>7.2000000000000005E-4</c:v>
                      </c:pt>
                      <c:pt idx="173">
                        <c:v>7.2999999999999996E-4</c:v>
                      </c:pt>
                      <c:pt idx="174">
                        <c:v>7.3999999999999999E-4</c:v>
                      </c:pt>
                      <c:pt idx="175">
                        <c:v>7.5000000000000002E-4</c:v>
                      </c:pt>
                      <c:pt idx="176">
                        <c:v>7.6000000000000004E-4</c:v>
                      </c:pt>
                      <c:pt idx="177">
                        <c:v>7.6999999999999996E-4</c:v>
                      </c:pt>
                      <c:pt idx="178">
                        <c:v>7.7999999999999999E-4</c:v>
                      </c:pt>
                      <c:pt idx="179">
                        <c:v>7.9000000000000001E-4</c:v>
                      </c:pt>
                      <c:pt idx="180">
                        <c:v>8.0000000000000004E-4</c:v>
                      </c:pt>
                      <c:pt idx="181">
                        <c:v>8.0999999999999996E-4</c:v>
                      </c:pt>
                      <c:pt idx="182">
                        <c:v>8.1999999999999998E-4</c:v>
                      </c:pt>
                      <c:pt idx="183">
                        <c:v>8.3000000000000001E-4</c:v>
                      </c:pt>
                      <c:pt idx="184">
                        <c:v>8.4000000000000003E-4</c:v>
                      </c:pt>
                      <c:pt idx="185">
                        <c:v>8.4999999999999995E-4</c:v>
                      </c:pt>
                      <c:pt idx="186">
                        <c:v>8.5999999999999998E-4</c:v>
                      </c:pt>
                      <c:pt idx="187">
                        <c:v>8.7000000000000001E-4</c:v>
                      </c:pt>
                      <c:pt idx="188">
                        <c:v>8.8000000000000003E-4</c:v>
                      </c:pt>
                      <c:pt idx="189">
                        <c:v>8.8999999999999995E-4</c:v>
                      </c:pt>
                      <c:pt idx="190">
                        <c:v>8.9999999999999998E-4</c:v>
                      </c:pt>
                      <c:pt idx="191">
                        <c:v>9.1000000000000998E-4</c:v>
                      </c:pt>
                      <c:pt idx="192">
                        <c:v>9.2000000000001E-4</c:v>
                      </c:pt>
                      <c:pt idx="193">
                        <c:v>9.3000000000001003E-4</c:v>
                      </c:pt>
                      <c:pt idx="194">
                        <c:v>9.4000000000000995E-4</c:v>
                      </c:pt>
                      <c:pt idx="195">
                        <c:v>9.5000000000000997E-4</c:v>
                      </c:pt>
                      <c:pt idx="196">
                        <c:v>9.6000000000001E-4</c:v>
                      </c:pt>
                      <c:pt idx="197">
                        <c:v>9.7000000000001003E-4</c:v>
                      </c:pt>
                      <c:pt idx="198">
                        <c:v>9.8000000000000994E-4</c:v>
                      </c:pt>
                      <c:pt idx="199">
                        <c:v>9.9000000000000997E-4</c:v>
                      </c:pt>
                      <c:pt idx="200">
                        <c:v>1.00000000000001E-3</c:v>
                      </c:pt>
                      <c:pt idx="201">
                        <c:v>1.01000000000001E-3</c:v>
                      </c:pt>
                      <c:pt idx="202">
                        <c:v>1.02000000000001E-3</c:v>
                      </c:pt>
                      <c:pt idx="203">
                        <c:v>1.0300000000000101E-3</c:v>
                      </c:pt>
                      <c:pt idx="204">
                        <c:v>1.0400000000000101E-3</c:v>
                      </c:pt>
                      <c:pt idx="205">
                        <c:v>1.0500000000000099E-3</c:v>
                      </c:pt>
                      <c:pt idx="206">
                        <c:v>1.0600000000000099E-3</c:v>
                      </c:pt>
                      <c:pt idx="207">
                        <c:v>1.07000000000001E-3</c:v>
                      </c:pt>
                      <c:pt idx="208">
                        <c:v>1.08000000000001E-3</c:v>
                      </c:pt>
                      <c:pt idx="209">
                        <c:v>1.09000000000001E-3</c:v>
                      </c:pt>
                      <c:pt idx="210">
                        <c:v>1.10000000000001E-3</c:v>
                      </c:pt>
                      <c:pt idx="211">
                        <c:v>1.1100000000000101E-3</c:v>
                      </c:pt>
                      <c:pt idx="212">
                        <c:v>1.1200000000000101E-3</c:v>
                      </c:pt>
                      <c:pt idx="213">
                        <c:v>1.1300000000000099E-3</c:v>
                      </c:pt>
                      <c:pt idx="214">
                        <c:v>1.1400000000000099E-3</c:v>
                      </c:pt>
                      <c:pt idx="215">
                        <c:v>1.15000000000001E-3</c:v>
                      </c:pt>
                      <c:pt idx="216">
                        <c:v>1.16000000000001E-3</c:v>
                      </c:pt>
                      <c:pt idx="217">
                        <c:v>1.17000000000001E-3</c:v>
                      </c:pt>
                      <c:pt idx="218">
                        <c:v>1.18000000000001E-3</c:v>
                      </c:pt>
                      <c:pt idx="219">
                        <c:v>1.1900000000000101E-3</c:v>
                      </c:pt>
                      <c:pt idx="220">
                        <c:v>1.2000000000000101E-3</c:v>
                      </c:pt>
                      <c:pt idx="221">
                        <c:v>1.2100000000000099E-3</c:v>
                      </c:pt>
                      <c:pt idx="222">
                        <c:v>1.2200000000000099E-3</c:v>
                      </c:pt>
                      <c:pt idx="223">
                        <c:v>1.2300000000000099E-3</c:v>
                      </c:pt>
                      <c:pt idx="224">
                        <c:v>1.24000000000001E-3</c:v>
                      </c:pt>
                      <c:pt idx="225">
                        <c:v>1.25000000000001E-3</c:v>
                      </c:pt>
                      <c:pt idx="226">
                        <c:v>1.26000000000001E-3</c:v>
                      </c:pt>
                      <c:pt idx="227">
                        <c:v>1.2700000000000101E-3</c:v>
                      </c:pt>
                      <c:pt idx="228">
                        <c:v>1.2800000000000101E-3</c:v>
                      </c:pt>
                      <c:pt idx="229">
                        <c:v>1.2900000000000101E-3</c:v>
                      </c:pt>
                      <c:pt idx="230">
                        <c:v>1.3000000000000099E-3</c:v>
                      </c:pt>
                      <c:pt idx="231">
                        <c:v>1.3100000000000099E-3</c:v>
                      </c:pt>
                      <c:pt idx="232">
                        <c:v>1.32000000000001E-3</c:v>
                      </c:pt>
                      <c:pt idx="233">
                        <c:v>1.33000000000001E-3</c:v>
                      </c:pt>
                      <c:pt idx="234">
                        <c:v>1.34000000000001E-3</c:v>
                      </c:pt>
                      <c:pt idx="235">
                        <c:v>1.35000000000001E-3</c:v>
                      </c:pt>
                      <c:pt idx="236">
                        <c:v>1.3600000000000101E-3</c:v>
                      </c:pt>
                      <c:pt idx="237">
                        <c:v>1.3700000000000101E-3</c:v>
                      </c:pt>
                      <c:pt idx="238">
                        <c:v>1.3800000000000099E-3</c:v>
                      </c:pt>
                      <c:pt idx="239">
                        <c:v>1.3900000000000099E-3</c:v>
                      </c:pt>
                      <c:pt idx="240">
                        <c:v>1.40000000000001E-3</c:v>
                      </c:pt>
                      <c:pt idx="241">
                        <c:v>1.41000000000001E-3</c:v>
                      </c:pt>
                      <c:pt idx="242">
                        <c:v>1.42000000000001E-3</c:v>
                      </c:pt>
                      <c:pt idx="243">
                        <c:v>1.43000000000001E-3</c:v>
                      </c:pt>
                      <c:pt idx="244">
                        <c:v>1.4400000000000101E-3</c:v>
                      </c:pt>
                      <c:pt idx="245">
                        <c:v>1.4500000000000101E-3</c:v>
                      </c:pt>
                      <c:pt idx="246">
                        <c:v>1.4600000000000099E-3</c:v>
                      </c:pt>
                      <c:pt idx="247">
                        <c:v>1.4700000000000099E-3</c:v>
                      </c:pt>
                      <c:pt idx="248">
                        <c:v>1.48000000000001E-3</c:v>
                      </c:pt>
                      <c:pt idx="249">
                        <c:v>1.49000000000001E-3</c:v>
                      </c:pt>
                      <c:pt idx="250">
                        <c:v>1.50000000000001E-3</c:v>
                      </c:pt>
                      <c:pt idx="251">
                        <c:v>1.51000000000001E-3</c:v>
                      </c:pt>
                      <c:pt idx="252">
                        <c:v>1.5200000000000101E-3</c:v>
                      </c:pt>
                      <c:pt idx="253">
                        <c:v>1.5300000000000101E-3</c:v>
                      </c:pt>
                      <c:pt idx="254">
                        <c:v>1.5400000000000099E-3</c:v>
                      </c:pt>
                      <c:pt idx="255">
                        <c:v>1.5500000000000099E-3</c:v>
                      </c:pt>
                      <c:pt idx="256">
                        <c:v>1.5600000000000099E-3</c:v>
                      </c:pt>
                      <c:pt idx="257">
                        <c:v>1.57000000000001E-3</c:v>
                      </c:pt>
                      <c:pt idx="258">
                        <c:v>1.58000000000001E-3</c:v>
                      </c:pt>
                      <c:pt idx="259">
                        <c:v>1.59000000000001E-3</c:v>
                      </c:pt>
                      <c:pt idx="260">
                        <c:v>1.6000000000000101E-3</c:v>
                      </c:pt>
                      <c:pt idx="261">
                        <c:v>1.6100000000000101E-3</c:v>
                      </c:pt>
                      <c:pt idx="262">
                        <c:v>1.6200000000000101E-3</c:v>
                      </c:pt>
                      <c:pt idx="263">
                        <c:v>1.6300000000000099E-3</c:v>
                      </c:pt>
                      <c:pt idx="264">
                        <c:v>1.6400000000000099E-3</c:v>
                      </c:pt>
                      <c:pt idx="265">
                        <c:v>1.65000000000001E-3</c:v>
                      </c:pt>
                      <c:pt idx="266">
                        <c:v>1.66000000000001E-3</c:v>
                      </c:pt>
                      <c:pt idx="267">
                        <c:v>1.67000000000001E-3</c:v>
                      </c:pt>
                      <c:pt idx="268">
                        <c:v>1.68000000000001E-3</c:v>
                      </c:pt>
                      <c:pt idx="269">
                        <c:v>1.6900000000000101E-3</c:v>
                      </c:pt>
                      <c:pt idx="270">
                        <c:v>1.7000000000000101E-3</c:v>
                      </c:pt>
                      <c:pt idx="271">
                        <c:v>1.7100000000000099E-3</c:v>
                      </c:pt>
                      <c:pt idx="272">
                        <c:v>1.7200000000000099E-3</c:v>
                      </c:pt>
                      <c:pt idx="273">
                        <c:v>1.73000000000001E-3</c:v>
                      </c:pt>
                      <c:pt idx="274">
                        <c:v>1.74000000000001E-3</c:v>
                      </c:pt>
                      <c:pt idx="275">
                        <c:v>1.75000000000001E-3</c:v>
                      </c:pt>
                      <c:pt idx="276">
                        <c:v>1.76000000000001E-3</c:v>
                      </c:pt>
                      <c:pt idx="277">
                        <c:v>1.7700000000000101E-3</c:v>
                      </c:pt>
                      <c:pt idx="278">
                        <c:v>1.7800000000000101E-3</c:v>
                      </c:pt>
                      <c:pt idx="279">
                        <c:v>1.7900000000000099E-3</c:v>
                      </c:pt>
                      <c:pt idx="280">
                        <c:v>1.8000000000000099E-3</c:v>
                      </c:pt>
                      <c:pt idx="281">
                        <c:v>1.81000000000001E-3</c:v>
                      </c:pt>
                      <c:pt idx="282">
                        <c:v>1.82000000000001E-3</c:v>
                      </c:pt>
                      <c:pt idx="283">
                        <c:v>1.83000000000001E-3</c:v>
                      </c:pt>
                      <c:pt idx="284">
                        <c:v>1.84000000000001E-3</c:v>
                      </c:pt>
                      <c:pt idx="285">
                        <c:v>1.8500000000000101E-3</c:v>
                      </c:pt>
                      <c:pt idx="286">
                        <c:v>1.8600000000000101E-3</c:v>
                      </c:pt>
                      <c:pt idx="287">
                        <c:v>1.8700000000000099E-3</c:v>
                      </c:pt>
                      <c:pt idx="288">
                        <c:v>1.8800000000000099E-3</c:v>
                      </c:pt>
                      <c:pt idx="289">
                        <c:v>1.8900000000000099E-3</c:v>
                      </c:pt>
                      <c:pt idx="290">
                        <c:v>1.90000000000001E-3</c:v>
                      </c:pt>
                      <c:pt idx="291">
                        <c:v>1.91000000000001E-3</c:v>
                      </c:pt>
                      <c:pt idx="292">
                        <c:v>1.92000000000001E-3</c:v>
                      </c:pt>
                      <c:pt idx="293">
                        <c:v>1.93000000000001E-3</c:v>
                      </c:pt>
                      <c:pt idx="294">
                        <c:v>1.9400000000000101E-3</c:v>
                      </c:pt>
                      <c:pt idx="295">
                        <c:v>1.9500000000000101E-3</c:v>
                      </c:pt>
                      <c:pt idx="296">
                        <c:v>1.9600000000000099E-3</c:v>
                      </c:pt>
                      <c:pt idx="297">
                        <c:v>1.9700000000000099E-3</c:v>
                      </c:pt>
                      <c:pt idx="298">
                        <c:v>1.98000000000001E-3</c:v>
                      </c:pt>
                      <c:pt idx="299">
                        <c:v>1.99000000000001E-3</c:v>
                      </c:pt>
                      <c:pt idx="300">
                        <c:v>2.00000000000001E-3</c:v>
                      </c:pt>
                      <c:pt idx="301">
                        <c:v>2.01000000000001E-3</c:v>
                      </c:pt>
                      <c:pt idx="302">
                        <c:v>2.0200000000000101E-3</c:v>
                      </c:pt>
                      <c:pt idx="303">
                        <c:v>2.0300000000000101E-3</c:v>
                      </c:pt>
                      <c:pt idx="304">
                        <c:v>2.0400000000000101E-3</c:v>
                      </c:pt>
                      <c:pt idx="305">
                        <c:v>2.0500000000000101E-3</c:v>
                      </c:pt>
                      <c:pt idx="306">
                        <c:v>2.0600000000000102E-3</c:v>
                      </c:pt>
                      <c:pt idx="307">
                        <c:v>2.0700000000000102E-3</c:v>
                      </c:pt>
                      <c:pt idx="308">
                        <c:v>2.0800000000000098E-3</c:v>
                      </c:pt>
                      <c:pt idx="309">
                        <c:v>2.0900000000000098E-3</c:v>
                      </c:pt>
                      <c:pt idx="310">
                        <c:v>2.1000000000000098E-3</c:v>
                      </c:pt>
                      <c:pt idx="311">
                        <c:v>2.1100000000000099E-3</c:v>
                      </c:pt>
                      <c:pt idx="312">
                        <c:v>2.1200000000000099E-3</c:v>
                      </c:pt>
                      <c:pt idx="313">
                        <c:v>2.1300000000000099E-3</c:v>
                      </c:pt>
                      <c:pt idx="314">
                        <c:v>2.1400000000000099E-3</c:v>
                      </c:pt>
                      <c:pt idx="315">
                        <c:v>2.15000000000001E-3</c:v>
                      </c:pt>
                      <c:pt idx="316">
                        <c:v>2.16000000000001E-3</c:v>
                      </c:pt>
                      <c:pt idx="317">
                        <c:v>2.17000000000001E-3</c:v>
                      </c:pt>
                      <c:pt idx="318">
                        <c:v>2.1800000000000101E-3</c:v>
                      </c:pt>
                      <c:pt idx="319">
                        <c:v>2.1900000000000101E-3</c:v>
                      </c:pt>
                      <c:pt idx="320">
                        <c:v>2.2000000000000101E-3</c:v>
                      </c:pt>
                      <c:pt idx="321">
                        <c:v>2.2100000000000101E-3</c:v>
                      </c:pt>
                      <c:pt idx="322">
                        <c:v>2.2200000000000102E-3</c:v>
                      </c:pt>
                      <c:pt idx="323">
                        <c:v>2.2300000000000102E-3</c:v>
                      </c:pt>
                      <c:pt idx="324">
                        <c:v>2.2400000000000102E-3</c:v>
                      </c:pt>
                      <c:pt idx="325">
                        <c:v>2.2500000000000098E-3</c:v>
                      </c:pt>
                      <c:pt idx="326">
                        <c:v>2.2600000000000098E-3</c:v>
                      </c:pt>
                      <c:pt idx="327">
                        <c:v>2.2700000000000099E-3</c:v>
                      </c:pt>
                      <c:pt idx="328">
                        <c:v>2.2800000000000099E-3</c:v>
                      </c:pt>
                      <c:pt idx="329">
                        <c:v>2.2900000000000099E-3</c:v>
                      </c:pt>
                      <c:pt idx="330">
                        <c:v>2.3000000000000099E-3</c:v>
                      </c:pt>
                      <c:pt idx="331">
                        <c:v>2.31000000000001E-3</c:v>
                      </c:pt>
                      <c:pt idx="332">
                        <c:v>2.32000000000001E-3</c:v>
                      </c:pt>
                      <c:pt idx="333">
                        <c:v>2.33000000000001E-3</c:v>
                      </c:pt>
                      <c:pt idx="334">
                        <c:v>2.34000000000001E-3</c:v>
                      </c:pt>
                      <c:pt idx="335">
                        <c:v>2.3500000000000101E-3</c:v>
                      </c:pt>
                      <c:pt idx="336">
                        <c:v>2.3600000000000101E-3</c:v>
                      </c:pt>
                      <c:pt idx="337">
                        <c:v>2.3700000000000101E-3</c:v>
                      </c:pt>
                      <c:pt idx="338">
                        <c:v>2.3800000000000101E-3</c:v>
                      </c:pt>
                      <c:pt idx="339">
                        <c:v>2.3900000000000102E-3</c:v>
                      </c:pt>
                      <c:pt idx="340">
                        <c:v>2.4000000000000102E-3</c:v>
                      </c:pt>
                      <c:pt idx="341">
                        <c:v>2.4100000000000098E-3</c:v>
                      </c:pt>
                      <c:pt idx="342">
                        <c:v>2.4200000000000098E-3</c:v>
                      </c:pt>
                      <c:pt idx="343">
                        <c:v>2.4300000000000098E-3</c:v>
                      </c:pt>
                      <c:pt idx="344">
                        <c:v>2.4400000000000099E-3</c:v>
                      </c:pt>
                      <c:pt idx="345">
                        <c:v>2.4500000000000099E-3</c:v>
                      </c:pt>
                      <c:pt idx="346">
                        <c:v>2.4600000000000099E-3</c:v>
                      </c:pt>
                      <c:pt idx="347">
                        <c:v>2.4700000000000099E-3</c:v>
                      </c:pt>
                      <c:pt idx="348">
                        <c:v>2.48000000000001E-3</c:v>
                      </c:pt>
                      <c:pt idx="349">
                        <c:v>2.49000000000001E-3</c:v>
                      </c:pt>
                      <c:pt idx="350">
                        <c:v>2.50000000000001E-3</c:v>
                      </c:pt>
                      <c:pt idx="351">
                        <c:v>2.5100000000000101E-3</c:v>
                      </c:pt>
                      <c:pt idx="352">
                        <c:v>2.5200000000000101E-3</c:v>
                      </c:pt>
                      <c:pt idx="353">
                        <c:v>2.5300000000000101E-3</c:v>
                      </c:pt>
                      <c:pt idx="354">
                        <c:v>2.5400000000000101E-3</c:v>
                      </c:pt>
                      <c:pt idx="355">
                        <c:v>2.5500000000000102E-3</c:v>
                      </c:pt>
                      <c:pt idx="356">
                        <c:v>2.5600000000000102E-3</c:v>
                      </c:pt>
                      <c:pt idx="357">
                        <c:v>2.5700000000000102E-3</c:v>
                      </c:pt>
                      <c:pt idx="358">
                        <c:v>2.5800000000000098E-3</c:v>
                      </c:pt>
                      <c:pt idx="359">
                        <c:v>2.5900000000000098E-3</c:v>
                      </c:pt>
                      <c:pt idx="360">
                        <c:v>2.6000000000000099E-3</c:v>
                      </c:pt>
                      <c:pt idx="361">
                        <c:v>2.6100000000000099E-3</c:v>
                      </c:pt>
                      <c:pt idx="362">
                        <c:v>2.6200000000000099E-3</c:v>
                      </c:pt>
                      <c:pt idx="363">
                        <c:v>2.6300000000000099E-3</c:v>
                      </c:pt>
                      <c:pt idx="364">
                        <c:v>2.64000000000001E-3</c:v>
                      </c:pt>
                      <c:pt idx="365">
                        <c:v>2.65000000000001E-3</c:v>
                      </c:pt>
                      <c:pt idx="366">
                        <c:v>2.66000000000001E-3</c:v>
                      </c:pt>
                      <c:pt idx="367">
                        <c:v>2.67000000000001E-3</c:v>
                      </c:pt>
                      <c:pt idx="368">
                        <c:v>2.6800000000000101E-3</c:v>
                      </c:pt>
                      <c:pt idx="369">
                        <c:v>2.6900000000000101E-3</c:v>
                      </c:pt>
                      <c:pt idx="370">
                        <c:v>2.7000000000000101E-3</c:v>
                      </c:pt>
                      <c:pt idx="371">
                        <c:v>2.7100000000000101E-3</c:v>
                      </c:pt>
                      <c:pt idx="372">
                        <c:v>2.7200000000000102E-3</c:v>
                      </c:pt>
                      <c:pt idx="373">
                        <c:v>2.7300000000000102E-3</c:v>
                      </c:pt>
                      <c:pt idx="374">
                        <c:v>2.7400000000000098E-3</c:v>
                      </c:pt>
                      <c:pt idx="375">
                        <c:v>2.7500000000000098E-3</c:v>
                      </c:pt>
                      <c:pt idx="376">
                        <c:v>2.7600000000000098E-3</c:v>
                      </c:pt>
                      <c:pt idx="377">
                        <c:v>2.7700000000000099E-3</c:v>
                      </c:pt>
                      <c:pt idx="378">
                        <c:v>2.7800000000000099E-3</c:v>
                      </c:pt>
                      <c:pt idx="379">
                        <c:v>2.7900000000000099E-3</c:v>
                      </c:pt>
                      <c:pt idx="380">
                        <c:v>2.8000000000000099E-3</c:v>
                      </c:pt>
                      <c:pt idx="381">
                        <c:v>2.81000000000001E-3</c:v>
                      </c:pt>
                      <c:pt idx="382">
                        <c:v>2.82000000000001E-3</c:v>
                      </c:pt>
                      <c:pt idx="383">
                        <c:v>2.83000000000001E-3</c:v>
                      </c:pt>
                      <c:pt idx="384">
                        <c:v>2.8400000000000101E-3</c:v>
                      </c:pt>
                      <c:pt idx="385">
                        <c:v>2.8500000000000101E-3</c:v>
                      </c:pt>
                      <c:pt idx="386">
                        <c:v>2.8600000000000101E-3</c:v>
                      </c:pt>
                      <c:pt idx="387">
                        <c:v>2.8700000000000101E-3</c:v>
                      </c:pt>
                      <c:pt idx="388">
                        <c:v>2.8800000000000102E-3</c:v>
                      </c:pt>
                      <c:pt idx="389">
                        <c:v>2.8900000000000102E-3</c:v>
                      </c:pt>
                      <c:pt idx="390">
                        <c:v>2.9000000000000102E-3</c:v>
                      </c:pt>
                      <c:pt idx="391">
                        <c:v>2.9100000000000098E-3</c:v>
                      </c:pt>
                      <c:pt idx="392">
                        <c:v>2.9200000000000098E-3</c:v>
                      </c:pt>
                      <c:pt idx="393">
                        <c:v>2.9300000000000099E-3</c:v>
                      </c:pt>
                      <c:pt idx="394">
                        <c:v>2.9400000000000099E-3</c:v>
                      </c:pt>
                      <c:pt idx="395">
                        <c:v>2.9500000000000099E-3</c:v>
                      </c:pt>
                      <c:pt idx="396">
                        <c:v>2.9600000000000099E-3</c:v>
                      </c:pt>
                      <c:pt idx="397">
                        <c:v>2.97000000000001E-3</c:v>
                      </c:pt>
                      <c:pt idx="398">
                        <c:v>2.98000000000001E-3</c:v>
                      </c:pt>
                      <c:pt idx="399">
                        <c:v>2.99000000000001E-3</c:v>
                      </c:pt>
                      <c:pt idx="400">
                        <c:v>3.00000000000001E-3</c:v>
                      </c:pt>
                      <c:pt idx="401">
                        <c:v>3.0100000000000101E-3</c:v>
                      </c:pt>
                      <c:pt idx="402">
                        <c:v>3.0200000000000101E-3</c:v>
                      </c:pt>
                      <c:pt idx="403">
                        <c:v>3.0300000000000101E-3</c:v>
                      </c:pt>
                      <c:pt idx="404">
                        <c:v>3.0400000000000101E-3</c:v>
                      </c:pt>
                      <c:pt idx="405">
                        <c:v>3.0500000000000102E-3</c:v>
                      </c:pt>
                      <c:pt idx="406">
                        <c:v>3.0600000000000102E-3</c:v>
                      </c:pt>
                      <c:pt idx="407">
                        <c:v>3.0700000000000098E-3</c:v>
                      </c:pt>
                      <c:pt idx="408">
                        <c:v>3.0800000000000098E-3</c:v>
                      </c:pt>
                      <c:pt idx="409">
                        <c:v>3.0900000000000098E-3</c:v>
                      </c:pt>
                      <c:pt idx="410">
                        <c:v>3.1000000000000099E-3</c:v>
                      </c:pt>
                      <c:pt idx="411">
                        <c:v>3.1100000000000099E-3</c:v>
                      </c:pt>
                      <c:pt idx="412">
                        <c:v>3.1200000000000099E-3</c:v>
                      </c:pt>
                      <c:pt idx="413">
                        <c:v>3.1300000000000099E-3</c:v>
                      </c:pt>
                      <c:pt idx="414">
                        <c:v>3.14000000000001E-3</c:v>
                      </c:pt>
                      <c:pt idx="415">
                        <c:v>3.15000000000001E-3</c:v>
                      </c:pt>
                      <c:pt idx="416">
                        <c:v>3.16000000000001E-3</c:v>
                      </c:pt>
                      <c:pt idx="417">
                        <c:v>3.17000000000001E-3</c:v>
                      </c:pt>
                      <c:pt idx="418">
                        <c:v>3.1800000000000101E-3</c:v>
                      </c:pt>
                      <c:pt idx="419">
                        <c:v>3.1900000000000101E-3</c:v>
                      </c:pt>
                      <c:pt idx="420">
                        <c:v>3.2000000000000101E-3</c:v>
                      </c:pt>
                      <c:pt idx="421">
                        <c:v>3.2100000000000102E-3</c:v>
                      </c:pt>
                      <c:pt idx="422">
                        <c:v>3.2200000000000102E-3</c:v>
                      </c:pt>
                      <c:pt idx="423">
                        <c:v>3.2300000000000102E-3</c:v>
                      </c:pt>
                      <c:pt idx="424">
                        <c:v>3.2400000000000098E-3</c:v>
                      </c:pt>
                      <c:pt idx="425">
                        <c:v>3.2500000000000098E-3</c:v>
                      </c:pt>
                      <c:pt idx="426">
                        <c:v>3.2600000000000099E-3</c:v>
                      </c:pt>
                      <c:pt idx="427">
                        <c:v>3.2700000000000099E-3</c:v>
                      </c:pt>
                      <c:pt idx="428">
                        <c:v>3.2800000000000099E-3</c:v>
                      </c:pt>
                      <c:pt idx="429">
                        <c:v>3.2900000000000099E-3</c:v>
                      </c:pt>
                      <c:pt idx="430">
                        <c:v>3.30000000000001E-3</c:v>
                      </c:pt>
                      <c:pt idx="431">
                        <c:v>3.31000000000001E-3</c:v>
                      </c:pt>
                      <c:pt idx="432">
                        <c:v>3.32000000000001E-3</c:v>
                      </c:pt>
                      <c:pt idx="433">
                        <c:v>3.33000000000001E-3</c:v>
                      </c:pt>
                      <c:pt idx="434">
                        <c:v>3.3400000000000101E-3</c:v>
                      </c:pt>
                      <c:pt idx="435">
                        <c:v>3.3500000000000101E-3</c:v>
                      </c:pt>
                      <c:pt idx="436">
                        <c:v>3.3600000000000101E-3</c:v>
                      </c:pt>
                      <c:pt idx="437">
                        <c:v>3.3700000000000101E-3</c:v>
                      </c:pt>
                      <c:pt idx="438">
                        <c:v>3.3800000000000102E-3</c:v>
                      </c:pt>
                      <c:pt idx="439">
                        <c:v>3.3900000000000102E-3</c:v>
                      </c:pt>
                      <c:pt idx="440">
                        <c:v>3.4000000000000098E-3</c:v>
                      </c:pt>
                      <c:pt idx="441">
                        <c:v>3.4100000000000098E-3</c:v>
                      </c:pt>
                      <c:pt idx="442">
                        <c:v>3.4200000000000098E-3</c:v>
                      </c:pt>
                      <c:pt idx="443">
                        <c:v>3.4300000000000099E-3</c:v>
                      </c:pt>
                      <c:pt idx="444">
                        <c:v>3.4400000000000099E-3</c:v>
                      </c:pt>
                      <c:pt idx="445">
                        <c:v>3.4500000000000099E-3</c:v>
                      </c:pt>
                      <c:pt idx="446">
                        <c:v>3.4600000000000099E-3</c:v>
                      </c:pt>
                      <c:pt idx="447">
                        <c:v>3.47000000000001E-3</c:v>
                      </c:pt>
                      <c:pt idx="448">
                        <c:v>3.48000000000001E-3</c:v>
                      </c:pt>
                      <c:pt idx="449">
                        <c:v>3.49000000000001E-3</c:v>
                      </c:pt>
                      <c:pt idx="450">
                        <c:v>3.50000000000001E-3</c:v>
                      </c:pt>
                      <c:pt idx="451">
                        <c:v>3.5100000000000101E-3</c:v>
                      </c:pt>
                      <c:pt idx="452">
                        <c:v>3.5200000000000101E-3</c:v>
                      </c:pt>
                      <c:pt idx="453">
                        <c:v>3.5300000000000101E-3</c:v>
                      </c:pt>
                      <c:pt idx="454">
                        <c:v>3.5400000000000102E-3</c:v>
                      </c:pt>
                      <c:pt idx="455">
                        <c:v>3.5500000000000102E-3</c:v>
                      </c:pt>
                      <c:pt idx="456">
                        <c:v>3.5600000000000102E-3</c:v>
                      </c:pt>
                      <c:pt idx="457">
                        <c:v>3.5700000000000098E-3</c:v>
                      </c:pt>
                      <c:pt idx="458">
                        <c:v>3.5800000000000098E-3</c:v>
                      </c:pt>
                      <c:pt idx="459">
                        <c:v>3.5900000000000098E-3</c:v>
                      </c:pt>
                      <c:pt idx="460">
                        <c:v>3.6000000000000099E-3</c:v>
                      </c:pt>
                      <c:pt idx="461">
                        <c:v>3.6100000000000099E-3</c:v>
                      </c:pt>
                      <c:pt idx="462">
                        <c:v>3.6200000000000099E-3</c:v>
                      </c:pt>
                      <c:pt idx="463">
                        <c:v>3.63000000000001E-3</c:v>
                      </c:pt>
                      <c:pt idx="464">
                        <c:v>3.64000000000001E-3</c:v>
                      </c:pt>
                      <c:pt idx="465">
                        <c:v>3.65000000000001E-3</c:v>
                      </c:pt>
                      <c:pt idx="466">
                        <c:v>3.66000000000001E-3</c:v>
                      </c:pt>
                      <c:pt idx="467">
                        <c:v>3.6700000000000101E-3</c:v>
                      </c:pt>
                      <c:pt idx="468">
                        <c:v>3.6800000000000101E-3</c:v>
                      </c:pt>
                      <c:pt idx="469">
                        <c:v>3.6900000000000101E-3</c:v>
                      </c:pt>
                      <c:pt idx="470">
                        <c:v>3.7000000000000101E-3</c:v>
                      </c:pt>
                      <c:pt idx="471">
                        <c:v>3.7100000000000102E-3</c:v>
                      </c:pt>
                      <c:pt idx="472">
                        <c:v>3.7200000000000102E-3</c:v>
                      </c:pt>
                      <c:pt idx="473">
                        <c:v>3.7300000000000102E-3</c:v>
                      </c:pt>
                      <c:pt idx="474">
                        <c:v>3.7400000000000098E-3</c:v>
                      </c:pt>
                      <c:pt idx="475">
                        <c:v>3.7500000000000098E-3</c:v>
                      </c:pt>
                      <c:pt idx="476">
                        <c:v>3.7600000000000099E-3</c:v>
                      </c:pt>
                      <c:pt idx="477">
                        <c:v>3.7700000000000099E-3</c:v>
                      </c:pt>
                      <c:pt idx="478">
                        <c:v>3.7800000000000099E-3</c:v>
                      </c:pt>
                      <c:pt idx="479">
                        <c:v>3.7900000000000099E-3</c:v>
                      </c:pt>
                      <c:pt idx="480">
                        <c:v>3.80000000000001E-3</c:v>
                      </c:pt>
                      <c:pt idx="481">
                        <c:v>3.81000000000001E-3</c:v>
                      </c:pt>
                      <c:pt idx="482">
                        <c:v>3.82000000000001E-3</c:v>
                      </c:pt>
                      <c:pt idx="483">
                        <c:v>3.83000000000001E-3</c:v>
                      </c:pt>
                      <c:pt idx="484">
                        <c:v>3.8400000000000101E-3</c:v>
                      </c:pt>
                      <c:pt idx="485">
                        <c:v>3.8500000000000101E-3</c:v>
                      </c:pt>
                      <c:pt idx="486">
                        <c:v>3.8600000000000101E-3</c:v>
                      </c:pt>
                      <c:pt idx="487">
                        <c:v>3.8700000000000102E-3</c:v>
                      </c:pt>
                      <c:pt idx="488">
                        <c:v>3.8800000000000102E-3</c:v>
                      </c:pt>
                      <c:pt idx="489">
                        <c:v>3.8900000000000102E-3</c:v>
                      </c:pt>
                      <c:pt idx="490">
                        <c:v>3.9000000000000098E-3</c:v>
                      </c:pt>
                      <c:pt idx="491">
                        <c:v>3.9100000000000098E-3</c:v>
                      </c:pt>
                      <c:pt idx="492">
                        <c:v>3.9200000000000103E-3</c:v>
                      </c:pt>
                      <c:pt idx="493">
                        <c:v>3.9300000000000099E-3</c:v>
                      </c:pt>
                      <c:pt idx="494">
                        <c:v>3.9400000000000103E-3</c:v>
                      </c:pt>
                      <c:pt idx="495">
                        <c:v>3.9500000000000099E-3</c:v>
                      </c:pt>
                      <c:pt idx="496">
                        <c:v>3.9600000000000104E-3</c:v>
                      </c:pt>
                      <c:pt idx="497">
                        <c:v>3.97000000000001E-3</c:v>
                      </c:pt>
                      <c:pt idx="498">
                        <c:v>3.9800000000000096E-3</c:v>
                      </c:pt>
                      <c:pt idx="499">
                        <c:v>3.99000000000001E-3</c:v>
                      </c:pt>
                      <c:pt idx="500">
                        <c:v>4.0000000000000096E-3</c:v>
                      </c:pt>
                      <c:pt idx="501">
                        <c:v>4.0100000000000101E-3</c:v>
                      </c:pt>
                      <c:pt idx="502">
                        <c:v>4.0200000000000097E-3</c:v>
                      </c:pt>
                      <c:pt idx="503">
                        <c:v>4.0300000000000101E-3</c:v>
                      </c:pt>
                      <c:pt idx="504">
                        <c:v>4.0400000000000097E-3</c:v>
                      </c:pt>
                      <c:pt idx="505">
                        <c:v>4.0500000000000102E-3</c:v>
                      </c:pt>
                      <c:pt idx="506">
                        <c:v>4.0600000000000098E-3</c:v>
                      </c:pt>
                      <c:pt idx="507">
                        <c:v>4.0700000000000102E-3</c:v>
                      </c:pt>
                      <c:pt idx="508">
                        <c:v>4.0800000000000098E-3</c:v>
                      </c:pt>
                      <c:pt idx="509">
                        <c:v>4.0900000000000103E-3</c:v>
                      </c:pt>
                      <c:pt idx="510">
                        <c:v>4.1000000000000099E-3</c:v>
                      </c:pt>
                      <c:pt idx="511">
                        <c:v>4.1100000000000103E-3</c:v>
                      </c:pt>
                      <c:pt idx="512">
                        <c:v>4.1200000000000099E-3</c:v>
                      </c:pt>
                      <c:pt idx="513">
                        <c:v>4.1300000000000104E-3</c:v>
                      </c:pt>
                      <c:pt idx="514">
                        <c:v>4.14000000000001E-3</c:v>
                      </c:pt>
                      <c:pt idx="515">
                        <c:v>4.1500000000000096E-3</c:v>
                      </c:pt>
                      <c:pt idx="516">
                        <c:v>4.16000000000001E-3</c:v>
                      </c:pt>
                      <c:pt idx="517">
                        <c:v>4.1700000000000096E-3</c:v>
                      </c:pt>
                      <c:pt idx="518">
                        <c:v>4.1800000000000101E-3</c:v>
                      </c:pt>
                      <c:pt idx="519">
                        <c:v>4.1900000000000097E-3</c:v>
                      </c:pt>
                      <c:pt idx="520">
                        <c:v>4.2000000000000101E-3</c:v>
                      </c:pt>
                      <c:pt idx="521">
                        <c:v>4.2100000000000097E-3</c:v>
                      </c:pt>
                      <c:pt idx="522">
                        <c:v>4.2200000000000102E-3</c:v>
                      </c:pt>
                      <c:pt idx="523">
                        <c:v>4.2300000000000098E-3</c:v>
                      </c:pt>
                      <c:pt idx="524">
                        <c:v>4.2400000000000103E-3</c:v>
                      </c:pt>
                      <c:pt idx="525">
                        <c:v>4.2500000000000098E-3</c:v>
                      </c:pt>
                      <c:pt idx="526">
                        <c:v>4.2600000000000103E-3</c:v>
                      </c:pt>
                      <c:pt idx="527">
                        <c:v>4.2700000000000099E-3</c:v>
                      </c:pt>
                      <c:pt idx="528">
                        <c:v>4.2800000000000104E-3</c:v>
                      </c:pt>
                      <c:pt idx="529">
                        <c:v>4.29000000000001E-3</c:v>
                      </c:pt>
                      <c:pt idx="530">
                        <c:v>4.3000000000000104E-3</c:v>
                      </c:pt>
                      <c:pt idx="531">
                        <c:v>4.31000000000001E-3</c:v>
                      </c:pt>
                      <c:pt idx="532">
                        <c:v>4.3200000000000096E-3</c:v>
                      </c:pt>
                      <c:pt idx="533">
                        <c:v>4.3300000000000101E-3</c:v>
                      </c:pt>
                      <c:pt idx="534">
                        <c:v>4.3400000000000096E-3</c:v>
                      </c:pt>
                      <c:pt idx="535">
                        <c:v>4.3500000000000101E-3</c:v>
                      </c:pt>
                      <c:pt idx="536">
                        <c:v>4.3600000000000097E-3</c:v>
                      </c:pt>
                      <c:pt idx="537">
                        <c:v>4.3700000000000102E-3</c:v>
                      </c:pt>
                      <c:pt idx="538">
                        <c:v>4.3800000000000098E-3</c:v>
                      </c:pt>
                      <c:pt idx="539">
                        <c:v>4.3900000000000102E-3</c:v>
                      </c:pt>
                      <c:pt idx="540">
                        <c:v>4.4000000000000098E-3</c:v>
                      </c:pt>
                      <c:pt idx="541">
                        <c:v>4.4100000000000103E-3</c:v>
                      </c:pt>
                      <c:pt idx="542">
                        <c:v>4.4200000000000099E-3</c:v>
                      </c:pt>
                      <c:pt idx="543">
                        <c:v>4.4300000000000103E-3</c:v>
                      </c:pt>
                      <c:pt idx="544">
                        <c:v>4.4400000000000099E-3</c:v>
                      </c:pt>
                      <c:pt idx="545">
                        <c:v>4.4500000000000104E-3</c:v>
                      </c:pt>
                      <c:pt idx="546">
                        <c:v>4.46000000000001E-3</c:v>
                      </c:pt>
                      <c:pt idx="547">
                        <c:v>4.4700000000000104E-3</c:v>
                      </c:pt>
                      <c:pt idx="548">
                        <c:v>4.48000000000001E-3</c:v>
                      </c:pt>
                      <c:pt idx="549">
                        <c:v>4.4900000000000096E-3</c:v>
                      </c:pt>
                      <c:pt idx="550">
                        <c:v>4.5000000000000101E-3</c:v>
                      </c:pt>
                      <c:pt idx="551">
                        <c:v>4.5100000000000097E-3</c:v>
                      </c:pt>
                      <c:pt idx="552">
                        <c:v>4.5200000000000101E-3</c:v>
                      </c:pt>
                      <c:pt idx="553">
                        <c:v>4.5300000000000097E-3</c:v>
                      </c:pt>
                      <c:pt idx="554">
                        <c:v>4.5400000000000102E-3</c:v>
                      </c:pt>
                      <c:pt idx="555">
                        <c:v>4.5500000000000098E-3</c:v>
                      </c:pt>
                      <c:pt idx="556">
                        <c:v>4.5600000000000102E-3</c:v>
                      </c:pt>
                      <c:pt idx="557">
                        <c:v>4.5700000000000098E-3</c:v>
                      </c:pt>
                      <c:pt idx="558">
                        <c:v>4.5800000000000103E-3</c:v>
                      </c:pt>
                      <c:pt idx="559">
                        <c:v>4.5900000000000203E-3</c:v>
                      </c:pt>
                      <c:pt idx="560">
                        <c:v>4.6000000000000103E-3</c:v>
                      </c:pt>
                      <c:pt idx="561">
                        <c:v>4.6100000000000099E-3</c:v>
                      </c:pt>
                      <c:pt idx="562">
                        <c:v>4.6200000000000104E-3</c:v>
                      </c:pt>
                      <c:pt idx="563">
                        <c:v>4.6300000000000204E-3</c:v>
                      </c:pt>
                      <c:pt idx="564">
                        <c:v>4.6400000000000096E-3</c:v>
                      </c:pt>
                      <c:pt idx="565">
                        <c:v>4.65000000000001E-3</c:v>
                      </c:pt>
                      <c:pt idx="566">
                        <c:v>4.6600000000000096E-3</c:v>
                      </c:pt>
                      <c:pt idx="567">
                        <c:v>4.6700000000000196E-3</c:v>
                      </c:pt>
                      <c:pt idx="568">
                        <c:v>4.6800000000000097E-3</c:v>
                      </c:pt>
                      <c:pt idx="569">
                        <c:v>4.6900000000000101E-3</c:v>
                      </c:pt>
                      <c:pt idx="570">
                        <c:v>4.7000000000000097E-3</c:v>
                      </c:pt>
                      <c:pt idx="571">
                        <c:v>4.7100000000000197E-3</c:v>
                      </c:pt>
                      <c:pt idx="572">
                        <c:v>4.7200000000000202E-3</c:v>
                      </c:pt>
                      <c:pt idx="573">
                        <c:v>4.7300000000000102E-3</c:v>
                      </c:pt>
                      <c:pt idx="574">
                        <c:v>4.7400000000000202E-3</c:v>
                      </c:pt>
                      <c:pt idx="575">
                        <c:v>4.7500000000000198E-3</c:v>
                      </c:pt>
                      <c:pt idx="576">
                        <c:v>4.7600000000000203E-3</c:v>
                      </c:pt>
                      <c:pt idx="577">
                        <c:v>4.7700000000000103E-3</c:v>
                      </c:pt>
                      <c:pt idx="578">
                        <c:v>4.7800000000000203E-3</c:v>
                      </c:pt>
                      <c:pt idx="579">
                        <c:v>4.7900000000000199E-3</c:v>
                      </c:pt>
                      <c:pt idx="580">
                        <c:v>4.8000000000000204E-3</c:v>
                      </c:pt>
                      <c:pt idx="581">
                        <c:v>4.8100000000000096E-3</c:v>
                      </c:pt>
                      <c:pt idx="582">
                        <c:v>4.8200000000000196E-3</c:v>
                      </c:pt>
                      <c:pt idx="583">
                        <c:v>4.83000000000002E-3</c:v>
                      </c:pt>
                      <c:pt idx="584">
                        <c:v>4.8400000000000196E-3</c:v>
                      </c:pt>
                      <c:pt idx="585">
                        <c:v>4.8500000000000097E-3</c:v>
                      </c:pt>
                      <c:pt idx="586">
                        <c:v>4.8600000000000197E-3</c:v>
                      </c:pt>
                      <c:pt idx="587">
                        <c:v>4.8700000000000201E-3</c:v>
                      </c:pt>
                      <c:pt idx="588">
                        <c:v>4.8800000000000197E-3</c:v>
                      </c:pt>
                      <c:pt idx="589">
                        <c:v>4.8900000000000202E-3</c:v>
                      </c:pt>
                      <c:pt idx="590">
                        <c:v>4.9000000000000198E-3</c:v>
                      </c:pt>
                      <c:pt idx="591">
                        <c:v>4.9100000000000203E-3</c:v>
                      </c:pt>
                      <c:pt idx="592">
                        <c:v>4.9200000000000198E-3</c:v>
                      </c:pt>
                      <c:pt idx="593">
                        <c:v>4.9300000000000203E-3</c:v>
                      </c:pt>
                      <c:pt idx="594">
                        <c:v>4.9400000000000199E-3</c:v>
                      </c:pt>
                      <c:pt idx="595">
                        <c:v>4.9500000000000204E-3</c:v>
                      </c:pt>
                      <c:pt idx="596">
                        <c:v>4.9600000000000199E-3</c:v>
                      </c:pt>
                      <c:pt idx="597">
                        <c:v>4.9700000000000204E-3</c:v>
                      </c:pt>
                      <c:pt idx="598">
                        <c:v>4.98000000000002E-3</c:v>
                      </c:pt>
                      <c:pt idx="599">
                        <c:v>4.9900000000000196E-3</c:v>
                      </c:pt>
                      <c:pt idx="600">
                        <c:v>5.0000000000000201E-3</c:v>
                      </c:pt>
                      <c:pt idx="601">
                        <c:v>5.0100000000000196E-3</c:v>
                      </c:pt>
                      <c:pt idx="602">
                        <c:v>5.0200000000000201E-3</c:v>
                      </c:pt>
                      <c:pt idx="603">
                        <c:v>5.0300000000000197E-3</c:v>
                      </c:pt>
                      <c:pt idx="604">
                        <c:v>5.0400000000000202E-3</c:v>
                      </c:pt>
                      <c:pt idx="605">
                        <c:v>5.0500000000000198E-3</c:v>
                      </c:pt>
                      <c:pt idx="606">
                        <c:v>5.0600000000000202E-3</c:v>
                      </c:pt>
                      <c:pt idx="607">
                        <c:v>5.0700000000000198E-3</c:v>
                      </c:pt>
                      <c:pt idx="608">
                        <c:v>5.0800000000000203E-3</c:v>
                      </c:pt>
                      <c:pt idx="609">
                        <c:v>5.0900000000000199E-3</c:v>
                      </c:pt>
                      <c:pt idx="610">
                        <c:v>5.1000000000000203E-3</c:v>
                      </c:pt>
                      <c:pt idx="611">
                        <c:v>5.1100000000000199E-3</c:v>
                      </c:pt>
                      <c:pt idx="612">
                        <c:v>5.1200000000000204E-3</c:v>
                      </c:pt>
                      <c:pt idx="613">
                        <c:v>5.13000000000002E-3</c:v>
                      </c:pt>
                      <c:pt idx="614">
                        <c:v>5.1400000000000204E-3</c:v>
                      </c:pt>
                      <c:pt idx="615">
                        <c:v>5.15000000000002E-3</c:v>
                      </c:pt>
                      <c:pt idx="616">
                        <c:v>5.1600000000000196E-3</c:v>
                      </c:pt>
                      <c:pt idx="617">
                        <c:v>5.1700000000000201E-3</c:v>
                      </c:pt>
                      <c:pt idx="618">
                        <c:v>5.1800000000000197E-3</c:v>
                      </c:pt>
                      <c:pt idx="619">
                        <c:v>5.1900000000000201E-3</c:v>
                      </c:pt>
                      <c:pt idx="620">
                        <c:v>5.2000000000000197E-3</c:v>
                      </c:pt>
                      <c:pt idx="621">
                        <c:v>5.2100000000000202E-3</c:v>
                      </c:pt>
                      <c:pt idx="622">
                        <c:v>5.2200000000000198E-3</c:v>
                      </c:pt>
                      <c:pt idx="623">
                        <c:v>5.2300000000000202E-3</c:v>
                      </c:pt>
                      <c:pt idx="624">
                        <c:v>5.2400000000000198E-3</c:v>
                      </c:pt>
                      <c:pt idx="625">
                        <c:v>5.2500000000000203E-3</c:v>
                      </c:pt>
                      <c:pt idx="626">
                        <c:v>5.2600000000000199E-3</c:v>
                      </c:pt>
                      <c:pt idx="627">
                        <c:v>5.2700000000000203E-3</c:v>
                      </c:pt>
                      <c:pt idx="628">
                        <c:v>5.2800000000000199E-3</c:v>
                      </c:pt>
                      <c:pt idx="629">
                        <c:v>5.2900000000000204E-3</c:v>
                      </c:pt>
                      <c:pt idx="630">
                        <c:v>5.30000000000002E-3</c:v>
                      </c:pt>
                      <c:pt idx="631">
                        <c:v>5.3100000000000204E-3</c:v>
                      </c:pt>
                      <c:pt idx="632">
                        <c:v>5.32000000000002E-3</c:v>
                      </c:pt>
                      <c:pt idx="633">
                        <c:v>5.3300000000000196E-3</c:v>
                      </c:pt>
                      <c:pt idx="634">
                        <c:v>5.3400000000000201E-3</c:v>
                      </c:pt>
                      <c:pt idx="635">
                        <c:v>5.3500000000000197E-3</c:v>
                      </c:pt>
                      <c:pt idx="636">
                        <c:v>5.3600000000000201E-3</c:v>
                      </c:pt>
                      <c:pt idx="637">
                        <c:v>5.3700000000000197E-3</c:v>
                      </c:pt>
                      <c:pt idx="638">
                        <c:v>5.3800000000000202E-3</c:v>
                      </c:pt>
                      <c:pt idx="639">
                        <c:v>5.3900000000000198E-3</c:v>
                      </c:pt>
                      <c:pt idx="640">
                        <c:v>5.4000000000000202E-3</c:v>
                      </c:pt>
                      <c:pt idx="641">
                        <c:v>5.4100000000000198E-3</c:v>
                      </c:pt>
                      <c:pt idx="642">
                        <c:v>5.4200000000000203E-3</c:v>
                      </c:pt>
                      <c:pt idx="643">
                        <c:v>5.4300000000000199E-3</c:v>
                      </c:pt>
                      <c:pt idx="644">
                        <c:v>5.4400000000000203E-3</c:v>
                      </c:pt>
                      <c:pt idx="645">
                        <c:v>5.4500000000000199E-3</c:v>
                      </c:pt>
                      <c:pt idx="646">
                        <c:v>5.4600000000000204E-3</c:v>
                      </c:pt>
                      <c:pt idx="647">
                        <c:v>5.47000000000002E-3</c:v>
                      </c:pt>
                      <c:pt idx="648">
                        <c:v>5.4800000000000196E-3</c:v>
                      </c:pt>
                      <c:pt idx="649">
                        <c:v>5.49000000000002E-3</c:v>
                      </c:pt>
                      <c:pt idx="650">
                        <c:v>5.5000000000000196E-3</c:v>
                      </c:pt>
                      <c:pt idx="651">
                        <c:v>5.5100000000000201E-3</c:v>
                      </c:pt>
                      <c:pt idx="652">
                        <c:v>5.5200000000000197E-3</c:v>
                      </c:pt>
                      <c:pt idx="653">
                        <c:v>5.5300000000000201E-3</c:v>
                      </c:pt>
                      <c:pt idx="654">
                        <c:v>5.5400000000000197E-3</c:v>
                      </c:pt>
                      <c:pt idx="655">
                        <c:v>5.5500000000000202E-3</c:v>
                      </c:pt>
                      <c:pt idx="656">
                        <c:v>5.5600000000000198E-3</c:v>
                      </c:pt>
                      <c:pt idx="657">
                        <c:v>5.5700000000000202E-3</c:v>
                      </c:pt>
                      <c:pt idx="658">
                        <c:v>5.5800000000000198E-3</c:v>
                      </c:pt>
                      <c:pt idx="659">
                        <c:v>5.5900000000000203E-3</c:v>
                      </c:pt>
                      <c:pt idx="660">
                        <c:v>5.6000000000000199E-3</c:v>
                      </c:pt>
                      <c:pt idx="661">
                        <c:v>5.6100000000000204E-3</c:v>
                      </c:pt>
                      <c:pt idx="662">
                        <c:v>5.6200000000000199E-3</c:v>
                      </c:pt>
                      <c:pt idx="663">
                        <c:v>5.6300000000000204E-3</c:v>
                      </c:pt>
                      <c:pt idx="664">
                        <c:v>5.64000000000002E-3</c:v>
                      </c:pt>
                      <c:pt idx="665">
                        <c:v>5.6500000000000196E-3</c:v>
                      </c:pt>
                      <c:pt idx="666">
                        <c:v>5.66000000000002E-3</c:v>
                      </c:pt>
                      <c:pt idx="667">
                        <c:v>5.6700000000000196E-3</c:v>
                      </c:pt>
                      <c:pt idx="668">
                        <c:v>5.6800000000000201E-3</c:v>
                      </c:pt>
                      <c:pt idx="669">
                        <c:v>5.6900000000000197E-3</c:v>
                      </c:pt>
                      <c:pt idx="670">
                        <c:v>5.7000000000000202E-3</c:v>
                      </c:pt>
                      <c:pt idx="671">
                        <c:v>5.7100000000000197E-3</c:v>
                      </c:pt>
                      <c:pt idx="672">
                        <c:v>5.7200000000000202E-3</c:v>
                      </c:pt>
                      <c:pt idx="673">
                        <c:v>5.7300000000000198E-3</c:v>
                      </c:pt>
                      <c:pt idx="674">
                        <c:v>5.7400000000000203E-3</c:v>
                      </c:pt>
                      <c:pt idx="675">
                        <c:v>5.7500000000000199E-3</c:v>
                      </c:pt>
                      <c:pt idx="676">
                        <c:v>5.7600000000000203E-3</c:v>
                      </c:pt>
                      <c:pt idx="677">
                        <c:v>5.7700000000000199E-3</c:v>
                      </c:pt>
                      <c:pt idx="678">
                        <c:v>5.7800000000000204E-3</c:v>
                      </c:pt>
                      <c:pt idx="679">
                        <c:v>5.79000000000002E-3</c:v>
                      </c:pt>
                      <c:pt idx="680">
                        <c:v>5.8000000000000204E-3</c:v>
                      </c:pt>
                      <c:pt idx="681">
                        <c:v>5.81000000000002E-3</c:v>
                      </c:pt>
                      <c:pt idx="682">
                        <c:v>5.8200000000000196E-3</c:v>
                      </c:pt>
                      <c:pt idx="683">
                        <c:v>5.8300000000000201E-3</c:v>
                      </c:pt>
                      <c:pt idx="684">
                        <c:v>5.8400000000000197E-3</c:v>
                      </c:pt>
                      <c:pt idx="685">
                        <c:v>5.8500000000000201E-3</c:v>
                      </c:pt>
                      <c:pt idx="686">
                        <c:v>5.8600000000000197E-3</c:v>
                      </c:pt>
                      <c:pt idx="687">
                        <c:v>5.8700000000000202E-3</c:v>
                      </c:pt>
                      <c:pt idx="688">
                        <c:v>5.8800000000000198E-3</c:v>
                      </c:pt>
                      <c:pt idx="689">
                        <c:v>5.8900000000000202E-3</c:v>
                      </c:pt>
                      <c:pt idx="690">
                        <c:v>5.9000000000000198E-3</c:v>
                      </c:pt>
                      <c:pt idx="691">
                        <c:v>5.9100000000000203E-3</c:v>
                      </c:pt>
                      <c:pt idx="692">
                        <c:v>5.9200000000000199E-3</c:v>
                      </c:pt>
                      <c:pt idx="693">
                        <c:v>5.9300000000000203E-3</c:v>
                      </c:pt>
                      <c:pt idx="694">
                        <c:v>5.9400000000000199E-3</c:v>
                      </c:pt>
                      <c:pt idx="695">
                        <c:v>5.9500000000000204E-3</c:v>
                      </c:pt>
                      <c:pt idx="696">
                        <c:v>5.96000000000002E-3</c:v>
                      </c:pt>
                      <c:pt idx="697">
                        <c:v>5.9700000000000204E-3</c:v>
                      </c:pt>
                      <c:pt idx="698">
                        <c:v>5.98000000000002E-3</c:v>
                      </c:pt>
                      <c:pt idx="699">
                        <c:v>5.9900000000000196E-3</c:v>
                      </c:pt>
                      <c:pt idx="700">
                        <c:v>6.0000000000000201E-3</c:v>
                      </c:pt>
                      <c:pt idx="701">
                        <c:v>6.0100000000000197E-3</c:v>
                      </c:pt>
                      <c:pt idx="702">
                        <c:v>6.0200000000000201E-3</c:v>
                      </c:pt>
                      <c:pt idx="703">
                        <c:v>6.0300000000000197E-3</c:v>
                      </c:pt>
                      <c:pt idx="704">
                        <c:v>6.0400000000000202E-3</c:v>
                      </c:pt>
                      <c:pt idx="705">
                        <c:v>6.0500000000000198E-3</c:v>
                      </c:pt>
                      <c:pt idx="706">
                        <c:v>6.0600000000000202E-3</c:v>
                      </c:pt>
                      <c:pt idx="707">
                        <c:v>6.0700000000000198E-3</c:v>
                      </c:pt>
                      <c:pt idx="708">
                        <c:v>6.0800000000000203E-3</c:v>
                      </c:pt>
                      <c:pt idx="709">
                        <c:v>6.0900000000000199E-3</c:v>
                      </c:pt>
                      <c:pt idx="710">
                        <c:v>6.1000000000000203E-3</c:v>
                      </c:pt>
                      <c:pt idx="711">
                        <c:v>6.1100000000000199E-3</c:v>
                      </c:pt>
                      <c:pt idx="712">
                        <c:v>6.1200000000000204E-3</c:v>
                      </c:pt>
                      <c:pt idx="713">
                        <c:v>6.13000000000002E-3</c:v>
                      </c:pt>
                      <c:pt idx="714">
                        <c:v>6.1400000000000196E-3</c:v>
                      </c:pt>
                      <c:pt idx="715">
                        <c:v>6.15000000000002E-3</c:v>
                      </c:pt>
                      <c:pt idx="716">
                        <c:v>6.1600000000000196E-3</c:v>
                      </c:pt>
                      <c:pt idx="717">
                        <c:v>6.1700000000000201E-3</c:v>
                      </c:pt>
                      <c:pt idx="718">
                        <c:v>6.1800000000000197E-3</c:v>
                      </c:pt>
                      <c:pt idx="719">
                        <c:v>6.1900000000000201E-3</c:v>
                      </c:pt>
                      <c:pt idx="720">
                        <c:v>6.2000000000000197E-3</c:v>
                      </c:pt>
                      <c:pt idx="721">
                        <c:v>6.2100000000000202E-3</c:v>
                      </c:pt>
                      <c:pt idx="722">
                        <c:v>6.2200000000000198E-3</c:v>
                      </c:pt>
                      <c:pt idx="723">
                        <c:v>6.2300000000000202E-3</c:v>
                      </c:pt>
                      <c:pt idx="724">
                        <c:v>6.2400000000000198E-3</c:v>
                      </c:pt>
                      <c:pt idx="725">
                        <c:v>6.2500000000000203E-3</c:v>
                      </c:pt>
                      <c:pt idx="726">
                        <c:v>6.2600000000000199E-3</c:v>
                      </c:pt>
                      <c:pt idx="727">
                        <c:v>6.2700000000000203E-3</c:v>
                      </c:pt>
                      <c:pt idx="728">
                        <c:v>6.2800000000000199E-3</c:v>
                      </c:pt>
                      <c:pt idx="729">
                        <c:v>6.2900000000000204E-3</c:v>
                      </c:pt>
                      <c:pt idx="730">
                        <c:v>6.30000000000002E-3</c:v>
                      </c:pt>
                      <c:pt idx="731">
                        <c:v>6.3100000000000196E-3</c:v>
                      </c:pt>
                      <c:pt idx="732">
                        <c:v>6.32000000000002E-3</c:v>
                      </c:pt>
                      <c:pt idx="733">
                        <c:v>6.3300000000000196E-3</c:v>
                      </c:pt>
                      <c:pt idx="734">
                        <c:v>6.3400000000000201E-3</c:v>
                      </c:pt>
                      <c:pt idx="735">
                        <c:v>6.3500000000000197E-3</c:v>
                      </c:pt>
                      <c:pt idx="736">
                        <c:v>6.3600000000000202E-3</c:v>
                      </c:pt>
                      <c:pt idx="737">
                        <c:v>6.3700000000000197E-3</c:v>
                      </c:pt>
                      <c:pt idx="738">
                        <c:v>6.3800000000000202E-3</c:v>
                      </c:pt>
                      <c:pt idx="739">
                        <c:v>6.3900000000000198E-3</c:v>
                      </c:pt>
                      <c:pt idx="740">
                        <c:v>6.4000000000000203E-3</c:v>
                      </c:pt>
                      <c:pt idx="741">
                        <c:v>6.4100000000000198E-3</c:v>
                      </c:pt>
                      <c:pt idx="742">
                        <c:v>6.4200000000000203E-3</c:v>
                      </c:pt>
                      <c:pt idx="743">
                        <c:v>6.4300000000000199E-3</c:v>
                      </c:pt>
                      <c:pt idx="744">
                        <c:v>6.4400000000000204E-3</c:v>
                      </c:pt>
                      <c:pt idx="745">
                        <c:v>6.45000000000002E-3</c:v>
                      </c:pt>
                      <c:pt idx="746">
                        <c:v>6.4600000000000204E-3</c:v>
                      </c:pt>
                      <c:pt idx="747">
                        <c:v>6.47000000000002E-3</c:v>
                      </c:pt>
                      <c:pt idx="748">
                        <c:v>6.4800000000000196E-3</c:v>
                      </c:pt>
                      <c:pt idx="749">
                        <c:v>6.4900000000000201E-3</c:v>
                      </c:pt>
                      <c:pt idx="750">
                        <c:v>6.5000000000000197E-3</c:v>
                      </c:pt>
                      <c:pt idx="751">
                        <c:v>6.5100000000000201E-3</c:v>
                      </c:pt>
                      <c:pt idx="752">
                        <c:v>6.5200000000000197E-3</c:v>
                      </c:pt>
                      <c:pt idx="753">
                        <c:v>6.5300000000000202E-3</c:v>
                      </c:pt>
                      <c:pt idx="754">
                        <c:v>6.5400000000000198E-3</c:v>
                      </c:pt>
                      <c:pt idx="755">
                        <c:v>6.5500000000000202E-3</c:v>
                      </c:pt>
                      <c:pt idx="756">
                        <c:v>6.5600000000000198E-3</c:v>
                      </c:pt>
                      <c:pt idx="757">
                        <c:v>6.5700000000000203E-3</c:v>
                      </c:pt>
                      <c:pt idx="758">
                        <c:v>6.5800000000000199E-3</c:v>
                      </c:pt>
                      <c:pt idx="759">
                        <c:v>6.5900000000000203E-3</c:v>
                      </c:pt>
                      <c:pt idx="760">
                        <c:v>6.6000000000000199E-3</c:v>
                      </c:pt>
                      <c:pt idx="761">
                        <c:v>6.6100000000000204E-3</c:v>
                      </c:pt>
                      <c:pt idx="762">
                        <c:v>6.62000000000002E-3</c:v>
                      </c:pt>
                      <c:pt idx="763">
                        <c:v>6.6300000000000204E-3</c:v>
                      </c:pt>
                      <c:pt idx="764">
                        <c:v>6.64000000000002E-3</c:v>
                      </c:pt>
                      <c:pt idx="765">
                        <c:v>6.6500000000000196E-3</c:v>
                      </c:pt>
                      <c:pt idx="766">
                        <c:v>6.6600000000000201E-3</c:v>
                      </c:pt>
                      <c:pt idx="767">
                        <c:v>6.6700000000000197E-3</c:v>
                      </c:pt>
                      <c:pt idx="768">
                        <c:v>6.6800000000000201E-3</c:v>
                      </c:pt>
                      <c:pt idx="769">
                        <c:v>6.6900000000000197E-3</c:v>
                      </c:pt>
                      <c:pt idx="770">
                        <c:v>6.7000000000000202E-3</c:v>
                      </c:pt>
                      <c:pt idx="771">
                        <c:v>6.7100000000000198E-3</c:v>
                      </c:pt>
                      <c:pt idx="772">
                        <c:v>6.7200000000000202E-3</c:v>
                      </c:pt>
                      <c:pt idx="773">
                        <c:v>6.7300000000000198E-3</c:v>
                      </c:pt>
                      <c:pt idx="774">
                        <c:v>6.7400000000000203E-3</c:v>
                      </c:pt>
                      <c:pt idx="775">
                        <c:v>6.7500000000000199E-3</c:v>
                      </c:pt>
                      <c:pt idx="776">
                        <c:v>6.7600000000000203E-3</c:v>
                      </c:pt>
                      <c:pt idx="777">
                        <c:v>6.7700000000000199E-3</c:v>
                      </c:pt>
                      <c:pt idx="778">
                        <c:v>6.7800000000000204E-3</c:v>
                      </c:pt>
                      <c:pt idx="779">
                        <c:v>6.79000000000002E-3</c:v>
                      </c:pt>
                      <c:pt idx="780">
                        <c:v>6.8000000000000196E-3</c:v>
                      </c:pt>
                      <c:pt idx="781">
                        <c:v>6.81000000000002E-3</c:v>
                      </c:pt>
                      <c:pt idx="782">
                        <c:v>6.8200000000000196E-3</c:v>
                      </c:pt>
                      <c:pt idx="783">
                        <c:v>6.8300000000000201E-3</c:v>
                      </c:pt>
                      <c:pt idx="784">
                        <c:v>6.8400000000000197E-3</c:v>
                      </c:pt>
                      <c:pt idx="785">
                        <c:v>6.8500000000000201E-3</c:v>
                      </c:pt>
                      <c:pt idx="786">
                        <c:v>6.8600000000000197E-3</c:v>
                      </c:pt>
                      <c:pt idx="787">
                        <c:v>6.8700000000000202E-3</c:v>
                      </c:pt>
                      <c:pt idx="788">
                        <c:v>6.8800000000000198E-3</c:v>
                      </c:pt>
                      <c:pt idx="789">
                        <c:v>6.8900000000000202E-3</c:v>
                      </c:pt>
                      <c:pt idx="790">
                        <c:v>6.9000000000000198E-3</c:v>
                      </c:pt>
                      <c:pt idx="791">
                        <c:v>6.9100000000000203E-3</c:v>
                      </c:pt>
                      <c:pt idx="792">
                        <c:v>6.9200000000000199E-3</c:v>
                      </c:pt>
                      <c:pt idx="793">
                        <c:v>6.9300000000000203E-3</c:v>
                      </c:pt>
                      <c:pt idx="794">
                        <c:v>6.9400000000000199E-3</c:v>
                      </c:pt>
                      <c:pt idx="795">
                        <c:v>6.9500000000000204E-3</c:v>
                      </c:pt>
                      <c:pt idx="796">
                        <c:v>6.96000000000002E-3</c:v>
                      </c:pt>
                      <c:pt idx="797">
                        <c:v>6.9700000000000196E-3</c:v>
                      </c:pt>
                      <c:pt idx="798">
                        <c:v>6.98000000000002E-3</c:v>
                      </c:pt>
                      <c:pt idx="799">
                        <c:v>6.9900000000000196E-3</c:v>
                      </c:pt>
                      <c:pt idx="800">
                        <c:v>7.0000000000000201E-3</c:v>
                      </c:pt>
                      <c:pt idx="801">
                        <c:v>7.0100000000000197E-3</c:v>
                      </c:pt>
                      <c:pt idx="802">
                        <c:v>7.0200000000000201E-3</c:v>
                      </c:pt>
                      <c:pt idx="803">
                        <c:v>7.0300000000000197E-3</c:v>
                      </c:pt>
                      <c:pt idx="804">
                        <c:v>7.0400000000000202E-3</c:v>
                      </c:pt>
                      <c:pt idx="805">
                        <c:v>7.0500000000000198E-3</c:v>
                      </c:pt>
                      <c:pt idx="806">
                        <c:v>7.0600000000000203E-3</c:v>
                      </c:pt>
                      <c:pt idx="807">
                        <c:v>7.0700000000000198E-3</c:v>
                      </c:pt>
                      <c:pt idx="808">
                        <c:v>7.0800000000000203E-3</c:v>
                      </c:pt>
                      <c:pt idx="809">
                        <c:v>7.0900000000000199E-3</c:v>
                      </c:pt>
                      <c:pt idx="810">
                        <c:v>7.1000000000000204E-3</c:v>
                      </c:pt>
                      <c:pt idx="811">
                        <c:v>7.1100000000000199E-3</c:v>
                      </c:pt>
                      <c:pt idx="812">
                        <c:v>7.1200000000000204E-3</c:v>
                      </c:pt>
                      <c:pt idx="813">
                        <c:v>7.13000000000002E-3</c:v>
                      </c:pt>
                      <c:pt idx="814">
                        <c:v>7.1400000000000196E-3</c:v>
                      </c:pt>
                      <c:pt idx="815">
                        <c:v>7.1500000000000201E-3</c:v>
                      </c:pt>
                      <c:pt idx="816">
                        <c:v>7.1600000000000196E-3</c:v>
                      </c:pt>
                      <c:pt idx="817">
                        <c:v>7.1700000000000201E-3</c:v>
                      </c:pt>
                      <c:pt idx="818">
                        <c:v>7.1800000000000197E-3</c:v>
                      </c:pt>
                      <c:pt idx="819">
                        <c:v>7.1900000000000202E-3</c:v>
                      </c:pt>
                      <c:pt idx="820">
                        <c:v>7.2000000000000198E-3</c:v>
                      </c:pt>
                      <c:pt idx="821">
                        <c:v>7.2100000000000202E-3</c:v>
                      </c:pt>
                      <c:pt idx="822">
                        <c:v>7.2200000000000198E-3</c:v>
                      </c:pt>
                      <c:pt idx="823">
                        <c:v>7.2300000000000203E-3</c:v>
                      </c:pt>
                      <c:pt idx="824">
                        <c:v>7.2400000000000199E-3</c:v>
                      </c:pt>
                      <c:pt idx="825">
                        <c:v>7.2500000000000203E-3</c:v>
                      </c:pt>
                      <c:pt idx="826">
                        <c:v>7.2600000000000199E-3</c:v>
                      </c:pt>
                      <c:pt idx="827">
                        <c:v>7.2700000000000204E-3</c:v>
                      </c:pt>
                      <c:pt idx="828">
                        <c:v>7.28000000000002E-3</c:v>
                      </c:pt>
                      <c:pt idx="829">
                        <c:v>7.2900000000000204E-3</c:v>
                      </c:pt>
                      <c:pt idx="830">
                        <c:v>7.30000000000002E-3</c:v>
                      </c:pt>
                      <c:pt idx="831">
                        <c:v>7.3100000000000196E-3</c:v>
                      </c:pt>
                      <c:pt idx="832">
                        <c:v>7.3200000000000201E-3</c:v>
                      </c:pt>
                      <c:pt idx="833">
                        <c:v>7.3300000000000197E-3</c:v>
                      </c:pt>
                      <c:pt idx="834">
                        <c:v>7.3400000000000201E-3</c:v>
                      </c:pt>
                      <c:pt idx="835">
                        <c:v>7.3500000000000197E-3</c:v>
                      </c:pt>
                      <c:pt idx="836">
                        <c:v>7.3600000000000202E-3</c:v>
                      </c:pt>
                      <c:pt idx="837">
                        <c:v>7.3700000000000198E-3</c:v>
                      </c:pt>
                      <c:pt idx="838">
                        <c:v>7.3800000000000202E-3</c:v>
                      </c:pt>
                      <c:pt idx="839">
                        <c:v>7.3900000000000198E-3</c:v>
                      </c:pt>
                      <c:pt idx="840">
                        <c:v>7.4000000000000203E-3</c:v>
                      </c:pt>
                      <c:pt idx="841">
                        <c:v>7.4100000000000199E-3</c:v>
                      </c:pt>
                      <c:pt idx="842">
                        <c:v>7.4200000000000203E-3</c:v>
                      </c:pt>
                      <c:pt idx="843">
                        <c:v>7.4300000000000199E-3</c:v>
                      </c:pt>
                      <c:pt idx="844">
                        <c:v>7.4400000000000204E-3</c:v>
                      </c:pt>
                      <c:pt idx="845">
                        <c:v>7.45000000000002E-3</c:v>
                      </c:pt>
                      <c:pt idx="846">
                        <c:v>7.4600000000000204E-3</c:v>
                      </c:pt>
                      <c:pt idx="847">
                        <c:v>7.47000000000002E-3</c:v>
                      </c:pt>
                      <c:pt idx="848">
                        <c:v>7.4800000000000196E-3</c:v>
                      </c:pt>
                      <c:pt idx="849">
                        <c:v>7.4900000000000201E-3</c:v>
                      </c:pt>
                      <c:pt idx="850">
                        <c:v>7.5000000000000197E-3</c:v>
                      </c:pt>
                      <c:pt idx="851">
                        <c:v>7.5100000000000201E-3</c:v>
                      </c:pt>
                      <c:pt idx="852">
                        <c:v>7.5200000000000197E-3</c:v>
                      </c:pt>
                      <c:pt idx="853">
                        <c:v>7.5300000000000202E-3</c:v>
                      </c:pt>
                      <c:pt idx="854">
                        <c:v>7.5400000000000198E-3</c:v>
                      </c:pt>
                      <c:pt idx="855">
                        <c:v>7.5500000000000202E-3</c:v>
                      </c:pt>
                      <c:pt idx="856">
                        <c:v>7.5600000000000198E-3</c:v>
                      </c:pt>
                      <c:pt idx="857">
                        <c:v>7.5700000000000203E-3</c:v>
                      </c:pt>
                      <c:pt idx="858">
                        <c:v>7.5800000000000199E-3</c:v>
                      </c:pt>
                      <c:pt idx="859">
                        <c:v>7.5900000000000203E-3</c:v>
                      </c:pt>
                      <c:pt idx="860">
                        <c:v>7.6000000000000199E-3</c:v>
                      </c:pt>
                      <c:pt idx="861">
                        <c:v>7.6100000000000204E-3</c:v>
                      </c:pt>
                      <c:pt idx="862">
                        <c:v>7.62000000000002E-3</c:v>
                      </c:pt>
                      <c:pt idx="863">
                        <c:v>7.6300000000000196E-3</c:v>
                      </c:pt>
                      <c:pt idx="864">
                        <c:v>7.64000000000002E-3</c:v>
                      </c:pt>
                      <c:pt idx="865">
                        <c:v>7.6500000000000196E-3</c:v>
                      </c:pt>
                      <c:pt idx="866">
                        <c:v>7.6600000000000201E-3</c:v>
                      </c:pt>
                      <c:pt idx="867">
                        <c:v>7.6700000000000197E-3</c:v>
                      </c:pt>
                      <c:pt idx="868">
                        <c:v>7.6800000000000201E-3</c:v>
                      </c:pt>
                      <c:pt idx="869">
                        <c:v>7.6900000000000197E-3</c:v>
                      </c:pt>
                      <c:pt idx="870">
                        <c:v>7.7000000000000202E-3</c:v>
                      </c:pt>
                      <c:pt idx="871">
                        <c:v>7.7100000000000198E-3</c:v>
                      </c:pt>
                      <c:pt idx="872">
                        <c:v>7.7200000000000202E-3</c:v>
                      </c:pt>
                      <c:pt idx="873">
                        <c:v>7.7300000000000198E-3</c:v>
                      </c:pt>
                      <c:pt idx="874">
                        <c:v>7.7400000000000203E-3</c:v>
                      </c:pt>
                      <c:pt idx="875">
                        <c:v>7.7500000000000199E-3</c:v>
                      </c:pt>
                      <c:pt idx="876">
                        <c:v>7.7600000000000204E-3</c:v>
                      </c:pt>
                      <c:pt idx="877">
                        <c:v>7.7700000000000199E-3</c:v>
                      </c:pt>
                      <c:pt idx="878">
                        <c:v>7.7800000000000204E-3</c:v>
                      </c:pt>
                      <c:pt idx="879">
                        <c:v>7.79000000000002E-3</c:v>
                      </c:pt>
                      <c:pt idx="880">
                        <c:v>7.8000000000000196E-3</c:v>
                      </c:pt>
                      <c:pt idx="881">
                        <c:v>7.8100000000000201E-3</c:v>
                      </c:pt>
                      <c:pt idx="882">
                        <c:v>7.8200000000000196E-3</c:v>
                      </c:pt>
                      <c:pt idx="883">
                        <c:v>7.8300000000000192E-3</c:v>
                      </c:pt>
                      <c:pt idx="884">
                        <c:v>7.8400000000000206E-3</c:v>
                      </c:pt>
                      <c:pt idx="885">
                        <c:v>7.8500000000000202E-3</c:v>
                      </c:pt>
                      <c:pt idx="886">
                        <c:v>7.8600000000000197E-3</c:v>
                      </c:pt>
                      <c:pt idx="887">
                        <c:v>7.8700000000000193E-3</c:v>
                      </c:pt>
                      <c:pt idx="888">
                        <c:v>7.8800000000000207E-3</c:v>
                      </c:pt>
                      <c:pt idx="889">
                        <c:v>7.8900000000000203E-3</c:v>
                      </c:pt>
                      <c:pt idx="890">
                        <c:v>7.9000000000000199E-3</c:v>
                      </c:pt>
                      <c:pt idx="891">
                        <c:v>7.9100000000000194E-3</c:v>
                      </c:pt>
                      <c:pt idx="892">
                        <c:v>7.9200000000000208E-3</c:v>
                      </c:pt>
                      <c:pt idx="893">
                        <c:v>7.9300000000000204E-3</c:v>
                      </c:pt>
                      <c:pt idx="894">
                        <c:v>7.94000000000002E-3</c:v>
                      </c:pt>
                      <c:pt idx="895">
                        <c:v>7.9500000000000196E-3</c:v>
                      </c:pt>
                      <c:pt idx="896">
                        <c:v>7.9600000000000191E-3</c:v>
                      </c:pt>
                      <c:pt idx="897">
                        <c:v>7.9700000000000205E-3</c:v>
                      </c:pt>
                      <c:pt idx="898">
                        <c:v>7.9800000000000201E-3</c:v>
                      </c:pt>
                      <c:pt idx="899">
                        <c:v>7.9900000000000197E-3</c:v>
                      </c:pt>
                      <c:pt idx="900">
                        <c:v>8.0000000000000192E-3</c:v>
                      </c:pt>
                      <c:pt idx="901">
                        <c:v>8.0100000000000206E-3</c:v>
                      </c:pt>
                      <c:pt idx="902">
                        <c:v>8.0200000000000202E-3</c:v>
                      </c:pt>
                      <c:pt idx="903">
                        <c:v>8.0300000000000198E-3</c:v>
                      </c:pt>
                      <c:pt idx="904">
                        <c:v>8.0400000000000194E-3</c:v>
                      </c:pt>
                      <c:pt idx="905">
                        <c:v>8.0500000000000207E-3</c:v>
                      </c:pt>
                      <c:pt idx="906">
                        <c:v>8.0600000000000203E-3</c:v>
                      </c:pt>
                      <c:pt idx="907">
                        <c:v>8.0700000000000199E-3</c:v>
                      </c:pt>
                      <c:pt idx="908">
                        <c:v>8.0800000000000195E-3</c:v>
                      </c:pt>
                      <c:pt idx="909">
                        <c:v>8.0900000000000208E-3</c:v>
                      </c:pt>
                      <c:pt idx="910">
                        <c:v>8.1000000000000204E-3</c:v>
                      </c:pt>
                      <c:pt idx="911">
                        <c:v>8.11000000000002E-3</c:v>
                      </c:pt>
                      <c:pt idx="912">
                        <c:v>8.1200000000000196E-3</c:v>
                      </c:pt>
                      <c:pt idx="913">
                        <c:v>8.1300000000000192E-3</c:v>
                      </c:pt>
                      <c:pt idx="914">
                        <c:v>8.1400000000000205E-3</c:v>
                      </c:pt>
                      <c:pt idx="915">
                        <c:v>8.1500000000000201E-3</c:v>
                      </c:pt>
                      <c:pt idx="916">
                        <c:v>8.1600000000000197E-3</c:v>
                      </c:pt>
                      <c:pt idx="917">
                        <c:v>8.1700000000000193E-3</c:v>
                      </c:pt>
                      <c:pt idx="918">
                        <c:v>8.1800000000000206E-3</c:v>
                      </c:pt>
                      <c:pt idx="919">
                        <c:v>8.1900000000000202E-3</c:v>
                      </c:pt>
                      <c:pt idx="920">
                        <c:v>8.2000000000000198E-3</c:v>
                      </c:pt>
                      <c:pt idx="921">
                        <c:v>8.2100000000000194E-3</c:v>
                      </c:pt>
                      <c:pt idx="922">
                        <c:v>8.2200000000000207E-3</c:v>
                      </c:pt>
                      <c:pt idx="923">
                        <c:v>8.2300000000000203E-3</c:v>
                      </c:pt>
                      <c:pt idx="924">
                        <c:v>8.2400000000000199E-3</c:v>
                      </c:pt>
                      <c:pt idx="925">
                        <c:v>8.2500000000000195E-3</c:v>
                      </c:pt>
                      <c:pt idx="926">
                        <c:v>8.2600000000000295E-3</c:v>
                      </c:pt>
                      <c:pt idx="927">
                        <c:v>8.2700000000000204E-3</c:v>
                      </c:pt>
                      <c:pt idx="928">
                        <c:v>8.28000000000002E-3</c:v>
                      </c:pt>
                      <c:pt idx="929">
                        <c:v>8.2900000000000196E-3</c:v>
                      </c:pt>
                      <c:pt idx="930">
                        <c:v>8.3000000000000192E-3</c:v>
                      </c:pt>
                      <c:pt idx="931">
                        <c:v>8.3100000000000205E-3</c:v>
                      </c:pt>
                      <c:pt idx="932">
                        <c:v>8.3200000000000201E-3</c:v>
                      </c:pt>
                      <c:pt idx="933">
                        <c:v>8.3300000000000197E-3</c:v>
                      </c:pt>
                      <c:pt idx="934">
                        <c:v>8.3400000000000297E-3</c:v>
                      </c:pt>
                      <c:pt idx="935">
                        <c:v>8.3500000000000206E-3</c:v>
                      </c:pt>
                      <c:pt idx="936">
                        <c:v>8.3600000000000202E-3</c:v>
                      </c:pt>
                      <c:pt idx="937">
                        <c:v>8.3700000000000198E-3</c:v>
                      </c:pt>
                      <c:pt idx="938">
                        <c:v>8.3800000000000194E-3</c:v>
                      </c:pt>
                      <c:pt idx="939">
                        <c:v>8.3900000000000294E-3</c:v>
                      </c:pt>
                      <c:pt idx="940">
                        <c:v>8.4000000000000203E-3</c:v>
                      </c:pt>
                      <c:pt idx="941">
                        <c:v>8.4100000000000199E-3</c:v>
                      </c:pt>
                      <c:pt idx="942">
                        <c:v>8.4200000000000299E-3</c:v>
                      </c:pt>
                      <c:pt idx="943">
                        <c:v>8.4300000000000295E-3</c:v>
                      </c:pt>
                      <c:pt idx="944">
                        <c:v>8.4400000000000204E-3</c:v>
                      </c:pt>
                      <c:pt idx="945">
                        <c:v>8.45000000000002E-3</c:v>
                      </c:pt>
                      <c:pt idx="946">
                        <c:v>8.4600000000000196E-3</c:v>
                      </c:pt>
                      <c:pt idx="947">
                        <c:v>8.4700000000000296E-3</c:v>
                      </c:pt>
                      <c:pt idx="948">
                        <c:v>8.4800000000000205E-3</c:v>
                      </c:pt>
                      <c:pt idx="949">
                        <c:v>8.4900000000000201E-3</c:v>
                      </c:pt>
                      <c:pt idx="950">
                        <c:v>8.5000000000000301E-3</c:v>
                      </c:pt>
                      <c:pt idx="951">
                        <c:v>8.5100000000000297E-3</c:v>
                      </c:pt>
                      <c:pt idx="952">
                        <c:v>8.5200000000000206E-3</c:v>
                      </c:pt>
                      <c:pt idx="953">
                        <c:v>8.5300000000000202E-3</c:v>
                      </c:pt>
                      <c:pt idx="954">
                        <c:v>8.5400000000000198E-3</c:v>
                      </c:pt>
                      <c:pt idx="955">
                        <c:v>8.5500000000000298E-3</c:v>
                      </c:pt>
                      <c:pt idx="956">
                        <c:v>8.5600000000000294E-3</c:v>
                      </c:pt>
                      <c:pt idx="957">
                        <c:v>8.5700000000000203E-3</c:v>
                      </c:pt>
                      <c:pt idx="958">
                        <c:v>8.5800000000000303E-3</c:v>
                      </c:pt>
                      <c:pt idx="959">
                        <c:v>8.5900000000000299E-3</c:v>
                      </c:pt>
                      <c:pt idx="960">
                        <c:v>8.6000000000000295E-3</c:v>
                      </c:pt>
                      <c:pt idx="961">
                        <c:v>8.6100000000000204E-3</c:v>
                      </c:pt>
                      <c:pt idx="962">
                        <c:v>8.62000000000002E-3</c:v>
                      </c:pt>
                      <c:pt idx="963">
                        <c:v>8.63000000000003E-3</c:v>
                      </c:pt>
                      <c:pt idx="964">
                        <c:v>8.6400000000000296E-3</c:v>
                      </c:pt>
                      <c:pt idx="965">
                        <c:v>8.6500000000000205E-3</c:v>
                      </c:pt>
                      <c:pt idx="966">
                        <c:v>8.6600000000000305E-3</c:v>
                      </c:pt>
                      <c:pt idx="967">
                        <c:v>8.6700000000000301E-3</c:v>
                      </c:pt>
                      <c:pt idx="968">
                        <c:v>8.6800000000000297E-3</c:v>
                      </c:pt>
                      <c:pt idx="969">
                        <c:v>8.6900000000000206E-3</c:v>
                      </c:pt>
                      <c:pt idx="970">
                        <c:v>8.7000000000000202E-3</c:v>
                      </c:pt>
                      <c:pt idx="971">
                        <c:v>8.7100000000000302E-3</c:v>
                      </c:pt>
                      <c:pt idx="972">
                        <c:v>8.7200000000000298E-3</c:v>
                      </c:pt>
                      <c:pt idx="973">
                        <c:v>8.7300000000000294E-3</c:v>
                      </c:pt>
                      <c:pt idx="974">
                        <c:v>8.7400000000000307E-3</c:v>
                      </c:pt>
                      <c:pt idx="975">
                        <c:v>8.7500000000000303E-3</c:v>
                      </c:pt>
                      <c:pt idx="976">
                        <c:v>8.7600000000000299E-3</c:v>
                      </c:pt>
                      <c:pt idx="977">
                        <c:v>8.7700000000000295E-3</c:v>
                      </c:pt>
                      <c:pt idx="978">
                        <c:v>8.7800000000000204E-3</c:v>
                      </c:pt>
                      <c:pt idx="979">
                        <c:v>8.7900000000000304E-3</c:v>
                      </c:pt>
                      <c:pt idx="980">
                        <c:v>8.80000000000003E-3</c:v>
                      </c:pt>
                      <c:pt idx="981">
                        <c:v>8.8100000000000296E-3</c:v>
                      </c:pt>
                      <c:pt idx="982">
                        <c:v>8.8200000000000292E-3</c:v>
                      </c:pt>
                      <c:pt idx="983">
                        <c:v>8.8300000000000305E-3</c:v>
                      </c:pt>
                      <c:pt idx="984">
                        <c:v>8.8400000000000301E-3</c:v>
                      </c:pt>
                      <c:pt idx="985">
                        <c:v>8.8500000000000297E-3</c:v>
                      </c:pt>
                      <c:pt idx="986">
                        <c:v>8.8600000000000206E-3</c:v>
                      </c:pt>
                      <c:pt idx="987">
                        <c:v>8.8700000000000306E-3</c:v>
                      </c:pt>
                      <c:pt idx="988">
                        <c:v>8.8800000000000302E-3</c:v>
                      </c:pt>
                      <c:pt idx="989">
                        <c:v>8.8900000000000298E-3</c:v>
                      </c:pt>
                      <c:pt idx="990">
                        <c:v>8.9000000000000294E-3</c:v>
                      </c:pt>
                      <c:pt idx="991">
                        <c:v>8.9100000000000307E-3</c:v>
                      </c:pt>
                      <c:pt idx="992">
                        <c:v>8.9200000000000303E-3</c:v>
                      </c:pt>
                      <c:pt idx="993">
                        <c:v>8.9300000000000299E-3</c:v>
                      </c:pt>
                      <c:pt idx="994">
                        <c:v>8.9400000000000295E-3</c:v>
                      </c:pt>
                      <c:pt idx="995">
                        <c:v>8.9500000000000308E-3</c:v>
                      </c:pt>
                      <c:pt idx="996">
                        <c:v>8.9600000000000304E-3</c:v>
                      </c:pt>
                      <c:pt idx="997">
                        <c:v>8.97000000000003E-3</c:v>
                      </c:pt>
                      <c:pt idx="998">
                        <c:v>8.9800000000000296E-3</c:v>
                      </c:pt>
                      <c:pt idx="999">
                        <c:v>8.9900000000000292E-3</c:v>
                      </c:pt>
                      <c:pt idx="1000">
                        <c:v>8.9999999999999993E-3</c:v>
                      </c:pt>
                      <c:pt idx="1001">
                        <c:v>9.0100000000000006E-3</c:v>
                      </c:pt>
                      <c:pt idx="1002">
                        <c:v>9.0200000000000002E-3</c:v>
                      </c:pt>
                      <c:pt idx="1003">
                        <c:v>9.0299999999999998E-3</c:v>
                      </c:pt>
                      <c:pt idx="1004">
                        <c:v>9.0399999999999994E-3</c:v>
                      </c:pt>
                      <c:pt idx="1005">
                        <c:v>9.0500000000000008E-3</c:v>
                      </c:pt>
                      <c:pt idx="1006">
                        <c:v>9.0600000000000003E-3</c:v>
                      </c:pt>
                      <c:pt idx="1007">
                        <c:v>9.0699999999999999E-3</c:v>
                      </c:pt>
                      <c:pt idx="1008">
                        <c:v>9.0799999999999995E-3</c:v>
                      </c:pt>
                      <c:pt idx="1009">
                        <c:v>9.0900000000000009E-3</c:v>
                      </c:pt>
                      <c:pt idx="1010">
                        <c:v>9.1000000000000004E-3</c:v>
                      </c:pt>
                      <c:pt idx="1011">
                        <c:v>9.11E-3</c:v>
                      </c:pt>
                      <c:pt idx="1012">
                        <c:v>9.1199999999999996E-3</c:v>
                      </c:pt>
                      <c:pt idx="1013">
                        <c:v>9.1299999999999992E-3</c:v>
                      </c:pt>
                      <c:pt idx="1014">
                        <c:v>9.1400000000000006E-3</c:v>
                      </c:pt>
                      <c:pt idx="1015">
                        <c:v>9.1500000000000001E-3</c:v>
                      </c:pt>
                      <c:pt idx="1016">
                        <c:v>9.1599999999999997E-3</c:v>
                      </c:pt>
                      <c:pt idx="1017">
                        <c:v>9.1699999999999993E-3</c:v>
                      </c:pt>
                      <c:pt idx="1018">
                        <c:v>9.1800000000000007E-3</c:v>
                      </c:pt>
                      <c:pt idx="1019">
                        <c:v>9.1900000000000003E-3</c:v>
                      </c:pt>
                      <c:pt idx="1020">
                        <c:v>9.1999999999999998E-3</c:v>
                      </c:pt>
                      <c:pt idx="1021">
                        <c:v>9.2099999999999994E-3</c:v>
                      </c:pt>
                      <c:pt idx="1022">
                        <c:v>9.2200000000000008E-3</c:v>
                      </c:pt>
                      <c:pt idx="1023">
                        <c:v>9.2300000000000004E-3</c:v>
                      </c:pt>
                      <c:pt idx="1024">
                        <c:v>9.2399999999999999E-3</c:v>
                      </c:pt>
                      <c:pt idx="1025">
                        <c:v>9.2499999999999995E-3</c:v>
                      </c:pt>
                      <c:pt idx="1026">
                        <c:v>9.2599999999999991E-3</c:v>
                      </c:pt>
                      <c:pt idx="1027">
                        <c:v>9.2700000000000005E-3</c:v>
                      </c:pt>
                      <c:pt idx="1028">
                        <c:v>9.2800000000000001E-3</c:v>
                      </c:pt>
                      <c:pt idx="1029">
                        <c:v>9.2899999999999996E-3</c:v>
                      </c:pt>
                      <c:pt idx="1030">
                        <c:v>9.2999999999999992E-3</c:v>
                      </c:pt>
                      <c:pt idx="1031">
                        <c:v>9.3100000000000006E-3</c:v>
                      </c:pt>
                      <c:pt idx="1032">
                        <c:v>9.3200000000000002E-3</c:v>
                      </c:pt>
                      <c:pt idx="1033">
                        <c:v>9.3299999999999998E-3</c:v>
                      </c:pt>
                      <c:pt idx="1034">
                        <c:v>9.3399999999999993E-3</c:v>
                      </c:pt>
                      <c:pt idx="1035">
                        <c:v>9.3500000000000007E-3</c:v>
                      </c:pt>
                      <c:pt idx="1036">
                        <c:v>9.3600000000000003E-3</c:v>
                      </c:pt>
                      <c:pt idx="1037">
                        <c:v>9.3699999999999999E-3</c:v>
                      </c:pt>
                      <c:pt idx="1038">
                        <c:v>9.3799999999999994E-3</c:v>
                      </c:pt>
                      <c:pt idx="1039">
                        <c:v>9.3900000000000008E-3</c:v>
                      </c:pt>
                      <c:pt idx="1040">
                        <c:v>9.4000000000000004E-3</c:v>
                      </c:pt>
                      <c:pt idx="1041">
                        <c:v>9.41E-3</c:v>
                      </c:pt>
                      <c:pt idx="1042">
                        <c:v>9.4199999999999996E-3</c:v>
                      </c:pt>
                      <c:pt idx="1043">
                        <c:v>9.4299999999999991E-3</c:v>
                      </c:pt>
                      <c:pt idx="1044">
                        <c:v>9.4400000000000005E-3</c:v>
                      </c:pt>
                      <c:pt idx="1045">
                        <c:v>9.4500000000000001E-3</c:v>
                      </c:pt>
                      <c:pt idx="1046">
                        <c:v>9.4599999999999997E-3</c:v>
                      </c:pt>
                      <c:pt idx="1047">
                        <c:v>9.4699999999999993E-3</c:v>
                      </c:pt>
                      <c:pt idx="1048">
                        <c:v>9.4800000000000006E-3</c:v>
                      </c:pt>
                      <c:pt idx="1049">
                        <c:v>9.4900000000000002E-3</c:v>
                      </c:pt>
                      <c:pt idx="1050">
                        <c:v>9.4999999999999998E-3</c:v>
                      </c:pt>
                      <c:pt idx="1051">
                        <c:v>9.5099999999999994E-3</c:v>
                      </c:pt>
                      <c:pt idx="1052">
                        <c:v>9.5200000000000007E-3</c:v>
                      </c:pt>
                      <c:pt idx="1053">
                        <c:v>9.5300000000000003E-3</c:v>
                      </c:pt>
                      <c:pt idx="1054">
                        <c:v>9.5399999999999999E-3</c:v>
                      </c:pt>
                      <c:pt idx="1055">
                        <c:v>9.5499999999999995E-3</c:v>
                      </c:pt>
                      <c:pt idx="1056">
                        <c:v>9.5600000000000008E-3</c:v>
                      </c:pt>
                      <c:pt idx="1057">
                        <c:v>9.5700000000000004E-3</c:v>
                      </c:pt>
                      <c:pt idx="1058">
                        <c:v>9.58E-3</c:v>
                      </c:pt>
                      <c:pt idx="1059">
                        <c:v>9.5899999999999996E-3</c:v>
                      </c:pt>
                      <c:pt idx="1060">
                        <c:v>9.5999999999999992E-3</c:v>
                      </c:pt>
                      <c:pt idx="1061">
                        <c:v>9.6100000000000005E-3</c:v>
                      </c:pt>
                      <c:pt idx="1062">
                        <c:v>9.6200000000000001E-3</c:v>
                      </c:pt>
                      <c:pt idx="1063">
                        <c:v>9.6299999999999997E-3</c:v>
                      </c:pt>
                      <c:pt idx="1064">
                        <c:v>9.6399999999999993E-3</c:v>
                      </c:pt>
                      <c:pt idx="1065">
                        <c:v>9.6500000000000006E-3</c:v>
                      </c:pt>
                      <c:pt idx="1066">
                        <c:v>9.6600000000000002E-3</c:v>
                      </c:pt>
                      <c:pt idx="1067">
                        <c:v>9.6699999999999998E-3</c:v>
                      </c:pt>
                      <c:pt idx="1068">
                        <c:v>9.6799999999999994E-3</c:v>
                      </c:pt>
                      <c:pt idx="1069">
                        <c:v>9.6900000000000007E-3</c:v>
                      </c:pt>
                      <c:pt idx="1070">
                        <c:v>9.7000000000000003E-3</c:v>
                      </c:pt>
                      <c:pt idx="1071">
                        <c:v>9.7099999999999999E-3</c:v>
                      </c:pt>
                      <c:pt idx="1072">
                        <c:v>9.7199999999999995E-3</c:v>
                      </c:pt>
                      <c:pt idx="1073">
                        <c:v>9.7300000000000008E-3</c:v>
                      </c:pt>
                      <c:pt idx="1074">
                        <c:v>9.7400000000000004E-3</c:v>
                      </c:pt>
                      <c:pt idx="1075">
                        <c:v>9.75E-3</c:v>
                      </c:pt>
                      <c:pt idx="1076">
                        <c:v>9.7599999999999996E-3</c:v>
                      </c:pt>
                      <c:pt idx="1077">
                        <c:v>9.7699999999999992E-3</c:v>
                      </c:pt>
                      <c:pt idx="1078">
                        <c:v>9.7800000000000005E-3</c:v>
                      </c:pt>
                      <c:pt idx="1079">
                        <c:v>9.7900000000000001E-3</c:v>
                      </c:pt>
                      <c:pt idx="1080">
                        <c:v>9.7999999999999997E-3</c:v>
                      </c:pt>
                      <c:pt idx="1081">
                        <c:v>9.8099999999999993E-3</c:v>
                      </c:pt>
                      <c:pt idx="1082">
                        <c:v>9.8200000000000006E-3</c:v>
                      </c:pt>
                      <c:pt idx="1083">
                        <c:v>9.8300000000000002E-3</c:v>
                      </c:pt>
                      <c:pt idx="1084">
                        <c:v>9.8399999999999998E-3</c:v>
                      </c:pt>
                      <c:pt idx="1085">
                        <c:v>9.8499999999999994E-3</c:v>
                      </c:pt>
                      <c:pt idx="1086">
                        <c:v>9.8600000000000007E-3</c:v>
                      </c:pt>
                      <c:pt idx="1087">
                        <c:v>9.8700000000000003E-3</c:v>
                      </c:pt>
                      <c:pt idx="1088">
                        <c:v>9.8799999999999999E-3</c:v>
                      </c:pt>
                      <c:pt idx="1089">
                        <c:v>9.8899999999999995E-3</c:v>
                      </c:pt>
                      <c:pt idx="1090">
                        <c:v>9.9000000000000008E-3</c:v>
                      </c:pt>
                      <c:pt idx="1091">
                        <c:v>9.9100000000000004E-3</c:v>
                      </c:pt>
                      <c:pt idx="1092">
                        <c:v>9.92E-3</c:v>
                      </c:pt>
                      <c:pt idx="1093">
                        <c:v>9.9299999999999996E-3</c:v>
                      </c:pt>
                      <c:pt idx="1094">
                        <c:v>9.9399999999999992E-3</c:v>
                      </c:pt>
                      <c:pt idx="1095">
                        <c:v>9.9500000000000005E-3</c:v>
                      </c:pt>
                      <c:pt idx="1096">
                        <c:v>9.9600000000000001E-3</c:v>
                      </c:pt>
                      <c:pt idx="1097">
                        <c:v>9.9699999999999997E-3</c:v>
                      </c:pt>
                      <c:pt idx="1098">
                        <c:v>9.9799999999999993E-3</c:v>
                      </c:pt>
                      <c:pt idx="1099">
                        <c:v>9.9900000000000006E-3</c:v>
                      </c:pt>
                      <c:pt idx="1100">
                        <c:v>0.01</c:v>
                      </c:pt>
                      <c:pt idx="1101">
                        <c:v>1.001E-2</c:v>
                      </c:pt>
                      <c:pt idx="1102">
                        <c:v>1.0019999999999999E-2</c:v>
                      </c:pt>
                      <c:pt idx="1103">
                        <c:v>1.0030000000000001E-2</c:v>
                      </c:pt>
                      <c:pt idx="1104">
                        <c:v>1.004E-2</c:v>
                      </c:pt>
                      <c:pt idx="1105">
                        <c:v>1.005E-2</c:v>
                      </c:pt>
                      <c:pt idx="1106">
                        <c:v>1.0059999999999999E-2</c:v>
                      </c:pt>
                      <c:pt idx="1107">
                        <c:v>1.0070000000000001E-2</c:v>
                      </c:pt>
                      <c:pt idx="1108">
                        <c:v>1.008E-2</c:v>
                      </c:pt>
                      <c:pt idx="1109">
                        <c:v>1.009E-2</c:v>
                      </c:pt>
                      <c:pt idx="1110">
                        <c:v>1.01E-2</c:v>
                      </c:pt>
                      <c:pt idx="1111">
                        <c:v>1.0109999999999999E-2</c:v>
                      </c:pt>
                      <c:pt idx="1112">
                        <c:v>1.0120000000000001E-2</c:v>
                      </c:pt>
                      <c:pt idx="1113">
                        <c:v>1.013E-2</c:v>
                      </c:pt>
                      <c:pt idx="1114">
                        <c:v>1.014E-2</c:v>
                      </c:pt>
                      <c:pt idx="1115">
                        <c:v>1.0149999999999999E-2</c:v>
                      </c:pt>
                      <c:pt idx="1116">
                        <c:v>1.0160000000000001E-2</c:v>
                      </c:pt>
                      <c:pt idx="1117">
                        <c:v>1.017E-2</c:v>
                      </c:pt>
                      <c:pt idx="1118">
                        <c:v>1.018E-2</c:v>
                      </c:pt>
                      <c:pt idx="1119">
                        <c:v>1.0189999999999999E-2</c:v>
                      </c:pt>
                      <c:pt idx="1120">
                        <c:v>1.0200000000000001E-2</c:v>
                      </c:pt>
                      <c:pt idx="1121">
                        <c:v>1.021E-2</c:v>
                      </c:pt>
                      <c:pt idx="1122">
                        <c:v>1.022E-2</c:v>
                      </c:pt>
                      <c:pt idx="1123">
                        <c:v>1.023E-2</c:v>
                      </c:pt>
                      <c:pt idx="1124">
                        <c:v>1.0240000000000001E-2</c:v>
                      </c:pt>
                      <c:pt idx="1125">
                        <c:v>1.025E-2</c:v>
                      </c:pt>
                      <c:pt idx="1126">
                        <c:v>1.026E-2</c:v>
                      </c:pt>
                      <c:pt idx="1127">
                        <c:v>1.027E-2</c:v>
                      </c:pt>
                      <c:pt idx="1128">
                        <c:v>1.0279999999999999E-2</c:v>
                      </c:pt>
                      <c:pt idx="1129">
                        <c:v>1.0290000000000001E-2</c:v>
                      </c:pt>
                      <c:pt idx="1130">
                        <c:v>1.03E-2</c:v>
                      </c:pt>
                      <c:pt idx="1131">
                        <c:v>1.031E-2</c:v>
                      </c:pt>
                      <c:pt idx="1132">
                        <c:v>1.0319999999999999E-2</c:v>
                      </c:pt>
                      <c:pt idx="1133">
                        <c:v>1.0330000000000001E-2</c:v>
                      </c:pt>
                      <c:pt idx="1134">
                        <c:v>1.034E-2</c:v>
                      </c:pt>
                      <c:pt idx="1135">
                        <c:v>1.035E-2</c:v>
                      </c:pt>
                      <c:pt idx="1136">
                        <c:v>1.0359999999999999E-2</c:v>
                      </c:pt>
                      <c:pt idx="1137">
                        <c:v>1.0370000000000001E-2</c:v>
                      </c:pt>
                      <c:pt idx="1138">
                        <c:v>1.038E-2</c:v>
                      </c:pt>
                      <c:pt idx="1139">
                        <c:v>1.039E-2</c:v>
                      </c:pt>
                      <c:pt idx="1140">
                        <c:v>1.04E-2</c:v>
                      </c:pt>
                      <c:pt idx="1141">
                        <c:v>1.0410000000000001E-2</c:v>
                      </c:pt>
                      <c:pt idx="1142">
                        <c:v>1.042E-2</c:v>
                      </c:pt>
                      <c:pt idx="1143">
                        <c:v>1.043E-2</c:v>
                      </c:pt>
                      <c:pt idx="1144">
                        <c:v>1.044E-2</c:v>
                      </c:pt>
                      <c:pt idx="1145">
                        <c:v>1.0449999999999999E-2</c:v>
                      </c:pt>
                      <c:pt idx="1146">
                        <c:v>1.0460000000000001E-2</c:v>
                      </c:pt>
                      <c:pt idx="1147">
                        <c:v>1.047E-2</c:v>
                      </c:pt>
                      <c:pt idx="1148">
                        <c:v>1.048E-2</c:v>
                      </c:pt>
                      <c:pt idx="1149">
                        <c:v>1.0489999999999999E-2</c:v>
                      </c:pt>
                      <c:pt idx="1150">
                        <c:v>1.0500000000000001E-2</c:v>
                      </c:pt>
                      <c:pt idx="1151">
                        <c:v>1.051E-2</c:v>
                      </c:pt>
                      <c:pt idx="1152">
                        <c:v>1.052E-2</c:v>
                      </c:pt>
                      <c:pt idx="1153">
                        <c:v>1.0529999999999999E-2</c:v>
                      </c:pt>
                      <c:pt idx="1154">
                        <c:v>1.0540000000000001E-2</c:v>
                      </c:pt>
                      <c:pt idx="1155">
                        <c:v>1.055E-2</c:v>
                      </c:pt>
                      <c:pt idx="1156">
                        <c:v>1.056E-2</c:v>
                      </c:pt>
                      <c:pt idx="1157">
                        <c:v>1.057E-2</c:v>
                      </c:pt>
                      <c:pt idx="1158">
                        <c:v>1.0580000000000001E-2</c:v>
                      </c:pt>
                      <c:pt idx="1159">
                        <c:v>1.059E-2</c:v>
                      </c:pt>
                      <c:pt idx="1160">
                        <c:v>1.06E-2</c:v>
                      </c:pt>
                      <c:pt idx="1161">
                        <c:v>1.061E-2</c:v>
                      </c:pt>
                      <c:pt idx="1162">
                        <c:v>1.0619999999999999E-2</c:v>
                      </c:pt>
                      <c:pt idx="1163">
                        <c:v>1.0630000000000001E-2</c:v>
                      </c:pt>
                      <c:pt idx="1164">
                        <c:v>1.064E-2</c:v>
                      </c:pt>
                      <c:pt idx="1165">
                        <c:v>1.065E-2</c:v>
                      </c:pt>
                      <c:pt idx="1166">
                        <c:v>1.0659999999999999E-2</c:v>
                      </c:pt>
                      <c:pt idx="1167">
                        <c:v>1.0670000000000001E-2</c:v>
                      </c:pt>
                      <c:pt idx="1168">
                        <c:v>1.068E-2</c:v>
                      </c:pt>
                      <c:pt idx="1169">
                        <c:v>1.069E-2</c:v>
                      </c:pt>
                      <c:pt idx="1170">
                        <c:v>1.0699999999999999E-2</c:v>
                      </c:pt>
                      <c:pt idx="1171">
                        <c:v>1.0710000000000001E-2</c:v>
                      </c:pt>
                      <c:pt idx="1172">
                        <c:v>1.072E-2</c:v>
                      </c:pt>
                      <c:pt idx="1173">
                        <c:v>1.073E-2</c:v>
                      </c:pt>
                      <c:pt idx="1174">
                        <c:v>1.074E-2</c:v>
                      </c:pt>
                      <c:pt idx="1175">
                        <c:v>1.0749999999999999E-2</c:v>
                      </c:pt>
                      <c:pt idx="1176">
                        <c:v>1.076E-2</c:v>
                      </c:pt>
                      <c:pt idx="1177">
                        <c:v>1.077E-2</c:v>
                      </c:pt>
                      <c:pt idx="1178">
                        <c:v>1.078E-2</c:v>
                      </c:pt>
                      <c:pt idx="1179">
                        <c:v>1.0789999999999999E-2</c:v>
                      </c:pt>
                      <c:pt idx="1180">
                        <c:v>1.0800000000000001E-2</c:v>
                      </c:pt>
                      <c:pt idx="1181">
                        <c:v>1.081E-2</c:v>
                      </c:pt>
                      <c:pt idx="1182">
                        <c:v>1.082E-2</c:v>
                      </c:pt>
                      <c:pt idx="1183">
                        <c:v>1.0829999999999999E-2</c:v>
                      </c:pt>
                      <c:pt idx="1184">
                        <c:v>1.0840000000000001E-2</c:v>
                      </c:pt>
                      <c:pt idx="1185">
                        <c:v>1.085E-2</c:v>
                      </c:pt>
                      <c:pt idx="1186">
                        <c:v>1.086E-2</c:v>
                      </c:pt>
                      <c:pt idx="1187">
                        <c:v>1.0869999999999999E-2</c:v>
                      </c:pt>
                      <c:pt idx="1188">
                        <c:v>1.0880000000000001E-2</c:v>
                      </c:pt>
                      <c:pt idx="1189">
                        <c:v>1.089E-2</c:v>
                      </c:pt>
                      <c:pt idx="1190">
                        <c:v>1.09E-2</c:v>
                      </c:pt>
                      <c:pt idx="1191">
                        <c:v>1.091E-2</c:v>
                      </c:pt>
                      <c:pt idx="1192">
                        <c:v>1.0919999999999999E-2</c:v>
                      </c:pt>
                      <c:pt idx="1193">
                        <c:v>1.093E-2</c:v>
                      </c:pt>
                      <c:pt idx="1194">
                        <c:v>1.094E-2</c:v>
                      </c:pt>
                      <c:pt idx="1195">
                        <c:v>1.095E-2</c:v>
                      </c:pt>
                      <c:pt idx="1196">
                        <c:v>1.0959999999999999E-2</c:v>
                      </c:pt>
                      <c:pt idx="1197">
                        <c:v>1.0970000000000001E-2</c:v>
                      </c:pt>
                      <c:pt idx="1198">
                        <c:v>1.098E-2</c:v>
                      </c:pt>
                      <c:pt idx="1199">
                        <c:v>1.099E-2</c:v>
                      </c:pt>
                      <c:pt idx="1200">
                        <c:v>1.0999999999999999E-2</c:v>
                      </c:pt>
                      <c:pt idx="1201">
                        <c:v>1.1010000000000001E-2</c:v>
                      </c:pt>
                      <c:pt idx="1202">
                        <c:v>1.102E-2</c:v>
                      </c:pt>
                      <c:pt idx="1203">
                        <c:v>1.103E-2</c:v>
                      </c:pt>
                      <c:pt idx="1204">
                        <c:v>1.1039999999999999E-2</c:v>
                      </c:pt>
                      <c:pt idx="1205">
                        <c:v>1.1050000000000001E-2</c:v>
                      </c:pt>
                      <c:pt idx="1206">
                        <c:v>1.106E-2</c:v>
                      </c:pt>
                      <c:pt idx="1207">
                        <c:v>1.107E-2</c:v>
                      </c:pt>
                      <c:pt idx="1208">
                        <c:v>1.108E-2</c:v>
                      </c:pt>
                      <c:pt idx="1209">
                        <c:v>1.1089999999999999E-2</c:v>
                      </c:pt>
                      <c:pt idx="1210">
                        <c:v>1.11E-2</c:v>
                      </c:pt>
                      <c:pt idx="1211">
                        <c:v>1.111E-2</c:v>
                      </c:pt>
                      <c:pt idx="1212">
                        <c:v>1.112E-2</c:v>
                      </c:pt>
                      <c:pt idx="1213">
                        <c:v>1.1129999999999999E-2</c:v>
                      </c:pt>
                      <c:pt idx="1214">
                        <c:v>1.1140000000000001E-2</c:v>
                      </c:pt>
                      <c:pt idx="1215">
                        <c:v>1.115E-2</c:v>
                      </c:pt>
                      <c:pt idx="1216">
                        <c:v>1.116E-2</c:v>
                      </c:pt>
                      <c:pt idx="1217">
                        <c:v>1.1169999999999999E-2</c:v>
                      </c:pt>
                      <c:pt idx="1218">
                        <c:v>1.1180000000000001E-2</c:v>
                      </c:pt>
                      <c:pt idx="1219">
                        <c:v>1.119E-2</c:v>
                      </c:pt>
                      <c:pt idx="1220">
                        <c:v>1.12E-2</c:v>
                      </c:pt>
                      <c:pt idx="1221">
                        <c:v>1.1209999999999999E-2</c:v>
                      </c:pt>
                      <c:pt idx="1222">
                        <c:v>1.1220000000000001E-2</c:v>
                      </c:pt>
                      <c:pt idx="1223">
                        <c:v>1.123E-2</c:v>
                      </c:pt>
                      <c:pt idx="1224">
                        <c:v>1.124E-2</c:v>
                      </c:pt>
                      <c:pt idx="1225">
                        <c:v>1.125E-2</c:v>
                      </c:pt>
                      <c:pt idx="1226">
                        <c:v>1.1259999999999999E-2</c:v>
                      </c:pt>
                      <c:pt idx="1227">
                        <c:v>1.1270000000000001E-2</c:v>
                      </c:pt>
                      <c:pt idx="1228">
                        <c:v>1.128E-2</c:v>
                      </c:pt>
                      <c:pt idx="1229">
                        <c:v>1.129E-2</c:v>
                      </c:pt>
                      <c:pt idx="1230">
                        <c:v>1.1299999999999999E-2</c:v>
                      </c:pt>
                      <c:pt idx="1231">
                        <c:v>1.1310000000000001E-2</c:v>
                      </c:pt>
                      <c:pt idx="1232">
                        <c:v>1.132E-2</c:v>
                      </c:pt>
                      <c:pt idx="1233">
                        <c:v>1.133E-2</c:v>
                      </c:pt>
                      <c:pt idx="1234">
                        <c:v>1.1339999999999999E-2</c:v>
                      </c:pt>
                      <c:pt idx="1235">
                        <c:v>1.1350000000000001E-2</c:v>
                      </c:pt>
                      <c:pt idx="1236">
                        <c:v>1.136E-2</c:v>
                      </c:pt>
                      <c:pt idx="1237">
                        <c:v>1.137E-2</c:v>
                      </c:pt>
                      <c:pt idx="1238">
                        <c:v>1.1379999999999999E-2</c:v>
                      </c:pt>
                      <c:pt idx="1239">
                        <c:v>1.1390000000000001E-2</c:v>
                      </c:pt>
                      <c:pt idx="1240">
                        <c:v>1.14E-2</c:v>
                      </c:pt>
                      <c:pt idx="1241">
                        <c:v>1.141E-2</c:v>
                      </c:pt>
                      <c:pt idx="1242">
                        <c:v>1.142E-2</c:v>
                      </c:pt>
                      <c:pt idx="1243">
                        <c:v>1.1429999999999999E-2</c:v>
                      </c:pt>
                      <c:pt idx="1244">
                        <c:v>1.1440000000000001E-2</c:v>
                      </c:pt>
                      <c:pt idx="1245">
                        <c:v>1.145E-2</c:v>
                      </c:pt>
                      <c:pt idx="1246">
                        <c:v>1.146E-2</c:v>
                      </c:pt>
                      <c:pt idx="1247">
                        <c:v>1.1469999999999999E-2</c:v>
                      </c:pt>
                      <c:pt idx="1248">
                        <c:v>1.1480000000000001E-2</c:v>
                      </c:pt>
                      <c:pt idx="1249">
                        <c:v>1.149E-2</c:v>
                      </c:pt>
                      <c:pt idx="1250">
                        <c:v>1.15E-2</c:v>
                      </c:pt>
                      <c:pt idx="1251">
                        <c:v>1.1509999999999999E-2</c:v>
                      </c:pt>
                      <c:pt idx="1252">
                        <c:v>1.1520000000000001E-2</c:v>
                      </c:pt>
                      <c:pt idx="1253">
                        <c:v>1.153E-2</c:v>
                      </c:pt>
                      <c:pt idx="1254">
                        <c:v>1.154E-2</c:v>
                      </c:pt>
                      <c:pt idx="1255">
                        <c:v>1.155E-2</c:v>
                      </c:pt>
                      <c:pt idx="1256">
                        <c:v>1.1560000000000001E-2</c:v>
                      </c:pt>
                      <c:pt idx="1257">
                        <c:v>1.157E-2</c:v>
                      </c:pt>
                      <c:pt idx="1258">
                        <c:v>1.158E-2</c:v>
                      </c:pt>
                      <c:pt idx="1259">
                        <c:v>1.159E-2</c:v>
                      </c:pt>
                      <c:pt idx="1260">
                        <c:v>1.1599999999999999E-2</c:v>
                      </c:pt>
                      <c:pt idx="1261">
                        <c:v>1.1610000000000001E-2</c:v>
                      </c:pt>
                      <c:pt idx="1262">
                        <c:v>1.162E-2</c:v>
                      </c:pt>
                      <c:pt idx="1263">
                        <c:v>1.163E-2</c:v>
                      </c:pt>
                      <c:pt idx="1264">
                        <c:v>1.1639999999999999E-2</c:v>
                      </c:pt>
                      <c:pt idx="1265">
                        <c:v>1.1650000000000001E-2</c:v>
                      </c:pt>
                      <c:pt idx="1266">
                        <c:v>1.166E-2</c:v>
                      </c:pt>
                      <c:pt idx="1267">
                        <c:v>1.167E-2</c:v>
                      </c:pt>
                      <c:pt idx="1268">
                        <c:v>1.1679999999999999E-2</c:v>
                      </c:pt>
                      <c:pt idx="1269">
                        <c:v>1.1690000000000001E-2</c:v>
                      </c:pt>
                      <c:pt idx="1270">
                        <c:v>1.17E-2</c:v>
                      </c:pt>
                      <c:pt idx="1271">
                        <c:v>1.171E-2</c:v>
                      </c:pt>
                      <c:pt idx="1272">
                        <c:v>1.172E-2</c:v>
                      </c:pt>
                      <c:pt idx="1273">
                        <c:v>1.1730000000000001E-2</c:v>
                      </c:pt>
                      <c:pt idx="1274">
                        <c:v>1.174E-2</c:v>
                      </c:pt>
                      <c:pt idx="1275">
                        <c:v>1.175E-2</c:v>
                      </c:pt>
                      <c:pt idx="1276">
                        <c:v>1.176E-2</c:v>
                      </c:pt>
                      <c:pt idx="1277">
                        <c:v>1.1769999999999999E-2</c:v>
                      </c:pt>
                      <c:pt idx="1278">
                        <c:v>1.1780000000000001E-2</c:v>
                      </c:pt>
                      <c:pt idx="1279">
                        <c:v>1.179E-2</c:v>
                      </c:pt>
                      <c:pt idx="1280">
                        <c:v>1.18E-2</c:v>
                      </c:pt>
                      <c:pt idx="1281">
                        <c:v>1.1809999999999999E-2</c:v>
                      </c:pt>
                      <c:pt idx="1282">
                        <c:v>1.1820000000000001E-2</c:v>
                      </c:pt>
                      <c:pt idx="1283">
                        <c:v>1.183E-2</c:v>
                      </c:pt>
                      <c:pt idx="1284">
                        <c:v>1.184E-2</c:v>
                      </c:pt>
                      <c:pt idx="1285">
                        <c:v>1.1849999999999999E-2</c:v>
                      </c:pt>
                      <c:pt idx="1286">
                        <c:v>1.1860000000000001E-2</c:v>
                      </c:pt>
                      <c:pt idx="1287">
                        <c:v>1.187E-2</c:v>
                      </c:pt>
                      <c:pt idx="1288">
                        <c:v>1.188E-2</c:v>
                      </c:pt>
                      <c:pt idx="1289">
                        <c:v>1.189E-2</c:v>
                      </c:pt>
                      <c:pt idx="1290">
                        <c:v>1.1900000000000001E-2</c:v>
                      </c:pt>
                      <c:pt idx="1291">
                        <c:v>1.191E-2</c:v>
                      </c:pt>
                      <c:pt idx="1292">
                        <c:v>1.192E-2</c:v>
                      </c:pt>
                      <c:pt idx="1293">
                        <c:v>1.193E-2</c:v>
                      </c:pt>
                      <c:pt idx="1294">
                        <c:v>1.1939999999999999E-2</c:v>
                      </c:pt>
                      <c:pt idx="1295">
                        <c:v>1.1950000000000001E-2</c:v>
                      </c:pt>
                      <c:pt idx="1296">
                        <c:v>1.196E-2</c:v>
                      </c:pt>
                      <c:pt idx="1297">
                        <c:v>1.197E-2</c:v>
                      </c:pt>
                      <c:pt idx="1298">
                        <c:v>1.1979999999999999E-2</c:v>
                      </c:pt>
                      <c:pt idx="1299">
                        <c:v>1.1990000000000001E-2</c:v>
                      </c:pt>
                      <c:pt idx="1300">
                        <c:v>1.2E-2</c:v>
                      </c:pt>
                      <c:pt idx="1301">
                        <c:v>1.201E-2</c:v>
                      </c:pt>
                      <c:pt idx="1302">
                        <c:v>1.2019999999999999E-2</c:v>
                      </c:pt>
                      <c:pt idx="1303">
                        <c:v>1.2030000000000001E-2</c:v>
                      </c:pt>
                      <c:pt idx="1304">
                        <c:v>1.204E-2</c:v>
                      </c:pt>
                      <c:pt idx="1305">
                        <c:v>1.205E-2</c:v>
                      </c:pt>
                      <c:pt idx="1306">
                        <c:v>1.206E-2</c:v>
                      </c:pt>
                      <c:pt idx="1307">
                        <c:v>1.2070000000000001E-2</c:v>
                      </c:pt>
                      <c:pt idx="1308">
                        <c:v>1.208E-2</c:v>
                      </c:pt>
                      <c:pt idx="1309">
                        <c:v>1.209E-2</c:v>
                      </c:pt>
                      <c:pt idx="1310">
                        <c:v>1.21E-2</c:v>
                      </c:pt>
                      <c:pt idx="1311">
                        <c:v>1.2109999999999999E-2</c:v>
                      </c:pt>
                      <c:pt idx="1312">
                        <c:v>1.2120000000000001E-2</c:v>
                      </c:pt>
                      <c:pt idx="1313">
                        <c:v>1.213E-2</c:v>
                      </c:pt>
                      <c:pt idx="1314">
                        <c:v>1.214E-2</c:v>
                      </c:pt>
                      <c:pt idx="1315">
                        <c:v>1.2149999999999999E-2</c:v>
                      </c:pt>
                      <c:pt idx="1316">
                        <c:v>1.2160000000000001E-2</c:v>
                      </c:pt>
                      <c:pt idx="1317">
                        <c:v>1.217E-2</c:v>
                      </c:pt>
                      <c:pt idx="1318">
                        <c:v>1.218E-2</c:v>
                      </c:pt>
                      <c:pt idx="1319">
                        <c:v>1.2189999999999999E-2</c:v>
                      </c:pt>
                      <c:pt idx="1320">
                        <c:v>1.2200000000000001E-2</c:v>
                      </c:pt>
                      <c:pt idx="1321">
                        <c:v>1.221E-2</c:v>
                      </c:pt>
                      <c:pt idx="1322">
                        <c:v>1.222E-2</c:v>
                      </c:pt>
                      <c:pt idx="1323">
                        <c:v>1.223E-2</c:v>
                      </c:pt>
                      <c:pt idx="1324">
                        <c:v>1.2239999999999999E-2</c:v>
                      </c:pt>
                      <c:pt idx="1325">
                        <c:v>1.225E-2</c:v>
                      </c:pt>
                      <c:pt idx="1326">
                        <c:v>1.226E-2</c:v>
                      </c:pt>
                      <c:pt idx="1327">
                        <c:v>1.227E-2</c:v>
                      </c:pt>
                      <c:pt idx="1328">
                        <c:v>1.2279999999999999E-2</c:v>
                      </c:pt>
                      <c:pt idx="1329">
                        <c:v>1.2290000000000001E-2</c:v>
                      </c:pt>
                      <c:pt idx="1330">
                        <c:v>1.23E-2</c:v>
                      </c:pt>
                      <c:pt idx="1331">
                        <c:v>1.231E-2</c:v>
                      </c:pt>
                      <c:pt idx="1332">
                        <c:v>1.2319999999999999E-2</c:v>
                      </c:pt>
                      <c:pt idx="1333">
                        <c:v>1.2330000000000001E-2</c:v>
                      </c:pt>
                      <c:pt idx="1334">
                        <c:v>1.234E-2</c:v>
                      </c:pt>
                      <c:pt idx="1335">
                        <c:v>1.235E-2</c:v>
                      </c:pt>
                      <c:pt idx="1336">
                        <c:v>1.2359999999999999E-2</c:v>
                      </c:pt>
                      <c:pt idx="1337">
                        <c:v>1.2370000000000001E-2</c:v>
                      </c:pt>
                      <c:pt idx="1338">
                        <c:v>1.238E-2</c:v>
                      </c:pt>
                      <c:pt idx="1339">
                        <c:v>1.239E-2</c:v>
                      </c:pt>
                      <c:pt idx="1340">
                        <c:v>1.24E-2</c:v>
                      </c:pt>
                      <c:pt idx="1341">
                        <c:v>1.2409999999999999E-2</c:v>
                      </c:pt>
                      <c:pt idx="1342">
                        <c:v>1.242E-2</c:v>
                      </c:pt>
                      <c:pt idx="1343">
                        <c:v>1.243E-2</c:v>
                      </c:pt>
                      <c:pt idx="1344">
                        <c:v>1.244E-2</c:v>
                      </c:pt>
                      <c:pt idx="1345">
                        <c:v>1.2449999999999999E-2</c:v>
                      </c:pt>
                      <c:pt idx="1346">
                        <c:v>1.2460000000000001E-2</c:v>
                      </c:pt>
                      <c:pt idx="1347">
                        <c:v>1.247E-2</c:v>
                      </c:pt>
                      <c:pt idx="1348">
                        <c:v>1.248E-2</c:v>
                      </c:pt>
                      <c:pt idx="1349">
                        <c:v>1.2489999999999999E-2</c:v>
                      </c:pt>
                      <c:pt idx="1350">
                        <c:v>1.2500000000000001E-2</c:v>
                      </c:pt>
                      <c:pt idx="1351">
                        <c:v>1.251E-2</c:v>
                      </c:pt>
                      <c:pt idx="1352">
                        <c:v>1.252E-2</c:v>
                      </c:pt>
                      <c:pt idx="1353">
                        <c:v>1.2529999999999999E-2</c:v>
                      </c:pt>
                      <c:pt idx="1354">
                        <c:v>1.2540000000000001E-2</c:v>
                      </c:pt>
                      <c:pt idx="1355">
                        <c:v>1.255E-2</c:v>
                      </c:pt>
                      <c:pt idx="1356">
                        <c:v>1.256E-2</c:v>
                      </c:pt>
                      <c:pt idx="1357">
                        <c:v>1.257E-2</c:v>
                      </c:pt>
                      <c:pt idx="1358">
                        <c:v>1.2579999999999999E-2</c:v>
                      </c:pt>
                      <c:pt idx="1359">
                        <c:v>1.259E-2</c:v>
                      </c:pt>
                      <c:pt idx="1360">
                        <c:v>1.26E-2</c:v>
                      </c:pt>
                      <c:pt idx="1361">
                        <c:v>1.261E-2</c:v>
                      </c:pt>
                      <c:pt idx="1362">
                        <c:v>1.2619999999999999E-2</c:v>
                      </c:pt>
                      <c:pt idx="1363">
                        <c:v>1.2630000000000001E-2</c:v>
                      </c:pt>
                      <c:pt idx="1364">
                        <c:v>1.264E-2</c:v>
                      </c:pt>
                      <c:pt idx="1365">
                        <c:v>1.265E-2</c:v>
                      </c:pt>
                      <c:pt idx="1366">
                        <c:v>1.2659999999999999E-2</c:v>
                      </c:pt>
                      <c:pt idx="1367">
                        <c:v>1.2670000000000001E-2</c:v>
                      </c:pt>
                      <c:pt idx="1368">
                        <c:v>1.268E-2</c:v>
                      </c:pt>
                      <c:pt idx="1369">
                        <c:v>1.269E-2</c:v>
                      </c:pt>
                      <c:pt idx="1370">
                        <c:v>1.2699999999999999E-2</c:v>
                      </c:pt>
                      <c:pt idx="1371">
                        <c:v>1.2710000000000001E-2</c:v>
                      </c:pt>
                      <c:pt idx="1372">
                        <c:v>1.272E-2</c:v>
                      </c:pt>
                      <c:pt idx="1373">
                        <c:v>1.273E-2</c:v>
                      </c:pt>
                      <c:pt idx="1374">
                        <c:v>1.274E-2</c:v>
                      </c:pt>
                      <c:pt idx="1375">
                        <c:v>1.2749999999999999E-2</c:v>
                      </c:pt>
                      <c:pt idx="1376">
                        <c:v>1.2760000000000001E-2</c:v>
                      </c:pt>
                      <c:pt idx="1377">
                        <c:v>1.277E-2</c:v>
                      </c:pt>
                      <c:pt idx="1378">
                        <c:v>1.278E-2</c:v>
                      </c:pt>
                      <c:pt idx="1379">
                        <c:v>1.2789999999999999E-2</c:v>
                      </c:pt>
                      <c:pt idx="1380">
                        <c:v>1.2800000000000001E-2</c:v>
                      </c:pt>
                      <c:pt idx="1381">
                        <c:v>1.281E-2</c:v>
                      </c:pt>
                      <c:pt idx="1382">
                        <c:v>1.282E-2</c:v>
                      </c:pt>
                      <c:pt idx="1383">
                        <c:v>1.2829999999999999E-2</c:v>
                      </c:pt>
                      <c:pt idx="1384">
                        <c:v>1.2840000000000001E-2</c:v>
                      </c:pt>
                      <c:pt idx="1385">
                        <c:v>1.285E-2</c:v>
                      </c:pt>
                      <c:pt idx="1386">
                        <c:v>1.286E-2</c:v>
                      </c:pt>
                      <c:pt idx="1387">
                        <c:v>1.2869999999999999E-2</c:v>
                      </c:pt>
                      <c:pt idx="1388">
                        <c:v>1.2880000000000001E-2</c:v>
                      </c:pt>
                      <c:pt idx="1389">
                        <c:v>1.289E-2</c:v>
                      </c:pt>
                      <c:pt idx="1390">
                        <c:v>1.29E-2</c:v>
                      </c:pt>
                      <c:pt idx="1391">
                        <c:v>1.291E-2</c:v>
                      </c:pt>
                      <c:pt idx="1392">
                        <c:v>1.2919999999999999E-2</c:v>
                      </c:pt>
                      <c:pt idx="1393">
                        <c:v>1.2930000000000001E-2</c:v>
                      </c:pt>
                      <c:pt idx="1394">
                        <c:v>1.294E-2</c:v>
                      </c:pt>
                      <c:pt idx="1395">
                        <c:v>1.295E-2</c:v>
                      </c:pt>
                      <c:pt idx="1396">
                        <c:v>1.2959999999999999E-2</c:v>
                      </c:pt>
                      <c:pt idx="1397">
                        <c:v>1.2970000000000001E-2</c:v>
                      </c:pt>
                      <c:pt idx="1398">
                        <c:v>1.298E-2</c:v>
                      </c:pt>
                      <c:pt idx="1399">
                        <c:v>1.299E-2</c:v>
                      </c:pt>
                      <c:pt idx="1400">
                        <c:v>1.2999999999999999E-2</c:v>
                      </c:pt>
                      <c:pt idx="1401">
                        <c:v>1.3010000000000001E-2</c:v>
                      </c:pt>
                      <c:pt idx="1402">
                        <c:v>1.302E-2</c:v>
                      </c:pt>
                      <c:pt idx="1403">
                        <c:v>1.303E-2</c:v>
                      </c:pt>
                      <c:pt idx="1404">
                        <c:v>1.304E-2</c:v>
                      </c:pt>
                      <c:pt idx="1405">
                        <c:v>1.3050000000000001E-2</c:v>
                      </c:pt>
                      <c:pt idx="1406">
                        <c:v>1.306E-2</c:v>
                      </c:pt>
                      <c:pt idx="1407">
                        <c:v>1.307E-2</c:v>
                      </c:pt>
                      <c:pt idx="1408">
                        <c:v>1.308E-2</c:v>
                      </c:pt>
                      <c:pt idx="1409">
                        <c:v>1.3089999999999999E-2</c:v>
                      </c:pt>
                      <c:pt idx="1410">
                        <c:v>1.3100000000000001E-2</c:v>
                      </c:pt>
                      <c:pt idx="1411">
                        <c:v>1.311E-2</c:v>
                      </c:pt>
                      <c:pt idx="1412">
                        <c:v>1.312E-2</c:v>
                      </c:pt>
                      <c:pt idx="1413">
                        <c:v>1.3129999999999999E-2</c:v>
                      </c:pt>
                      <c:pt idx="1414">
                        <c:v>1.3140000000000001E-2</c:v>
                      </c:pt>
                      <c:pt idx="1415">
                        <c:v>1.315E-2</c:v>
                      </c:pt>
                      <c:pt idx="1416">
                        <c:v>1.316E-2</c:v>
                      </c:pt>
                      <c:pt idx="1417">
                        <c:v>1.3169999999999999E-2</c:v>
                      </c:pt>
                      <c:pt idx="1418">
                        <c:v>1.3180000000000001E-2</c:v>
                      </c:pt>
                      <c:pt idx="1419">
                        <c:v>1.319E-2</c:v>
                      </c:pt>
                      <c:pt idx="1420">
                        <c:v>1.32E-2</c:v>
                      </c:pt>
                      <c:pt idx="1421">
                        <c:v>1.321E-2</c:v>
                      </c:pt>
                      <c:pt idx="1422">
                        <c:v>1.3220000000000001E-2</c:v>
                      </c:pt>
                      <c:pt idx="1423">
                        <c:v>1.323E-2</c:v>
                      </c:pt>
                      <c:pt idx="1424">
                        <c:v>1.324E-2</c:v>
                      </c:pt>
                      <c:pt idx="1425">
                        <c:v>1.325E-2</c:v>
                      </c:pt>
                      <c:pt idx="1426">
                        <c:v>1.3259999999999999E-2</c:v>
                      </c:pt>
                      <c:pt idx="1427">
                        <c:v>1.3270000000000001E-2</c:v>
                      </c:pt>
                      <c:pt idx="1428">
                        <c:v>1.328E-2</c:v>
                      </c:pt>
                      <c:pt idx="1429">
                        <c:v>1.329E-2</c:v>
                      </c:pt>
                      <c:pt idx="1430">
                        <c:v>1.3299999999999999E-2</c:v>
                      </c:pt>
                      <c:pt idx="1431">
                        <c:v>1.3310000000000001E-2</c:v>
                      </c:pt>
                      <c:pt idx="1432">
                        <c:v>1.332E-2</c:v>
                      </c:pt>
                      <c:pt idx="1433">
                        <c:v>1.333E-2</c:v>
                      </c:pt>
                      <c:pt idx="1434">
                        <c:v>1.3339999999999999E-2</c:v>
                      </c:pt>
                      <c:pt idx="1435">
                        <c:v>1.3350000000000001E-2</c:v>
                      </c:pt>
                      <c:pt idx="1436">
                        <c:v>1.336E-2</c:v>
                      </c:pt>
                      <c:pt idx="1437">
                        <c:v>1.337E-2</c:v>
                      </c:pt>
                      <c:pt idx="1438">
                        <c:v>1.338E-2</c:v>
                      </c:pt>
                      <c:pt idx="1439">
                        <c:v>1.3390000000000001E-2</c:v>
                      </c:pt>
                      <c:pt idx="1440">
                        <c:v>1.34E-2</c:v>
                      </c:pt>
                      <c:pt idx="1441">
                        <c:v>1.341E-2</c:v>
                      </c:pt>
                      <c:pt idx="1442">
                        <c:v>1.342E-2</c:v>
                      </c:pt>
                      <c:pt idx="1443">
                        <c:v>1.3429999999999999E-2</c:v>
                      </c:pt>
                      <c:pt idx="1444">
                        <c:v>1.3440000000000001E-2</c:v>
                      </c:pt>
                      <c:pt idx="1445">
                        <c:v>1.345E-2</c:v>
                      </c:pt>
                      <c:pt idx="1446">
                        <c:v>1.346E-2</c:v>
                      </c:pt>
                      <c:pt idx="1447">
                        <c:v>1.3469999999999999E-2</c:v>
                      </c:pt>
                      <c:pt idx="1448">
                        <c:v>1.3480000000000001E-2</c:v>
                      </c:pt>
                      <c:pt idx="1449">
                        <c:v>1.349E-2</c:v>
                      </c:pt>
                      <c:pt idx="1450">
                        <c:v>1.35E-2</c:v>
                      </c:pt>
                      <c:pt idx="1451">
                        <c:v>1.3509999999999999E-2</c:v>
                      </c:pt>
                      <c:pt idx="1452">
                        <c:v>1.3520000000000001E-2</c:v>
                      </c:pt>
                      <c:pt idx="1453">
                        <c:v>1.353E-2</c:v>
                      </c:pt>
                      <c:pt idx="1454">
                        <c:v>1.354E-2</c:v>
                      </c:pt>
                      <c:pt idx="1455">
                        <c:v>1.355E-2</c:v>
                      </c:pt>
                      <c:pt idx="1456">
                        <c:v>1.3559999999999999E-2</c:v>
                      </c:pt>
                      <c:pt idx="1457">
                        <c:v>1.357E-2</c:v>
                      </c:pt>
                      <c:pt idx="1458">
                        <c:v>1.358E-2</c:v>
                      </c:pt>
                      <c:pt idx="1459">
                        <c:v>1.359E-2</c:v>
                      </c:pt>
                      <c:pt idx="1460">
                        <c:v>1.3599999999999999E-2</c:v>
                      </c:pt>
                      <c:pt idx="1461">
                        <c:v>1.3610000000000001E-2</c:v>
                      </c:pt>
                      <c:pt idx="1462">
                        <c:v>1.362E-2</c:v>
                      </c:pt>
                      <c:pt idx="1463">
                        <c:v>1.363E-2</c:v>
                      </c:pt>
                      <c:pt idx="1464">
                        <c:v>1.3639999999999999E-2</c:v>
                      </c:pt>
                      <c:pt idx="1465">
                        <c:v>1.3650000000000001E-2</c:v>
                      </c:pt>
                      <c:pt idx="1466">
                        <c:v>1.366E-2</c:v>
                      </c:pt>
                      <c:pt idx="1467">
                        <c:v>1.367E-2</c:v>
                      </c:pt>
                      <c:pt idx="1468">
                        <c:v>1.3679999999999999E-2</c:v>
                      </c:pt>
                      <c:pt idx="1469">
                        <c:v>1.3690000000000001E-2</c:v>
                      </c:pt>
                      <c:pt idx="1470">
                        <c:v>1.37E-2</c:v>
                      </c:pt>
                      <c:pt idx="1471">
                        <c:v>1.371E-2</c:v>
                      </c:pt>
                      <c:pt idx="1472">
                        <c:v>1.372E-2</c:v>
                      </c:pt>
                      <c:pt idx="1473">
                        <c:v>1.3729999999999999E-2</c:v>
                      </c:pt>
                      <c:pt idx="1474">
                        <c:v>1.374E-2</c:v>
                      </c:pt>
                      <c:pt idx="1475">
                        <c:v>1.375E-2</c:v>
                      </c:pt>
                      <c:pt idx="1476">
                        <c:v>1.376E-2</c:v>
                      </c:pt>
                      <c:pt idx="1477">
                        <c:v>1.3769999999999999E-2</c:v>
                      </c:pt>
                      <c:pt idx="1478">
                        <c:v>1.3780000000000001E-2</c:v>
                      </c:pt>
                      <c:pt idx="1479">
                        <c:v>1.379E-2</c:v>
                      </c:pt>
                      <c:pt idx="1480">
                        <c:v>1.38E-2</c:v>
                      </c:pt>
                      <c:pt idx="1481">
                        <c:v>1.3809999999999999E-2</c:v>
                      </c:pt>
                      <c:pt idx="1482">
                        <c:v>1.3820000000000001E-2</c:v>
                      </c:pt>
                      <c:pt idx="1483">
                        <c:v>1.383E-2</c:v>
                      </c:pt>
                      <c:pt idx="1484">
                        <c:v>1.384E-2</c:v>
                      </c:pt>
                      <c:pt idx="1485">
                        <c:v>1.3849999999999999E-2</c:v>
                      </c:pt>
                      <c:pt idx="1486">
                        <c:v>1.3860000000000001E-2</c:v>
                      </c:pt>
                      <c:pt idx="1487">
                        <c:v>1.387E-2</c:v>
                      </c:pt>
                      <c:pt idx="1488">
                        <c:v>1.388E-2</c:v>
                      </c:pt>
                      <c:pt idx="1489">
                        <c:v>1.389E-2</c:v>
                      </c:pt>
                      <c:pt idx="1490">
                        <c:v>1.3899999999999999E-2</c:v>
                      </c:pt>
                      <c:pt idx="1491">
                        <c:v>1.391E-2</c:v>
                      </c:pt>
                      <c:pt idx="1492">
                        <c:v>1.392E-2</c:v>
                      </c:pt>
                      <c:pt idx="1493">
                        <c:v>1.393E-2</c:v>
                      </c:pt>
                      <c:pt idx="1494">
                        <c:v>1.3939999999999999E-2</c:v>
                      </c:pt>
                      <c:pt idx="1495">
                        <c:v>1.3950000000000001E-2</c:v>
                      </c:pt>
                      <c:pt idx="1496">
                        <c:v>1.396E-2</c:v>
                      </c:pt>
                      <c:pt idx="1497">
                        <c:v>1.397E-2</c:v>
                      </c:pt>
                      <c:pt idx="1498">
                        <c:v>1.3979999999999999E-2</c:v>
                      </c:pt>
                      <c:pt idx="1499">
                        <c:v>1.3990000000000001E-2</c:v>
                      </c:pt>
                      <c:pt idx="1500">
                        <c:v>1.4E-2</c:v>
                      </c:pt>
                      <c:pt idx="1501">
                        <c:v>1.401E-2</c:v>
                      </c:pt>
                      <c:pt idx="1502">
                        <c:v>1.4019999999999999E-2</c:v>
                      </c:pt>
                      <c:pt idx="1503">
                        <c:v>1.4030000000000001E-2</c:v>
                      </c:pt>
                      <c:pt idx="1504">
                        <c:v>1.404E-2</c:v>
                      </c:pt>
                      <c:pt idx="1505">
                        <c:v>1.405E-2</c:v>
                      </c:pt>
                      <c:pt idx="1506">
                        <c:v>1.406E-2</c:v>
                      </c:pt>
                      <c:pt idx="1507">
                        <c:v>1.4069999999999999E-2</c:v>
                      </c:pt>
                      <c:pt idx="1508">
                        <c:v>1.4080000000000001E-2</c:v>
                      </c:pt>
                      <c:pt idx="1509">
                        <c:v>1.409E-2</c:v>
                      </c:pt>
                      <c:pt idx="1510">
                        <c:v>1.41E-2</c:v>
                      </c:pt>
                      <c:pt idx="1511">
                        <c:v>1.4109999999999999E-2</c:v>
                      </c:pt>
                      <c:pt idx="1512">
                        <c:v>1.4120000000000001E-2</c:v>
                      </c:pt>
                      <c:pt idx="1513">
                        <c:v>1.413E-2</c:v>
                      </c:pt>
                      <c:pt idx="1514">
                        <c:v>1.414E-2</c:v>
                      </c:pt>
                      <c:pt idx="1515">
                        <c:v>1.4149999999999999E-2</c:v>
                      </c:pt>
                      <c:pt idx="1516">
                        <c:v>1.4160000000000001E-2</c:v>
                      </c:pt>
                      <c:pt idx="1517">
                        <c:v>1.417E-2</c:v>
                      </c:pt>
                      <c:pt idx="1518">
                        <c:v>1.418E-2</c:v>
                      </c:pt>
                      <c:pt idx="1519">
                        <c:v>1.4189999999999999E-2</c:v>
                      </c:pt>
                      <c:pt idx="1520">
                        <c:v>1.4200000000000001E-2</c:v>
                      </c:pt>
                      <c:pt idx="1521">
                        <c:v>1.421E-2</c:v>
                      </c:pt>
                      <c:pt idx="1522">
                        <c:v>1.422E-2</c:v>
                      </c:pt>
                      <c:pt idx="1523">
                        <c:v>1.423E-2</c:v>
                      </c:pt>
                      <c:pt idx="1524">
                        <c:v>1.4239999999999999E-2</c:v>
                      </c:pt>
                      <c:pt idx="1525">
                        <c:v>1.4250000000000001E-2</c:v>
                      </c:pt>
                      <c:pt idx="1526">
                        <c:v>1.426E-2</c:v>
                      </c:pt>
                      <c:pt idx="1527">
                        <c:v>1.427E-2</c:v>
                      </c:pt>
                      <c:pt idx="1528">
                        <c:v>1.4279999999999999E-2</c:v>
                      </c:pt>
                      <c:pt idx="1529">
                        <c:v>1.4290000000000001E-2</c:v>
                      </c:pt>
                      <c:pt idx="1530">
                        <c:v>1.43E-2</c:v>
                      </c:pt>
                      <c:pt idx="1531">
                        <c:v>1.431E-2</c:v>
                      </c:pt>
                      <c:pt idx="1532">
                        <c:v>1.4319999999999999E-2</c:v>
                      </c:pt>
                      <c:pt idx="1533">
                        <c:v>1.4330000000000001E-2</c:v>
                      </c:pt>
                      <c:pt idx="1534">
                        <c:v>1.434E-2</c:v>
                      </c:pt>
                      <c:pt idx="1535">
                        <c:v>1.435E-2</c:v>
                      </c:pt>
                      <c:pt idx="1536">
                        <c:v>1.436E-2</c:v>
                      </c:pt>
                      <c:pt idx="1537">
                        <c:v>1.4370000000000001E-2</c:v>
                      </c:pt>
                      <c:pt idx="1538">
                        <c:v>1.438E-2</c:v>
                      </c:pt>
                      <c:pt idx="1539">
                        <c:v>1.439E-2</c:v>
                      </c:pt>
                      <c:pt idx="1540">
                        <c:v>1.44E-2</c:v>
                      </c:pt>
                      <c:pt idx="1541">
                        <c:v>1.4409999999999999E-2</c:v>
                      </c:pt>
                      <c:pt idx="1542">
                        <c:v>1.4420000000000001E-2</c:v>
                      </c:pt>
                      <c:pt idx="1543">
                        <c:v>1.443E-2</c:v>
                      </c:pt>
                      <c:pt idx="1544">
                        <c:v>1.444E-2</c:v>
                      </c:pt>
                      <c:pt idx="1545">
                        <c:v>1.4449999999999999E-2</c:v>
                      </c:pt>
                      <c:pt idx="1546">
                        <c:v>1.4460000000000001E-2</c:v>
                      </c:pt>
                      <c:pt idx="1547">
                        <c:v>1.447E-2</c:v>
                      </c:pt>
                      <c:pt idx="1548">
                        <c:v>1.448E-2</c:v>
                      </c:pt>
                      <c:pt idx="1549">
                        <c:v>1.4489999999999999E-2</c:v>
                      </c:pt>
                      <c:pt idx="1550">
                        <c:v>1.4500000000000001E-2</c:v>
                      </c:pt>
                      <c:pt idx="1551">
                        <c:v>1.451E-2</c:v>
                      </c:pt>
                      <c:pt idx="1552">
                        <c:v>1.452E-2</c:v>
                      </c:pt>
                      <c:pt idx="1553">
                        <c:v>1.453E-2</c:v>
                      </c:pt>
                      <c:pt idx="1554">
                        <c:v>1.4540000000000001E-2</c:v>
                      </c:pt>
                      <c:pt idx="1555">
                        <c:v>1.455E-2</c:v>
                      </c:pt>
                      <c:pt idx="1556">
                        <c:v>1.456E-2</c:v>
                      </c:pt>
                      <c:pt idx="1557">
                        <c:v>1.457E-2</c:v>
                      </c:pt>
                      <c:pt idx="1558">
                        <c:v>1.4579999999999999E-2</c:v>
                      </c:pt>
                      <c:pt idx="1559">
                        <c:v>1.4590000000000001E-2</c:v>
                      </c:pt>
                      <c:pt idx="1560">
                        <c:v>1.46E-2</c:v>
                      </c:pt>
                      <c:pt idx="1561">
                        <c:v>1.461E-2</c:v>
                      </c:pt>
                      <c:pt idx="1562">
                        <c:v>1.4619999999999999E-2</c:v>
                      </c:pt>
                      <c:pt idx="1563">
                        <c:v>1.4630000000000001E-2</c:v>
                      </c:pt>
                      <c:pt idx="1564">
                        <c:v>1.464E-2</c:v>
                      </c:pt>
                      <c:pt idx="1565">
                        <c:v>1.465E-2</c:v>
                      </c:pt>
                      <c:pt idx="1566">
                        <c:v>1.4659999999999999E-2</c:v>
                      </c:pt>
                      <c:pt idx="1567">
                        <c:v>1.4670000000000001E-2</c:v>
                      </c:pt>
                      <c:pt idx="1568">
                        <c:v>1.468E-2</c:v>
                      </c:pt>
                      <c:pt idx="1569">
                        <c:v>1.469E-2</c:v>
                      </c:pt>
                      <c:pt idx="1570">
                        <c:v>1.47E-2</c:v>
                      </c:pt>
                      <c:pt idx="1571">
                        <c:v>1.4710000000000001E-2</c:v>
                      </c:pt>
                      <c:pt idx="1572">
                        <c:v>1.472E-2</c:v>
                      </c:pt>
                      <c:pt idx="1573">
                        <c:v>1.473E-2</c:v>
                      </c:pt>
                      <c:pt idx="1574">
                        <c:v>1.474E-2</c:v>
                      </c:pt>
                      <c:pt idx="1575">
                        <c:v>1.4749999999999999E-2</c:v>
                      </c:pt>
                      <c:pt idx="1576">
                        <c:v>1.4760000000000001E-2</c:v>
                      </c:pt>
                      <c:pt idx="1577">
                        <c:v>1.477E-2</c:v>
                      </c:pt>
                      <c:pt idx="1578">
                        <c:v>1.478E-2</c:v>
                      </c:pt>
                      <c:pt idx="1579">
                        <c:v>1.4789999999999999E-2</c:v>
                      </c:pt>
                      <c:pt idx="1580">
                        <c:v>1.4800000000000001E-2</c:v>
                      </c:pt>
                      <c:pt idx="1581">
                        <c:v>1.481E-2</c:v>
                      </c:pt>
                      <c:pt idx="1582">
                        <c:v>1.482E-2</c:v>
                      </c:pt>
                      <c:pt idx="1583">
                        <c:v>1.4829999999999999E-2</c:v>
                      </c:pt>
                      <c:pt idx="1584">
                        <c:v>1.4840000000000001E-2</c:v>
                      </c:pt>
                      <c:pt idx="1585">
                        <c:v>1.485E-2</c:v>
                      </c:pt>
                      <c:pt idx="1586">
                        <c:v>1.486E-2</c:v>
                      </c:pt>
                      <c:pt idx="1587">
                        <c:v>1.487E-2</c:v>
                      </c:pt>
                      <c:pt idx="1588">
                        <c:v>1.4880000000000001E-2</c:v>
                      </c:pt>
                      <c:pt idx="1589">
                        <c:v>1.489E-2</c:v>
                      </c:pt>
                      <c:pt idx="1590">
                        <c:v>1.49E-2</c:v>
                      </c:pt>
                      <c:pt idx="1591">
                        <c:v>1.491E-2</c:v>
                      </c:pt>
                      <c:pt idx="1592">
                        <c:v>1.4919999999999999E-2</c:v>
                      </c:pt>
                      <c:pt idx="1593">
                        <c:v>1.4930000000000001E-2</c:v>
                      </c:pt>
                      <c:pt idx="1594">
                        <c:v>1.494E-2</c:v>
                      </c:pt>
                      <c:pt idx="1595">
                        <c:v>1.495E-2</c:v>
                      </c:pt>
                      <c:pt idx="1596">
                        <c:v>1.4959999999999999E-2</c:v>
                      </c:pt>
                      <c:pt idx="1597">
                        <c:v>1.4970000000000001E-2</c:v>
                      </c:pt>
                      <c:pt idx="1598">
                        <c:v>1.498E-2</c:v>
                      </c:pt>
                      <c:pt idx="1599">
                        <c:v>1.499E-2</c:v>
                      </c:pt>
                      <c:pt idx="1600">
                        <c:v>1.4999999999999999E-2</c:v>
                      </c:pt>
                      <c:pt idx="1601">
                        <c:v>1.5010000000000001E-2</c:v>
                      </c:pt>
                      <c:pt idx="1602">
                        <c:v>1.502E-2</c:v>
                      </c:pt>
                      <c:pt idx="1603">
                        <c:v>1.503E-2</c:v>
                      </c:pt>
                      <c:pt idx="1604">
                        <c:v>1.504E-2</c:v>
                      </c:pt>
                      <c:pt idx="1605">
                        <c:v>1.5049999999999999E-2</c:v>
                      </c:pt>
                      <c:pt idx="1606">
                        <c:v>1.506E-2</c:v>
                      </c:pt>
                      <c:pt idx="1607">
                        <c:v>1.507E-2</c:v>
                      </c:pt>
                      <c:pt idx="1608">
                        <c:v>1.508E-2</c:v>
                      </c:pt>
                      <c:pt idx="1609">
                        <c:v>1.5089999999999999E-2</c:v>
                      </c:pt>
                      <c:pt idx="1610">
                        <c:v>1.5100000000000001E-2</c:v>
                      </c:pt>
                      <c:pt idx="1611">
                        <c:v>1.511E-2</c:v>
                      </c:pt>
                      <c:pt idx="1612">
                        <c:v>1.512E-2</c:v>
                      </c:pt>
                      <c:pt idx="1613">
                        <c:v>1.5129999999999999E-2</c:v>
                      </c:pt>
                      <c:pt idx="1614">
                        <c:v>1.5140000000000001E-2</c:v>
                      </c:pt>
                      <c:pt idx="1615">
                        <c:v>1.515E-2</c:v>
                      </c:pt>
                      <c:pt idx="1616">
                        <c:v>1.516E-2</c:v>
                      </c:pt>
                      <c:pt idx="1617">
                        <c:v>1.5169999999999999E-2</c:v>
                      </c:pt>
                      <c:pt idx="1618">
                        <c:v>1.5180000000000001E-2</c:v>
                      </c:pt>
                      <c:pt idx="1619">
                        <c:v>1.519E-2</c:v>
                      </c:pt>
                      <c:pt idx="1620">
                        <c:v>1.52E-2</c:v>
                      </c:pt>
                      <c:pt idx="1621">
                        <c:v>1.521E-2</c:v>
                      </c:pt>
                      <c:pt idx="1622">
                        <c:v>1.5219999999999999E-2</c:v>
                      </c:pt>
                      <c:pt idx="1623">
                        <c:v>1.523E-2</c:v>
                      </c:pt>
                      <c:pt idx="1624">
                        <c:v>1.524E-2</c:v>
                      </c:pt>
                      <c:pt idx="1625">
                        <c:v>1.525E-2</c:v>
                      </c:pt>
                      <c:pt idx="1626">
                        <c:v>1.5259999999999999E-2</c:v>
                      </c:pt>
                      <c:pt idx="1627">
                        <c:v>1.5270000000000001E-2</c:v>
                      </c:pt>
                      <c:pt idx="1628">
                        <c:v>1.528E-2</c:v>
                      </c:pt>
                      <c:pt idx="1629">
                        <c:v>1.529E-2</c:v>
                      </c:pt>
                      <c:pt idx="1630">
                        <c:v>1.5299999999999999E-2</c:v>
                      </c:pt>
                      <c:pt idx="1631">
                        <c:v>1.5310000000000001E-2</c:v>
                      </c:pt>
                      <c:pt idx="1632">
                        <c:v>1.532E-2</c:v>
                      </c:pt>
                      <c:pt idx="1633">
                        <c:v>1.533E-2</c:v>
                      </c:pt>
                      <c:pt idx="1634">
                        <c:v>1.5339999999999999E-2</c:v>
                      </c:pt>
                      <c:pt idx="1635">
                        <c:v>1.5350000000000001E-2</c:v>
                      </c:pt>
                      <c:pt idx="1636">
                        <c:v>1.536E-2</c:v>
                      </c:pt>
                      <c:pt idx="1637">
                        <c:v>1.537E-2</c:v>
                      </c:pt>
                      <c:pt idx="1638">
                        <c:v>1.538E-2</c:v>
                      </c:pt>
                      <c:pt idx="1639">
                        <c:v>1.5389999999999999E-2</c:v>
                      </c:pt>
                      <c:pt idx="1640">
                        <c:v>1.54E-2</c:v>
                      </c:pt>
                      <c:pt idx="1641">
                        <c:v>1.541E-2</c:v>
                      </c:pt>
                      <c:pt idx="1642">
                        <c:v>1.542E-2</c:v>
                      </c:pt>
                      <c:pt idx="1643">
                        <c:v>1.5429999999999999E-2</c:v>
                      </c:pt>
                      <c:pt idx="1644">
                        <c:v>1.5440000000000001E-2</c:v>
                      </c:pt>
                      <c:pt idx="1645">
                        <c:v>1.545E-2</c:v>
                      </c:pt>
                      <c:pt idx="1646">
                        <c:v>1.546E-2</c:v>
                      </c:pt>
                      <c:pt idx="1647">
                        <c:v>1.5469999999999999E-2</c:v>
                      </c:pt>
                      <c:pt idx="1648">
                        <c:v>1.5480000000000001E-2</c:v>
                      </c:pt>
                      <c:pt idx="1649">
                        <c:v>1.549E-2</c:v>
                      </c:pt>
                      <c:pt idx="1650">
                        <c:v>1.55E-2</c:v>
                      </c:pt>
                      <c:pt idx="1651">
                        <c:v>1.5509999999999999E-2</c:v>
                      </c:pt>
                      <c:pt idx="1652">
                        <c:v>1.5520000000000001E-2</c:v>
                      </c:pt>
                      <c:pt idx="1653">
                        <c:v>1.553E-2</c:v>
                      </c:pt>
                      <c:pt idx="1654">
                        <c:v>1.554E-2</c:v>
                      </c:pt>
                      <c:pt idx="1655">
                        <c:v>1.555E-2</c:v>
                      </c:pt>
                      <c:pt idx="1656">
                        <c:v>1.5559999999999999E-2</c:v>
                      </c:pt>
                      <c:pt idx="1657">
                        <c:v>1.5570000000000001E-2</c:v>
                      </c:pt>
                      <c:pt idx="1658">
                        <c:v>1.558E-2</c:v>
                      </c:pt>
                      <c:pt idx="1659">
                        <c:v>1.559E-2</c:v>
                      </c:pt>
                      <c:pt idx="1660">
                        <c:v>1.5599999999999999E-2</c:v>
                      </c:pt>
                      <c:pt idx="1661">
                        <c:v>1.5610000000000001E-2</c:v>
                      </c:pt>
                      <c:pt idx="1662">
                        <c:v>1.562E-2</c:v>
                      </c:pt>
                      <c:pt idx="1663">
                        <c:v>1.5630000000000002E-2</c:v>
                      </c:pt>
                      <c:pt idx="1664">
                        <c:v>1.5640000000000001E-2</c:v>
                      </c:pt>
                      <c:pt idx="1665">
                        <c:v>1.5650000000000001E-2</c:v>
                      </c:pt>
                      <c:pt idx="1666">
                        <c:v>1.566E-2</c:v>
                      </c:pt>
                      <c:pt idx="1667">
                        <c:v>1.567E-2</c:v>
                      </c:pt>
                      <c:pt idx="1668">
                        <c:v>1.5679999999999999E-2</c:v>
                      </c:pt>
                      <c:pt idx="1669">
                        <c:v>1.5689999999999999E-2</c:v>
                      </c:pt>
                      <c:pt idx="1670">
                        <c:v>1.5699999999999999E-2</c:v>
                      </c:pt>
                      <c:pt idx="1671">
                        <c:v>1.5709999999999998E-2</c:v>
                      </c:pt>
                      <c:pt idx="1672">
                        <c:v>1.5720000000000001E-2</c:v>
                      </c:pt>
                      <c:pt idx="1673">
                        <c:v>1.5730000000000001E-2</c:v>
                      </c:pt>
                      <c:pt idx="1674">
                        <c:v>1.5740000000000001E-2</c:v>
                      </c:pt>
                      <c:pt idx="1675">
                        <c:v>1.575E-2</c:v>
                      </c:pt>
                      <c:pt idx="1676">
                        <c:v>1.576E-2</c:v>
                      </c:pt>
                      <c:pt idx="1677">
                        <c:v>1.5769999999999999E-2</c:v>
                      </c:pt>
                      <c:pt idx="1678">
                        <c:v>1.5779999999999999E-2</c:v>
                      </c:pt>
                      <c:pt idx="1679">
                        <c:v>1.5789999999999998E-2</c:v>
                      </c:pt>
                      <c:pt idx="1680">
                        <c:v>1.5800000000000002E-2</c:v>
                      </c:pt>
                      <c:pt idx="1681">
                        <c:v>1.5810000000000001E-2</c:v>
                      </c:pt>
                      <c:pt idx="1682">
                        <c:v>1.5820000000000001E-2</c:v>
                      </c:pt>
                      <c:pt idx="1683">
                        <c:v>1.583E-2</c:v>
                      </c:pt>
                      <c:pt idx="1684">
                        <c:v>1.584E-2</c:v>
                      </c:pt>
                      <c:pt idx="1685">
                        <c:v>1.585E-2</c:v>
                      </c:pt>
                      <c:pt idx="1686">
                        <c:v>1.5859999999999999E-2</c:v>
                      </c:pt>
                      <c:pt idx="1687">
                        <c:v>1.5869999999999999E-2</c:v>
                      </c:pt>
                      <c:pt idx="1688">
                        <c:v>1.5879999999999998E-2</c:v>
                      </c:pt>
                      <c:pt idx="1689">
                        <c:v>1.5890000000000001E-2</c:v>
                      </c:pt>
                      <c:pt idx="1690">
                        <c:v>1.5900000000000001E-2</c:v>
                      </c:pt>
                      <c:pt idx="1691">
                        <c:v>1.5910000000000001E-2</c:v>
                      </c:pt>
                      <c:pt idx="1692">
                        <c:v>1.592E-2</c:v>
                      </c:pt>
                      <c:pt idx="1693">
                        <c:v>1.593E-2</c:v>
                      </c:pt>
                      <c:pt idx="1694">
                        <c:v>1.5939999999999999E-2</c:v>
                      </c:pt>
                      <c:pt idx="1695">
                        <c:v>1.5949999999999999E-2</c:v>
                      </c:pt>
                      <c:pt idx="1696">
                        <c:v>1.5959999999999998E-2</c:v>
                      </c:pt>
                      <c:pt idx="1697">
                        <c:v>1.5970000000000002E-2</c:v>
                      </c:pt>
                      <c:pt idx="1698">
                        <c:v>1.5980000000000001E-2</c:v>
                      </c:pt>
                      <c:pt idx="1699">
                        <c:v>1.5990000000000001E-2</c:v>
                      </c:pt>
                      <c:pt idx="1700">
                        <c:v>1.6E-2</c:v>
                      </c:pt>
                      <c:pt idx="1701">
                        <c:v>1.601E-2</c:v>
                      </c:pt>
                      <c:pt idx="1702">
                        <c:v>1.602E-2</c:v>
                      </c:pt>
                      <c:pt idx="1703">
                        <c:v>1.6029999999999999E-2</c:v>
                      </c:pt>
                      <c:pt idx="1704">
                        <c:v>1.6039999999999999E-2</c:v>
                      </c:pt>
                      <c:pt idx="1705">
                        <c:v>1.6049999999999998E-2</c:v>
                      </c:pt>
                      <c:pt idx="1706">
                        <c:v>1.6060000000000001E-2</c:v>
                      </c:pt>
                      <c:pt idx="1707">
                        <c:v>1.6070000000000001E-2</c:v>
                      </c:pt>
                      <c:pt idx="1708">
                        <c:v>1.6080000000000001E-2</c:v>
                      </c:pt>
                      <c:pt idx="1709">
                        <c:v>1.609E-2</c:v>
                      </c:pt>
                      <c:pt idx="1710">
                        <c:v>1.61E-2</c:v>
                      </c:pt>
                      <c:pt idx="1711">
                        <c:v>1.6109999999999999E-2</c:v>
                      </c:pt>
                      <c:pt idx="1712">
                        <c:v>1.6119999999999999E-2</c:v>
                      </c:pt>
                      <c:pt idx="1713">
                        <c:v>1.6129999999999999E-2</c:v>
                      </c:pt>
                      <c:pt idx="1714">
                        <c:v>1.6140000000000002E-2</c:v>
                      </c:pt>
                      <c:pt idx="1715">
                        <c:v>1.6150000000000001E-2</c:v>
                      </c:pt>
                      <c:pt idx="1716">
                        <c:v>1.6160000000000001E-2</c:v>
                      </c:pt>
                      <c:pt idx="1717">
                        <c:v>1.617E-2</c:v>
                      </c:pt>
                      <c:pt idx="1718">
                        <c:v>1.618E-2</c:v>
                      </c:pt>
                      <c:pt idx="1719">
                        <c:v>1.619E-2</c:v>
                      </c:pt>
                      <c:pt idx="1720">
                        <c:v>1.6199999999999999E-2</c:v>
                      </c:pt>
                      <c:pt idx="1721">
                        <c:v>1.6209999999999999E-2</c:v>
                      </c:pt>
                      <c:pt idx="1722">
                        <c:v>1.6219999999999998E-2</c:v>
                      </c:pt>
                      <c:pt idx="1723">
                        <c:v>1.6230000000000001E-2</c:v>
                      </c:pt>
                      <c:pt idx="1724">
                        <c:v>1.6240000000000001E-2</c:v>
                      </c:pt>
                      <c:pt idx="1725">
                        <c:v>1.6250000000000001E-2</c:v>
                      </c:pt>
                      <c:pt idx="1726">
                        <c:v>1.626E-2</c:v>
                      </c:pt>
                      <c:pt idx="1727">
                        <c:v>1.627E-2</c:v>
                      </c:pt>
                      <c:pt idx="1728">
                        <c:v>1.6279999999999999E-2</c:v>
                      </c:pt>
                      <c:pt idx="1729">
                        <c:v>1.6289999999999999E-2</c:v>
                      </c:pt>
                      <c:pt idx="1730">
                        <c:v>1.6299999999999999E-2</c:v>
                      </c:pt>
                      <c:pt idx="1731">
                        <c:v>1.6310000000000002E-2</c:v>
                      </c:pt>
                      <c:pt idx="1732">
                        <c:v>1.6320000000000001E-2</c:v>
                      </c:pt>
                      <c:pt idx="1733">
                        <c:v>1.6330000000000001E-2</c:v>
                      </c:pt>
                      <c:pt idx="1734">
                        <c:v>1.634E-2</c:v>
                      </c:pt>
                      <c:pt idx="1735">
                        <c:v>1.635E-2</c:v>
                      </c:pt>
                      <c:pt idx="1736">
                        <c:v>1.636E-2</c:v>
                      </c:pt>
                      <c:pt idx="1737">
                        <c:v>1.6369999999999999E-2</c:v>
                      </c:pt>
                      <c:pt idx="1738">
                        <c:v>1.6379999999999999E-2</c:v>
                      </c:pt>
                      <c:pt idx="1739">
                        <c:v>1.6389999999999998E-2</c:v>
                      </c:pt>
                      <c:pt idx="1740">
                        <c:v>1.6400000000000001E-2</c:v>
                      </c:pt>
                      <c:pt idx="1741">
                        <c:v>1.6410000000000001E-2</c:v>
                      </c:pt>
                      <c:pt idx="1742">
                        <c:v>1.6420000000000001E-2</c:v>
                      </c:pt>
                      <c:pt idx="1743">
                        <c:v>1.643E-2</c:v>
                      </c:pt>
                      <c:pt idx="1744">
                        <c:v>1.644E-2</c:v>
                      </c:pt>
                      <c:pt idx="1745">
                        <c:v>1.6449999999999999E-2</c:v>
                      </c:pt>
                      <c:pt idx="1746">
                        <c:v>1.6459999999999999E-2</c:v>
                      </c:pt>
                      <c:pt idx="1747">
                        <c:v>1.6469999999999999E-2</c:v>
                      </c:pt>
                      <c:pt idx="1748">
                        <c:v>1.6480000000000002E-2</c:v>
                      </c:pt>
                      <c:pt idx="1749">
                        <c:v>1.6490000000000001E-2</c:v>
                      </c:pt>
                      <c:pt idx="1750">
                        <c:v>1.6500000000000001E-2</c:v>
                      </c:pt>
                      <c:pt idx="1751">
                        <c:v>1.651E-2</c:v>
                      </c:pt>
                      <c:pt idx="1752">
                        <c:v>1.652E-2</c:v>
                      </c:pt>
                      <c:pt idx="1753">
                        <c:v>1.653E-2</c:v>
                      </c:pt>
                      <c:pt idx="1754">
                        <c:v>1.6539999999999999E-2</c:v>
                      </c:pt>
                      <c:pt idx="1755">
                        <c:v>1.6549999999999999E-2</c:v>
                      </c:pt>
                      <c:pt idx="1756">
                        <c:v>1.6559999999999998E-2</c:v>
                      </c:pt>
                      <c:pt idx="1757">
                        <c:v>1.6570000000000001E-2</c:v>
                      </c:pt>
                      <c:pt idx="1758">
                        <c:v>1.6580000000000001E-2</c:v>
                      </c:pt>
                      <c:pt idx="1759">
                        <c:v>1.6590000000000001E-2</c:v>
                      </c:pt>
                      <c:pt idx="1760">
                        <c:v>1.66E-2</c:v>
                      </c:pt>
                      <c:pt idx="1761">
                        <c:v>1.661E-2</c:v>
                      </c:pt>
                      <c:pt idx="1762">
                        <c:v>1.6619999999999999E-2</c:v>
                      </c:pt>
                      <c:pt idx="1763">
                        <c:v>1.6629999999999999E-2</c:v>
                      </c:pt>
                      <c:pt idx="1764">
                        <c:v>1.6639999999999999E-2</c:v>
                      </c:pt>
                      <c:pt idx="1765">
                        <c:v>1.6650000000000002E-2</c:v>
                      </c:pt>
                      <c:pt idx="1766">
                        <c:v>1.6660000000000001E-2</c:v>
                      </c:pt>
                      <c:pt idx="1767">
                        <c:v>1.6670000000000001E-2</c:v>
                      </c:pt>
                      <c:pt idx="1768">
                        <c:v>1.668E-2</c:v>
                      </c:pt>
                      <c:pt idx="1769">
                        <c:v>1.669E-2</c:v>
                      </c:pt>
                      <c:pt idx="1770">
                        <c:v>1.67E-2</c:v>
                      </c:pt>
                      <c:pt idx="1771">
                        <c:v>1.6709999999999999E-2</c:v>
                      </c:pt>
                      <c:pt idx="1772">
                        <c:v>1.6719999999999999E-2</c:v>
                      </c:pt>
                      <c:pt idx="1773">
                        <c:v>1.6729999999999998E-2</c:v>
                      </c:pt>
                      <c:pt idx="1774">
                        <c:v>1.6740000000000001E-2</c:v>
                      </c:pt>
                      <c:pt idx="1775">
                        <c:v>1.6750000000000001E-2</c:v>
                      </c:pt>
                      <c:pt idx="1776">
                        <c:v>1.6760000000000001E-2</c:v>
                      </c:pt>
                      <c:pt idx="1777">
                        <c:v>1.677E-2</c:v>
                      </c:pt>
                      <c:pt idx="1778">
                        <c:v>1.678E-2</c:v>
                      </c:pt>
                      <c:pt idx="1779">
                        <c:v>1.6789999999999999E-2</c:v>
                      </c:pt>
                      <c:pt idx="1780">
                        <c:v>1.6799999999999999E-2</c:v>
                      </c:pt>
                      <c:pt idx="1781">
                        <c:v>1.6809999999999999E-2</c:v>
                      </c:pt>
                      <c:pt idx="1782">
                        <c:v>1.6820000000000002E-2</c:v>
                      </c:pt>
                      <c:pt idx="1783">
                        <c:v>1.6830000000000001E-2</c:v>
                      </c:pt>
                      <c:pt idx="1784">
                        <c:v>1.6840000000000001E-2</c:v>
                      </c:pt>
                      <c:pt idx="1785">
                        <c:v>1.685E-2</c:v>
                      </c:pt>
                      <c:pt idx="1786">
                        <c:v>1.686E-2</c:v>
                      </c:pt>
                      <c:pt idx="1787">
                        <c:v>1.687E-2</c:v>
                      </c:pt>
                      <c:pt idx="1788">
                        <c:v>1.6879999999999999E-2</c:v>
                      </c:pt>
                      <c:pt idx="1789">
                        <c:v>1.6889999999999999E-2</c:v>
                      </c:pt>
                      <c:pt idx="1790">
                        <c:v>1.6899999999999998E-2</c:v>
                      </c:pt>
                      <c:pt idx="1791">
                        <c:v>1.6910000000000001E-2</c:v>
                      </c:pt>
                      <c:pt idx="1792">
                        <c:v>1.6920000000000001E-2</c:v>
                      </c:pt>
                      <c:pt idx="1793">
                        <c:v>1.6930000000000001E-2</c:v>
                      </c:pt>
                      <c:pt idx="1794">
                        <c:v>1.694E-2</c:v>
                      </c:pt>
                      <c:pt idx="1795">
                        <c:v>1.695E-2</c:v>
                      </c:pt>
                      <c:pt idx="1796">
                        <c:v>1.6959999999999999E-2</c:v>
                      </c:pt>
                      <c:pt idx="1797">
                        <c:v>1.6969999999999999E-2</c:v>
                      </c:pt>
                      <c:pt idx="1798">
                        <c:v>1.6979999999999999E-2</c:v>
                      </c:pt>
                      <c:pt idx="1799">
                        <c:v>1.6990000000000002E-2</c:v>
                      </c:pt>
                      <c:pt idx="1800">
                        <c:v>1.7000000000000001E-2</c:v>
                      </c:pt>
                      <c:pt idx="1801">
                        <c:v>1.7010000000000001E-2</c:v>
                      </c:pt>
                      <c:pt idx="1802">
                        <c:v>1.702E-2</c:v>
                      </c:pt>
                      <c:pt idx="1803">
                        <c:v>1.703E-2</c:v>
                      </c:pt>
                      <c:pt idx="1804">
                        <c:v>1.704E-2</c:v>
                      </c:pt>
                      <c:pt idx="1805">
                        <c:v>1.7049999999999999E-2</c:v>
                      </c:pt>
                      <c:pt idx="1806">
                        <c:v>1.7059999999999999E-2</c:v>
                      </c:pt>
                      <c:pt idx="1807">
                        <c:v>1.7069999999999998E-2</c:v>
                      </c:pt>
                      <c:pt idx="1808">
                        <c:v>1.7080000000000001E-2</c:v>
                      </c:pt>
                      <c:pt idx="1809">
                        <c:v>1.7090000000000001E-2</c:v>
                      </c:pt>
                      <c:pt idx="1810">
                        <c:v>1.7100000000000001E-2</c:v>
                      </c:pt>
                      <c:pt idx="1811">
                        <c:v>1.711E-2</c:v>
                      </c:pt>
                      <c:pt idx="1812">
                        <c:v>1.712E-2</c:v>
                      </c:pt>
                      <c:pt idx="1813">
                        <c:v>1.7129999999999999E-2</c:v>
                      </c:pt>
                      <c:pt idx="1814">
                        <c:v>1.7139999999999999E-2</c:v>
                      </c:pt>
                      <c:pt idx="1815">
                        <c:v>1.7149999999999999E-2</c:v>
                      </c:pt>
                      <c:pt idx="1816">
                        <c:v>1.7160000000000002E-2</c:v>
                      </c:pt>
                      <c:pt idx="1817">
                        <c:v>1.7170000000000001E-2</c:v>
                      </c:pt>
                      <c:pt idx="1818">
                        <c:v>1.7180000000000001E-2</c:v>
                      </c:pt>
                      <c:pt idx="1819">
                        <c:v>1.719E-2</c:v>
                      </c:pt>
                      <c:pt idx="1820">
                        <c:v>1.72E-2</c:v>
                      </c:pt>
                      <c:pt idx="1821">
                        <c:v>1.721E-2</c:v>
                      </c:pt>
                      <c:pt idx="1822">
                        <c:v>1.7219999999999999E-2</c:v>
                      </c:pt>
                      <c:pt idx="1823">
                        <c:v>1.7229999999999999E-2</c:v>
                      </c:pt>
                      <c:pt idx="1824">
                        <c:v>1.7239999999999998E-2</c:v>
                      </c:pt>
                      <c:pt idx="1825">
                        <c:v>1.7250000000000001E-2</c:v>
                      </c:pt>
                      <c:pt idx="1826">
                        <c:v>1.7260000000000001E-2</c:v>
                      </c:pt>
                      <c:pt idx="1827">
                        <c:v>1.7270000000000001E-2</c:v>
                      </c:pt>
                      <c:pt idx="1828">
                        <c:v>1.728E-2</c:v>
                      </c:pt>
                      <c:pt idx="1829">
                        <c:v>1.729E-2</c:v>
                      </c:pt>
                      <c:pt idx="1830">
                        <c:v>1.7299999999999999E-2</c:v>
                      </c:pt>
                      <c:pt idx="1831">
                        <c:v>1.7309999999999999E-2</c:v>
                      </c:pt>
                      <c:pt idx="1832">
                        <c:v>1.7319999999999999E-2</c:v>
                      </c:pt>
                      <c:pt idx="1833">
                        <c:v>1.7330000000000002E-2</c:v>
                      </c:pt>
                      <c:pt idx="1834">
                        <c:v>1.7340000000000001E-2</c:v>
                      </c:pt>
                      <c:pt idx="1835">
                        <c:v>1.7350000000000001E-2</c:v>
                      </c:pt>
                      <c:pt idx="1836">
                        <c:v>1.736E-2</c:v>
                      </c:pt>
                      <c:pt idx="1837">
                        <c:v>1.737E-2</c:v>
                      </c:pt>
                      <c:pt idx="1838">
                        <c:v>1.738E-2</c:v>
                      </c:pt>
                      <c:pt idx="1839">
                        <c:v>1.7389999999999999E-2</c:v>
                      </c:pt>
                      <c:pt idx="1840">
                        <c:v>1.7399999999999999E-2</c:v>
                      </c:pt>
                      <c:pt idx="1841">
                        <c:v>1.7409999999999998E-2</c:v>
                      </c:pt>
                      <c:pt idx="1842">
                        <c:v>1.7420000000000001E-2</c:v>
                      </c:pt>
                      <c:pt idx="1843">
                        <c:v>1.7430000000000001E-2</c:v>
                      </c:pt>
                      <c:pt idx="1844">
                        <c:v>1.7440000000000001E-2</c:v>
                      </c:pt>
                      <c:pt idx="1845">
                        <c:v>1.745E-2</c:v>
                      </c:pt>
                      <c:pt idx="1846">
                        <c:v>1.746E-2</c:v>
                      </c:pt>
                      <c:pt idx="1847">
                        <c:v>1.7469999999999999E-2</c:v>
                      </c:pt>
                      <c:pt idx="1848">
                        <c:v>1.7479999999999999E-2</c:v>
                      </c:pt>
                      <c:pt idx="1849">
                        <c:v>1.7489999999999999E-2</c:v>
                      </c:pt>
                      <c:pt idx="1850">
                        <c:v>1.7500000000000002E-2</c:v>
                      </c:pt>
                      <c:pt idx="1851">
                        <c:v>1.7510000000000001E-2</c:v>
                      </c:pt>
                      <c:pt idx="1852">
                        <c:v>1.7520000000000101E-2</c:v>
                      </c:pt>
                      <c:pt idx="1853">
                        <c:v>1.753E-2</c:v>
                      </c:pt>
                      <c:pt idx="1854">
                        <c:v>1.754E-2</c:v>
                      </c:pt>
                      <c:pt idx="1855">
                        <c:v>1.755E-2</c:v>
                      </c:pt>
                      <c:pt idx="1856">
                        <c:v>1.7559999999999999E-2</c:v>
                      </c:pt>
                      <c:pt idx="1857">
                        <c:v>1.7569999999999999E-2</c:v>
                      </c:pt>
                      <c:pt idx="1858">
                        <c:v>1.7579999999999998E-2</c:v>
                      </c:pt>
                      <c:pt idx="1859">
                        <c:v>1.7590000000000001E-2</c:v>
                      </c:pt>
                      <c:pt idx="1860">
                        <c:v>1.7600000000000001E-2</c:v>
                      </c:pt>
                      <c:pt idx="1861">
                        <c:v>1.7610000000000101E-2</c:v>
                      </c:pt>
                      <c:pt idx="1862">
                        <c:v>1.762E-2</c:v>
                      </c:pt>
                      <c:pt idx="1863">
                        <c:v>1.763E-2</c:v>
                      </c:pt>
                      <c:pt idx="1864">
                        <c:v>1.7639999999999999E-2</c:v>
                      </c:pt>
                      <c:pt idx="1865">
                        <c:v>1.7649999999999999E-2</c:v>
                      </c:pt>
                      <c:pt idx="1866">
                        <c:v>1.7659999999999999E-2</c:v>
                      </c:pt>
                      <c:pt idx="1867">
                        <c:v>1.7670000000000002E-2</c:v>
                      </c:pt>
                      <c:pt idx="1868">
                        <c:v>1.7680000000000098E-2</c:v>
                      </c:pt>
                      <c:pt idx="1869">
                        <c:v>1.7690000000000101E-2</c:v>
                      </c:pt>
                      <c:pt idx="1870">
                        <c:v>1.77E-2</c:v>
                      </c:pt>
                      <c:pt idx="1871">
                        <c:v>1.771E-2</c:v>
                      </c:pt>
                      <c:pt idx="1872">
                        <c:v>1.772E-2</c:v>
                      </c:pt>
                      <c:pt idx="1873">
                        <c:v>1.7729999999999999E-2</c:v>
                      </c:pt>
                      <c:pt idx="1874">
                        <c:v>1.7739999999999999E-2</c:v>
                      </c:pt>
                      <c:pt idx="1875">
                        <c:v>1.7749999999999998E-2</c:v>
                      </c:pt>
                      <c:pt idx="1876">
                        <c:v>1.7760000000000001E-2</c:v>
                      </c:pt>
                      <c:pt idx="1877">
                        <c:v>1.7770000000000102E-2</c:v>
                      </c:pt>
                      <c:pt idx="1878">
                        <c:v>1.7780000000000101E-2</c:v>
                      </c:pt>
                      <c:pt idx="1879">
                        <c:v>1.779E-2</c:v>
                      </c:pt>
                      <c:pt idx="1880">
                        <c:v>1.78E-2</c:v>
                      </c:pt>
                      <c:pt idx="1881">
                        <c:v>1.7809999999999999E-2</c:v>
                      </c:pt>
                      <c:pt idx="1882">
                        <c:v>1.7819999999999999E-2</c:v>
                      </c:pt>
                      <c:pt idx="1883">
                        <c:v>1.7829999999999999E-2</c:v>
                      </c:pt>
                      <c:pt idx="1884">
                        <c:v>1.7840000000000099E-2</c:v>
                      </c:pt>
                      <c:pt idx="1885">
                        <c:v>1.7850000000000098E-2</c:v>
                      </c:pt>
                      <c:pt idx="1886">
                        <c:v>1.7860000000000101E-2</c:v>
                      </c:pt>
                      <c:pt idx="1887">
                        <c:v>1.787E-2</c:v>
                      </c:pt>
                      <c:pt idx="1888">
                        <c:v>1.788E-2</c:v>
                      </c:pt>
                      <c:pt idx="1889">
                        <c:v>1.789E-2</c:v>
                      </c:pt>
                      <c:pt idx="1890">
                        <c:v>1.7899999999999999E-2</c:v>
                      </c:pt>
                      <c:pt idx="1891">
                        <c:v>1.7909999999999999E-2</c:v>
                      </c:pt>
                      <c:pt idx="1892">
                        <c:v>1.7919999999999998E-2</c:v>
                      </c:pt>
                      <c:pt idx="1893">
                        <c:v>1.7930000000000099E-2</c:v>
                      </c:pt>
                      <c:pt idx="1894">
                        <c:v>1.7940000000000102E-2</c:v>
                      </c:pt>
                      <c:pt idx="1895">
                        <c:v>1.7950000000000101E-2</c:v>
                      </c:pt>
                      <c:pt idx="1896">
                        <c:v>1.796E-2</c:v>
                      </c:pt>
                      <c:pt idx="1897">
                        <c:v>1.797E-2</c:v>
                      </c:pt>
                      <c:pt idx="1898">
                        <c:v>1.7979999999999999E-2</c:v>
                      </c:pt>
                      <c:pt idx="1899">
                        <c:v>1.7989999999999999E-2</c:v>
                      </c:pt>
                      <c:pt idx="1900">
                        <c:v>1.8000000000000099E-2</c:v>
                      </c:pt>
                      <c:pt idx="1901">
                        <c:v>1.8010000000000099E-2</c:v>
                      </c:pt>
                      <c:pt idx="1902">
                        <c:v>1.8020000000000098E-2</c:v>
                      </c:pt>
                      <c:pt idx="1903">
                        <c:v>1.8030000000000102E-2</c:v>
                      </c:pt>
                      <c:pt idx="1904">
                        <c:v>1.804E-2</c:v>
                      </c:pt>
                      <c:pt idx="1905">
                        <c:v>1.805E-2</c:v>
                      </c:pt>
                      <c:pt idx="1906">
                        <c:v>1.806E-2</c:v>
                      </c:pt>
                      <c:pt idx="1907">
                        <c:v>1.8069999999999999E-2</c:v>
                      </c:pt>
                      <c:pt idx="1908">
                        <c:v>1.8079999999999999E-2</c:v>
                      </c:pt>
                      <c:pt idx="1909">
                        <c:v>1.8090000000000099E-2</c:v>
                      </c:pt>
                      <c:pt idx="1910">
                        <c:v>1.8100000000000099E-2</c:v>
                      </c:pt>
                      <c:pt idx="1911">
                        <c:v>1.8110000000000102E-2</c:v>
                      </c:pt>
                      <c:pt idx="1912">
                        <c:v>1.8120000000000101E-2</c:v>
                      </c:pt>
                      <c:pt idx="1913">
                        <c:v>1.813E-2</c:v>
                      </c:pt>
                      <c:pt idx="1914">
                        <c:v>1.814E-2</c:v>
                      </c:pt>
                      <c:pt idx="1915">
                        <c:v>1.8149999999999999E-2</c:v>
                      </c:pt>
                      <c:pt idx="1916">
                        <c:v>1.81600000000001E-2</c:v>
                      </c:pt>
                      <c:pt idx="1917">
                        <c:v>1.8170000000000099E-2</c:v>
                      </c:pt>
                      <c:pt idx="1918">
                        <c:v>1.8180000000000099E-2</c:v>
                      </c:pt>
                      <c:pt idx="1919">
                        <c:v>1.8190000000000098E-2</c:v>
                      </c:pt>
                      <c:pt idx="1920">
                        <c:v>1.8200000000000102E-2</c:v>
                      </c:pt>
                      <c:pt idx="1921">
                        <c:v>1.821E-2</c:v>
                      </c:pt>
                      <c:pt idx="1922">
                        <c:v>1.822E-2</c:v>
                      </c:pt>
                      <c:pt idx="1923">
                        <c:v>1.823E-2</c:v>
                      </c:pt>
                      <c:pt idx="1924">
                        <c:v>1.8239999999999999E-2</c:v>
                      </c:pt>
                      <c:pt idx="1925">
                        <c:v>1.8250000000000099E-2</c:v>
                      </c:pt>
                      <c:pt idx="1926">
                        <c:v>1.8260000000000099E-2</c:v>
                      </c:pt>
                      <c:pt idx="1927">
                        <c:v>1.8270000000000099E-2</c:v>
                      </c:pt>
                      <c:pt idx="1928">
                        <c:v>1.8280000000000102E-2</c:v>
                      </c:pt>
                      <c:pt idx="1929">
                        <c:v>1.8290000000000101E-2</c:v>
                      </c:pt>
                      <c:pt idx="1930">
                        <c:v>1.83E-2</c:v>
                      </c:pt>
                      <c:pt idx="1931">
                        <c:v>1.831E-2</c:v>
                      </c:pt>
                      <c:pt idx="1932">
                        <c:v>1.83200000000001E-2</c:v>
                      </c:pt>
                      <c:pt idx="1933">
                        <c:v>1.83300000000001E-2</c:v>
                      </c:pt>
                      <c:pt idx="1934">
                        <c:v>1.8340000000000099E-2</c:v>
                      </c:pt>
                      <c:pt idx="1935">
                        <c:v>1.8350000000000099E-2</c:v>
                      </c:pt>
                      <c:pt idx="1936">
                        <c:v>1.8360000000000098E-2</c:v>
                      </c:pt>
                      <c:pt idx="1937">
                        <c:v>1.8370000000000102E-2</c:v>
                      </c:pt>
                      <c:pt idx="1938">
                        <c:v>1.8380000000000001E-2</c:v>
                      </c:pt>
                      <c:pt idx="1939">
                        <c:v>1.839E-2</c:v>
                      </c:pt>
                      <c:pt idx="1940">
                        <c:v>1.84E-2</c:v>
                      </c:pt>
                      <c:pt idx="1941">
                        <c:v>1.84100000000001E-2</c:v>
                      </c:pt>
                      <c:pt idx="1942">
                        <c:v>1.8420000000000099E-2</c:v>
                      </c:pt>
                      <c:pt idx="1943">
                        <c:v>1.8430000000000099E-2</c:v>
                      </c:pt>
                      <c:pt idx="1944">
                        <c:v>1.8440000000000099E-2</c:v>
                      </c:pt>
                      <c:pt idx="1945">
                        <c:v>1.8450000000000098E-2</c:v>
                      </c:pt>
                      <c:pt idx="1946">
                        <c:v>1.8460000000000101E-2</c:v>
                      </c:pt>
                      <c:pt idx="1947">
                        <c:v>1.847E-2</c:v>
                      </c:pt>
                      <c:pt idx="1948">
                        <c:v>1.8480000000000101E-2</c:v>
                      </c:pt>
                      <c:pt idx="1949">
                        <c:v>1.84900000000001E-2</c:v>
                      </c:pt>
                      <c:pt idx="1950">
                        <c:v>1.85000000000001E-2</c:v>
                      </c:pt>
                      <c:pt idx="1951">
                        <c:v>1.8510000000000099E-2</c:v>
                      </c:pt>
                      <c:pt idx="1952">
                        <c:v>1.8520000000000099E-2</c:v>
                      </c:pt>
                      <c:pt idx="1953">
                        <c:v>1.8530000000000098E-2</c:v>
                      </c:pt>
                      <c:pt idx="1954">
                        <c:v>1.8540000000000102E-2</c:v>
                      </c:pt>
                      <c:pt idx="1955">
                        <c:v>1.8550000000000001E-2</c:v>
                      </c:pt>
                      <c:pt idx="1956">
                        <c:v>1.856E-2</c:v>
                      </c:pt>
                      <c:pt idx="1957">
                        <c:v>1.85700000000001E-2</c:v>
                      </c:pt>
                      <c:pt idx="1958">
                        <c:v>1.85800000000001E-2</c:v>
                      </c:pt>
                      <c:pt idx="1959">
                        <c:v>1.85900000000001E-2</c:v>
                      </c:pt>
                      <c:pt idx="1960">
                        <c:v>1.8600000000000099E-2</c:v>
                      </c:pt>
                      <c:pt idx="1961">
                        <c:v>1.8610000000000099E-2</c:v>
                      </c:pt>
                      <c:pt idx="1962">
                        <c:v>1.8620000000000098E-2</c:v>
                      </c:pt>
                      <c:pt idx="1963">
                        <c:v>1.8630000000000101E-2</c:v>
                      </c:pt>
                      <c:pt idx="1964">
                        <c:v>1.8640000000000101E-2</c:v>
                      </c:pt>
                      <c:pt idx="1965">
                        <c:v>1.8650000000000101E-2</c:v>
                      </c:pt>
                      <c:pt idx="1966">
                        <c:v>1.86600000000001E-2</c:v>
                      </c:pt>
                      <c:pt idx="1967">
                        <c:v>1.86700000000001E-2</c:v>
                      </c:pt>
                      <c:pt idx="1968">
                        <c:v>1.8680000000000099E-2</c:v>
                      </c:pt>
                      <c:pt idx="1969">
                        <c:v>1.8690000000000099E-2</c:v>
                      </c:pt>
                      <c:pt idx="1970">
                        <c:v>1.8700000000000098E-2</c:v>
                      </c:pt>
                      <c:pt idx="1971">
                        <c:v>1.8710000000000102E-2</c:v>
                      </c:pt>
                      <c:pt idx="1972">
                        <c:v>1.8720000000000001E-2</c:v>
                      </c:pt>
                      <c:pt idx="1973">
                        <c:v>1.8730000000000101E-2</c:v>
                      </c:pt>
                      <c:pt idx="1974">
                        <c:v>1.87400000000001E-2</c:v>
                      </c:pt>
                      <c:pt idx="1975">
                        <c:v>1.87500000000001E-2</c:v>
                      </c:pt>
                      <c:pt idx="1976">
                        <c:v>1.87600000000001E-2</c:v>
                      </c:pt>
                      <c:pt idx="1977">
                        <c:v>1.8770000000000099E-2</c:v>
                      </c:pt>
                      <c:pt idx="1978">
                        <c:v>1.8780000000000099E-2</c:v>
                      </c:pt>
                      <c:pt idx="1979">
                        <c:v>1.8790000000000098E-2</c:v>
                      </c:pt>
                      <c:pt idx="1980">
                        <c:v>1.8800000000000101E-2</c:v>
                      </c:pt>
                      <c:pt idx="1981">
                        <c:v>1.8810000000000101E-2</c:v>
                      </c:pt>
                      <c:pt idx="1982">
                        <c:v>1.8820000000000101E-2</c:v>
                      </c:pt>
                      <c:pt idx="1983">
                        <c:v>1.88300000000001E-2</c:v>
                      </c:pt>
                      <c:pt idx="1984">
                        <c:v>1.88400000000001E-2</c:v>
                      </c:pt>
                      <c:pt idx="1985">
                        <c:v>1.8850000000000099E-2</c:v>
                      </c:pt>
                      <c:pt idx="1986">
                        <c:v>1.8860000000000099E-2</c:v>
                      </c:pt>
                      <c:pt idx="1987">
                        <c:v>1.8870000000000099E-2</c:v>
                      </c:pt>
                      <c:pt idx="1988">
                        <c:v>1.8880000000000102E-2</c:v>
                      </c:pt>
                      <c:pt idx="1989">
                        <c:v>1.8890000000000101E-2</c:v>
                      </c:pt>
                      <c:pt idx="1990">
                        <c:v>1.8900000000000101E-2</c:v>
                      </c:pt>
                      <c:pt idx="1991">
                        <c:v>1.89100000000001E-2</c:v>
                      </c:pt>
                      <c:pt idx="1992">
                        <c:v>1.89200000000001E-2</c:v>
                      </c:pt>
                      <c:pt idx="1993">
                        <c:v>1.89300000000001E-2</c:v>
                      </c:pt>
                      <c:pt idx="1994">
                        <c:v>1.8940000000000099E-2</c:v>
                      </c:pt>
                      <c:pt idx="1995">
                        <c:v>1.8950000000000099E-2</c:v>
                      </c:pt>
                      <c:pt idx="1996">
                        <c:v>1.8960000000000098E-2</c:v>
                      </c:pt>
                      <c:pt idx="1997">
                        <c:v>1.8970000000000101E-2</c:v>
                      </c:pt>
                      <c:pt idx="1998">
                        <c:v>1.8980000000000101E-2</c:v>
                      </c:pt>
                      <c:pt idx="1999">
                        <c:v>1.8990000000000101E-2</c:v>
                      </c:pt>
                      <c:pt idx="2000">
                        <c:v>1.90000000000001E-2</c:v>
                      </c:pt>
                      <c:pt idx="2001">
                        <c:v>1.90100000000001E-2</c:v>
                      </c:pt>
                      <c:pt idx="2002">
                        <c:v>1.9020000000000099E-2</c:v>
                      </c:pt>
                      <c:pt idx="2003">
                        <c:v>1.9030000000000099E-2</c:v>
                      </c:pt>
                      <c:pt idx="2004">
                        <c:v>1.9040000000000099E-2</c:v>
                      </c:pt>
                      <c:pt idx="2005">
                        <c:v>1.9050000000000102E-2</c:v>
                      </c:pt>
                      <c:pt idx="2006">
                        <c:v>1.9060000000000101E-2</c:v>
                      </c:pt>
                      <c:pt idx="2007">
                        <c:v>1.9070000000000101E-2</c:v>
                      </c:pt>
                      <c:pt idx="2008">
                        <c:v>1.90800000000001E-2</c:v>
                      </c:pt>
                      <c:pt idx="2009">
                        <c:v>1.90900000000001E-2</c:v>
                      </c:pt>
                      <c:pt idx="2010">
                        <c:v>1.91000000000001E-2</c:v>
                      </c:pt>
                      <c:pt idx="2011">
                        <c:v>1.9110000000000099E-2</c:v>
                      </c:pt>
                      <c:pt idx="2012">
                        <c:v>1.9120000000000099E-2</c:v>
                      </c:pt>
                      <c:pt idx="2013">
                        <c:v>1.9130000000000098E-2</c:v>
                      </c:pt>
                      <c:pt idx="2014">
                        <c:v>1.9140000000000101E-2</c:v>
                      </c:pt>
                      <c:pt idx="2015">
                        <c:v>1.9150000000000101E-2</c:v>
                      </c:pt>
                      <c:pt idx="2016">
                        <c:v>1.9160000000000101E-2</c:v>
                      </c:pt>
                      <c:pt idx="2017">
                        <c:v>1.91700000000001E-2</c:v>
                      </c:pt>
                      <c:pt idx="2018">
                        <c:v>1.91800000000001E-2</c:v>
                      </c:pt>
                      <c:pt idx="2019">
                        <c:v>1.9190000000000099E-2</c:v>
                      </c:pt>
                      <c:pt idx="2020">
                        <c:v>1.9200000000000099E-2</c:v>
                      </c:pt>
                      <c:pt idx="2021">
                        <c:v>1.9210000000000099E-2</c:v>
                      </c:pt>
                      <c:pt idx="2022">
                        <c:v>1.9220000000000102E-2</c:v>
                      </c:pt>
                      <c:pt idx="2023">
                        <c:v>1.9230000000000101E-2</c:v>
                      </c:pt>
                      <c:pt idx="2024">
                        <c:v>1.9240000000000101E-2</c:v>
                      </c:pt>
                      <c:pt idx="2025">
                        <c:v>1.92500000000001E-2</c:v>
                      </c:pt>
                      <c:pt idx="2026">
                        <c:v>1.92600000000001E-2</c:v>
                      </c:pt>
                      <c:pt idx="2027">
                        <c:v>1.92700000000001E-2</c:v>
                      </c:pt>
                      <c:pt idx="2028">
                        <c:v>1.9280000000000099E-2</c:v>
                      </c:pt>
                      <c:pt idx="2029">
                        <c:v>1.9290000000000099E-2</c:v>
                      </c:pt>
                      <c:pt idx="2030">
                        <c:v>1.9300000000000098E-2</c:v>
                      </c:pt>
                      <c:pt idx="2031">
                        <c:v>1.9310000000000101E-2</c:v>
                      </c:pt>
                      <c:pt idx="2032">
                        <c:v>1.9320000000000101E-2</c:v>
                      </c:pt>
                      <c:pt idx="2033">
                        <c:v>1.9330000000000101E-2</c:v>
                      </c:pt>
                      <c:pt idx="2034">
                        <c:v>1.93400000000001E-2</c:v>
                      </c:pt>
                      <c:pt idx="2035">
                        <c:v>1.93500000000001E-2</c:v>
                      </c:pt>
                      <c:pt idx="2036">
                        <c:v>1.9360000000000099E-2</c:v>
                      </c:pt>
                      <c:pt idx="2037">
                        <c:v>1.9370000000000099E-2</c:v>
                      </c:pt>
                      <c:pt idx="2038">
                        <c:v>1.9380000000000099E-2</c:v>
                      </c:pt>
                      <c:pt idx="2039">
                        <c:v>1.9390000000000102E-2</c:v>
                      </c:pt>
                      <c:pt idx="2040">
                        <c:v>1.9400000000000101E-2</c:v>
                      </c:pt>
                      <c:pt idx="2041">
                        <c:v>1.9410000000000101E-2</c:v>
                      </c:pt>
                      <c:pt idx="2042">
                        <c:v>1.94200000000001E-2</c:v>
                      </c:pt>
                      <c:pt idx="2043">
                        <c:v>1.94300000000001E-2</c:v>
                      </c:pt>
                      <c:pt idx="2044">
                        <c:v>1.94400000000001E-2</c:v>
                      </c:pt>
                      <c:pt idx="2045">
                        <c:v>1.9450000000000099E-2</c:v>
                      </c:pt>
                      <c:pt idx="2046">
                        <c:v>1.9460000000000099E-2</c:v>
                      </c:pt>
                      <c:pt idx="2047">
                        <c:v>1.9470000000000098E-2</c:v>
                      </c:pt>
                      <c:pt idx="2048">
                        <c:v>1.9480000000000101E-2</c:v>
                      </c:pt>
                      <c:pt idx="2049">
                        <c:v>1.9490000000000101E-2</c:v>
                      </c:pt>
                      <c:pt idx="2050">
                        <c:v>1.9500000000000101E-2</c:v>
                      </c:pt>
                      <c:pt idx="2051">
                        <c:v>1.95100000000001E-2</c:v>
                      </c:pt>
                      <c:pt idx="2052">
                        <c:v>1.95200000000001E-2</c:v>
                      </c:pt>
                      <c:pt idx="2053">
                        <c:v>1.9530000000000099E-2</c:v>
                      </c:pt>
                      <c:pt idx="2054">
                        <c:v>1.9540000000000099E-2</c:v>
                      </c:pt>
                      <c:pt idx="2055">
                        <c:v>1.9550000000000099E-2</c:v>
                      </c:pt>
                      <c:pt idx="2056">
                        <c:v>1.9560000000000102E-2</c:v>
                      </c:pt>
                      <c:pt idx="2057">
                        <c:v>1.9570000000000101E-2</c:v>
                      </c:pt>
                      <c:pt idx="2058">
                        <c:v>1.9580000000000101E-2</c:v>
                      </c:pt>
                      <c:pt idx="2059">
                        <c:v>1.95900000000001E-2</c:v>
                      </c:pt>
                      <c:pt idx="2060">
                        <c:v>1.96000000000001E-2</c:v>
                      </c:pt>
                      <c:pt idx="2061">
                        <c:v>1.96100000000001E-2</c:v>
                      </c:pt>
                      <c:pt idx="2062">
                        <c:v>1.9620000000000099E-2</c:v>
                      </c:pt>
                      <c:pt idx="2063">
                        <c:v>1.9630000000000099E-2</c:v>
                      </c:pt>
                      <c:pt idx="2064">
                        <c:v>1.9640000000000098E-2</c:v>
                      </c:pt>
                      <c:pt idx="2065">
                        <c:v>1.9650000000000101E-2</c:v>
                      </c:pt>
                      <c:pt idx="2066">
                        <c:v>1.9660000000000101E-2</c:v>
                      </c:pt>
                      <c:pt idx="2067">
                        <c:v>1.9670000000000101E-2</c:v>
                      </c:pt>
                      <c:pt idx="2068">
                        <c:v>1.96800000000001E-2</c:v>
                      </c:pt>
                      <c:pt idx="2069">
                        <c:v>1.96900000000001E-2</c:v>
                      </c:pt>
                      <c:pt idx="2070">
                        <c:v>1.9700000000000099E-2</c:v>
                      </c:pt>
                      <c:pt idx="2071">
                        <c:v>1.9710000000000099E-2</c:v>
                      </c:pt>
                      <c:pt idx="2072">
                        <c:v>1.9720000000000099E-2</c:v>
                      </c:pt>
                      <c:pt idx="2073">
                        <c:v>1.9730000000000102E-2</c:v>
                      </c:pt>
                      <c:pt idx="2074">
                        <c:v>1.9740000000000101E-2</c:v>
                      </c:pt>
                      <c:pt idx="2075">
                        <c:v>1.9750000000000101E-2</c:v>
                      </c:pt>
                      <c:pt idx="2076">
                        <c:v>1.97600000000001E-2</c:v>
                      </c:pt>
                      <c:pt idx="2077">
                        <c:v>1.97700000000001E-2</c:v>
                      </c:pt>
                      <c:pt idx="2078">
                        <c:v>1.97800000000001E-2</c:v>
                      </c:pt>
                      <c:pt idx="2079">
                        <c:v>1.9790000000000099E-2</c:v>
                      </c:pt>
                      <c:pt idx="2080">
                        <c:v>1.9800000000000099E-2</c:v>
                      </c:pt>
                      <c:pt idx="2081">
                        <c:v>1.9810000000000098E-2</c:v>
                      </c:pt>
                      <c:pt idx="2082">
                        <c:v>1.9820000000000101E-2</c:v>
                      </c:pt>
                      <c:pt idx="2083">
                        <c:v>1.9830000000000101E-2</c:v>
                      </c:pt>
                      <c:pt idx="2084">
                        <c:v>1.9840000000000101E-2</c:v>
                      </c:pt>
                      <c:pt idx="2085">
                        <c:v>1.98500000000001E-2</c:v>
                      </c:pt>
                      <c:pt idx="2086">
                        <c:v>1.98600000000001E-2</c:v>
                      </c:pt>
                      <c:pt idx="2087">
                        <c:v>1.9870000000000099E-2</c:v>
                      </c:pt>
                      <c:pt idx="2088">
                        <c:v>1.9880000000000099E-2</c:v>
                      </c:pt>
                      <c:pt idx="2089">
                        <c:v>1.9890000000000099E-2</c:v>
                      </c:pt>
                      <c:pt idx="2090">
                        <c:v>1.9900000000000102E-2</c:v>
                      </c:pt>
                      <c:pt idx="2091">
                        <c:v>1.9910000000000101E-2</c:v>
                      </c:pt>
                      <c:pt idx="2092">
                        <c:v>1.9920000000000101E-2</c:v>
                      </c:pt>
                      <c:pt idx="2093">
                        <c:v>1.99300000000001E-2</c:v>
                      </c:pt>
                      <c:pt idx="2094">
                        <c:v>1.99400000000001E-2</c:v>
                      </c:pt>
                      <c:pt idx="2095">
                        <c:v>1.99500000000001E-2</c:v>
                      </c:pt>
                      <c:pt idx="2096">
                        <c:v>1.9960000000000099E-2</c:v>
                      </c:pt>
                      <c:pt idx="2097">
                        <c:v>1.9970000000000099E-2</c:v>
                      </c:pt>
                      <c:pt idx="2098">
                        <c:v>1.9980000000000098E-2</c:v>
                      </c:pt>
                      <c:pt idx="2099">
                        <c:v>1.9990000000000101E-2</c:v>
                      </c:pt>
                      <c:pt idx="2100">
                        <c:v>2.0000000000000101E-2</c:v>
                      </c:pt>
                      <c:pt idx="2101">
                        <c:v>2.0010000000000101E-2</c:v>
                      </c:pt>
                      <c:pt idx="2102">
                        <c:v>2.00200000000001E-2</c:v>
                      </c:pt>
                      <c:pt idx="2103">
                        <c:v>2.00300000000001E-2</c:v>
                      </c:pt>
                      <c:pt idx="2104">
                        <c:v>2.0040000000000099E-2</c:v>
                      </c:pt>
                      <c:pt idx="2105">
                        <c:v>2.0050000000000099E-2</c:v>
                      </c:pt>
                      <c:pt idx="2106">
                        <c:v>2.0060000000000099E-2</c:v>
                      </c:pt>
                      <c:pt idx="2107">
                        <c:v>2.0070000000000102E-2</c:v>
                      </c:pt>
                      <c:pt idx="2108">
                        <c:v>2.0080000000000101E-2</c:v>
                      </c:pt>
                      <c:pt idx="2109">
                        <c:v>2.0090000000000101E-2</c:v>
                      </c:pt>
                      <c:pt idx="2110">
                        <c:v>2.01000000000001E-2</c:v>
                      </c:pt>
                      <c:pt idx="2111">
                        <c:v>2.01100000000001E-2</c:v>
                      </c:pt>
                      <c:pt idx="2112">
                        <c:v>2.01200000000001E-2</c:v>
                      </c:pt>
                      <c:pt idx="2113">
                        <c:v>2.0130000000000099E-2</c:v>
                      </c:pt>
                      <c:pt idx="2114">
                        <c:v>2.0140000000000099E-2</c:v>
                      </c:pt>
                      <c:pt idx="2115">
                        <c:v>2.0150000000000098E-2</c:v>
                      </c:pt>
                      <c:pt idx="2116">
                        <c:v>2.0160000000000101E-2</c:v>
                      </c:pt>
                      <c:pt idx="2117">
                        <c:v>2.0170000000000101E-2</c:v>
                      </c:pt>
                      <c:pt idx="2118">
                        <c:v>2.0180000000000101E-2</c:v>
                      </c:pt>
                      <c:pt idx="2119">
                        <c:v>2.01900000000001E-2</c:v>
                      </c:pt>
                      <c:pt idx="2120">
                        <c:v>2.02000000000001E-2</c:v>
                      </c:pt>
                      <c:pt idx="2121">
                        <c:v>2.0210000000000099E-2</c:v>
                      </c:pt>
                      <c:pt idx="2122">
                        <c:v>2.0220000000000099E-2</c:v>
                      </c:pt>
                      <c:pt idx="2123">
                        <c:v>2.0230000000000099E-2</c:v>
                      </c:pt>
                      <c:pt idx="2124">
                        <c:v>2.0240000000000102E-2</c:v>
                      </c:pt>
                      <c:pt idx="2125">
                        <c:v>2.0250000000000101E-2</c:v>
                      </c:pt>
                      <c:pt idx="2126">
                        <c:v>2.0260000000000101E-2</c:v>
                      </c:pt>
                      <c:pt idx="2127">
                        <c:v>2.02700000000001E-2</c:v>
                      </c:pt>
                      <c:pt idx="2128">
                        <c:v>2.02800000000001E-2</c:v>
                      </c:pt>
                      <c:pt idx="2129">
                        <c:v>2.02900000000001E-2</c:v>
                      </c:pt>
                      <c:pt idx="2130">
                        <c:v>2.0300000000000099E-2</c:v>
                      </c:pt>
                      <c:pt idx="2131">
                        <c:v>2.0310000000000099E-2</c:v>
                      </c:pt>
                      <c:pt idx="2132">
                        <c:v>2.0320000000000098E-2</c:v>
                      </c:pt>
                      <c:pt idx="2133">
                        <c:v>2.0330000000000101E-2</c:v>
                      </c:pt>
                      <c:pt idx="2134">
                        <c:v>2.0340000000000101E-2</c:v>
                      </c:pt>
                      <c:pt idx="2135">
                        <c:v>2.0350000000000101E-2</c:v>
                      </c:pt>
                      <c:pt idx="2136">
                        <c:v>2.03600000000001E-2</c:v>
                      </c:pt>
                      <c:pt idx="2137">
                        <c:v>2.03700000000001E-2</c:v>
                      </c:pt>
                      <c:pt idx="2138">
                        <c:v>2.0380000000000099E-2</c:v>
                      </c:pt>
                      <c:pt idx="2139">
                        <c:v>2.0390000000000099E-2</c:v>
                      </c:pt>
                      <c:pt idx="2140">
                        <c:v>2.0400000000000099E-2</c:v>
                      </c:pt>
                      <c:pt idx="2141">
                        <c:v>2.0410000000000102E-2</c:v>
                      </c:pt>
                      <c:pt idx="2142">
                        <c:v>2.0420000000000101E-2</c:v>
                      </c:pt>
                      <c:pt idx="2143">
                        <c:v>2.0430000000000101E-2</c:v>
                      </c:pt>
                      <c:pt idx="2144">
                        <c:v>2.04400000000001E-2</c:v>
                      </c:pt>
                      <c:pt idx="2145">
                        <c:v>2.04500000000001E-2</c:v>
                      </c:pt>
                      <c:pt idx="2146">
                        <c:v>2.04600000000001E-2</c:v>
                      </c:pt>
                      <c:pt idx="2147">
                        <c:v>2.0470000000000099E-2</c:v>
                      </c:pt>
                      <c:pt idx="2148">
                        <c:v>2.0480000000000099E-2</c:v>
                      </c:pt>
                      <c:pt idx="2149">
                        <c:v>2.0490000000000098E-2</c:v>
                      </c:pt>
                      <c:pt idx="2150">
                        <c:v>2.0500000000000101E-2</c:v>
                      </c:pt>
                      <c:pt idx="2151">
                        <c:v>2.0510000000000101E-2</c:v>
                      </c:pt>
                      <c:pt idx="2152">
                        <c:v>2.0520000000000101E-2</c:v>
                      </c:pt>
                      <c:pt idx="2153">
                        <c:v>2.05300000000001E-2</c:v>
                      </c:pt>
                      <c:pt idx="2154">
                        <c:v>2.05400000000001E-2</c:v>
                      </c:pt>
                      <c:pt idx="2155">
                        <c:v>2.0550000000000099E-2</c:v>
                      </c:pt>
                      <c:pt idx="2156">
                        <c:v>2.0560000000000099E-2</c:v>
                      </c:pt>
                      <c:pt idx="2157">
                        <c:v>2.0570000000000099E-2</c:v>
                      </c:pt>
                      <c:pt idx="2158">
                        <c:v>2.0580000000000102E-2</c:v>
                      </c:pt>
                      <c:pt idx="2159">
                        <c:v>2.0590000000000101E-2</c:v>
                      </c:pt>
                      <c:pt idx="2160">
                        <c:v>2.0600000000000101E-2</c:v>
                      </c:pt>
                      <c:pt idx="2161">
                        <c:v>2.06100000000001E-2</c:v>
                      </c:pt>
                      <c:pt idx="2162">
                        <c:v>2.06200000000001E-2</c:v>
                      </c:pt>
                      <c:pt idx="2163">
                        <c:v>2.06300000000001E-2</c:v>
                      </c:pt>
                      <c:pt idx="2164">
                        <c:v>2.0640000000000099E-2</c:v>
                      </c:pt>
                      <c:pt idx="2165">
                        <c:v>2.0650000000000099E-2</c:v>
                      </c:pt>
                      <c:pt idx="2166">
                        <c:v>2.0660000000000098E-2</c:v>
                      </c:pt>
                      <c:pt idx="2167">
                        <c:v>2.0670000000000101E-2</c:v>
                      </c:pt>
                      <c:pt idx="2168">
                        <c:v>2.0680000000000101E-2</c:v>
                      </c:pt>
                      <c:pt idx="2169">
                        <c:v>2.0690000000000101E-2</c:v>
                      </c:pt>
                      <c:pt idx="2170">
                        <c:v>2.07000000000001E-2</c:v>
                      </c:pt>
                      <c:pt idx="2171">
                        <c:v>2.07100000000001E-2</c:v>
                      </c:pt>
                      <c:pt idx="2172">
                        <c:v>2.0720000000000099E-2</c:v>
                      </c:pt>
                      <c:pt idx="2173">
                        <c:v>2.0730000000000099E-2</c:v>
                      </c:pt>
                      <c:pt idx="2174">
                        <c:v>2.0740000000000099E-2</c:v>
                      </c:pt>
                      <c:pt idx="2175">
                        <c:v>2.0750000000000102E-2</c:v>
                      </c:pt>
                      <c:pt idx="2176">
                        <c:v>2.0760000000000101E-2</c:v>
                      </c:pt>
                      <c:pt idx="2177">
                        <c:v>2.0770000000000101E-2</c:v>
                      </c:pt>
                      <c:pt idx="2178">
                        <c:v>2.07800000000001E-2</c:v>
                      </c:pt>
                      <c:pt idx="2179">
                        <c:v>2.07900000000001E-2</c:v>
                      </c:pt>
                      <c:pt idx="2180">
                        <c:v>2.08000000000001E-2</c:v>
                      </c:pt>
                      <c:pt idx="2181">
                        <c:v>2.0810000000000099E-2</c:v>
                      </c:pt>
                      <c:pt idx="2182">
                        <c:v>2.0820000000000099E-2</c:v>
                      </c:pt>
                      <c:pt idx="2183">
                        <c:v>2.0830000000000098E-2</c:v>
                      </c:pt>
                      <c:pt idx="2184">
                        <c:v>2.0840000000000101E-2</c:v>
                      </c:pt>
                      <c:pt idx="2185">
                        <c:v>2.0850000000000101E-2</c:v>
                      </c:pt>
                      <c:pt idx="2186">
                        <c:v>2.0860000000000101E-2</c:v>
                      </c:pt>
                      <c:pt idx="2187">
                        <c:v>2.08700000000001E-2</c:v>
                      </c:pt>
                      <c:pt idx="2188">
                        <c:v>2.08800000000001E-2</c:v>
                      </c:pt>
                      <c:pt idx="2189">
                        <c:v>2.0890000000000099E-2</c:v>
                      </c:pt>
                      <c:pt idx="2190">
                        <c:v>2.0900000000000099E-2</c:v>
                      </c:pt>
                      <c:pt idx="2191">
                        <c:v>2.0910000000000099E-2</c:v>
                      </c:pt>
                      <c:pt idx="2192">
                        <c:v>2.0920000000000102E-2</c:v>
                      </c:pt>
                      <c:pt idx="2193">
                        <c:v>2.0930000000000101E-2</c:v>
                      </c:pt>
                      <c:pt idx="2194">
                        <c:v>2.0940000000000101E-2</c:v>
                      </c:pt>
                      <c:pt idx="2195">
                        <c:v>2.09500000000001E-2</c:v>
                      </c:pt>
                      <c:pt idx="2196">
                        <c:v>2.09600000000001E-2</c:v>
                      </c:pt>
                      <c:pt idx="2197">
                        <c:v>2.09700000000001E-2</c:v>
                      </c:pt>
                      <c:pt idx="2198">
                        <c:v>2.0980000000000099E-2</c:v>
                      </c:pt>
                      <c:pt idx="2199">
                        <c:v>2.0990000000000099E-2</c:v>
                      </c:pt>
                      <c:pt idx="2200">
                        <c:v>2.1000000000000098E-2</c:v>
                      </c:pt>
                      <c:pt idx="2201">
                        <c:v>2.1010000000000102E-2</c:v>
                      </c:pt>
                      <c:pt idx="2202">
                        <c:v>2.1020000000000101E-2</c:v>
                      </c:pt>
                      <c:pt idx="2203">
                        <c:v>2.1030000000000101E-2</c:v>
                      </c:pt>
                      <c:pt idx="2204">
                        <c:v>2.10400000000001E-2</c:v>
                      </c:pt>
                      <c:pt idx="2205">
                        <c:v>2.10500000000001E-2</c:v>
                      </c:pt>
                      <c:pt idx="2206">
                        <c:v>2.1060000000000099E-2</c:v>
                      </c:pt>
                      <c:pt idx="2207">
                        <c:v>2.1070000000000099E-2</c:v>
                      </c:pt>
                      <c:pt idx="2208">
                        <c:v>2.1080000000000099E-2</c:v>
                      </c:pt>
                      <c:pt idx="2209">
                        <c:v>2.1090000000000102E-2</c:v>
                      </c:pt>
                      <c:pt idx="2210">
                        <c:v>2.1100000000000101E-2</c:v>
                      </c:pt>
                      <c:pt idx="2211">
                        <c:v>2.1110000000000101E-2</c:v>
                      </c:pt>
                      <c:pt idx="2212">
                        <c:v>2.11200000000001E-2</c:v>
                      </c:pt>
                      <c:pt idx="2213">
                        <c:v>2.11300000000001E-2</c:v>
                      </c:pt>
                      <c:pt idx="2214">
                        <c:v>2.11400000000001E-2</c:v>
                      </c:pt>
                      <c:pt idx="2215">
                        <c:v>2.1150000000000099E-2</c:v>
                      </c:pt>
                      <c:pt idx="2216">
                        <c:v>2.1160000000000099E-2</c:v>
                      </c:pt>
                      <c:pt idx="2217">
                        <c:v>2.1170000000000098E-2</c:v>
                      </c:pt>
                      <c:pt idx="2218">
                        <c:v>2.1180000000000102E-2</c:v>
                      </c:pt>
                      <c:pt idx="2219">
                        <c:v>2.1190000000000101E-2</c:v>
                      </c:pt>
                      <c:pt idx="2220">
                        <c:v>2.1200000000000101E-2</c:v>
                      </c:pt>
                      <c:pt idx="2221">
                        <c:v>2.12100000000001E-2</c:v>
                      </c:pt>
                      <c:pt idx="2222">
                        <c:v>2.12200000000001E-2</c:v>
                      </c:pt>
                      <c:pt idx="2223">
                        <c:v>2.1230000000000099E-2</c:v>
                      </c:pt>
                      <c:pt idx="2224">
                        <c:v>2.1240000000000099E-2</c:v>
                      </c:pt>
                      <c:pt idx="2225">
                        <c:v>2.1250000000000099E-2</c:v>
                      </c:pt>
                      <c:pt idx="2226">
                        <c:v>2.1260000000000102E-2</c:v>
                      </c:pt>
                      <c:pt idx="2227">
                        <c:v>2.1270000000000101E-2</c:v>
                      </c:pt>
                      <c:pt idx="2228">
                        <c:v>2.1280000000000101E-2</c:v>
                      </c:pt>
                      <c:pt idx="2229">
                        <c:v>2.1290000000000101E-2</c:v>
                      </c:pt>
                      <c:pt idx="2230">
                        <c:v>2.13000000000001E-2</c:v>
                      </c:pt>
                      <c:pt idx="2231">
                        <c:v>2.13100000000001E-2</c:v>
                      </c:pt>
                      <c:pt idx="2232">
                        <c:v>2.1320000000000099E-2</c:v>
                      </c:pt>
                      <c:pt idx="2233">
                        <c:v>2.1330000000000099E-2</c:v>
                      </c:pt>
                      <c:pt idx="2234">
                        <c:v>2.1340000000000098E-2</c:v>
                      </c:pt>
                      <c:pt idx="2235">
                        <c:v>2.1350000000000102E-2</c:v>
                      </c:pt>
                      <c:pt idx="2236">
                        <c:v>2.1360000000000101E-2</c:v>
                      </c:pt>
                      <c:pt idx="2237">
                        <c:v>2.1370000000000101E-2</c:v>
                      </c:pt>
                      <c:pt idx="2238">
                        <c:v>2.13800000000001E-2</c:v>
                      </c:pt>
                      <c:pt idx="2239">
                        <c:v>2.13900000000001E-2</c:v>
                      </c:pt>
                      <c:pt idx="2240">
                        <c:v>2.1400000000000099E-2</c:v>
                      </c:pt>
                      <c:pt idx="2241">
                        <c:v>2.1410000000000099E-2</c:v>
                      </c:pt>
                      <c:pt idx="2242">
                        <c:v>2.1420000000000099E-2</c:v>
                      </c:pt>
                      <c:pt idx="2243">
                        <c:v>2.1430000000000098E-2</c:v>
                      </c:pt>
                      <c:pt idx="2244">
                        <c:v>2.1440000000000101E-2</c:v>
                      </c:pt>
                      <c:pt idx="2245">
                        <c:v>2.1450000000000101E-2</c:v>
                      </c:pt>
                      <c:pt idx="2246">
                        <c:v>2.1460000000000101E-2</c:v>
                      </c:pt>
                      <c:pt idx="2247">
                        <c:v>2.14700000000001E-2</c:v>
                      </c:pt>
                      <c:pt idx="2248">
                        <c:v>2.14800000000001E-2</c:v>
                      </c:pt>
                      <c:pt idx="2249">
                        <c:v>2.1490000000000099E-2</c:v>
                      </c:pt>
                      <c:pt idx="2250">
                        <c:v>2.1500000000000099E-2</c:v>
                      </c:pt>
                      <c:pt idx="2251">
                        <c:v>2.1510000000000098E-2</c:v>
                      </c:pt>
                      <c:pt idx="2252">
                        <c:v>2.1520000000000102E-2</c:v>
                      </c:pt>
                      <c:pt idx="2253">
                        <c:v>2.1530000000000101E-2</c:v>
                      </c:pt>
                      <c:pt idx="2254">
                        <c:v>2.1540000000000101E-2</c:v>
                      </c:pt>
                      <c:pt idx="2255">
                        <c:v>2.15500000000001E-2</c:v>
                      </c:pt>
                      <c:pt idx="2256">
                        <c:v>2.15600000000001E-2</c:v>
                      </c:pt>
                      <c:pt idx="2257">
                        <c:v>2.15700000000001E-2</c:v>
                      </c:pt>
                      <c:pt idx="2258">
                        <c:v>2.1580000000000099E-2</c:v>
                      </c:pt>
                      <c:pt idx="2259">
                        <c:v>2.1590000000000099E-2</c:v>
                      </c:pt>
                      <c:pt idx="2260">
                        <c:v>2.1600000000000098E-2</c:v>
                      </c:pt>
                      <c:pt idx="2261">
                        <c:v>2.1610000000000101E-2</c:v>
                      </c:pt>
                      <c:pt idx="2262">
                        <c:v>2.1620000000000101E-2</c:v>
                      </c:pt>
                      <c:pt idx="2263">
                        <c:v>2.1630000000000101E-2</c:v>
                      </c:pt>
                      <c:pt idx="2264">
                        <c:v>2.16400000000001E-2</c:v>
                      </c:pt>
                      <c:pt idx="2265">
                        <c:v>2.16500000000001E-2</c:v>
                      </c:pt>
                      <c:pt idx="2266">
                        <c:v>2.1660000000000099E-2</c:v>
                      </c:pt>
                      <c:pt idx="2267">
                        <c:v>2.1670000000000099E-2</c:v>
                      </c:pt>
                      <c:pt idx="2268">
                        <c:v>2.1680000000000098E-2</c:v>
                      </c:pt>
                      <c:pt idx="2269">
                        <c:v>2.1690000000000102E-2</c:v>
                      </c:pt>
                      <c:pt idx="2270">
                        <c:v>2.1700000000000101E-2</c:v>
                      </c:pt>
                      <c:pt idx="2271">
                        <c:v>2.1710000000000101E-2</c:v>
                      </c:pt>
                      <c:pt idx="2272">
                        <c:v>2.17200000000001E-2</c:v>
                      </c:pt>
                      <c:pt idx="2273">
                        <c:v>2.17300000000001E-2</c:v>
                      </c:pt>
                      <c:pt idx="2274">
                        <c:v>2.17400000000001E-2</c:v>
                      </c:pt>
                      <c:pt idx="2275">
                        <c:v>2.1750000000000099E-2</c:v>
                      </c:pt>
                      <c:pt idx="2276">
                        <c:v>2.1760000000000099E-2</c:v>
                      </c:pt>
                      <c:pt idx="2277">
                        <c:v>2.1770000000000098E-2</c:v>
                      </c:pt>
                      <c:pt idx="2278">
                        <c:v>2.1780000000000101E-2</c:v>
                      </c:pt>
                      <c:pt idx="2279">
                        <c:v>2.1790000000000101E-2</c:v>
                      </c:pt>
                      <c:pt idx="2280">
                        <c:v>2.1800000000000101E-2</c:v>
                      </c:pt>
                      <c:pt idx="2281">
                        <c:v>2.18100000000001E-2</c:v>
                      </c:pt>
                      <c:pt idx="2282">
                        <c:v>2.18200000000001E-2</c:v>
                      </c:pt>
                      <c:pt idx="2283">
                        <c:v>2.1830000000000099E-2</c:v>
                      </c:pt>
                      <c:pt idx="2284">
                        <c:v>2.1840000000000099E-2</c:v>
                      </c:pt>
                      <c:pt idx="2285">
                        <c:v>2.1850000000000099E-2</c:v>
                      </c:pt>
                      <c:pt idx="2286">
                        <c:v>2.1860000000000102E-2</c:v>
                      </c:pt>
                      <c:pt idx="2287">
                        <c:v>2.1870000000000101E-2</c:v>
                      </c:pt>
                      <c:pt idx="2288">
                        <c:v>2.1880000000000101E-2</c:v>
                      </c:pt>
                      <c:pt idx="2289">
                        <c:v>2.18900000000001E-2</c:v>
                      </c:pt>
                      <c:pt idx="2290">
                        <c:v>2.19000000000001E-2</c:v>
                      </c:pt>
                      <c:pt idx="2291">
                        <c:v>2.19100000000001E-2</c:v>
                      </c:pt>
                      <c:pt idx="2292">
                        <c:v>2.1920000000000099E-2</c:v>
                      </c:pt>
                      <c:pt idx="2293">
                        <c:v>2.1930000000000099E-2</c:v>
                      </c:pt>
                      <c:pt idx="2294">
                        <c:v>2.1940000000000098E-2</c:v>
                      </c:pt>
                      <c:pt idx="2295">
                        <c:v>2.1950000000000101E-2</c:v>
                      </c:pt>
                      <c:pt idx="2296">
                        <c:v>2.1960000000000101E-2</c:v>
                      </c:pt>
                      <c:pt idx="2297">
                        <c:v>2.1970000000000101E-2</c:v>
                      </c:pt>
                      <c:pt idx="2298">
                        <c:v>2.19800000000001E-2</c:v>
                      </c:pt>
                      <c:pt idx="2299">
                        <c:v>2.19900000000001E-2</c:v>
                      </c:pt>
                      <c:pt idx="2300">
                        <c:v>2.2000000000000099E-2</c:v>
                      </c:pt>
                      <c:pt idx="2301">
                        <c:v>2.2010000000000099E-2</c:v>
                      </c:pt>
                      <c:pt idx="2302">
                        <c:v>2.2020000000000099E-2</c:v>
                      </c:pt>
                      <c:pt idx="2303">
                        <c:v>2.2030000000000102E-2</c:v>
                      </c:pt>
                      <c:pt idx="2304">
                        <c:v>2.2040000000000101E-2</c:v>
                      </c:pt>
                      <c:pt idx="2305">
                        <c:v>2.2050000000000101E-2</c:v>
                      </c:pt>
                      <c:pt idx="2306">
                        <c:v>2.20600000000001E-2</c:v>
                      </c:pt>
                      <c:pt idx="2307">
                        <c:v>2.20700000000001E-2</c:v>
                      </c:pt>
                      <c:pt idx="2308">
                        <c:v>2.20800000000001E-2</c:v>
                      </c:pt>
                      <c:pt idx="2309">
                        <c:v>2.2090000000000099E-2</c:v>
                      </c:pt>
                      <c:pt idx="2310">
                        <c:v>2.2100000000000099E-2</c:v>
                      </c:pt>
                      <c:pt idx="2311">
                        <c:v>2.2110000000000098E-2</c:v>
                      </c:pt>
                      <c:pt idx="2312">
                        <c:v>2.2120000000000101E-2</c:v>
                      </c:pt>
                      <c:pt idx="2313">
                        <c:v>2.2130000000000101E-2</c:v>
                      </c:pt>
                      <c:pt idx="2314">
                        <c:v>2.2140000000000101E-2</c:v>
                      </c:pt>
                      <c:pt idx="2315">
                        <c:v>2.21500000000001E-2</c:v>
                      </c:pt>
                      <c:pt idx="2316">
                        <c:v>2.21600000000001E-2</c:v>
                      </c:pt>
                      <c:pt idx="2317">
                        <c:v>2.2170000000000099E-2</c:v>
                      </c:pt>
                      <c:pt idx="2318">
                        <c:v>2.2180000000000099E-2</c:v>
                      </c:pt>
                      <c:pt idx="2319">
                        <c:v>2.2190000000000099E-2</c:v>
                      </c:pt>
                      <c:pt idx="2320">
                        <c:v>2.2200000000000102E-2</c:v>
                      </c:pt>
                      <c:pt idx="2321">
                        <c:v>2.2210000000000101E-2</c:v>
                      </c:pt>
                      <c:pt idx="2322">
                        <c:v>2.2220000000000101E-2</c:v>
                      </c:pt>
                      <c:pt idx="2323">
                        <c:v>2.22300000000001E-2</c:v>
                      </c:pt>
                      <c:pt idx="2324">
                        <c:v>2.22400000000001E-2</c:v>
                      </c:pt>
                      <c:pt idx="2325">
                        <c:v>2.22500000000001E-2</c:v>
                      </c:pt>
                      <c:pt idx="2326">
                        <c:v>2.2260000000000099E-2</c:v>
                      </c:pt>
                      <c:pt idx="2327">
                        <c:v>2.2270000000000099E-2</c:v>
                      </c:pt>
                      <c:pt idx="2328">
                        <c:v>2.2280000000000098E-2</c:v>
                      </c:pt>
                      <c:pt idx="2329">
                        <c:v>2.2290000000000101E-2</c:v>
                      </c:pt>
                      <c:pt idx="2330">
                        <c:v>2.2300000000000101E-2</c:v>
                      </c:pt>
                      <c:pt idx="2331">
                        <c:v>2.2310000000000101E-2</c:v>
                      </c:pt>
                      <c:pt idx="2332">
                        <c:v>2.23200000000001E-2</c:v>
                      </c:pt>
                      <c:pt idx="2333">
                        <c:v>2.23300000000001E-2</c:v>
                      </c:pt>
                      <c:pt idx="2334">
                        <c:v>2.2340000000000099E-2</c:v>
                      </c:pt>
                      <c:pt idx="2335">
                        <c:v>2.2350000000000099E-2</c:v>
                      </c:pt>
                      <c:pt idx="2336">
                        <c:v>2.2360000000000099E-2</c:v>
                      </c:pt>
                      <c:pt idx="2337">
                        <c:v>2.2370000000000102E-2</c:v>
                      </c:pt>
                      <c:pt idx="2338">
                        <c:v>2.2380000000000101E-2</c:v>
                      </c:pt>
                      <c:pt idx="2339">
                        <c:v>2.2390000000000101E-2</c:v>
                      </c:pt>
                      <c:pt idx="2340">
                        <c:v>2.24000000000001E-2</c:v>
                      </c:pt>
                      <c:pt idx="2341">
                        <c:v>2.24100000000001E-2</c:v>
                      </c:pt>
                      <c:pt idx="2342">
                        <c:v>2.24200000000001E-2</c:v>
                      </c:pt>
                      <c:pt idx="2343">
                        <c:v>2.2430000000000099E-2</c:v>
                      </c:pt>
                      <c:pt idx="2344">
                        <c:v>2.2440000000000099E-2</c:v>
                      </c:pt>
                      <c:pt idx="2345">
                        <c:v>2.2450000000000098E-2</c:v>
                      </c:pt>
                      <c:pt idx="2346">
                        <c:v>2.2460000000000101E-2</c:v>
                      </c:pt>
                      <c:pt idx="2347">
                        <c:v>2.2470000000000101E-2</c:v>
                      </c:pt>
                      <c:pt idx="2348">
                        <c:v>2.2480000000000101E-2</c:v>
                      </c:pt>
                      <c:pt idx="2349">
                        <c:v>2.24900000000001E-2</c:v>
                      </c:pt>
                      <c:pt idx="2350">
                        <c:v>2.25000000000001E-2</c:v>
                      </c:pt>
                      <c:pt idx="2351">
                        <c:v>2.2510000000000099E-2</c:v>
                      </c:pt>
                      <c:pt idx="2352">
                        <c:v>2.2520000000000099E-2</c:v>
                      </c:pt>
                      <c:pt idx="2353">
                        <c:v>2.2530000000000099E-2</c:v>
                      </c:pt>
                      <c:pt idx="2354">
                        <c:v>2.2540000000000102E-2</c:v>
                      </c:pt>
                      <c:pt idx="2355">
                        <c:v>2.2550000000000101E-2</c:v>
                      </c:pt>
                      <c:pt idx="2356">
                        <c:v>2.2560000000000101E-2</c:v>
                      </c:pt>
                      <c:pt idx="2357">
                        <c:v>2.25700000000001E-2</c:v>
                      </c:pt>
                      <c:pt idx="2358">
                        <c:v>2.25800000000001E-2</c:v>
                      </c:pt>
                      <c:pt idx="2359">
                        <c:v>2.25900000000001E-2</c:v>
                      </c:pt>
                      <c:pt idx="2360">
                        <c:v>2.2600000000000099E-2</c:v>
                      </c:pt>
                      <c:pt idx="2361">
                        <c:v>2.2610000000000099E-2</c:v>
                      </c:pt>
                      <c:pt idx="2362">
                        <c:v>2.2620000000000098E-2</c:v>
                      </c:pt>
                      <c:pt idx="2363">
                        <c:v>2.2630000000000101E-2</c:v>
                      </c:pt>
                      <c:pt idx="2364">
                        <c:v>2.2640000000000101E-2</c:v>
                      </c:pt>
                      <c:pt idx="2365">
                        <c:v>2.2650000000000101E-2</c:v>
                      </c:pt>
                      <c:pt idx="2366">
                        <c:v>2.26600000000001E-2</c:v>
                      </c:pt>
                      <c:pt idx="2367">
                        <c:v>2.26700000000001E-2</c:v>
                      </c:pt>
                      <c:pt idx="2368">
                        <c:v>2.2680000000000099E-2</c:v>
                      </c:pt>
                      <c:pt idx="2369">
                        <c:v>2.2690000000000099E-2</c:v>
                      </c:pt>
                      <c:pt idx="2370">
                        <c:v>2.2700000000000099E-2</c:v>
                      </c:pt>
                      <c:pt idx="2371">
                        <c:v>2.2710000000000102E-2</c:v>
                      </c:pt>
                      <c:pt idx="2372">
                        <c:v>2.2720000000000101E-2</c:v>
                      </c:pt>
                      <c:pt idx="2373">
                        <c:v>2.2730000000000101E-2</c:v>
                      </c:pt>
                      <c:pt idx="2374">
                        <c:v>2.27400000000001E-2</c:v>
                      </c:pt>
                      <c:pt idx="2375">
                        <c:v>2.27500000000001E-2</c:v>
                      </c:pt>
                      <c:pt idx="2376">
                        <c:v>2.27600000000001E-2</c:v>
                      </c:pt>
                      <c:pt idx="2377">
                        <c:v>2.2770000000000099E-2</c:v>
                      </c:pt>
                      <c:pt idx="2378">
                        <c:v>2.2780000000000099E-2</c:v>
                      </c:pt>
                      <c:pt idx="2379">
                        <c:v>2.2790000000000098E-2</c:v>
                      </c:pt>
                      <c:pt idx="2380">
                        <c:v>2.2800000000000101E-2</c:v>
                      </c:pt>
                      <c:pt idx="2381">
                        <c:v>2.2810000000000101E-2</c:v>
                      </c:pt>
                      <c:pt idx="2382">
                        <c:v>2.2820000000000101E-2</c:v>
                      </c:pt>
                      <c:pt idx="2383">
                        <c:v>2.28300000000001E-2</c:v>
                      </c:pt>
                      <c:pt idx="2384">
                        <c:v>2.28400000000001E-2</c:v>
                      </c:pt>
                      <c:pt idx="2385">
                        <c:v>2.2850000000000099E-2</c:v>
                      </c:pt>
                      <c:pt idx="2386">
                        <c:v>2.2860000000000099E-2</c:v>
                      </c:pt>
                      <c:pt idx="2387">
                        <c:v>2.2870000000000099E-2</c:v>
                      </c:pt>
                      <c:pt idx="2388">
                        <c:v>2.2880000000000102E-2</c:v>
                      </c:pt>
                      <c:pt idx="2389">
                        <c:v>2.2890000000000101E-2</c:v>
                      </c:pt>
                      <c:pt idx="2390">
                        <c:v>2.2900000000000101E-2</c:v>
                      </c:pt>
                      <c:pt idx="2391">
                        <c:v>2.29100000000001E-2</c:v>
                      </c:pt>
                      <c:pt idx="2392">
                        <c:v>2.29200000000001E-2</c:v>
                      </c:pt>
                      <c:pt idx="2393">
                        <c:v>2.29300000000001E-2</c:v>
                      </c:pt>
                      <c:pt idx="2394">
                        <c:v>2.2940000000000099E-2</c:v>
                      </c:pt>
                      <c:pt idx="2395">
                        <c:v>2.2950000000000099E-2</c:v>
                      </c:pt>
                      <c:pt idx="2396">
                        <c:v>2.2960000000000098E-2</c:v>
                      </c:pt>
                      <c:pt idx="2397">
                        <c:v>2.2970000000000101E-2</c:v>
                      </c:pt>
                      <c:pt idx="2398">
                        <c:v>2.2980000000000101E-2</c:v>
                      </c:pt>
                      <c:pt idx="2399">
                        <c:v>2.2990000000000101E-2</c:v>
                      </c:pt>
                      <c:pt idx="2400">
                        <c:v>2.30000000000001E-2</c:v>
                      </c:pt>
                      <c:pt idx="2401">
                        <c:v>2.30100000000001E-2</c:v>
                      </c:pt>
                      <c:pt idx="2402">
                        <c:v>2.3020000000000099E-2</c:v>
                      </c:pt>
                      <c:pt idx="2403">
                        <c:v>2.3030000000000099E-2</c:v>
                      </c:pt>
                      <c:pt idx="2404">
                        <c:v>2.3040000000000099E-2</c:v>
                      </c:pt>
                      <c:pt idx="2405">
                        <c:v>2.3050000000000102E-2</c:v>
                      </c:pt>
                      <c:pt idx="2406">
                        <c:v>2.3060000000000101E-2</c:v>
                      </c:pt>
                      <c:pt idx="2407">
                        <c:v>2.3070000000000101E-2</c:v>
                      </c:pt>
                      <c:pt idx="2408">
                        <c:v>2.30800000000001E-2</c:v>
                      </c:pt>
                      <c:pt idx="2409">
                        <c:v>2.30900000000001E-2</c:v>
                      </c:pt>
                      <c:pt idx="2410">
                        <c:v>2.31000000000001E-2</c:v>
                      </c:pt>
                      <c:pt idx="2411">
                        <c:v>2.3110000000000099E-2</c:v>
                      </c:pt>
                      <c:pt idx="2412">
                        <c:v>2.3120000000000099E-2</c:v>
                      </c:pt>
                      <c:pt idx="2413">
                        <c:v>2.3130000000000098E-2</c:v>
                      </c:pt>
                      <c:pt idx="2414">
                        <c:v>2.3140000000000101E-2</c:v>
                      </c:pt>
                      <c:pt idx="2415">
                        <c:v>2.3150000000000101E-2</c:v>
                      </c:pt>
                      <c:pt idx="2416">
                        <c:v>2.3160000000000101E-2</c:v>
                      </c:pt>
                      <c:pt idx="2417">
                        <c:v>2.31700000000001E-2</c:v>
                      </c:pt>
                      <c:pt idx="2418">
                        <c:v>2.31800000000001E-2</c:v>
                      </c:pt>
                      <c:pt idx="2419">
                        <c:v>2.3190000000000099E-2</c:v>
                      </c:pt>
                      <c:pt idx="2420">
                        <c:v>2.3200000000000099E-2</c:v>
                      </c:pt>
                      <c:pt idx="2421">
                        <c:v>2.3210000000000099E-2</c:v>
                      </c:pt>
                      <c:pt idx="2422">
                        <c:v>2.3220000000000102E-2</c:v>
                      </c:pt>
                      <c:pt idx="2423">
                        <c:v>2.3230000000000101E-2</c:v>
                      </c:pt>
                      <c:pt idx="2424">
                        <c:v>2.3240000000000101E-2</c:v>
                      </c:pt>
                      <c:pt idx="2425">
                        <c:v>2.32500000000001E-2</c:v>
                      </c:pt>
                      <c:pt idx="2426">
                        <c:v>2.32600000000001E-2</c:v>
                      </c:pt>
                      <c:pt idx="2427">
                        <c:v>2.32700000000001E-2</c:v>
                      </c:pt>
                      <c:pt idx="2428">
                        <c:v>2.3280000000000099E-2</c:v>
                      </c:pt>
                      <c:pt idx="2429">
                        <c:v>2.3290000000000099E-2</c:v>
                      </c:pt>
                      <c:pt idx="2430">
                        <c:v>2.3300000000000098E-2</c:v>
                      </c:pt>
                      <c:pt idx="2431">
                        <c:v>2.3310000000000101E-2</c:v>
                      </c:pt>
                      <c:pt idx="2432">
                        <c:v>2.3320000000000101E-2</c:v>
                      </c:pt>
                      <c:pt idx="2433">
                        <c:v>2.3330000000000101E-2</c:v>
                      </c:pt>
                      <c:pt idx="2434">
                        <c:v>2.33400000000001E-2</c:v>
                      </c:pt>
                      <c:pt idx="2435">
                        <c:v>2.33500000000001E-2</c:v>
                      </c:pt>
                      <c:pt idx="2436">
                        <c:v>2.3360000000000099E-2</c:v>
                      </c:pt>
                      <c:pt idx="2437">
                        <c:v>2.3370000000000099E-2</c:v>
                      </c:pt>
                      <c:pt idx="2438">
                        <c:v>2.3380000000000099E-2</c:v>
                      </c:pt>
                      <c:pt idx="2439">
                        <c:v>2.3390000000000102E-2</c:v>
                      </c:pt>
                      <c:pt idx="2440">
                        <c:v>2.3400000000000101E-2</c:v>
                      </c:pt>
                      <c:pt idx="2441">
                        <c:v>2.3410000000000101E-2</c:v>
                      </c:pt>
                      <c:pt idx="2442">
                        <c:v>2.34200000000001E-2</c:v>
                      </c:pt>
                      <c:pt idx="2443">
                        <c:v>2.34300000000001E-2</c:v>
                      </c:pt>
                      <c:pt idx="2444">
                        <c:v>2.34400000000001E-2</c:v>
                      </c:pt>
                      <c:pt idx="2445">
                        <c:v>2.3450000000000099E-2</c:v>
                      </c:pt>
                      <c:pt idx="2446">
                        <c:v>2.3460000000000099E-2</c:v>
                      </c:pt>
                      <c:pt idx="2447">
                        <c:v>2.3470000000000098E-2</c:v>
                      </c:pt>
                      <c:pt idx="2448">
                        <c:v>2.3480000000000101E-2</c:v>
                      </c:pt>
                      <c:pt idx="2449">
                        <c:v>2.3490000000000101E-2</c:v>
                      </c:pt>
                      <c:pt idx="2450">
                        <c:v>2.3500000000000101E-2</c:v>
                      </c:pt>
                      <c:pt idx="2451">
                        <c:v>2.35100000000001E-2</c:v>
                      </c:pt>
                      <c:pt idx="2452">
                        <c:v>2.35200000000001E-2</c:v>
                      </c:pt>
                      <c:pt idx="2453">
                        <c:v>2.3530000000000099E-2</c:v>
                      </c:pt>
                      <c:pt idx="2454">
                        <c:v>2.3540000000000099E-2</c:v>
                      </c:pt>
                      <c:pt idx="2455">
                        <c:v>2.3550000000000099E-2</c:v>
                      </c:pt>
                      <c:pt idx="2456">
                        <c:v>2.3560000000000102E-2</c:v>
                      </c:pt>
                      <c:pt idx="2457">
                        <c:v>2.3570000000000101E-2</c:v>
                      </c:pt>
                      <c:pt idx="2458">
                        <c:v>2.3580000000000101E-2</c:v>
                      </c:pt>
                      <c:pt idx="2459">
                        <c:v>2.35900000000001E-2</c:v>
                      </c:pt>
                      <c:pt idx="2460">
                        <c:v>2.36000000000001E-2</c:v>
                      </c:pt>
                      <c:pt idx="2461">
                        <c:v>2.36100000000001E-2</c:v>
                      </c:pt>
                      <c:pt idx="2462">
                        <c:v>2.3620000000000099E-2</c:v>
                      </c:pt>
                      <c:pt idx="2463">
                        <c:v>2.3630000000000099E-2</c:v>
                      </c:pt>
                      <c:pt idx="2464">
                        <c:v>2.3640000000000098E-2</c:v>
                      </c:pt>
                      <c:pt idx="2465">
                        <c:v>2.3650000000000101E-2</c:v>
                      </c:pt>
                      <c:pt idx="2466">
                        <c:v>2.3660000000000101E-2</c:v>
                      </c:pt>
                      <c:pt idx="2467">
                        <c:v>2.3670000000000101E-2</c:v>
                      </c:pt>
                      <c:pt idx="2468">
                        <c:v>2.36800000000001E-2</c:v>
                      </c:pt>
                      <c:pt idx="2469">
                        <c:v>2.36900000000001E-2</c:v>
                      </c:pt>
                      <c:pt idx="2470">
                        <c:v>2.3700000000000099E-2</c:v>
                      </c:pt>
                      <c:pt idx="2471">
                        <c:v>2.3710000000000099E-2</c:v>
                      </c:pt>
                      <c:pt idx="2472">
                        <c:v>2.3720000000000099E-2</c:v>
                      </c:pt>
                      <c:pt idx="2473">
                        <c:v>2.3730000000000102E-2</c:v>
                      </c:pt>
                      <c:pt idx="2474">
                        <c:v>2.3740000000000101E-2</c:v>
                      </c:pt>
                      <c:pt idx="2475">
                        <c:v>2.3750000000000101E-2</c:v>
                      </c:pt>
                      <c:pt idx="2476">
                        <c:v>2.37600000000001E-2</c:v>
                      </c:pt>
                      <c:pt idx="2477">
                        <c:v>2.37700000000001E-2</c:v>
                      </c:pt>
                      <c:pt idx="2478">
                        <c:v>2.37800000000001E-2</c:v>
                      </c:pt>
                      <c:pt idx="2479">
                        <c:v>2.3790000000000099E-2</c:v>
                      </c:pt>
                      <c:pt idx="2480">
                        <c:v>2.3800000000000099E-2</c:v>
                      </c:pt>
                      <c:pt idx="2481">
                        <c:v>2.3810000000000098E-2</c:v>
                      </c:pt>
                      <c:pt idx="2482">
                        <c:v>2.3820000000000102E-2</c:v>
                      </c:pt>
                      <c:pt idx="2483">
                        <c:v>2.3830000000000101E-2</c:v>
                      </c:pt>
                      <c:pt idx="2484">
                        <c:v>2.3840000000000101E-2</c:v>
                      </c:pt>
                      <c:pt idx="2485">
                        <c:v>2.38500000000001E-2</c:v>
                      </c:pt>
                      <c:pt idx="2486">
                        <c:v>2.38600000000001E-2</c:v>
                      </c:pt>
                      <c:pt idx="2487">
                        <c:v>2.3870000000000099E-2</c:v>
                      </c:pt>
                      <c:pt idx="2488">
                        <c:v>2.3880000000000099E-2</c:v>
                      </c:pt>
                      <c:pt idx="2489">
                        <c:v>2.3890000000000099E-2</c:v>
                      </c:pt>
                      <c:pt idx="2490">
                        <c:v>2.3900000000000102E-2</c:v>
                      </c:pt>
                      <c:pt idx="2491">
                        <c:v>2.3910000000000101E-2</c:v>
                      </c:pt>
                      <c:pt idx="2492">
                        <c:v>2.3920000000000101E-2</c:v>
                      </c:pt>
                      <c:pt idx="2493">
                        <c:v>2.39300000000001E-2</c:v>
                      </c:pt>
                      <c:pt idx="2494">
                        <c:v>2.39400000000001E-2</c:v>
                      </c:pt>
                      <c:pt idx="2495">
                        <c:v>2.39500000000001E-2</c:v>
                      </c:pt>
                      <c:pt idx="2496">
                        <c:v>2.3960000000000099E-2</c:v>
                      </c:pt>
                      <c:pt idx="2497">
                        <c:v>2.3970000000000099E-2</c:v>
                      </c:pt>
                      <c:pt idx="2498">
                        <c:v>2.3980000000000098E-2</c:v>
                      </c:pt>
                      <c:pt idx="2499">
                        <c:v>2.3990000000000102E-2</c:v>
                      </c:pt>
                      <c:pt idx="2500">
                        <c:v>2.4000000000000101E-2</c:v>
                      </c:pt>
                      <c:pt idx="2501">
                        <c:v>2.4010000000000101E-2</c:v>
                      </c:pt>
                      <c:pt idx="2502">
                        <c:v>2.40200000000001E-2</c:v>
                      </c:pt>
                      <c:pt idx="2503">
                        <c:v>2.40300000000001E-2</c:v>
                      </c:pt>
                      <c:pt idx="2504">
                        <c:v>2.4040000000000099E-2</c:v>
                      </c:pt>
                      <c:pt idx="2505">
                        <c:v>2.4050000000000099E-2</c:v>
                      </c:pt>
                      <c:pt idx="2506">
                        <c:v>2.4060000000000099E-2</c:v>
                      </c:pt>
                      <c:pt idx="2507">
                        <c:v>2.4070000000000102E-2</c:v>
                      </c:pt>
                      <c:pt idx="2508">
                        <c:v>2.4080000000000101E-2</c:v>
                      </c:pt>
                      <c:pt idx="2509">
                        <c:v>2.4090000000000101E-2</c:v>
                      </c:pt>
                      <c:pt idx="2510">
                        <c:v>2.4100000000000101E-2</c:v>
                      </c:pt>
                      <c:pt idx="2511">
                        <c:v>2.41100000000001E-2</c:v>
                      </c:pt>
                      <c:pt idx="2512">
                        <c:v>2.41200000000001E-2</c:v>
                      </c:pt>
                      <c:pt idx="2513">
                        <c:v>2.4130000000000099E-2</c:v>
                      </c:pt>
                      <c:pt idx="2514">
                        <c:v>2.4140000000000099E-2</c:v>
                      </c:pt>
                      <c:pt idx="2515">
                        <c:v>2.4150000000000098E-2</c:v>
                      </c:pt>
                      <c:pt idx="2516">
                        <c:v>2.4160000000000102E-2</c:v>
                      </c:pt>
                      <c:pt idx="2517">
                        <c:v>2.4170000000000101E-2</c:v>
                      </c:pt>
                      <c:pt idx="2518">
                        <c:v>2.4180000000000101E-2</c:v>
                      </c:pt>
                      <c:pt idx="2519">
                        <c:v>2.41900000000001E-2</c:v>
                      </c:pt>
                      <c:pt idx="2520">
                        <c:v>2.42000000000001E-2</c:v>
                      </c:pt>
                      <c:pt idx="2521">
                        <c:v>2.4210000000000099E-2</c:v>
                      </c:pt>
                      <c:pt idx="2522">
                        <c:v>2.4220000000000099E-2</c:v>
                      </c:pt>
                      <c:pt idx="2523">
                        <c:v>2.4230000000000099E-2</c:v>
                      </c:pt>
                      <c:pt idx="2524">
                        <c:v>2.4240000000000098E-2</c:v>
                      </c:pt>
                      <c:pt idx="2525">
                        <c:v>2.4250000000000101E-2</c:v>
                      </c:pt>
                      <c:pt idx="2526">
                        <c:v>2.4260000000000101E-2</c:v>
                      </c:pt>
                      <c:pt idx="2527">
                        <c:v>2.4270000000000101E-2</c:v>
                      </c:pt>
                      <c:pt idx="2528">
                        <c:v>2.42800000000001E-2</c:v>
                      </c:pt>
                      <c:pt idx="2529">
                        <c:v>2.42900000000001E-2</c:v>
                      </c:pt>
                      <c:pt idx="2530">
                        <c:v>2.4300000000000099E-2</c:v>
                      </c:pt>
                      <c:pt idx="2531">
                        <c:v>2.4310000000000099E-2</c:v>
                      </c:pt>
                      <c:pt idx="2532">
                        <c:v>2.4320000000000098E-2</c:v>
                      </c:pt>
                      <c:pt idx="2533">
                        <c:v>2.4330000000000102E-2</c:v>
                      </c:pt>
                      <c:pt idx="2534">
                        <c:v>2.4340000000000101E-2</c:v>
                      </c:pt>
                      <c:pt idx="2535">
                        <c:v>2.4350000000000101E-2</c:v>
                      </c:pt>
                      <c:pt idx="2536">
                        <c:v>2.43600000000001E-2</c:v>
                      </c:pt>
                      <c:pt idx="2537">
                        <c:v>2.43700000000001E-2</c:v>
                      </c:pt>
                      <c:pt idx="2538">
                        <c:v>2.43800000000001E-2</c:v>
                      </c:pt>
                      <c:pt idx="2539">
                        <c:v>2.4390000000000099E-2</c:v>
                      </c:pt>
                      <c:pt idx="2540">
                        <c:v>2.4400000000000099E-2</c:v>
                      </c:pt>
                      <c:pt idx="2541">
                        <c:v>2.4410000000000098E-2</c:v>
                      </c:pt>
                      <c:pt idx="2542">
                        <c:v>2.4420000000000101E-2</c:v>
                      </c:pt>
                      <c:pt idx="2543">
                        <c:v>2.4430000000000101E-2</c:v>
                      </c:pt>
                      <c:pt idx="2544">
                        <c:v>2.4440000000000101E-2</c:v>
                      </c:pt>
                      <c:pt idx="2545">
                        <c:v>2.44500000000001E-2</c:v>
                      </c:pt>
                      <c:pt idx="2546">
                        <c:v>2.44600000000001E-2</c:v>
                      </c:pt>
                      <c:pt idx="2547">
                        <c:v>2.4470000000000099E-2</c:v>
                      </c:pt>
                      <c:pt idx="2548">
                        <c:v>2.4480000000000099E-2</c:v>
                      </c:pt>
                      <c:pt idx="2549">
                        <c:v>2.4490000000000098E-2</c:v>
                      </c:pt>
                      <c:pt idx="2550">
                        <c:v>2.4500000000000102E-2</c:v>
                      </c:pt>
                      <c:pt idx="2551">
                        <c:v>2.4510000000000101E-2</c:v>
                      </c:pt>
                      <c:pt idx="2552">
                        <c:v>2.4520000000000101E-2</c:v>
                      </c:pt>
                      <c:pt idx="2553">
                        <c:v>2.45300000000001E-2</c:v>
                      </c:pt>
                      <c:pt idx="2554">
                        <c:v>2.45400000000001E-2</c:v>
                      </c:pt>
                      <c:pt idx="2555">
                        <c:v>2.45500000000001E-2</c:v>
                      </c:pt>
                      <c:pt idx="2556">
                        <c:v>2.4560000000000099E-2</c:v>
                      </c:pt>
                      <c:pt idx="2557">
                        <c:v>2.4570000000000099E-2</c:v>
                      </c:pt>
                      <c:pt idx="2558">
                        <c:v>2.4580000000000098E-2</c:v>
                      </c:pt>
                      <c:pt idx="2559">
                        <c:v>2.4590000000000101E-2</c:v>
                      </c:pt>
                      <c:pt idx="2560">
                        <c:v>2.4600000000000101E-2</c:v>
                      </c:pt>
                      <c:pt idx="2561">
                        <c:v>2.4610000000000101E-2</c:v>
                      </c:pt>
                      <c:pt idx="2562">
                        <c:v>2.46200000000001E-2</c:v>
                      </c:pt>
                      <c:pt idx="2563">
                        <c:v>2.46300000000001E-2</c:v>
                      </c:pt>
                      <c:pt idx="2564">
                        <c:v>2.4640000000000099E-2</c:v>
                      </c:pt>
                      <c:pt idx="2565">
                        <c:v>2.4650000000000099E-2</c:v>
                      </c:pt>
                      <c:pt idx="2566">
                        <c:v>2.4660000000000099E-2</c:v>
                      </c:pt>
                      <c:pt idx="2567">
                        <c:v>2.4670000000000102E-2</c:v>
                      </c:pt>
                      <c:pt idx="2568">
                        <c:v>2.4680000000000101E-2</c:v>
                      </c:pt>
                      <c:pt idx="2569">
                        <c:v>2.4690000000000101E-2</c:v>
                      </c:pt>
                      <c:pt idx="2570">
                        <c:v>2.47000000000001E-2</c:v>
                      </c:pt>
                      <c:pt idx="2571">
                        <c:v>2.47100000000001E-2</c:v>
                      </c:pt>
                      <c:pt idx="2572">
                        <c:v>2.47200000000001E-2</c:v>
                      </c:pt>
                      <c:pt idx="2573">
                        <c:v>2.4730000000000099E-2</c:v>
                      </c:pt>
                      <c:pt idx="2574">
                        <c:v>2.4740000000000099E-2</c:v>
                      </c:pt>
                      <c:pt idx="2575">
                        <c:v>2.4750000000000098E-2</c:v>
                      </c:pt>
                      <c:pt idx="2576">
                        <c:v>2.4760000000000101E-2</c:v>
                      </c:pt>
                      <c:pt idx="2577">
                        <c:v>2.4770000000000101E-2</c:v>
                      </c:pt>
                      <c:pt idx="2578">
                        <c:v>2.4780000000000101E-2</c:v>
                      </c:pt>
                      <c:pt idx="2579">
                        <c:v>2.47900000000001E-2</c:v>
                      </c:pt>
                      <c:pt idx="2580">
                        <c:v>2.48000000000001E-2</c:v>
                      </c:pt>
                      <c:pt idx="2581">
                        <c:v>2.4810000000000099E-2</c:v>
                      </c:pt>
                      <c:pt idx="2582">
                        <c:v>2.4820000000000099E-2</c:v>
                      </c:pt>
                      <c:pt idx="2583">
                        <c:v>2.4830000000000099E-2</c:v>
                      </c:pt>
                      <c:pt idx="2584">
                        <c:v>2.4840000000000102E-2</c:v>
                      </c:pt>
                      <c:pt idx="2585">
                        <c:v>2.4850000000000101E-2</c:v>
                      </c:pt>
                      <c:pt idx="2586">
                        <c:v>2.4860000000000101E-2</c:v>
                      </c:pt>
                      <c:pt idx="2587">
                        <c:v>2.48700000000001E-2</c:v>
                      </c:pt>
                      <c:pt idx="2588">
                        <c:v>2.48800000000001E-2</c:v>
                      </c:pt>
                      <c:pt idx="2589">
                        <c:v>2.48900000000001E-2</c:v>
                      </c:pt>
                      <c:pt idx="2590">
                        <c:v>2.4900000000000099E-2</c:v>
                      </c:pt>
                      <c:pt idx="2591">
                        <c:v>2.4910000000000099E-2</c:v>
                      </c:pt>
                      <c:pt idx="2592">
                        <c:v>2.4920000000000098E-2</c:v>
                      </c:pt>
                      <c:pt idx="2593">
                        <c:v>2.4930000000000101E-2</c:v>
                      </c:pt>
                      <c:pt idx="2594">
                        <c:v>2.4940000000000101E-2</c:v>
                      </c:pt>
                      <c:pt idx="2595">
                        <c:v>2.4950000000000101E-2</c:v>
                      </c:pt>
                      <c:pt idx="2596">
                        <c:v>2.49600000000001E-2</c:v>
                      </c:pt>
                      <c:pt idx="2597">
                        <c:v>2.49700000000001E-2</c:v>
                      </c:pt>
                      <c:pt idx="2598">
                        <c:v>2.4980000000000099E-2</c:v>
                      </c:pt>
                      <c:pt idx="2599">
                        <c:v>2.4990000000000099E-2</c:v>
                      </c:pt>
                      <c:pt idx="2600">
                        <c:v>2.5000000000000099E-2</c:v>
                      </c:pt>
                      <c:pt idx="2601">
                        <c:v>2.5010000000000102E-2</c:v>
                      </c:pt>
                      <c:pt idx="2602">
                        <c:v>2.5020000000000101E-2</c:v>
                      </c:pt>
                      <c:pt idx="2603">
                        <c:v>2.5030000000000101E-2</c:v>
                      </c:pt>
                      <c:pt idx="2604">
                        <c:v>2.50400000000001E-2</c:v>
                      </c:pt>
                      <c:pt idx="2605">
                        <c:v>2.50500000000001E-2</c:v>
                      </c:pt>
                      <c:pt idx="2606">
                        <c:v>2.50600000000001E-2</c:v>
                      </c:pt>
                      <c:pt idx="2607">
                        <c:v>2.5070000000000099E-2</c:v>
                      </c:pt>
                      <c:pt idx="2608">
                        <c:v>2.5080000000000099E-2</c:v>
                      </c:pt>
                      <c:pt idx="2609">
                        <c:v>2.5090000000000098E-2</c:v>
                      </c:pt>
                      <c:pt idx="2610">
                        <c:v>2.5100000000000101E-2</c:v>
                      </c:pt>
                      <c:pt idx="2611">
                        <c:v>2.5110000000000101E-2</c:v>
                      </c:pt>
                      <c:pt idx="2612">
                        <c:v>2.5120000000000101E-2</c:v>
                      </c:pt>
                      <c:pt idx="2613">
                        <c:v>2.51300000000001E-2</c:v>
                      </c:pt>
                      <c:pt idx="2614">
                        <c:v>2.51400000000001E-2</c:v>
                      </c:pt>
                      <c:pt idx="2615">
                        <c:v>2.5150000000000099E-2</c:v>
                      </c:pt>
                      <c:pt idx="2616">
                        <c:v>2.5160000000000099E-2</c:v>
                      </c:pt>
                      <c:pt idx="2617">
                        <c:v>2.5170000000000099E-2</c:v>
                      </c:pt>
                      <c:pt idx="2618">
                        <c:v>2.5180000000000102E-2</c:v>
                      </c:pt>
                      <c:pt idx="2619">
                        <c:v>2.5190000000000101E-2</c:v>
                      </c:pt>
                      <c:pt idx="2620">
                        <c:v>2.5200000000000101E-2</c:v>
                      </c:pt>
                      <c:pt idx="2621">
                        <c:v>2.52100000000001E-2</c:v>
                      </c:pt>
                      <c:pt idx="2622">
                        <c:v>2.52200000000001E-2</c:v>
                      </c:pt>
                      <c:pt idx="2623">
                        <c:v>2.52300000000001E-2</c:v>
                      </c:pt>
                      <c:pt idx="2624">
                        <c:v>2.5240000000000099E-2</c:v>
                      </c:pt>
                      <c:pt idx="2625">
                        <c:v>2.5250000000000099E-2</c:v>
                      </c:pt>
                      <c:pt idx="2626">
                        <c:v>2.5260000000000098E-2</c:v>
                      </c:pt>
                      <c:pt idx="2627">
                        <c:v>2.5270000000000101E-2</c:v>
                      </c:pt>
                      <c:pt idx="2628">
                        <c:v>2.5280000000000101E-2</c:v>
                      </c:pt>
                      <c:pt idx="2629">
                        <c:v>2.5290000000000101E-2</c:v>
                      </c:pt>
                      <c:pt idx="2630">
                        <c:v>2.53000000000001E-2</c:v>
                      </c:pt>
                      <c:pt idx="2631">
                        <c:v>2.53100000000001E-2</c:v>
                      </c:pt>
                      <c:pt idx="2632">
                        <c:v>2.5320000000000099E-2</c:v>
                      </c:pt>
                      <c:pt idx="2633">
                        <c:v>2.5330000000000099E-2</c:v>
                      </c:pt>
                      <c:pt idx="2634">
                        <c:v>2.5340000000000099E-2</c:v>
                      </c:pt>
                      <c:pt idx="2635">
                        <c:v>2.5350000000000102E-2</c:v>
                      </c:pt>
                      <c:pt idx="2636">
                        <c:v>2.5360000000000101E-2</c:v>
                      </c:pt>
                      <c:pt idx="2637">
                        <c:v>2.5370000000000101E-2</c:v>
                      </c:pt>
                      <c:pt idx="2638">
                        <c:v>2.53800000000001E-2</c:v>
                      </c:pt>
                      <c:pt idx="2639">
                        <c:v>2.53900000000001E-2</c:v>
                      </c:pt>
                      <c:pt idx="2640">
                        <c:v>2.54000000000001E-2</c:v>
                      </c:pt>
                      <c:pt idx="2641">
                        <c:v>2.5410000000000099E-2</c:v>
                      </c:pt>
                      <c:pt idx="2642">
                        <c:v>2.5420000000000099E-2</c:v>
                      </c:pt>
                      <c:pt idx="2643">
                        <c:v>2.5430000000000098E-2</c:v>
                      </c:pt>
                      <c:pt idx="2644">
                        <c:v>2.5440000000000101E-2</c:v>
                      </c:pt>
                      <c:pt idx="2645">
                        <c:v>2.5450000000000101E-2</c:v>
                      </c:pt>
                      <c:pt idx="2646">
                        <c:v>2.5460000000000101E-2</c:v>
                      </c:pt>
                      <c:pt idx="2647">
                        <c:v>2.54700000000001E-2</c:v>
                      </c:pt>
                      <c:pt idx="2648">
                        <c:v>2.54800000000001E-2</c:v>
                      </c:pt>
                      <c:pt idx="2649">
                        <c:v>2.5490000000000099E-2</c:v>
                      </c:pt>
                      <c:pt idx="2650">
                        <c:v>2.5500000000000099E-2</c:v>
                      </c:pt>
                      <c:pt idx="2651">
                        <c:v>2.5510000000000099E-2</c:v>
                      </c:pt>
                      <c:pt idx="2652">
                        <c:v>2.5520000000000102E-2</c:v>
                      </c:pt>
                      <c:pt idx="2653">
                        <c:v>2.5530000000000101E-2</c:v>
                      </c:pt>
                      <c:pt idx="2654">
                        <c:v>2.5540000000000101E-2</c:v>
                      </c:pt>
                      <c:pt idx="2655">
                        <c:v>2.55500000000001E-2</c:v>
                      </c:pt>
                      <c:pt idx="2656">
                        <c:v>2.55600000000001E-2</c:v>
                      </c:pt>
                      <c:pt idx="2657">
                        <c:v>2.55700000000001E-2</c:v>
                      </c:pt>
                      <c:pt idx="2658">
                        <c:v>2.5580000000000099E-2</c:v>
                      </c:pt>
                      <c:pt idx="2659">
                        <c:v>2.5590000000000099E-2</c:v>
                      </c:pt>
                      <c:pt idx="2660">
                        <c:v>2.5600000000000098E-2</c:v>
                      </c:pt>
                      <c:pt idx="2661">
                        <c:v>2.5610000000000101E-2</c:v>
                      </c:pt>
                      <c:pt idx="2662">
                        <c:v>2.5620000000000101E-2</c:v>
                      </c:pt>
                      <c:pt idx="2663">
                        <c:v>2.5630000000000101E-2</c:v>
                      </c:pt>
                      <c:pt idx="2664">
                        <c:v>2.56400000000001E-2</c:v>
                      </c:pt>
                      <c:pt idx="2665">
                        <c:v>2.56500000000001E-2</c:v>
                      </c:pt>
                      <c:pt idx="2666">
                        <c:v>2.5660000000000099E-2</c:v>
                      </c:pt>
                      <c:pt idx="2667">
                        <c:v>2.5670000000000099E-2</c:v>
                      </c:pt>
                      <c:pt idx="2668">
                        <c:v>2.5680000000000099E-2</c:v>
                      </c:pt>
                      <c:pt idx="2669">
                        <c:v>2.5690000000000102E-2</c:v>
                      </c:pt>
                      <c:pt idx="2670">
                        <c:v>2.5700000000000101E-2</c:v>
                      </c:pt>
                      <c:pt idx="2671">
                        <c:v>2.5710000000000101E-2</c:v>
                      </c:pt>
                      <c:pt idx="2672">
                        <c:v>2.57200000000001E-2</c:v>
                      </c:pt>
                      <c:pt idx="2673">
                        <c:v>2.57300000000001E-2</c:v>
                      </c:pt>
                      <c:pt idx="2674">
                        <c:v>2.57400000000001E-2</c:v>
                      </c:pt>
                      <c:pt idx="2675">
                        <c:v>2.5750000000000099E-2</c:v>
                      </c:pt>
                      <c:pt idx="2676">
                        <c:v>2.5760000000000099E-2</c:v>
                      </c:pt>
                      <c:pt idx="2677">
                        <c:v>2.5770000000000098E-2</c:v>
                      </c:pt>
                      <c:pt idx="2678">
                        <c:v>2.5780000000000101E-2</c:v>
                      </c:pt>
                      <c:pt idx="2679">
                        <c:v>2.5790000000000101E-2</c:v>
                      </c:pt>
                      <c:pt idx="2680">
                        <c:v>2.5800000000000101E-2</c:v>
                      </c:pt>
                      <c:pt idx="2681">
                        <c:v>2.58100000000001E-2</c:v>
                      </c:pt>
                      <c:pt idx="2682">
                        <c:v>2.58200000000001E-2</c:v>
                      </c:pt>
                      <c:pt idx="2683">
                        <c:v>2.5830000000000099E-2</c:v>
                      </c:pt>
                      <c:pt idx="2684">
                        <c:v>2.5840000000000099E-2</c:v>
                      </c:pt>
                      <c:pt idx="2685">
                        <c:v>2.5850000000000099E-2</c:v>
                      </c:pt>
                      <c:pt idx="2686">
                        <c:v>2.5860000000000102E-2</c:v>
                      </c:pt>
                      <c:pt idx="2687">
                        <c:v>2.5870000000000101E-2</c:v>
                      </c:pt>
                      <c:pt idx="2688">
                        <c:v>2.5880000000000101E-2</c:v>
                      </c:pt>
                      <c:pt idx="2689">
                        <c:v>2.58900000000001E-2</c:v>
                      </c:pt>
                      <c:pt idx="2690">
                        <c:v>2.59000000000001E-2</c:v>
                      </c:pt>
                      <c:pt idx="2691">
                        <c:v>2.59100000000001E-2</c:v>
                      </c:pt>
                      <c:pt idx="2692">
                        <c:v>2.5920000000000099E-2</c:v>
                      </c:pt>
                      <c:pt idx="2693">
                        <c:v>2.5930000000000099E-2</c:v>
                      </c:pt>
                      <c:pt idx="2694">
                        <c:v>2.5940000000000098E-2</c:v>
                      </c:pt>
                      <c:pt idx="2695">
                        <c:v>2.5950000000000101E-2</c:v>
                      </c:pt>
                      <c:pt idx="2696">
                        <c:v>2.5960000000000101E-2</c:v>
                      </c:pt>
                      <c:pt idx="2697">
                        <c:v>2.5970000000000101E-2</c:v>
                      </c:pt>
                      <c:pt idx="2698">
                        <c:v>2.59800000000001E-2</c:v>
                      </c:pt>
                      <c:pt idx="2699">
                        <c:v>2.59900000000001E-2</c:v>
                      </c:pt>
                      <c:pt idx="2700">
                        <c:v>2.6000000000000099E-2</c:v>
                      </c:pt>
                      <c:pt idx="2701">
                        <c:v>2.6010000000000099E-2</c:v>
                      </c:pt>
                      <c:pt idx="2702">
                        <c:v>2.6020000000000099E-2</c:v>
                      </c:pt>
                      <c:pt idx="2703">
                        <c:v>2.6030000000000102E-2</c:v>
                      </c:pt>
                      <c:pt idx="2704">
                        <c:v>2.6040000000000101E-2</c:v>
                      </c:pt>
                      <c:pt idx="2705">
                        <c:v>2.6050000000000101E-2</c:v>
                      </c:pt>
                      <c:pt idx="2706">
                        <c:v>2.60600000000001E-2</c:v>
                      </c:pt>
                      <c:pt idx="2707">
                        <c:v>2.60700000000001E-2</c:v>
                      </c:pt>
                      <c:pt idx="2708">
                        <c:v>2.60800000000001E-2</c:v>
                      </c:pt>
                      <c:pt idx="2709">
                        <c:v>2.6090000000000099E-2</c:v>
                      </c:pt>
                      <c:pt idx="2710">
                        <c:v>2.6100000000000099E-2</c:v>
                      </c:pt>
                      <c:pt idx="2711">
                        <c:v>2.6110000000000098E-2</c:v>
                      </c:pt>
                      <c:pt idx="2712">
                        <c:v>2.6120000000000101E-2</c:v>
                      </c:pt>
                      <c:pt idx="2713">
                        <c:v>2.6130000000000101E-2</c:v>
                      </c:pt>
                      <c:pt idx="2714">
                        <c:v>2.6140000000000101E-2</c:v>
                      </c:pt>
                      <c:pt idx="2715">
                        <c:v>2.61500000000001E-2</c:v>
                      </c:pt>
                      <c:pt idx="2716">
                        <c:v>2.61600000000001E-2</c:v>
                      </c:pt>
                      <c:pt idx="2717">
                        <c:v>2.6170000000000099E-2</c:v>
                      </c:pt>
                      <c:pt idx="2718">
                        <c:v>2.6180000000000099E-2</c:v>
                      </c:pt>
                      <c:pt idx="2719">
                        <c:v>2.6190000000000099E-2</c:v>
                      </c:pt>
                      <c:pt idx="2720">
                        <c:v>2.6200000000000102E-2</c:v>
                      </c:pt>
                      <c:pt idx="2721">
                        <c:v>2.6210000000000101E-2</c:v>
                      </c:pt>
                      <c:pt idx="2722">
                        <c:v>2.6220000000000101E-2</c:v>
                      </c:pt>
                      <c:pt idx="2723">
                        <c:v>2.62300000000001E-2</c:v>
                      </c:pt>
                      <c:pt idx="2724">
                        <c:v>2.62400000000001E-2</c:v>
                      </c:pt>
                      <c:pt idx="2725">
                        <c:v>2.62500000000001E-2</c:v>
                      </c:pt>
                      <c:pt idx="2726">
                        <c:v>2.6260000000000099E-2</c:v>
                      </c:pt>
                      <c:pt idx="2727">
                        <c:v>2.6270000000000099E-2</c:v>
                      </c:pt>
                      <c:pt idx="2728">
                        <c:v>2.6280000000000098E-2</c:v>
                      </c:pt>
                      <c:pt idx="2729">
                        <c:v>2.6290000000000101E-2</c:v>
                      </c:pt>
                      <c:pt idx="2730">
                        <c:v>2.6300000000000101E-2</c:v>
                      </c:pt>
                      <c:pt idx="2731">
                        <c:v>2.6310000000000101E-2</c:v>
                      </c:pt>
                      <c:pt idx="2732">
                        <c:v>2.63200000000001E-2</c:v>
                      </c:pt>
                      <c:pt idx="2733">
                        <c:v>2.63300000000001E-2</c:v>
                      </c:pt>
                      <c:pt idx="2734">
                        <c:v>2.6340000000000099E-2</c:v>
                      </c:pt>
                      <c:pt idx="2735">
                        <c:v>2.6350000000000099E-2</c:v>
                      </c:pt>
                      <c:pt idx="2736">
                        <c:v>2.6360000000000099E-2</c:v>
                      </c:pt>
                      <c:pt idx="2737">
                        <c:v>2.6370000000000102E-2</c:v>
                      </c:pt>
                      <c:pt idx="2738">
                        <c:v>2.6380000000000101E-2</c:v>
                      </c:pt>
                      <c:pt idx="2739">
                        <c:v>2.6390000000000101E-2</c:v>
                      </c:pt>
                      <c:pt idx="2740">
                        <c:v>2.64000000000001E-2</c:v>
                      </c:pt>
                      <c:pt idx="2741">
                        <c:v>2.64100000000001E-2</c:v>
                      </c:pt>
                      <c:pt idx="2742">
                        <c:v>2.64200000000001E-2</c:v>
                      </c:pt>
                      <c:pt idx="2743">
                        <c:v>2.6430000000000099E-2</c:v>
                      </c:pt>
                      <c:pt idx="2744">
                        <c:v>2.6440000000000099E-2</c:v>
                      </c:pt>
                      <c:pt idx="2745">
                        <c:v>2.6450000000000098E-2</c:v>
                      </c:pt>
                      <c:pt idx="2746">
                        <c:v>2.6460000000000101E-2</c:v>
                      </c:pt>
                      <c:pt idx="2747">
                        <c:v>2.6470000000000101E-2</c:v>
                      </c:pt>
                      <c:pt idx="2748">
                        <c:v>2.6480000000000101E-2</c:v>
                      </c:pt>
                      <c:pt idx="2749">
                        <c:v>2.64900000000001E-2</c:v>
                      </c:pt>
                      <c:pt idx="2750">
                        <c:v>2.65000000000001E-2</c:v>
                      </c:pt>
                      <c:pt idx="2751">
                        <c:v>2.6510000000000099E-2</c:v>
                      </c:pt>
                      <c:pt idx="2752">
                        <c:v>2.6520000000000099E-2</c:v>
                      </c:pt>
                      <c:pt idx="2753">
                        <c:v>2.6530000000000099E-2</c:v>
                      </c:pt>
                      <c:pt idx="2754">
                        <c:v>2.6540000000000102E-2</c:v>
                      </c:pt>
                      <c:pt idx="2755">
                        <c:v>2.6550000000000101E-2</c:v>
                      </c:pt>
                      <c:pt idx="2756">
                        <c:v>2.6560000000000101E-2</c:v>
                      </c:pt>
                      <c:pt idx="2757">
                        <c:v>2.65700000000001E-2</c:v>
                      </c:pt>
                      <c:pt idx="2758">
                        <c:v>2.65800000000001E-2</c:v>
                      </c:pt>
                      <c:pt idx="2759">
                        <c:v>2.65900000000001E-2</c:v>
                      </c:pt>
                      <c:pt idx="2760">
                        <c:v>2.6600000000000099E-2</c:v>
                      </c:pt>
                      <c:pt idx="2761">
                        <c:v>2.6610000000000099E-2</c:v>
                      </c:pt>
                      <c:pt idx="2762">
                        <c:v>2.6620000000000098E-2</c:v>
                      </c:pt>
                      <c:pt idx="2763">
                        <c:v>2.6630000000000102E-2</c:v>
                      </c:pt>
                      <c:pt idx="2764">
                        <c:v>2.6640000000000101E-2</c:v>
                      </c:pt>
                      <c:pt idx="2765">
                        <c:v>2.6650000000000101E-2</c:v>
                      </c:pt>
                      <c:pt idx="2766">
                        <c:v>2.66600000000001E-2</c:v>
                      </c:pt>
                      <c:pt idx="2767">
                        <c:v>2.66700000000001E-2</c:v>
                      </c:pt>
                      <c:pt idx="2768">
                        <c:v>2.6680000000000099E-2</c:v>
                      </c:pt>
                      <c:pt idx="2769">
                        <c:v>2.6690000000000099E-2</c:v>
                      </c:pt>
                      <c:pt idx="2770">
                        <c:v>2.6700000000000099E-2</c:v>
                      </c:pt>
                      <c:pt idx="2771">
                        <c:v>2.6710000000000102E-2</c:v>
                      </c:pt>
                      <c:pt idx="2772">
                        <c:v>2.6720000000000101E-2</c:v>
                      </c:pt>
                      <c:pt idx="2773">
                        <c:v>2.6730000000000101E-2</c:v>
                      </c:pt>
                      <c:pt idx="2774">
                        <c:v>2.67400000000001E-2</c:v>
                      </c:pt>
                      <c:pt idx="2775">
                        <c:v>2.67500000000001E-2</c:v>
                      </c:pt>
                      <c:pt idx="2776">
                        <c:v>2.67600000000001E-2</c:v>
                      </c:pt>
                      <c:pt idx="2777">
                        <c:v>2.6770000000000099E-2</c:v>
                      </c:pt>
                      <c:pt idx="2778">
                        <c:v>2.6780000000000099E-2</c:v>
                      </c:pt>
                      <c:pt idx="2779">
                        <c:v>2.6790000000000098E-2</c:v>
                      </c:pt>
                      <c:pt idx="2780">
                        <c:v>2.6800000000000102E-2</c:v>
                      </c:pt>
                      <c:pt idx="2781">
                        <c:v>2.6810000000000101E-2</c:v>
                      </c:pt>
                      <c:pt idx="2782">
                        <c:v>2.6820000000000101E-2</c:v>
                      </c:pt>
                      <c:pt idx="2783">
                        <c:v>2.68300000000001E-2</c:v>
                      </c:pt>
                      <c:pt idx="2784">
                        <c:v>2.68400000000001E-2</c:v>
                      </c:pt>
                      <c:pt idx="2785">
                        <c:v>2.6850000000000099E-2</c:v>
                      </c:pt>
                      <c:pt idx="2786">
                        <c:v>2.6860000000000099E-2</c:v>
                      </c:pt>
                      <c:pt idx="2787">
                        <c:v>2.6870000000000099E-2</c:v>
                      </c:pt>
                      <c:pt idx="2788">
                        <c:v>2.6880000000000102E-2</c:v>
                      </c:pt>
                      <c:pt idx="2789">
                        <c:v>2.6890000000000101E-2</c:v>
                      </c:pt>
                      <c:pt idx="2790">
                        <c:v>2.6900000000000101E-2</c:v>
                      </c:pt>
                      <c:pt idx="2791">
                        <c:v>2.6910000000000101E-2</c:v>
                      </c:pt>
                      <c:pt idx="2792">
                        <c:v>2.69200000000001E-2</c:v>
                      </c:pt>
                      <c:pt idx="2793">
                        <c:v>2.69300000000001E-2</c:v>
                      </c:pt>
                      <c:pt idx="2794">
                        <c:v>2.6940000000000099E-2</c:v>
                      </c:pt>
                      <c:pt idx="2795">
                        <c:v>2.6950000000000099E-2</c:v>
                      </c:pt>
                      <c:pt idx="2796">
                        <c:v>2.6960000000000098E-2</c:v>
                      </c:pt>
                      <c:pt idx="2797">
                        <c:v>2.6970000000000102E-2</c:v>
                      </c:pt>
                      <c:pt idx="2798">
                        <c:v>2.6980000000000101E-2</c:v>
                      </c:pt>
                      <c:pt idx="2799">
                        <c:v>2.6990000000000101E-2</c:v>
                      </c:pt>
                      <c:pt idx="2800">
                        <c:v>2.70000000000001E-2</c:v>
                      </c:pt>
                      <c:pt idx="2801">
                        <c:v>2.70100000000001E-2</c:v>
                      </c:pt>
                      <c:pt idx="2802">
                        <c:v>2.7020000000000099E-2</c:v>
                      </c:pt>
                      <c:pt idx="2803">
                        <c:v>2.7030000000000099E-2</c:v>
                      </c:pt>
                      <c:pt idx="2804">
                        <c:v>2.7040000000000099E-2</c:v>
                      </c:pt>
                      <c:pt idx="2805">
                        <c:v>2.7050000000000098E-2</c:v>
                      </c:pt>
                      <c:pt idx="2806">
                        <c:v>2.7060000000000101E-2</c:v>
                      </c:pt>
                      <c:pt idx="2807">
                        <c:v>2.7070000000000101E-2</c:v>
                      </c:pt>
                      <c:pt idx="2808">
                        <c:v>2.7080000000000101E-2</c:v>
                      </c:pt>
                      <c:pt idx="2809">
                        <c:v>2.70900000000001E-2</c:v>
                      </c:pt>
                      <c:pt idx="2810">
                        <c:v>2.71000000000001E-2</c:v>
                      </c:pt>
                      <c:pt idx="2811">
                        <c:v>2.7110000000000099E-2</c:v>
                      </c:pt>
                      <c:pt idx="2812">
                        <c:v>2.7120000000000099E-2</c:v>
                      </c:pt>
                      <c:pt idx="2813">
                        <c:v>2.7130000000000098E-2</c:v>
                      </c:pt>
                      <c:pt idx="2814">
                        <c:v>2.7140000000000102E-2</c:v>
                      </c:pt>
                      <c:pt idx="2815">
                        <c:v>2.7150000000000101E-2</c:v>
                      </c:pt>
                      <c:pt idx="2816">
                        <c:v>2.7160000000000101E-2</c:v>
                      </c:pt>
                      <c:pt idx="2817">
                        <c:v>2.71700000000001E-2</c:v>
                      </c:pt>
                      <c:pt idx="2818">
                        <c:v>2.71800000000001E-2</c:v>
                      </c:pt>
                      <c:pt idx="2819">
                        <c:v>2.71900000000001E-2</c:v>
                      </c:pt>
                      <c:pt idx="2820">
                        <c:v>2.7200000000000099E-2</c:v>
                      </c:pt>
                      <c:pt idx="2821">
                        <c:v>2.7210000000000099E-2</c:v>
                      </c:pt>
                      <c:pt idx="2822">
                        <c:v>2.7220000000000098E-2</c:v>
                      </c:pt>
                      <c:pt idx="2823">
                        <c:v>2.7230000000000101E-2</c:v>
                      </c:pt>
                      <c:pt idx="2824">
                        <c:v>2.7240000000000101E-2</c:v>
                      </c:pt>
                      <c:pt idx="2825">
                        <c:v>2.7250000000000101E-2</c:v>
                      </c:pt>
                      <c:pt idx="2826">
                        <c:v>2.72600000000001E-2</c:v>
                      </c:pt>
                      <c:pt idx="2827">
                        <c:v>2.72700000000001E-2</c:v>
                      </c:pt>
                      <c:pt idx="2828">
                        <c:v>2.7280000000000099E-2</c:v>
                      </c:pt>
                      <c:pt idx="2829">
                        <c:v>2.7290000000000099E-2</c:v>
                      </c:pt>
                      <c:pt idx="2830">
                        <c:v>2.7300000000000098E-2</c:v>
                      </c:pt>
                      <c:pt idx="2831">
                        <c:v>2.7310000000000102E-2</c:v>
                      </c:pt>
                      <c:pt idx="2832">
                        <c:v>2.7320000000000101E-2</c:v>
                      </c:pt>
                      <c:pt idx="2833">
                        <c:v>2.7330000000000101E-2</c:v>
                      </c:pt>
                      <c:pt idx="2834">
                        <c:v>2.73400000000001E-2</c:v>
                      </c:pt>
                      <c:pt idx="2835">
                        <c:v>2.73500000000001E-2</c:v>
                      </c:pt>
                      <c:pt idx="2836">
                        <c:v>2.73600000000001E-2</c:v>
                      </c:pt>
                      <c:pt idx="2837">
                        <c:v>2.7370000000000099E-2</c:v>
                      </c:pt>
                      <c:pt idx="2838">
                        <c:v>2.7380000000000099E-2</c:v>
                      </c:pt>
                      <c:pt idx="2839">
                        <c:v>2.7390000000000098E-2</c:v>
                      </c:pt>
                      <c:pt idx="2840">
                        <c:v>2.7400000000000101E-2</c:v>
                      </c:pt>
                      <c:pt idx="2841">
                        <c:v>2.7410000000000101E-2</c:v>
                      </c:pt>
                      <c:pt idx="2842">
                        <c:v>2.7420000000000101E-2</c:v>
                      </c:pt>
                      <c:pt idx="2843">
                        <c:v>2.74300000000001E-2</c:v>
                      </c:pt>
                      <c:pt idx="2844">
                        <c:v>2.74400000000001E-2</c:v>
                      </c:pt>
                      <c:pt idx="2845">
                        <c:v>2.7450000000000099E-2</c:v>
                      </c:pt>
                      <c:pt idx="2846">
                        <c:v>2.7460000000000099E-2</c:v>
                      </c:pt>
                      <c:pt idx="2847">
                        <c:v>2.7470000000000099E-2</c:v>
                      </c:pt>
                      <c:pt idx="2848">
                        <c:v>2.7480000000000102E-2</c:v>
                      </c:pt>
                      <c:pt idx="2849">
                        <c:v>2.7490000000000101E-2</c:v>
                      </c:pt>
                      <c:pt idx="2850">
                        <c:v>2.7500000000000101E-2</c:v>
                      </c:pt>
                      <c:pt idx="2851">
                        <c:v>2.75100000000001E-2</c:v>
                      </c:pt>
                      <c:pt idx="2852">
                        <c:v>2.75200000000001E-2</c:v>
                      </c:pt>
                      <c:pt idx="2853">
                        <c:v>2.75300000000001E-2</c:v>
                      </c:pt>
                      <c:pt idx="2854">
                        <c:v>2.7540000000000099E-2</c:v>
                      </c:pt>
                      <c:pt idx="2855">
                        <c:v>2.7550000000000099E-2</c:v>
                      </c:pt>
                      <c:pt idx="2856">
                        <c:v>2.7560000000000098E-2</c:v>
                      </c:pt>
                      <c:pt idx="2857">
                        <c:v>2.7570000000000101E-2</c:v>
                      </c:pt>
                      <c:pt idx="2858">
                        <c:v>2.7580000000000101E-2</c:v>
                      </c:pt>
                      <c:pt idx="2859">
                        <c:v>2.7590000000000101E-2</c:v>
                      </c:pt>
                      <c:pt idx="2860">
                        <c:v>2.76000000000001E-2</c:v>
                      </c:pt>
                      <c:pt idx="2861">
                        <c:v>2.76100000000001E-2</c:v>
                      </c:pt>
                      <c:pt idx="2862">
                        <c:v>2.7620000000000099E-2</c:v>
                      </c:pt>
                      <c:pt idx="2863">
                        <c:v>2.7630000000000099E-2</c:v>
                      </c:pt>
                      <c:pt idx="2864">
                        <c:v>2.7640000000000099E-2</c:v>
                      </c:pt>
                      <c:pt idx="2865">
                        <c:v>2.7650000000000102E-2</c:v>
                      </c:pt>
                      <c:pt idx="2866">
                        <c:v>2.7660000000000101E-2</c:v>
                      </c:pt>
                      <c:pt idx="2867">
                        <c:v>2.7670000000000101E-2</c:v>
                      </c:pt>
                      <c:pt idx="2868">
                        <c:v>2.76800000000001E-2</c:v>
                      </c:pt>
                      <c:pt idx="2869">
                        <c:v>2.76900000000001E-2</c:v>
                      </c:pt>
                      <c:pt idx="2870">
                        <c:v>2.77000000000001E-2</c:v>
                      </c:pt>
                      <c:pt idx="2871">
                        <c:v>2.7710000000000099E-2</c:v>
                      </c:pt>
                      <c:pt idx="2872">
                        <c:v>2.7720000000000099E-2</c:v>
                      </c:pt>
                      <c:pt idx="2873">
                        <c:v>2.7730000000000098E-2</c:v>
                      </c:pt>
                      <c:pt idx="2874">
                        <c:v>2.7740000000000101E-2</c:v>
                      </c:pt>
                      <c:pt idx="2875">
                        <c:v>2.7750000000000101E-2</c:v>
                      </c:pt>
                      <c:pt idx="2876">
                        <c:v>2.7760000000000101E-2</c:v>
                      </c:pt>
                      <c:pt idx="2877">
                        <c:v>2.77700000000001E-2</c:v>
                      </c:pt>
                      <c:pt idx="2878">
                        <c:v>2.77800000000001E-2</c:v>
                      </c:pt>
                      <c:pt idx="2879">
                        <c:v>2.7790000000000099E-2</c:v>
                      </c:pt>
                      <c:pt idx="2880">
                        <c:v>2.7800000000000099E-2</c:v>
                      </c:pt>
                      <c:pt idx="2881">
                        <c:v>2.7810000000000099E-2</c:v>
                      </c:pt>
                      <c:pt idx="2882">
                        <c:v>2.7820000000000102E-2</c:v>
                      </c:pt>
                      <c:pt idx="2883">
                        <c:v>2.7830000000000101E-2</c:v>
                      </c:pt>
                      <c:pt idx="2884">
                        <c:v>2.7840000000000101E-2</c:v>
                      </c:pt>
                      <c:pt idx="2885">
                        <c:v>2.78500000000001E-2</c:v>
                      </c:pt>
                      <c:pt idx="2886">
                        <c:v>2.78600000000001E-2</c:v>
                      </c:pt>
                      <c:pt idx="2887">
                        <c:v>2.78700000000001E-2</c:v>
                      </c:pt>
                      <c:pt idx="2888">
                        <c:v>2.7880000000000099E-2</c:v>
                      </c:pt>
                      <c:pt idx="2889">
                        <c:v>2.7890000000000099E-2</c:v>
                      </c:pt>
                      <c:pt idx="2890">
                        <c:v>2.7900000000000098E-2</c:v>
                      </c:pt>
                      <c:pt idx="2891">
                        <c:v>2.7910000000000101E-2</c:v>
                      </c:pt>
                      <c:pt idx="2892">
                        <c:v>2.7920000000000101E-2</c:v>
                      </c:pt>
                      <c:pt idx="2893">
                        <c:v>2.7930000000000101E-2</c:v>
                      </c:pt>
                      <c:pt idx="2894">
                        <c:v>2.79400000000001E-2</c:v>
                      </c:pt>
                      <c:pt idx="2895">
                        <c:v>2.79500000000001E-2</c:v>
                      </c:pt>
                      <c:pt idx="2896">
                        <c:v>2.7960000000000099E-2</c:v>
                      </c:pt>
                      <c:pt idx="2897">
                        <c:v>2.7970000000000099E-2</c:v>
                      </c:pt>
                      <c:pt idx="2898">
                        <c:v>2.7980000000000099E-2</c:v>
                      </c:pt>
                      <c:pt idx="2899">
                        <c:v>2.7990000000000102E-2</c:v>
                      </c:pt>
                      <c:pt idx="2900">
                        <c:v>2.8000000000000101E-2</c:v>
                      </c:pt>
                      <c:pt idx="2901">
                        <c:v>2.8010000000000101E-2</c:v>
                      </c:pt>
                      <c:pt idx="2902">
                        <c:v>2.80200000000001E-2</c:v>
                      </c:pt>
                      <c:pt idx="2903">
                        <c:v>2.80300000000001E-2</c:v>
                      </c:pt>
                      <c:pt idx="2904">
                        <c:v>2.80400000000001E-2</c:v>
                      </c:pt>
                      <c:pt idx="2905">
                        <c:v>2.8050000000000099E-2</c:v>
                      </c:pt>
                      <c:pt idx="2906">
                        <c:v>2.8060000000000099E-2</c:v>
                      </c:pt>
                      <c:pt idx="2907">
                        <c:v>2.8070000000000098E-2</c:v>
                      </c:pt>
                      <c:pt idx="2908">
                        <c:v>2.8080000000000101E-2</c:v>
                      </c:pt>
                      <c:pt idx="2909">
                        <c:v>2.8090000000000101E-2</c:v>
                      </c:pt>
                      <c:pt idx="2910">
                        <c:v>2.8100000000000101E-2</c:v>
                      </c:pt>
                      <c:pt idx="2911">
                        <c:v>2.81100000000001E-2</c:v>
                      </c:pt>
                      <c:pt idx="2912">
                        <c:v>2.81200000000001E-2</c:v>
                      </c:pt>
                      <c:pt idx="2913">
                        <c:v>2.8130000000000099E-2</c:v>
                      </c:pt>
                      <c:pt idx="2914">
                        <c:v>2.8140000000000099E-2</c:v>
                      </c:pt>
                      <c:pt idx="2915">
                        <c:v>2.8150000000000099E-2</c:v>
                      </c:pt>
                      <c:pt idx="2916">
                        <c:v>2.8160000000000102E-2</c:v>
                      </c:pt>
                      <c:pt idx="2917">
                        <c:v>2.8170000000000101E-2</c:v>
                      </c:pt>
                      <c:pt idx="2918">
                        <c:v>2.8180000000000101E-2</c:v>
                      </c:pt>
                      <c:pt idx="2919">
                        <c:v>2.81900000000001E-2</c:v>
                      </c:pt>
                      <c:pt idx="2920">
                        <c:v>2.82000000000001E-2</c:v>
                      </c:pt>
                      <c:pt idx="2921">
                        <c:v>2.82100000000001E-2</c:v>
                      </c:pt>
                      <c:pt idx="2922">
                        <c:v>2.8220000000000099E-2</c:v>
                      </c:pt>
                      <c:pt idx="2923">
                        <c:v>2.8230000000000099E-2</c:v>
                      </c:pt>
                      <c:pt idx="2924">
                        <c:v>2.8240000000000098E-2</c:v>
                      </c:pt>
                      <c:pt idx="2925">
                        <c:v>2.8250000000000101E-2</c:v>
                      </c:pt>
                      <c:pt idx="2926">
                        <c:v>2.8260000000000101E-2</c:v>
                      </c:pt>
                      <c:pt idx="2927">
                        <c:v>2.8270000000000101E-2</c:v>
                      </c:pt>
                      <c:pt idx="2928">
                        <c:v>2.82800000000001E-2</c:v>
                      </c:pt>
                      <c:pt idx="2929">
                        <c:v>2.82900000000001E-2</c:v>
                      </c:pt>
                      <c:pt idx="2930">
                        <c:v>2.8300000000000099E-2</c:v>
                      </c:pt>
                      <c:pt idx="2931">
                        <c:v>2.8310000000000099E-2</c:v>
                      </c:pt>
                      <c:pt idx="2932">
                        <c:v>2.8320000000000099E-2</c:v>
                      </c:pt>
                      <c:pt idx="2933">
                        <c:v>2.8330000000000102E-2</c:v>
                      </c:pt>
                      <c:pt idx="2934">
                        <c:v>2.8340000000000101E-2</c:v>
                      </c:pt>
                      <c:pt idx="2935">
                        <c:v>2.8350000000000101E-2</c:v>
                      </c:pt>
                      <c:pt idx="2936">
                        <c:v>2.83600000000001E-2</c:v>
                      </c:pt>
                      <c:pt idx="2937">
                        <c:v>2.83700000000001E-2</c:v>
                      </c:pt>
                      <c:pt idx="2938">
                        <c:v>2.83800000000001E-2</c:v>
                      </c:pt>
                      <c:pt idx="2939">
                        <c:v>2.8390000000000099E-2</c:v>
                      </c:pt>
                      <c:pt idx="2940">
                        <c:v>2.8400000000000099E-2</c:v>
                      </c:pt>
                      <c:pt idx="2941">
                        <c:v>2.8410000000000098E-2</c:v>
                      </c:pt>
                      <c:pt idx="2942">
                        <c:v>2.8420000000000101E-2</c:v>
                      </c:pt>
                      <c:pt idx="2943">
                        <c:v>2.8430000000000101E-2</c:v>
                      </c:pt>
                      <c:pt idx="2944">
                        <c:v>2.8440000000000101E-2</c:v>
                      </c:pt>
                      <c:pt idx="2945">
                        <c:v>2.84500000000001E-2</c:v>
                      </c:pt>
                      <c:pt idx="2946">
                        <c:v>2.84600000000001E-2</c:v>
                      </c:pt>
                      <c:pt idx="2947">
                        <c:v>2.8470000000000099E-2</c:v>
                      </c:pt>
                      <c:pt idx="2948">
                        <c:v>2.8480000000000099E-2</c:v>
                      </c:pt>
                      <c:pt idx="2949">
                        <c:v>2.8490000000000099E-2</c:v>
                      </c:pt>
                      <c:pt idx="2950">
                        <c:v>2.8500000000000102E-2</c:v>
                      </c:pt>
                      <c:pt idx="2951">
                        <c:v>2.8510000000000101E-2</c:v>
                      </c:pt>
                      <c:pt idx="2952">
                        <c:v>2.8520000000000101E-2</c:v>
                      </c:pt>
                      <c:pt idx="2953">
                        <c:v>2.85300000000001E-2</c:v>
                      </c:pt>
                      <c:pt idx="2954">
                        <c:v>2.85400000000001E-2</c:v>
                      </c:pt>
                      <c:pt idx="2955">
                        <c:v>2.85500000000001E-2</c:v>
                      </c:pt>
                      <c:pt idx="2956">
                        <c:v>2.8560000000000099E-2</c:v>
                      </c:pt>
                      <c:pt idx="2957">
                        <c:v>2.8570000000000099E-2</c:v>
                      </c:pt>
                      <c:pt idx="2958">
                        <c:v>2.8580000000000098E-2</c:v>
                      </c:pt>
                      <c:pt idx="2959">
                        <c:v>2.8590000000000101E-2</c:v>
                      </c:pt>
                      <c:pt idx="2960">
                        <c:v>2.8600000000000101E-2</c:v>
                      </c:pt>
                      <c:pt idx="2961">
                        <c:v>2.8610000000000101E-2</c:v>
                      </c:pt>
                      <c:pt idx="2962">
                        <c:v>2.86200000000001E-2</c:v>
                      </c:pt>
                      <c:pt idx="2963">
                        <c:v>2.86300000000001E-2</c:v>
                      </c:pt>
                      <c:pt idx="2964">
                        <c:v>2.8640000000000099E-2</c:v>
                      </c:pt>
                      <c:pt idx="2965">
                        <c:v>2.8650000000000099E-2</c:v>
                      </c:pt>
                      <c:pt idx="2966">
                        <c:v>2.8660000000000099E-2</c:v>
                      </c:pt>
                      <c:pt idx="2967">
                        <c:v>2.8670000000000102E-2</c:v>
                      </c:pt>
                      <c:pt idx="2968">
                        <c:v>2.8680000000000101E-2</c:v>
                      </c:pt>
                      <c:pt idx="2969">
                        <c:v>2.8690000000000101E-2</c:v>
                      </c:pt>
                      <c:pt idx="2970">
                        <c:v>2.87000000000001E-2</c:v>
                      </c:pt>
                      <c:pt idx="2971">
                        <c:v>2.87100000000001E-2</c:v>
                      </c:pt>
                      <c:pt idx="2972">
                        <c:v>2.87200000000001E-2</c:v>
                      </c:pt>
                      <c:pt idx="2973">
                        <c:v>2.8730000000000099E-2</c:v>
                      </c:pt>
                      <c:pt idx="2974">
                        <c:v>2.8740000000000099E-2</c:v>
                      </c:pt>
                      <c:pt idx="2975">
                        <c:v>2.8750000000000098E-2</c:v>
                      </c:pt>
                      <c:pt idx="2976">
                        <c:v>2.8760000000000101E-2</c:v>
                      </c:pt>
                      <c:pt idx="2977">
                        <c:v>2.8770000000000101E-2</c:v>
                      </c:pt>
                      <c:pt idx="2978">
                        <c:v>2.8780000000000101E-2</c:v>
                      </c:pt>
                      <c:pt idx="2979">
                        <c:v>2.87900000000001E-2</c:v>
                      </c:pt>
                      <c:pt idx="2980">
                        <c:v>2.88000000000001E-2</c:v>
                      </c:pt>
                      <c:pt idx="2981">
                        <c:v>2.8810000000000099E-2</c:v>
                      </c:pt>
                      <c:pt idx="2982">
                        <c:v>2.8820000000000099E-2</c:v>
                      </c:pt>
                      <c:pt idx="2983">
                        <c:v>2.8830000000000099E-2</c:v>
                      </c:pt>
                      <c:pt idx="2984">
                        <c:v>2.8840000000000102E-2</c:v>
                      </c:pt>
                      <c:pt idx="2985">
                        <c:v>2.8850000000000101E-2</c:v>
                      </c:pt>
                      <c:pt idx="2986">
                        <c:v>2.8860000000000101E-2</c:v>
                      </c:pt>
                      <c:pt idx="2987">
                        <c:v>2.88700000000001E-2</c:v>
                      </c:pt>
                      <c:pt idx="2988">
                        <c:v>2.88800000000001E-2</c:v>
                      </c:pt>
                      <c:pt idx="2989">
                        <c:v>2.88900000000001E-2</c:v>
                      </c:pt>
                      <c:pt idx="2990">
                        <c:v>2.8900000000000099E-2</c:v>
                      </c:pt>
                      <c:pt idx="2991">
                        <c:v>2.8910000000000099E-2</c:v>
                      </c:pt>
                      <c:pt idx="2992">
                        <c:v>2.8920000000000098E-2</c:v>
                      </c:pt>
                      <c:pt idx="2993">
                        <c:v>2.8930000000000101E-2</c:v>
                      </c:pt>
                      <c:pt idx="2994">
                        <c:v>2.8940000000000101E-2</c:v>
                      </c:pt>
                      <c:pt idx="2995">
                        <c:v>2.8950000000000101E-2</c:v>
                      </c:pt>
                      <c:pt idx="2996">
                        <c:v>2.89600000000001E-2</c:v>
                      </c:pt>
                      <c:pt idx="2997">
                        <c:v>2.89700000000001E-2</c:v>
                      </c:pt>
                      <c:pt idx="2998">
                        <c:v>2.8980000000000099E-2</c:v>
                      </c:pt>
                      <c:pt idx="2999">
                        <c:v>2.8990000000000099E-2</c:v>
                      </c:pt>
                      <c:pt idx="3000">
                        <c:v>2.9000000000000099E-2</c:v>
                      </c:pt>
                      <c:pt idx="3001">
                        <c:v>2.9010000000000102E-2</c:v>
                      </c:pt>
                      <c:pt idx="3002">
                        <c:v>2.9020000000000101E-2</c:v>
                      </c:pt>
                      <c:pt idx="3003">
                        <c:v>2.9030000000000101E-2</c:v>
                      </c:pt>
                      <c:pt idx="3004">
                        <c:v>2.90400000000001E-2</c:v>
                      </c:pt>
                      <c:pt idx="3005">
                        <c:v>2.90500000000001E-2</c:v>
                      </c:pt>
                      <c:pt idx="3006">
                        <c:v>2.90600000000001E-2</c:v>
                      </c:pt>
                      <c:pt idx="3007">
                        <c:v>2.9070000000000099E-2</c:v>
                      </c:pt>
                      <c:pt idx="3008">
                        <c:v>2.9080000000000099E-2</c:v>
                      </c:pt>
                      <c:pt idx="3009">
                        <c:v>2.9090000000000098E-2</c:v>
                      </c:pt>
                      <c:pt idx="3010">
                        <c:v>2.9100000000000101E-2</c:v>
                      </c:pt>
                      <c:pt idx="3011">
                        <c:v>2.9110000000000101E-2</c:v>
                      </c:pt>
                      <c:pt idx="3012">
                        <c:v>2.9120000000000101E-2</c:v>
                      </c:pt>
                      <c:pt idx="3013">
                        <c:v>2.91300000000001E-2</c:v>
                      </c:pt>
                      <c:pt idx="3014">
                        <c:v>2.91400000000001E-2</c:v>
                      </c:pt>
                      <c:pt idx="3015">
                        <c:v>2.9150000000000099E-2</c:v>
                      </c:pt>
                      <c:pt idx="3016">
                        <c:v>2.9160000000000099E-2</c:v>
                      </c:pt>
                      <c:pt idx="3017">
                        <c:v>2.9170000000000099E-2</c:v>
                      </c:pt>
                      <c:pt idx="3018">
                        <c:v>2.9180000000000102E-2</c:v>
                      </c:pt>
                      <c:pt idx="3019">
                        <c:v>2.9190000000000101E-2</c:v>
                      </c:pt>
                      <c:pt idx="3020">
                        <c:v>2.9200000000000101E-2</c:v>
                      </c:pt>
                      <c:pt idx="3021">
                        <c:v>2.92100000000001E-2</c:v>
                      </c:pt>
                      <c:pt idx="3022">
                        <c:v>2.92200000000001E-2</c:v>
                      </c:pt>
                      <c:pt idx="3023">
                        <c:v>2.92300000000001E-2</c:v>
                      </c:pt>
                      <c:pt idx="3024">
                        <c:v>2.9240000000000099E-2</c:v>
                      </c:pt>
                      <c:pt idx="3025">
                        <c:v>2.9250000000000099E-2</c:v>
                      </c:pt>
                      <c:pt idx="3026">
                        <c:v>2.9260000000000098E-2</c:v>
                      </c:pt>
                      <c:pt idx="3027">
                        <c:v>2.9270000000000101E-2</c:v>
                      </c:pt>
                      <c:pt idx="3028">
                        <c:v>2.9280000000000101E-2</c:v>
                      </c:pt>
                      <c:pt idx="3029">
                        <c:v>2.9290000000000101E-2</c:v>
                      </c:pt>
                      <c:pt idx="3030">
                        <c:v>2.93000000000001E-2</c:v>
                      </c:pt>
                      <c:pt idx="3031">
                        <c:v>2.93100000000001E-2</c:v>
                      </c:pt>
                      <c:pt idx="3032">
                        <c:v>2.9320000000000099E-2</c:v>
                      </c:pt>
                      <c:pt idx="3033">
                        <c:v>2.9330000000000099E-2</c:v>
                      </c:pt>
                      <c:pt idx="3034">
                        <c:v>2.9340000000000099E-2</c:v>
                      </c:pt>
                      <c:pt idx="3035">
                        <c:v>2.9350000000000102E-2</c:v>
                      </c:pt>
                      <c:pt idx="3036">
                        <c:v>2.9360000000000101E-2</c:v>
                      </c:pt>
                      <c:pt idx="3037">
                        <c:v>2.9370000000000101E-2</c:v>
                      </c:pt>
                      <c:pt idx="3038">
                        <c:v>2.93800000000001E-2</c:v>
                      </c:pt>
                      <c:pt idx="3039">
                        <c:v>2.93900000000001E-2</c:v>
                      </c:pt>
                      <c:pt idx="3040">
                        <c:v>2.94000000000001E-2</c:v>
                      </c:pt>
                      <c:pt idx="3041">
                        <c:v>2.9410000000000099E-2</c:v>
                      </c:pt>
                      <c:pt idx="3042">
                        <c:v>2.9420000000000099E-2</c:v>
                      </c:pt>
                      <c:pt idx="3043">
                        <c:v>2.9430000000000098E-2</c:v>
                      </c:pt>
                      <c:pt idx="3044">
                        <c:v>2.9440000000000102E-2</c:v>
                      </c:pt>
                      <c:pt idx="3045">
                        <c:v>2.9450000000000101E-2</c:v>
                      </c:pt>
                      <c:pt idx="3046">
                        <c:v>2.9460000000000101E-2</c:v>
                      </c:pt>
                      <c:pt idx="3047">
                        <c:v>2.94700000000001E-2</c:v>
                      </c:pt>
                      <c:pt idx="3048">
                        <c:v>2.94800000000001E-2</c:v>
                      </c:pt>
                      <c:pt idx="3049">
                        <c:v>2.9490000000000099E-2</c:v>
                      </c:pt>
                      <c:pt idx="3050">
                        <c:v>2.9500000000000099E-2</c:v>
                      </c:pt>
                      <c:pt idx="3051">
                        <c:v>2.9510000000000099E-2</c:v>
                      </c:pt>
                      <c:pt idx="3052">
                        <c:v>2.9520000000000102E-2</c:v>
                      </c:pt>
                      <c:pt idx="3053">
                        <c:v>2.9530000000000101E-2</c:v>
                      </c:pt>
                      <c:pt idx="3054">
                        <c:v>2.9540000000000101E-2</c:v>
                      </c:pt>
                      <c:pt idx="3055">
                        <c:v>2.95500000000001E-2</c:v>
                      </c:pt>
                      <c:pt idx="3056">
                        <c:v>2.95600000000001E-2</c:v>
                      </c:pt>
                      <c:pt idx="3057">
                        <c:v>2.95700000000001E-2</c:v>
                      </c:pt>
                      <c:pt idx="3058">
                        <c:v>2.9580000000000099E-2</c:v>
                      </c:pt>
                      <c:pt idx="3059">
                        <c:v>2.9590000000000099E-2</c:v>
                      </c:pt>
                      <c:pt idx="3060">
                        <c:v>2.9600000000000098E-2</c:v>
                      </c:pt>
                      <c:pt idx="3061">
                        <c:v>2.9610000000000102E-2</c:v>
                      </c:pt>
                      <c:pt idx="3062">
                        <c:v>2.9620000000000101E-2</c:v>
                      </c:pt>
                      <c:pt idx="3063">
                        <c:v>2.9630000000000101E-2</c:v>
                      </c:pt>
                      <c:pt idx="3064">
                        <c:v>2.96400000000001E-2</c:v>
                      </c:pt>
                      <c:pt idx="3065">
                        <c:v>2.96500000000001E-2</c:v>
                      </c:pt>
                      <c:pt idx="3066">
                        <c:v>2.9660000000000099E-2</c:v>
                      </c:pt>
                      <c:pt idx="3067">
                        <c:v>2.9670000000000099E-2</c:v>
                      </c:pt>
                      <c:pt idx="3068">
                        <c:v>2.9680000000000099E-2</c:v>
                      </c:pt>
                      <c:pt idx="3069">
                        <c:v>2.9690000000000102E-2</c:v>
                      </c:pt>
                      <c:pt idx="3070">
                        <c:v>2.9700000000000101E-2</c:v>
                      </c:pt>
                      <c:pt idx="3071">
                        <c:v>2.9710000000000101E-2</c:v>
                      </c:pt>
                      <c:pt idx="3072">
                        <c:v>2.9720000000000101E-2</c:v>
                      </c:pt>
                      <c:pt idx="3073">
                        <c:v>2.97300000000001E-2</c:v>
                      </c:pt>
                      <c:pt idx="3074">
                        <c:v>2.97400000000001E-2</c:v>
                      </c:pt>
                      <c:pt idx="3075">
                        <c:v>2.9750000000000099E-2</c:v>
                      </c:pt>
                      <c:pt idx="3076">
                        <c:v>2.9760000000000099E-2</c:v>
                      </c:pt>
                      <c:pt idx="3077">
                        <c:v>2.9770000000000098E-2</c:v>
                      </c:pt>
                      <c:pt idx="3078">
                        <c:v>2.9780000000000102E-2</c:v>
                      </c:pt>
                      <c:pt idx="3079">
                        <c:v>2.9790000000000101E-2</c:v>
                      </c:pt>
                      <c:pt idx="3080">
                        <c:v>2.9800000000000101E-2</c:v>
                      </c:pt>
                      <c:pt idx="3081">
                        <c:v>2.98100000000001E-2</c:v>
                      </c:pt>
                      <c:pt idx="3082">
                        <c:v>2.98200000000001E-2</c:v>
                      </c:pt>
                      <c:pt idx="3083">
                        <c:v>2.9830000000000099E-2</c:v>
                      </c:pt>
                      <c:pt idx="3084">
                        <c:v>2.9840000000000099E-2</c:v>
                      </c:pt>
                      <c:pt idx="3085">
                        <c:v>2.9850000000000099E-2</c:v>
                      </c:pt>
                      <c:pt idx="3086">
                        <c:v>2.9860000000000098E-2</c:v>
                      </c:pt>
                      <c:pt idx="3087">
                        <c:v>2.9870000000000101E-2</c:v>
                      </c:pt>
                      <c:pt idx="3088">
                        <c:v>2.9880000000000101E-2</c:v>
                      </c:pt>
                      <c:pt idx="3089">
                        <c:v>2.9890000000000101E-2</c:v>
                      </c:pt>
                      <c:pt idx="3090">
                        <c:v>2.99000000000001E-2</c:v>
                      </c:pt>
                      <c:pt idx="3091">
                        <c:v>2.99100000000001E-2</c:v>
                      </c:pt>
                      <c:pt idx="3092">
                        <c:v>2.9920000000000099E-2</c:v>
                      </c:pt>
                      <c:pt idx="3093">
                        <c:v>2.9930000000000099E-2</c:v>
                      </c:pt>
                      <c:pt idx="3094">
                        <c:v>2.9940000000000098E-2</c:v>
                      </c:pt>
                      <c:pt idx="3095">
                        <c:v>2.9950000000000102E-2</c:v>
                      </c:pt>
                      <c:pt idx="3096">
                        <c:v>2.9960000000000101E-2</c:v>
                      </c:pt>
                      <c:pt idx="3097">
                        <c:v>2.9970000000000101E-2</c:v>
                      </c:pt>
                      <c:pt idx="3098">
                        <c:v>2.99800000000001E-2</c:v>
                      </c:pt>
                      <c:pt idx="3099">
                        <c:v>2.99900000000001E-2</c:v>
                      </c:pt>
                      <c:pt idx="3100">
                        <c:v>3.00000000000001E-2</c:v>
                      </c:pt>
                      <c:pt idx="3101">
                        <c:v>3.0010000000000099E-2</c:v>
                      </c:pt>
                      <c:pt idx="3102">
                        <c:v>3.0020000000000099E-2</c:v>
                      </c:pt>
                      <c:pt idx="3103">
                        <c:v>3.0030000000000098E-2</c:v>
                      </c:pt>
                      <c:pt idx="3104">
                        <c:v>3.0040000000000101E-2</c:v>
                      </c:pt>
                      <c:pt idx="3105">
                        <c:v>3.0050000000000101E-2</c:v>
                      </c:pt>
                      <c:pt idx="3106">
                        <c:v>3.0060000000000101E-2</c:v>
                      </c:pt>
                      <c:pt idx="3107">
                        <c:v>3.00700000000001E-2</c:v>
                      </c:pt>
                      <c:pt idx="3108">
                        <c:v>3.00800000000001E-2</c:v>
                      </c:pt>
                      <c:pt idx="3109">
                        <c:v>3.0090000000000099E-2</c:v>
                      </c:pt>
                      <c:pt idx="3110">
                        <c:v>3.0100000000000099E-2</c:v>
                      </c:pt>
                      <c:pt idx="3111">
                        <c:v>3.0110000000000098E-2</c:v>
                      </c:pt>
                      <c:pt idx="3112">
                        <c:v>3.0120000000000102E-2</c:v>
                      </c:pt>
                      <c:pt idx="3113">
                        <c:v>3.0130000000000101E-2</c:v>
                      </c:pt>
                      <c:pt idx="3114">
                        <c:v>3.0140000000000101E-2</c:v>
                      </c:pt>
                      <c:pt idx="3115">
                        <c:v>3.01500000000001E-2</c:v>
                      </c:pt>
                      <c:pt idx="3116">
                        <c:v>3.01600000000001E-2</c:v>
                      </c:pt>
                      <c:pt idx="3117">
                        <c:v>3.01700000000001E-2</c:v>
                      </c:pt>
                      <c:pt idx="3118">
                        <c:v>3.0180000000000099E-2</c:v>
                      </c:pt>
                      <c:pt idx="3119">
                        <c:v>3.0190000000000099E-2</c:v>
                      </c:pt>
                      <c:pt idx="3120">
                        <c:v>3.0200000000000098E-2</c:v>
                      </c:pt>
                      <c:pt idx="3121">
                        <c:v>3.0210000000000101E-2</c:v>
                      </c:pt>
                      <c:pt idx="3122">
                        <c:v>3.0220000000000101E-2</c:v>
                      </c:pt>
                      <c:pt idx="3123">
                        <c:v>3.0230000000000101E-2</c:v>
                      </c:pt>
                      <c:pt idx="3124">
                        <c:v>3.02400000000001E-2</c:v>
                      </c:pt>
                      <c:pt idx="3125">
                        <c:v>3.02500000000001E-2</c:v>
                      </c:pt>
                      <c:pt idx="3126">
                        <c:v>3.0260000000000099E-2</c:v>
                      </c:pt>
                      <c:pt idx="3127">
                        <c:v>3.0270000000000099E-2</c:v>
                      </c:pt>
                      <c:pt idx="3128">
                        <c:v>3.0280000000000099E-2</c:v>
                      </c:pt>
                      <c:pt idx="3129">
                        <c:v>3.0290000000000102E-2</c:v>
                      </c:pt>
                      <c:pt idx="3130">
                        <c:v>3.0300000000000101E-2</c:v>
                      </c:pt>
                      <c:pt idx="3131">
                        <c:v>3.0310000000000101E-2</c:v>
                      </c:pt>
                      <c:pt idx="3132">
                        <c:v>3.03200000000001E-2</c:v>
                      </c:pt>
                      <c:pt idx="3133">
                        <c:v>3.03300000000001E-2</c:v>
                      </c:pt>
                      <c:pt idx="3134">
                        <c:v>3.03400000000001E-2</c:v>
                      </c:pt>
                      <c:pt idx="3135">
                        <c:v>3.0350000000000099E-2</c:v>
                      </c:pt>
                      <c:pt idx="3136">
                        <c:v>3.0360000000000099E-2</c:v>
                      </c:pt>
                      <c:pt idx="3137">
                        <c:v>3.0370000000000098E-2</c:v>
                      </c:pt>
                      <c:pt idx="3138">
                        <c:v>3.0380000000000101E-2</c:v>
                      </c:pt>
                      <c:pt idx="3139">
                        <c:v>3.0390000000000101E-2</c:v>
                      </c:pt>
                      <c:pt idx="3140">
                        <c:v>3.0400000000000101E-2</c:v>
                      </c:pt>
                      <c:pt idx="3141">
                        <c:v>3.04100000000001E-2</c:v>
                      </c:pt>
                      <c:pt idx="3142">
                        <c:v>3.04200000000001E-2</c:v>
                      </c:pt>
                      <c:pt idx="3143">
                        <c:v>3.0430000000000099E-2</c:v>
                      </c:pt>
                      <c:pt idx="3144">
                        <c:v>3.0440000000000099E-2</c:v>
                      </c:pt>
                      <c:pt idx="3145">
                        <c:v>3.0450000000000099E-2</c:v>
                      </c:pt>
                      <c:pt idx="3146">
                        <c:v>3.0460000000000102E-2</c:v>
                      </c:pt>
                      <c:pt idx="3147">
                        <c:v>3.0470000000000101E-2</c:v>
                      </c:pt>
                      <c:pt idx="3148">
                        <c:v>3.0480000000000101E-2</c:v>
                      </c:pt>
                      <c:pt idx="3149">
                        <c:v>3.04900000000001E-2</c:v>
                      </c:pt>
                      <c:pt idx="3150">
                        <c:v>3.05000000000001E-2</c:v>
                      </c:pt>
                      <c:pt idx="3151">
                        <c:v>3.05100000000001E-2</c:v>
                      </c:pt>
                      <c:pt idx="3152">
                        <c:v>3.0520000000000099E-2</c:v>
                      </c:pt>
                      <c:pt idx="3153">
                        <c:v>3.0530000000000099E-2</c:v>
                      </c:pt>
                      <c:pt idx="3154">
                        <c:v>3.0540000000000098E-2</c:v>
                      </c:pt>
                      <c:pt idx="3155">
                        <c:v>3.0550000000000101E-2</c:v>
                      </c:pt>
                      <c:pt idx="3156">
                        <c:v>3.0560000000000101E-2</c:v>
                      </c:pt>
                      <c:pt idx="3157">
                        <c:v>3.0570000000000101E-2</c:v>
                      </c:pt>
                      <c:pt idx="3158">
                        <c:v>3.05800000000001E-2</c:v>
                      </c:pt>
                      <c:pt idx="3159">
                        <c:v>3.05900000000001E-2</c:v>
                      </c:pt>
                      <c:pt idx="3160">
                        <c:v>3.0600000000000099E-2</c:v>
                      </c:pt>
                      <c:pt idx="3161">
                        <c:v>3.0610000000000099E-2</c:v>
                      </c:pt>
                      <c:pt idx="3162">
                        <c:v>3.0620000000000099E-2</c:v>
                      </c:pt>
                      <c:pt idx="3163">
                        <c:v>3.0630000000000102E-2</c:v>
                      </c:pt>
                      <c:pt idx="3164">
                        <c:v>3.0640000000000101E-2</c:v>
                      </c:pt>
                      <c:pt idx="3165">
                        <c:v>3.0650000000000101E-2</c:v>
                      </c:pt>
                      <c:pt idx="3166">
                        <c:v>3.06600000000001E-2</c:v>
                      </c:pt>
                      <c:pt idx="3167">
                        <c:v>3.06700000000001E-2</c:v>
                      </c:pt>
                      <c:pt idx="3168">
                        <c:v>3.06800000000001E-2</c:v>
                      </c:pt>
                      <c:pt idx="3169">
                        <c:v>3.0690000000000099E-2</c:v>
                      </c:pt>
                      <c:pt idx="3170">
                        <c:v>3.0700000000000099E-2</c:v>
                      </c:pt>
                      <c:pt idx="3171">
                        <c:v>3.0710000000000098E-2</c:v>
                      </c:pt>
                      <c:pt idx="3172">
                        <c:v>3.0720000000000101E-2</c:v>
                      </c:pt>
                      <c:pt idx="3173">
                        <c:v>3.0730000000000101E-2</c:v>
                      </c:pt>
                      <c:pt idx="3174">
                        <c:v>3.0740000000000101E-2</c:v>
                      </c:pt>
                      <c:pt idx="3175">
                        <c:v>3.07500000000001E-2</c:v>
                      </c:pt>
                      <c:pt idx="3176">
                        <c:v>3.07600000000001E-2</c:v>
                      </c:pt>
                      <c:pt idx="3177">
                        <c:v>3.0770000000000099E-2</c:v>
                      </c:pt>
                      <c:pt idx="3178">
                        <c:v>3.0780000000000099E-2</c:v>
                      </c:pt>
                      <c:pt idx="3179">
                        <c:v>3.0790000000000099E-2</c:v>
                      </c:pt>
                      <c:pt idx="3180">
                        <c:v>3.0800000000000102E-2</c:v>
                      </c:pt>
                      <c:pt idx="3181">
                        <c:v>3.0810000000000101E-2</c:v>
                      </c:pt>
                      <c:pt idx="3182">
                        <c:v>3.0820000000000101E-2</c:v>
                      </c:pt>
                      <c:pt idx="3183">
                        <c:v>3.08300000000001E-2</c:v>
                      </c:pt>
                      <c:pt idx="3184">
                        <c:v>3.08400000000001E-2</c:v>
                      </c:pt>
                      <c:pt idx="3185">
                        <c:v>3.08500000000001E-2</c:v>
                      </c:pt>
                      <c:pt idx="3186">
                        <c:v>3.0860000000000099E-2</c:v>
                      </c:pt>
                      <c:pt idx="3187">
                        <c:v>3.0870000000000099E-2</c:v>
                      </c:pt>
                      <c:pt idx="3188">
                        <c:v>3.0880000000000098E-2</c:v>
                      </c:pt>
                      <c:pt idx="3189">
                        <c:v>3.0890000000000101E-2</c:v>
                      </c:pt>
                      <c:pt idx="3190">
                        <c:v>3.0900000000000101E-2</c:v>
                      </c:pt>
                      <c:pt idx="3191">
                        <c:v>3.0910000000000101E-2</c:v>
                      </c:pt>
                      <c:pt idx="3192">
                        <c:v>3.09200000000001E-2</c:v>
                      </c:pt>
                      <c:pt idx="3193">
                        <c:v>3.09300000000001E-2</c:v>
                      </c:pt>
                      <c:pt idx="3194">
                        <c:v>3.0940000000000099E-2</c:v>
                      </c:pt>
                      <c:pt idx="3195">
                        <c:v>3.0950000000000099E-2</c:v>
                      </c:pt>
                      <c:pt idx="3196">
                        <c:v>3.0960000000000099E-2</c:v>
                      </c:pt>
                      <c:pt idx="3197">
                        <c:v>3.0970000000000102E-2</c:v>
                      </c:pt>
                      <c:pt idx="3198">
                        <c:v>3.0980000000000101E-2</c:v>
                      </c:pt>
                      <c:pt idx="3199">
                        <c:v>3.0990000000000101E-2</c:v>
                      </c:pt>
                      <c:pt idx="3200">
                        <c:v>3.10000000000001E-2</c:v>
                      </c:pt>
                      <c:pt idx="3201">
                        <c:v>3.10100000000001E-2</c:v>
                      </c:pt>
                      <c:pt idx="3202">
                        <c:v>3.10200000000001E-2</c:v>
                      </c:pt>
                      <c:pt idx="3203">
                        <c:v>3.1030000000000099E-2</c:v>
                      </c:pt>
                      <c:pt idx="3204">
                        <c:v>3.1040000000000099E-2</c:v>
                      </c:pt>
                      <c:pt idx="3205">
                        <c:v>3.1050000000000098E-2</c:v>
                      </c:pt>
                      <c:pt idx="3206">
                        <c:v>3.1060000000000101E-2</c:v>
                      </c:pt>
                      <c:pt idx="3207">
                        <c:v>3.1070000000000101E-2</c:v>
                      </c:pt>
                      <c:pt idx="3208">
                        <c:v>3.1080000000000101E-2</c:v>
                      </c:pt>
                      <c:pt idx="3209">
                        <c:v>3.10900000000001E-2</c:v>
                      </c:pt>
                      <c:pt idx="3210">
                        <c:v>3.11000000000001E-2</c:v>
                      </c:pt>
                      <c:pt idx="3211">
                        <c:v>3.1110000000000099E-2</c:v>
                      </c:pt>
                      <c:pt idx="3212">
                        <c:v>3.1120000000000099E-2</c:v>
                      </c:pt>
                      <c:pt idx="3213">
                        <c:v>3.1130000000000099E-2</c:v>
                      </c:pt>
                      <c:pt idx="3214">
                        <c:v>3.1140000000000102E-2</c:v>
                      </c:pt>
                      <c:pt idx="3215">
                        <c:v>3.1150000000000101E-2</c:v>
                      </c:pt>
                      <c:pt idx="3216">
                        <c:v>3.1160000000000101E-2</c:v>
                      </c:pt>
                      <c:pt idx="3217">
                        <c:v>3.11700000000001E-2</c:v>
                      </c:pt>
                      <c:pt idx="3218">
                        <c:v>3.11800000000001E-2</c:v>
                      </c:pt>
                      <c:pt idx="3219">
                        <c:v>3.11900000000001E-2</c:v>
                      </c:pt>
                      <c:pt idx="3220">
                        <c:v>3.1200000000000099E-2</c:v>
                      </c:pt>
                      <c:pt idx="3221">
                        <c:v>3.1210000000000099E-2</c:v>
                      </c:pt>
                      <c:pt idx="3222">
                        <c:v>3.1220000000000098E-2</c:v>
                      </c:pt>
                      <c:pt idx="3223">
                        <c:v>3.1230000000000101E-2</c:v>
                      </c:pt>
                      <c:pt idx="3224">
                        <c:v>3.1240000000000101E-2</c:v>
                      </c:pt>
                      <c:pt idx="3225">
                        <c:v>3.1250000000000097E-2</c:v>
                      </c:pt>
                      <c:pt idx="3226">
                        <c:v>3.12600000000001E-2</c:v>
                      </c:pt>
                      <c:pt idx="3227">
                        <c:v>3.1270000000000103E-2</c:v>
                      </c:pt>
                      <c:pt idx="3228">
                        <c:v>3.1280000000000099E-2</c:v>
                      </c:pt>
                      <c:pt idx="3229">
                        <c:v>3.1290000000000102E-2</c:v>
                      </c:pt>
                      <c:pt idx="3230">
                        <c:v>3.1300000000000099E-2</c:v>
                      </c:pt>
                      <c:pt idx="3231">
                        <c:v>3.1310000000000102E-2</c:v>
                      </c:pt>
                      <c:pt idx="3232">
                        <c:v>3.1320000000000098E-2</c:v>
                      </c:pt>
                      <c:pt idx="3233">
                        <c:v>3.1330000000000101E-2</c:v>
                      </c:pt>
                      <c:pt idx="3234">
                        <c:v>3.1340000000000097E-2</c:v>
                      </c:pt>
                      <c:pt idx="3235">
                        <c:v>3.13500000000001E-2</c:v>
                      </c:pt>
                      <c:pt idx="3236">
                        <c:v>3.1360000000000103E-2</c:v>
                      </c:pt>
                      <c:pt idx="3237">
                        <c:v>3.1370000000000099E-2</c:v>
                      </c:pt>
                      <c:pt idx="3238">
                        <c:v>3.1380000000000102E-2</c:v>
                      </c:pt>
                      <c:pt idx="3239">
                        <c:v>3.1390000000000098E-2</c:v>
                      </c:pt>
                      <c:pt idx="3240">
                        <c:v>3.1400000000000101E-2</c:v>
                      </c:pt>
                      <c:pt idx="3241">
                        <c:v>3.1410000000000098E-2</c:v>
                      </c:pt>
                      <c:pt idx="3242">
                        <c:v>3.1420000000000101E-2</c:v>
                      </c:pt>
                      <c:pt idx="3243">
                        <c:v>3.1430000000000097E-2</c:v>
                      </c:pt>
                      <c:pt idx="3244">
                        <c:v>3.14400000000001E-2</c:v>
                      </c:pt>
                      <c:pt idx="3245">
                        <c:v>3.1450000000000103E-2</c:v>
                      </c:pt>
                      <c:pt idx="3246">
                        <c:v>3.1460000000000099E-2</c:v>
                      </c:pt>
                      <c:pt idx="3247">
                        <c:v>3.1470000000000102E-2</c:v>
                      </c:pt>
                      <c:pt idx="3248">
                        <c:v>3.1480000000000098E-2</c:v>
                      </c:pt>
                      <c:pt idx="3249">
                        <c:v>3.1490000000000101E-2</c:v>
                      </c:pt>
                      <c:pt idx="3250">
                        <c:v>3.1500000000000097E-2</c:v>
                      </c:pt>
                      <c:pt idx="3251">
                        <c:v>3.15100000000001E-2</c:v>
                      </c:pt>
                      <c:pt idx="3252">
                        <c:v>3.1520000000000097E-2</c:v>
                      </c:pt>
                      <c:pt idx="3253">
                        <c:v>3.15300000000001E-2</c:v>
                      </c:pt>
                      <c:pt idx="3254">
                        <c:v>3.1540000000000103E-2</c:v>
                      </c:pt>
                      <c:pt idx="3255">
                        <c:v>3.1550000000000099E-2</c:v>
                      </c:pt>
                      <c:pt idx="3256">
                        <c:v>3.1560000000000102E-2</c:v>
                      </c:pt>
                      <c:pt idx="3257">
                        <c:v>3.1570000000000098E-2</c:v>
                      </c:pt>
                      <c:pt idx="3258">
                        <c:v>3.1580000000000101E-2</c:v>
                      </c:pt>
                      <c:pt idx="3259">
                        <c:v>3.1590000000000097E-2</c:v>
                      </c:pt>
                      <c:pt idx="3260">
                        <c:v>3.16000000000001E-2</c:v>
                      </c:pt>
                      <c:pt idx="3261">
                        <c:v>3.1610000000000103E-2</c:v>
                      </c:pt>
                      <c:pt idx="3262">
                        <c:v>3.1620000000000099E-2</c:v>
                      </c:pt>
                      <c:pt idx="3263">
                        <c:v>3.1630000000000102E-2</c:v>
                      </c:pt>
                      <c:pt idx="3264">
                        <c:v>3.1640000000000099E-2</c:v>
                      </c:pt>
                      <c:pt idx="3265">
                        <c:v>3.1650000000000102E-2</c:v>
                      </c:pt>
                      <c:pt idx="3266">
                        <c:v>3.1660000000000098E-2</c:v>
                      </c:pt>
                      <c:pt idx="3267">
                        <c:v>3.1670000000000101E-2</c:v>
                      </c:pt>
                      <c:pt idx="3268">
                        <c:v>3.1680000000000097E-2</c:v>
                      </c:pt>
                      <c:pt idx="3269">
                        <c:v>3.16900000000001E-2</c:v>
                      </c:pt>
                      <c:pt idx="3270">
                        <c:v>3.1700000000000103E-2</c:v>
                      </c:pt>
                      <c:pt idx="3271">
                        <c:v>3.1710000000000099E-2</c:v>
                      </c:pt>
                      <c:pt idx="3272">
                        <c:v>3.1720000000000102E-2</c:v>
                      </c:pt>
                      <c:pt idx="3273">
                        <c:v>3.1730000000000098E-2</c:v>
                      </c:pt>
                      <c:pt idx="3274">
                        <c:v>3.1740000000000101E-2</c:v>
                      </c:pt>
                      <c:pt idx="3275">
                        <c:v>3.1750000000000098E-2</c:v>
                      </c:pt>
                      <c:pt idx="3276">
                        <c:v>3.1760000000000101E-2</c:v>
                      </c:pt>
                      <c:pt idx="3277">
                        <c:v>3.1770000000000097E-2</c:v>
                      </c:pt>
                      <c:pt idx="3278">
                        <c:v>3.17800000000001E-2</c:v>
                      </c:pt>
                      <c:pt idx="3279">
                        <c:v>3.1790000000000103E-2</c:v>
                      </c:pt>
                      <c:pt idx="3280">
                        <c:v>3.1800000000000099E-2</c:v>
                      </c:pt>
                      <c:pt idx="3281">
                        <c:v>3.1810000000000102E-2</c:v>
                      </c:pt>
                      <c:pt idx="3282">
                        <c:v>3.1820000000000098E-2</c:v>
                      </c:pt>
                      <c:pt idx="3283">
                        <c:v>3.1830000000000101E-2</c:v>
                      </c:pt>
                      <c:pt idx="3284">
                        <c:v>3.1840000000000097E-2</c:v>
                      </c:pt>
                      <c:pt idx="3285">
                        <c:v>3.18500000000001E-2</c:v>
                      </c:pt>
                      <c:pt idx="3286">
                        <c:v>3.1860000000000097E-2</c:v>
                      </c:pt>
                      <c:pt idx="3287">
                        <c:v>3.18700000000001E-2</c:v>
                      </c:pt>
                      <c:pt idx="3288">
                        <c:v>3.1880000000000103E-2</c:v>
                      </c:pt>
                      <c:pt idx="3289">
                        <c:v>3.1890000000000099E-2</c:v>
                      </c:pt>
                      <c:pt idx="3290">
                        <c:v>3.1900000000000102E-2</c:v>
                      </c:pt>
                      <c:pt idx="3291">
                        <c:v>3.1910000000000098E-2</c:v>
                      </c:pt>
                      <c:pt idx="3292">
                        <c:v>3.1920000000000101E-2</c:v>
                      </c:pt>
                      <c:pt idx="3293">
                        <c:v>3.1930000000000097E-2</c:v>
                      </c:pt>
                      <c:pt idx="3294">
                        <c:v>3.19400000000001E-2</c:v>
                      </c:pt>
                      <c:pt idx="3295">
                        <c:v>3.1950000000000103E-2</c:v>
                      </c:pt>
                      <c:pt idx="3296">
                        <c:v>3.1960000000000099E-2</c:v>
                      </c:pt>
                      <c:pt idx="3297">
                        <c:v>3.1970000000000103E-2</c:v>
                      </c:pt>
                      <c:pt idx="3298">
                        <c:v>3.1980000000000099E-2</c:v>
                      </c:pt>
                      <c:pt idx="3299">
                        <c:v>3.1990000000000102E-2</c:v>
                      </c:pt>
                      <c:pt idx="3300">
                        <c:v>3.2000000000000098E-2</c:v>
                      </c:pt>
                      <c:pt idx="3301">
                        <c:v>3.2010000000000101E-2</c:v>
                      </c:pt>
                      <c:pt idx="3302">
                        <c:v>3.2020000000000097E-2</c:v>
                      </c:pt>
                      <c:pt idx="3303">
                        <c:v>3.20300000000001E-2</c:v>
                      </c:pt>
                      <c:pt idx="3304">
                        <c:v>3.2040000000000103E-2</c:v>
                      </c:pt>
                      <c:pt idx="3305">
                        <c:v>3.2050000000000099E-2</c:v>
                      </c:pt>
                      <c:pt idx="3306">
                        <c:v>3.2060000000000102E-2</c:v>
                      </c:pt>
                      <c:pt idx="3307">
                        <c:v>3.2070000000000098E-2</c:v>
                      </c:pt>
                      <c:pt idx="3308">
                        <c:v>3.2080000000000101E-2</c:v>
                      </c:pt>
                      <c:pt idx="3309">
                        <c:v>3.2090000000000098E-2</c:v>
                      </c:pt>
                      <c:pt idx="3310">
                        <c:v>3.2100000000000101E-2</c:v>
                      </c:pt>
                      <c:pt idx="3311">
                        <c:v>3.2110000000000097E-2</c:v>
                      </c:pt>
                      <c:pt idx="3312">
                        <c:v>3.21200000000001E-2</c:v>
                      </c:pt>
                      <c:pt idx="3313">
                        <c:v>3.2130000000000103E-2</c:v>
                      </c:pt>
                      <c:pt idx="3314">
                        <c:v>3.2140000000000099E-2</c:v>
                      </c:pt>
                      <c:pt idx="3315">
                        <c:v>3.2150000000000102E-2</c:v>
                      </c:pt>
                      <c:pt idx="3316">
                        <c:v>3.2160000000000098E-2</c:v>
                      </c:pt>
                      <c:pt idx="3317">
                        <c:v>3.2170000000000101E-2</c:v>
                      </c:pt>
                      <c:pt idx="3318">
                        <c:v>3.2180000000000097E-2</c:v>
                      </c:pt>
                      <c:pt idx="3319">
                        <c:v>3.21900000000001E-2</c:v>
                      </c:pt>
                      <c:pt idx="3320">
                        <c:v>3.2200000000000097E-2</c:v>
                      </c:pt>
                      <c:pt idx="3321">
                        <c:v>3.22100000000001E-2</c:v>
                      </c:pt>
                      <c:pt idx="3322">
                        <c:v>3.2220000000000103E-2</c:v>
                      </c:pt>
                      <c:pt idx="3323">
                        <c:v>3.2230000000000099E-2</c:v>
                      </c:pt>
                      <c:pt idx="3324">
                        <c:v>3.2240000000000102E-2</c:v>
                      </c:pt>
                      <c:pt idx="3325">
                        <c:v>3.2250000000000098E-2</c:v>
                      </c:pt>
                      <c:pt idx="3326">
                        <c:v>3.2260000000000101E-2</c:v>
                      </c:pt>
                      <c:pt idx="3327">
                        <c:v>3.2270000000000097E-2</c:v>
                      </c:pt>
                      <c:pt idx="3328">
                        <c:v>3.22800000000001E-2</c:v>
                      </c:pt>
                      <c:pt idx="3329">
                        <c:v>3.2290000000000103E-2</c:v>
                      </c:pt>
                      <c:pt idx="3330">
                        <c:v>3.2300000000000099E-2</c:v>
                      </c:pt>
                      <c:pt idx="3331">
                        <c:v>3.2310000000000103E-2</c:v>
                      </c:pt>
                      <c:pt idx="3332">
                        <c:v>3.2320000000000099E-2</c:v>
                      </c:pt>
                      <c:pt idx="3333">
                        <c:v>3.2330000000000102E-2</c:v>
                      </c:pt>
                      <c:pt idx="3334">
                        <c:v>3.2340000000000098E-2</c:v>
                      </c:pt>
                      <c:pt idx="3335">
                        <c:v>3.2350000000000101E-2</c:v>
                      </c:pt>
                      <c:pt idx="3336">
                        <c:v>3.2360000000000097E-2</c:v>
                      </c:pt>
                      <c:pt idx="3337">
                        <c:v>3.23700000000001E-2</c:v>
                      </c:pt>
                      <c:pt idx="3338">
                        <c:v>3.2380000000000103E-2</c:v>
                      </c:pt>
                      <c:pt idx="3339">
                        <c:v>3.2390000000000099E-2</c:v>
                      </c:pt>
                      <c:pt idx="3340">
                        <c:v>3.2400000000000102E-2</c:v>
                      </c:pt>
                      <c:pt idx="3341">
                        <c:v>3.2410000000000098E-2</c:v>
                      </c:pt>
                      <c:pt idx="3342">
                        <c:v>3.2420000000000102E-2</c:v>
                      </c:pt>
                      <c:pt idx="3343">
                        <c:v>3.2430000000000098E-2</c:v>
                      </c:pt>
                      <c:pt idx="3344">
                        <c:v>3.2440000000000101E-2</c:v>
                      </c:pt>
                      <c:pt idx="3345">
                        <c:v>3.2450000000000097E-2</c:v>
                      </c:pt>
                      <c:pt idx="3346">
                        <c:v>3.24600000000001E-2</c:v>
                      </c:pt>
                      <c:pt idx="3347">
                        <c:v>3.2470000000000103E-2</c:v>
                      </c:pt>
                      <c:pt idx="3348">
                        <c:v>3.2480000000000099E-2</c:v>
                      </c:pt>
                      <c:pt idx="3349">
                        <c:v>3.2490000000000102E-2</c:v>
                      </c:pt>
                      <c:pt idx="3350">
                        <c:v>3.2500000000000098E-2</c:v>
                      </c:pt>
                      <c:pt idx="3351">
                        <c:v>3.2510000000000101E-2</c:v>
                      </c:pt>
                      <c:pt idx="3352">
                        <c:v>3.2520000000000097E-2</c:v>
                      </c:pt>
                      <c:pt idx="3353">
                        <c:v>3.2530000000000101E-2</c:v>
                      </c:pt>
                      <c:pt idx="3354">
                        <c:v>3.2540000000000097E-2</c:v>
                      </c:pt>
                      <c:pt idx="3355">
                        <c:v>3.25500000000001E-2</c:v>
                      </c:pt>
                      <c:pt idx="3356">
                        <c:v>3.2560000000000103E-2</c:v>
                      </c:pt>
                      <c:pt idx="3357">
                        <c:v>3.2570000000000099E-2</c:v>
                      </c:pt>
                      <c:pt idx="3358">
                        <c:v>3.2580000000000102E-2</c:v>
                      </c:pt>
                      <c:pt idx="3359">
                        <c:v>3.2590000000000098E-2</c:v>
                      </c:pt>
                      <c:pt idx="3360">
                        <c:v>3.2600000000000101E-2</c:v>
                      </c:pt>
                      <c:pt idx="3361">
                        <c:v>3.2610000000000097E-2</c:v>
                      </c:pt>
                      <c:pt idx="3362">
                        <c:v>3.26200000000001E-2</c:v>
                      </c:pt>
                      <c:pt idx="3363">
                        <c:v>3.2630000000000103E-2</c:v>
                      </c:pt>
                      <c:pt idx="3364">
                        <c:v>3.2640000000000099E-2</c:v>
                      </c:pt>
                      <c:pt idx="3365">
                        <c:v>3.2650000000000103E-2</c:v>
                      </c:pt>
                      <c:pt idx="3366">
                        <c:v>3.2660000000000099E-2</c:v>
                      </c:pt>
                      <c:pt idx="3367">
                        <c:v>3.2670000000000102E-2</c:v>
                      </c:pt>
                      <c:pt idx="3368">
                        <c:v>3.2680000000000098E-2</c:v>
                      </c:pt>
                      <c:pt idx="3369">
                        <c:v>3.2690000000000101E-2</c:v>
                      </c:pt>
                      <c:pt idx="3370">
                        <c:v>3.2700000000000097E-2</c:v>
                      </c:pt>
                      <c:pt idx="3371">
                        <c:v>3.27100000000001E-2</c:v>
                      </c:pt>
                      <c:pt idx="3372">
                        <c:v>3.2720000000000103E-2</c:v>
                      </c:pt>
                      <c:pt idx="3373">
                        <c:v>3.2730000000000099E-2</c:v>
                      </c:pt>
                      <c:pt idx="3374">
                        <c:v>3.2740000000000102E-2</c:v>
                      </c:pt>
                      <c:pt idx="3375">
                        <c:v>3.2750000000000098E-2</c:v>
                      </c:pt>
                      <c:pt idx="3376">
                        <c:v>3.2760000000000102E-2</c:v>
                      </c:pt>
                      <c:pt idx="3377">
                        <c:v>3.2770000000000098E-2</c:v>
                      </c:pt>
                      <c:pt idx="3378">
                        <c:v>3.2780000000000101E-2</c:v>
                      </c:pt>
                      <c:pt idx="3379">
                        <c:v>3.2790000000000097E-2</c:v>
                      </c:pt>
                      <c:pt idx="3380">
                        <c:v>3.28000000000001E-2</c:v>
                      </c:pt>
                      <c:pt idx="3381">
                        <c:v>3.2810000000000103E-2</c:v>
                      </c:pt>
                      <c:pt idx="3382">
                        <c:v>3.2820000000000099E-2</c:v>
                      </c:pt>
                      <c:pt idx="3383">
                        <c:v>3.2830000000000102E-2</c:v>
                      </c:pt>
                      <c:pt idx="3384">
                        <c:v>3.2840000000000098E-2</c:v>
                      </c:pt>
                      <c:pt idx="3385">
                        <c:v>3.2850000000000101E-2</c:v>
                      </c:pt>
                      <c:pt idx="3386">
                        <c:v>3.2860000000000097E-2</c:v>
                      </c:pt>
                      <c:pt idx="3387">
                        <c:v>3.2870000000000101E-2</c:v>
                      </c:pt>
                      <c:pt idx="3388">
                        <c:v>3.2880000000000097E-2</c:v>
                      </c:pt>
                      <c:pt idx="3389">
                        <c:v>3.28900000000001E-2</c:v>
                      </c:pt>
                      <c:pt idx="3390">
                        <c:v>3.2900000000000103E-2</c:v>
                      </c:pt>
                      <c:pt idx="3391">
                        <c:v>3.2910000000000099E-2</c:v>
                      </c:pt>
                      <c:pt idx="3392">
                        <c:v>3.2920000000000102E-2</c:v>
                      </c:pt>
                      <c:pt idx="3393">
                        <c:v>3.2930000000000098E-2</c:v>
                      </c:pt>
                      <c:pt idx="3394">
                        <c:v>3.2940000000000101E-2</c:v>
                      </c:pt>
                      <c:pt idx="3395">
                        <c:v>3.2950000000000097E-2</c:v>
                      </c:pt>
                      <c:pt idx="3396">
                        <c:v>3.29600000000001E-2</c:v>
                      </c:pt>
                      <c:pt idx="3397">
                        <c:v>3.2970000000000103E-2</c:v>
                      </c:pt>
                      <c:pt idx="3398">
                        <c:v>3.29800000000001E-2</c:v>
                      </c:pt>
                      <c:pt idx="3399">
                        <c:v>3.2990000000000103E-2</c:v>
                      </c:pt>
                      <c:pt idx="3400">
                        <c:v>3.3000000000000099E-2</c:v>
                      </c:pt>
                      <c:pt idx="3401">
                        <c:v>3.3010000000000102E-2</c:v>
                      </c:pt>
                      <c:pt idx="3402">
                        <c:v>3.3020000000000098E-2</c:v>
                      </c:pt>
                      <c:pt idx="3403">
                        <c:v>3.3030000000000101E-2</c:v>
                      </c:pt>
                      <c:pt idx="3404">
                        <c:v>3.3040000000000097E-2</c:v>
                      </c:pt>
                      <c:pt idx="3405">
                        <c:v>3.30500000000001E-2</c:v>
                      </c:pt>
                      <c:pt idx="3406">
                        <c:v>3.3060000000000103E-2</c:v>
                      </c:pt>
                      <c:pt idx="3407">
                        <c:v>3.3070000000000099E-2</c:v>
                      </c:pt>
                      <c:pt idx="3408">
                        <c:v>3.3080000000000102E-2</c:v>
                      </c:pt>
                      <c:pt idx="3409">
                        <c:v>3.3090000000000099E-2</c:v>
                      </c:pt>
                      <c:pt idx="3410">
                        <c:v>3.3100000000000102E-2</c:v>
                      </c:pt>
                      <c:pt idx="3411">
                        <c:v>3.3110000000000098E-2</c:v>
                      </c:pt>
                      <c:pt idx="3412">
                        <c:v>3.3120000000000101E-2</c:v>
                      </c:pt>
                      <c:pt idx="3413">
                        <c:v>3.3130000000000097E-2</c:v>
                      </c:pt>
                      <c:pt idx="3414">
                        <c:v>3.31400000000001E-2</c:v>
                      </c:pt>
                      <c:pt idx="3415">
                        <c:v>3.3150000000000103E-2</c:v>
                      </c:pt>
                      <c:pt idx="3416">
                        <c:v>3.3160000000000099E-2</c:v>
                      </c:pt>
                      <c:pt idx="3417">
                        <c:v>3.3170000000000102E-2</c:v>
                      </c:pt>
                      <c:pt idx="3418">
                        <c:v>3.3180000000000098E-2</c:v>
                      </c:pt>
                      <c:pt idx="3419">
                        <c:v>3.3190000000000101E-2</c:v>
                      </c:pt>
                      <c:pt idx="3420">
                        <c:v>3.3200000000000097E-2</c:v>
                      </c:pt>
                      <c:pt idx="3421">
                        <c:v>3.3210000000000101E-2</c:v>
                      </c:pt>
                      <c:pt idx="3422">
                        <c:v>3.3220000000000097E-2</c:v>
                      </c:pt>
                      <c:pt idx="3423">
                        <c:v>3.32300000000001E-2</c:v>
                      </c:pt>
                      <c:pt idx="3424">
                        <c:v>3.3240000000000103E-2</c:v>
                      </c:pt>
                      <c:pt idx="3425">
                        <c:v>3.3250000000000099E-2</c:v>
                      </c:pt>
                      <c:pt idx="3426">
                        <c:v>3.3260000000000102E-2</c:v>
                      </c:pt>
                      <c:pt idx="3427">
                        <c:v>3.3270000000000098E-2</c:v>
                      </c:pt>
                      <c:pt idx="3428">
                        <c:v>3.3280000000000101E-2</c:v>
                      </c:pt>
                      <c:pt idx="3429">
                        <c:v>3.3290000000000097E-2</c:v>
                      </c:pt>
                      <c:pt idx="3430">
                        <c:v>3.33000000000001E-2</c:v>
                      </c:pt>
                      <c:pt idx="3431">
                        <c:v>3.3310000000000103E-2</c:v>
                      </c:pt>
                      <c:pt idx="3432">
                        <c:v>3.33200000000001E-2</c:v>
                      </c:pt>
                      <c:pt idx="3433">
                        <c:v>3.3330000000000103E-2</c:v>
                      </c:pt>
                      <c:pt idx="3434">
                        <c:v>3.3340000000000099E-2</c:v>
                      </c:pt>
                      <c:pt idx="3435">
                        <c:v>3.3350000000000102E-2</c:v>
                      </c:pt>
                      <c:pt idx="3436">
                        <c:v>3.3360000000000098E-2</c:v>
                      </c:pt>
                      <c:pt idx="3437">
                        <c:v>3.3370000000000101E-2</c:v>
                      </c:pt>
                      <c:pt idx="3438">
                        <c:v>3.3380000000000097E-2</c:v>
                      </c:pt>
                      <c:pt idx="3439">
                        <c:v>3.33900000000001E-2</c:v>
                      </c:pt>
                      <c:pt idx="3440">
                        <c:v>3.3400000000000103E-2</c:v>
                      </c:pt>
                      <c:pt idx="3441">
                        <c:v>3.3410000000000099E-2</c:v>
                      </c:pt>
                      <c:pt idx="3442">
                        <c:v>3.3420000000000102E-2</c:v>
                      </c:pt>
                      <c:pt idx="3443">
                        <c:v>3.3430000000000099E-2</c:v>
                      </c:pt>
                      <c:pt idx="3444">
                        <c:v>3.3440000000000102E-2</c:v>
                      </c:pt>
                      <c:pt idx="3445">
                        <c:v>3.3450000000000098E-2</c:v>
                      </c:pt>
                      <c:pt idx="3446">
                        <c:v>3.3460000000000101E-2</c:v>
                      </c:pt>
                      <c:pt idx="3447">
                        <c:v>3.3470000000000097E-2</c:v>
                      </c:pt>
                      <c:pt idx="3448">
                        <c:v>3.34800000000001E-2</c:v>
                      </c:pt>
                      <c:pt idx="3449">
                        <c:v>3.3490000000000103E-2</c:v>
                      </c:pt>
                      <c:pt idx="3450">
                        <c:v>3.3500000000000099E-2</c:v>
                      </c:pt>
                      <c:pt idx="3451">
                        <c:v>3.3510000000000102E-2</c:v>
                      </c:pt>
                      <c:pt idx="3452">
                        <c:v>3.3520000000000098E-2</c:v>
                      </c:pt>
                      <c:pt idx="3453">
                        <c:v>3.3530000000000101E-2</c:v>
                      </c:pt>
                      <c:pt idx="3454">
                        <c:v>3.3540000000000098E-2</c:v>
                      </c:pt>
                      <c:pt idx="3455">
                        <c:v>3.3550000000000101E-2</c:v>
                      </c:pt>
                      <c:pt idx="3456">
                        <c:v>3.3560000000000097E-2</c:v>
                      </c:pt>
                      <c:pt idx="3457">
                        <c:v>3.35700000000001E-2</c:v>
                      </c:pt>
                      <c:pt idx="3458">
                        <c:v>3.3580000000000103E-2</c:v>
                      </c:pt>
                      <c:pt idx="3459">
                        <c:v>3.3590000000000099E-2</c:v>
                      </c:pt>
                      <c:pt idx="3460">
                        <c:v>3.3600000000000102E-2</c:v>
                      </c:pt>
                      <c:pt idx="3461">
                        <c:v>3.3610000000000098E-2</c:v>
                      </c:pt>
                      <c:pt idx="3462">
                        <c:v>3.3620000000000101E-2</c:v>
                      </c:pt>
                      <c:pt idx="3463">
                        <c:v>3.3630000000000097E-2</c:v>
                      </c:pt>
                      <c:pt idx="3464">
                        <c:v>3.36400000000001E-2</c:v>
                      </c:pt>
                      <c:pt idx="3465">
                        <c:v>3.3650000000000103E-2</c:v>
                      </c:pt>
                      <c:pt idx="3466">
                        <c:v>3.36600000000001E-2</c:v>
                      </c:pt>
                      <c:pt idx="3467">
                        <c:v>3.3670000000000103E-2</c:v>
                      </c:pt>
                      <c:pt idx="3468">
                        <c:v>3.3680000000000099E-2</c:v>
                      </c:pt>
                      <c:pt idx="3469">
                        <c:v>3.3690000000000102E-2</c:v>
                      </c:pt>
                      <c:pt idx="3470">
                        <c:v>3.3700000000000098E-2</c:v>
                      </c:pt>
                      <c:pt idx="3471">
                        <c:v>3.3710000000000101E-2</c:v>
                      </c:pt>
                      <c:pt idx="3472">
                        <c:v>3.3720000000000097E-2</c:v>
                      </c:pt>
                      <c:pt idx="3473">
                        <c:v>3.37300000000001E-2</c:v>
                      </c:pt>
                      <c:pt idx="3474">
                        <c:v>3.3740000000000103E-2</c:v>
                      </c:pt>
                      <c:pt idx="3475">
                        <c:v>3.3750000000000099E-2</c:v>
                      </c:pt>
                      <c:pt idx="3476">
                        <c:v>3.3760000000000102E-2</c:v>
                      </c:pt>
                      <c:pt idx="3477">
                        <c:v>3.3770000000000099E-2</c:v>
                      </c:pt>
                      <c:pt idx="3478">
                        <c:v>3.3780000000000102E-2</c:v>
                      </c:pt>
                      <c:pt idx="3479">
                        <c:v>3.3790000000000098E-2</c:v>
                      </c:pt>
                      <c:pt idx="3480">
                        <c:v>3.3800000000000101E-2</c:v>
                      </c:pt>
                      <c:pt idx="3481">
                        <c:v>3.3810000000000097E-2</c:v>
                      </c:pt>
                      <c:pt idx="3482">
                        <c:v>3.38200000000001E-2</c:v>
                      </c:pt>
                      <c:pt idx="3483">
                        <c:v>3.3830000000000103E-2</c:v>
                      </c:pt>
                      <c:pt idx="3484">
                        <c:v>3.3840000000000099E-2</c:v>
                      </c:pt>
                      <c:pt idx="3485">
                        <c:v>3.3850000000000102E-2</c:v>
                      </c:pt>
                      <c:pt idx="3486">
                        <c:v>3.3860000000000098E-2</c:v>
                      </c:pt>
                      <c:pt idx="3487">
                        <c:v>3.3870000000000101E-2</c:v>
                      </c:pt>
                      <c:pt idx="3488">
                        <c:v>3.3880000000000098E-2</c:v>
                      </c:pt>
                      <c:pt idx="3489">
                        <c:v>3.3890000000000101E-2</c:v>
                      </c:pt>
                      <c:pt idx="3490">
                        <c:v>3.3900000000000097E-2</c:v>
                      </c:pt>
                      <c:pt idx="3491">
                        <c:v>3.39100000000001E-2</c:v>
                      </c:pt>
                      <c:pt idx="3492">
                        <c:v>3.3920000000000103E-2</c:v>
                      </c:pt>
                      <c:pt idx="3493">
                        <c:v>3.3930000000000099E-2</c:v>
                      </c:pt>
                      <c:pt idx="3494">
                        <c:v>3.3940000000000102E-2</c:v>
                      </c:pt>
                      <c:pt idx="3495">
                        <c:v>3.3950000000000098E-2</c:v>
                      </c:pt>
                      <c:pt idx="3496">
                        <c:v>3.3960000000000101E-2</c:v>
                      </c:pt>
                      <c:pt idx="3497">
                        <c:v>3.3970000000000097E-2</c:v>
                      </c:pt>
                      <c:pt idx="3498">
                        <c:v>3.39800000000001E-2</c:v>
                      </c:pt>
                      <c:pt idx="3499">
                        <c:v>3.3990000000000103E-2</c:v>
                      </c:pt>
                      <c:pt idx="3500">
                        <c:v>3.40000000000001E-2</c:v>
                      </c:pt>
                      <c:pt idx="3501">
                        <c:v>3.4010000000000103E-2</c:v>
                      </c:pt>
                      <c:pt idx="3502">
                        <c:v>3.4020000000000099E-2</c:v>
                      </c:pt>
                      <c:pt idx="3503">
                        <c:v>3.4030000000000102E-2</c:v>
                      </c:pt>
                      <c:pt idx="3504">
                        <c:v>3.4040000000000098E-2</c:v>
                      </c:pt>
                      <c:pt idx="3505">
                        <c:v>3.4050000000000101E-2</c:v>
                      </c:pt>
                      <c:pt idx="3506">
                        <c:v>3.4060000000000097E-2</c:v>
                      </c:pt>
                      <c:pt idx="3507">
                        <c:v>3.40700000000001E-2</c:v>
                      </c:pt>
                      <c:pt idx="3508">
                        <c:v>3.4080000000000103E-2</c:v>
                      </c:pt>
                      <c:pt idx="3509">
                        <c:v>3.4090000000000099E-2</c:v>
                      </c:pt>
                      <c:pt idx="3510">
                        <c:v>3.4100000000000102E-2</c:v>
                      </c:pt>
                      <c:pt idx="3511">
                        <c:v>3.4110000000000099E-2</c:v>
                      </c:pt>
                      <c:pt idx="3512">
                        <c:v>3.4120000000000102E-2</c:v>
                      </c:pt>
                      <c:pt idx="3513">
                        <c:v>3.4130000000000098E-2</c:v>
                      </c:pt>
                      <c:pt idx="3514">
                        <c:v>3.4140000000000101E-2</c:v>
                      </c:pt>
                      <c:pt idx="3515">
                        <c:v>3.4150000000000097E-2</c:v>
                      </c:pt>
                      <c:pt idx="3516">
                        <c:v>3.41600000000001E-2</c:v>
                      </c:pt>
                      <c:pt idx="3517">
                        <c:v>3.4170000000000103E-2</c:v>
                      </c:pt>
                      <c:pt idx="3518">
                        <c:v>3.4180000000000099E-2</c:v>
                      </c:pt>
                      <c:pt idx="3519">
                        <c:v>3.4190000000000102E-2</c:v>
                      </c:pt>
                      <c:pt idx="3520">
                        <c:v>3.4200000000000098E-2</c:v>
                      </c:pt>
                      <c:pt idx="3521">
                        <c:v>3.4210000000000101E-2</c:v>
                      </c:pt>
                      <c:pt idx="3522">
                        <c:v>3.4220000000000098E-2</c:v>
                      </c:pt>
                      <c:pt idx="3523">
                        <c:v>3.4230000000000101E-2</c:v>
                      </c:pt>
                      <c:pt idx="3524">
                        <c:v>3.4240000000000097E-2</c:v>
                      </c:pt>
                      <c:pt idx="3525">
                        <c:v>3.42500000000001E-2</c:v>
                      </c:pt>
                      <c:pt idx="3526">
                        <c:v>3.4260000000000103E-2</c:v>
                      </c:pt>
                      <c:pt idx="3527">
                        <c:v>3.4270000000000099E-2</c:v>
                      </c:pt>
                      <c:pt idx="3528">
                        <c:v>3.4280000000000102E-2</c:v>
                      </c:pt>
                      <c:pt idx="3529">
                        <c:v>3.4290000000000098E-2</c:v>
                      </c:pt>
                      <c:pt idx="3530">
                        <c:v>3.4300000000000101E-2</c:v>
                      </c:pt>
                      <c:pt idx="3531">
                        <c:v>3.4310000000000097E-2</c:v>
                      </c:pt>
                      <c:pt idx="3532">
                        <c:v>3.43200000000001E-2</c:v>
                      </c:pt>
                      <c:pt idx="3533">
                        <c:v>3.4330000000000097E-2</c:v>
                      </c:pt>
                      <c:pt idx="3534">
                        <c:v>3.43400000000001E-2</c:v>
                      </c:pt>
                      <c:pt idx="3535">
                        <c:v>3.4350000000000103E-2</c:v>
                      </c:pt>
                      <c:pt idx="3536">
                        <c:v>3.4360000000000099E-2</c:v>
                      </c:pt>
                      <c:pt idx="3537">
                        <c:v>3.4370000000000102E-2</c:v>
                      </c:pt>
                      <c:pt idx="3538">
                        <c:v>3.4380000000000098E-2</c:v>
                      </c:pt>
                      <c:pt idx="3539">
                        <c:v>3.4390000000000101E-2</c:v>
                      </c:pt>
                      <c:pt idx="3540">
                        <c:v>3.4400000000000097E-2</c:v>
                      </c:pt>
                      <c:pt idx="3541">
                        <c:v>3.44100000000001E-2</c:v>
                      </c:pt>
                      <c:pt idx="3542">
                        <c:v>3.4420000000000103E-2</c:v>
                      </c:pt>
                      <c:pt idx="3543">
                        <c:v>3.4430000000000099E-2</c:v>
                      </c:pt>
                      <c:pt idx="3544">
                        <c:v>3.4440000000000102E-2</c:v>
                      </c:pt>
                      <c:pt idx="3545">
                        <c:v>3.4450000000000099E-2</c:v>
                      </c:pt>
                      <c:pt idx="3546">
                        <c:v>3.4460000000000102E-2</c:v>
                      </c:pt>
                      <c:pt idx="3547">
                        <c:v>3.4470000000000098E-2</c:v>
                      </c:pt>
                      <c:pt idx="3548">
                        <c:v>3.4480000000000101E-2</c:v>
                      </c:pt>
                      <c:pt idx="3549">
                        <c:v>3.4490000000000097E-2</c:v>
                      </c:pt>
                      <c:pt idx="3550">
                        <c:v>3.45000000000001E-2</c:v>
                      </c:pt>
                      <c:pt idx="3551">
                        <c:v>3.4510000000000103E-2</c:v>
                      </c:pt>
                      <c:pt idx="3552">
                        <c:v>3.4520000000000099E-2</c:v>
                      </c:pt>
                      <c:pt idx="3553">
                        <c:v>3.4530000000000102E-2</c:v>
                      </c:pt>
                      <c:pt idx="3554">
                        <c:v>3.4540000000000098E-2</c:v>
                      </c:pt>
                      <c:pt idx="3555">
                        <c:v>3.4550000000000101E-2</c:v>
                      </c:pt>
                      <c:pt idx="3556">
                        <c:v>3.4560000000000098E-2</c:v>
                      </c:pt>
                      <c:pt idx="3557">
                        <c:v>3.4570000000000101E-2</c:v>
                      </c:pt>
                      <c:pt idx="3558">
                        <c:v>3.4580000000000097E-2</c:v>
                      </c:pt>
                      <c:pt idx="3559">
                        <c:v>3.45900000000001E-2</c:v>
                      </c:pt>
                      <c:pt idx="3560">
                        <c:v>3.4600000000000103E-2</c:v>
                      </c:pt>
                      <c:pt idx="3561">
                        <c:v>3.4610000000000099E-2</c:v>
                      </c:pt>
                      <c:pt idx="3562">
                        <c:v>3.4620000000000102E-2</c:v>
                      </c:pt>
                      <c:pt idx="3563">
                        <c:v>3.4630000000000098E-2</c:v>
                      </c:pt>
                      <c:pt idx="3564">
                        <c:v>3.4640000000000101E-2</c:v>
                      </c:pt>
                      <c:pt idx="3565">
                        <c:v>3.4650000000000097E-2</c:v>
                      </c:pt>
                      <c:pt idx="3566">
                        <c:v>3.46600000000001E-2</c:v>
                      </c:pt>
                      <c:pt idx="3567">
                        <c:v>3.4670000000000097E-2</c:v>
                      </c:pt>
                      <c:pt idx="3568">
                        <c:v>3.46800000000001E-2</c:v>
                      </c:pt>
                      <c:pt idx="3569">
                        <c:v>3.4690000000000103E-2</c:v>
                      </c:pt>
                      <c:pt idx="3570">
                        <c:v>3.4700000000000099E-2</c:v>
                      </c:pt>
                      <c:pt idx="3571">
                        <c:v>3.4710000000000102E-2</c:v>
                      </c:pt>
                      <c:pt idx="3572">
                        <c:v>3.4720000000000098E-2</c:v>
                      </c:pt>
                      <c:pt idx="3573">
                        <c:v>3.4730000000000101E-2</c:v>
                      </c:pt>
                      <c:pt idx="3574">
                        <c:v>3.4740000000000097E-2</c:v>
                      </c:pt>
                      <c:pt idx="3575">
                        <c:v>3.47500000000001E-2</c:v>
                      </c:pt>
                      <c:pt idx="3576">
                        <c:v>3.4760000000000103E-2</c:v>
                      </c:pt>
                      <c:pt idx="3577">
                        <c:v>3.4770000000000099E-2</c:v>
                      </c:pt>
                      <c:pt idx="3578">
                        <c:v>3.4780000000000103E-2</c:v>
                      </c:pt>
                      <c:pt idx="3579">
                        <c:v>3.4790000000000099E-2</c:v>
                      </c:pt>
                      <c:pt idx="3580">
                        <c:v>3.4800000000000102E-2</c:v>
                      </c:pt>
                      <c:pt idx="3581">
                        <c:v>3.4810000000000098E-2</c:v>
                      </c:pt>
                      <c:pt idx="3582">
                        <c:v>3.4820000000000101E-2</c:v>
                      </c:pt>
                      <c:pt idx="3583">
                        <c:v>3.4830000000000097E-2</c:v>
                      </c:pt>
                      <c:pt idx="3584">
                        <c:v>3.48400000000001E-2</c:v>
                      </c:pt>
                      <c:pt idx="3585">
                        <c:v>3.4850000000000103E-2</c:v>
                      </c:pt>
                      <c:pt idx="3586">
                        <c:v>3.4860000000000099E-2</c:v>
                      </c:pt>
                      <c:pt idx="3587">
                        <c:v>3.4870000000000102E-2</c:v>
                      </c:pt>
                      <c:pt idx="3588">
                        <c:v>3.4880000000000098E-2</c:v>
                      </c:pt>
                      <c:pt idx="3589">
                        <c:v>3.4890000000000101E-2</c:v>
                      </c:pt>
                      <c:pt idx="3590">
                        <c:v>3.4900000000000098E-2</c:v>
                      </c:pt>
                      <c:pt idx="3591">
                        <c:v>3.4910000000000101E-2</c:v>
                      </c:pt>
                      <c:pt idx="3592">
                        <c:v>3.4920000000000097E-2</c:v>
                      </c:pt>
                      <c:pt idx="3593">
                        <c:v>3.49300000000001E-2</c:v>
                      </c:pt>
                      <c:pt idx="3594">
                        <c:v>3.4940000000000103E-2</c:v>
                      </c:pt>
                      <c:pt idx="3595">
                        <c:v>3.4950000000000099E-2</c:v>
                      </c:pt>
                      <c:pt idx="3596">
                        <c:v>3.4960000000000102E-2</c:v>
                      </c:pt>
                      <c:pt idx="3597">
                        <c:v>3.4970000000000098E-2</c:v>
                      </c:pt>
                      <c:pt idx="3598">
                        <c:v>3.4980000000000101E-2</c:v>
                      </c:pt>
                      <c:pt idx="3599">
                        <c:v>3.4990000000000097E-2</c:v>
                      </c:pt>
                      <c:pt idx="3600">
                        <c:v>3.50000000000001E-2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'400MeV'!$R$2:$R$3602</c15:sqref>
                        </c15:formulaRef>
                      </c:ext>
                    </c:extLst>
                    <c:numCache>
                      <c:formatCode>General</c:formatCode>
                      <c:ptCount val="3601"/>
                      <c:pt idx="0">
                        <c:v>15.287603705164964</c:v>
                      </c:pt>
                      <c:pt idx="1">
                        <c:v>15.134403328592033</c:v>
                      </c:pt>
                      <c:pt idx="2">
                        <c:v>14.98118950869296</c:v>
                      </c:pt>
                      <c:pt idx="3">
                        <c:v>14.827962381560969</c:v>
                      </c:pt>
                      <c:pt idx="4">
                        <c:v>14.674722083235501</c:v>
                      </c:pt>
                      <c:pt idx="5">
                        <c:v>14.521468749891918</c:v>
                      </c:pt>
                      <c:pt idx="6">
                        <c:v>14.368202517651973</c:v>
                      </c:pt>
                      <c:pt idx="7">
                        <c:v>14.214923522691892</c:v>
                      </c:pt>
                      <c:pt idx="8">
                        <c:v>14.061631901049301</c:v>
                      </c:pt>
                      <c:pt idx="9">
                        <c:v>13.908327788956889</c:v>
                      </c:pt>
                      <c:pt idx="10">
                        <c:v>13.75501132267207</c:v>
                      </c:pt>
                      <c:pt idx="11">
                        <c:v>13.601682638234371</c:v>
                      </c:pt>
                      <c:pt idx="12">
                        <c:v>13.448341871957323</c:v>
                      </c:pt>
                      <c:pt idx="13">
                        <c:v>13.294989159934149</c:v>
                      </c:pt>
                      <c:pt idx="14">
                        <c:v>13.141624638506737</c:v>
                      </c:pt>
                      <c:pt idx="15">
                        <c:v>12.988248443796065</c:v>
                      </c:pt>
                      <c:pt idx="16">
                        <c:v>12.834860712143334</c:v>
                      </c:pt>
                      <c:pt idx="17">
                        <c:v>12.681461579669602</c:v>
                      </c:pt>
                      <c:pt idx="18">
                        <c:v>12.52805118277184</c:v>
                      </c:pt>
                      <c:pt idx="19">
                        <c:v>12.374629657625409</c:v>
                      </c:pt>
                      <c:pt idx="20">
                        <c:v>12.22119714051721</c:v>
                      </c:pt>
                      <c:pt idx="21">
                        <c:v>12.06775376778827</c:v>
                      </c:pt>
                      <c:pt idx="22">
                        <c:v>11.914299675697473</c:v>
                      </c:pt>
                      <c:pt idx="23">
                        <c:v>11.760835000558522</c:v>
                      </c:pt>
                      <c:pt idx="24">
                        <c:v>11.607359878657887</c:v>
                      </c:pt>
                      <c:pt idx="25">
                        <c:v>11.453874446364086</c:v>
                      </c:pt>
                      <c:pt idx="26">
                        <c:v>11.300378840073789</c:v>
                      </c:pt>
                      <c:pt idx="27">
                        <c:v>11.146873195963177</c:v>
                      </c:pt>
                      <c:pt idx="28">
                        <c:v>10.993357650538378</c:v>
                      </c:pt>
                      <c:pt idx="29">
                        <c:v>10.839832340086208</c:v>
                      </c:pt>
                      <c:pt idx="30">
                        <c:v>10.686297401002465</c:v>
                      </c:pt>
                      <c:pt idx="31">
                        <c:v>10.53275296965645</c:v>
                      </c:pt>
                      <c:pt idx="32">
                        <c:v>10.379199182444308</c:v>
                      </c:pt>
                      <c:pt idx="33">
                        <c:v>10.225636175789859</c:v>
                      </c:pt>
                      <c:pt idx="34">
                        <c:v>10.072064086007105</c:v>
                      </c:pt>
                      <c:pt idx="35">
                        <c:v>9.9184830496298879</c:v>
                      </c:pt>
                      <c:pt idx="36">
                        <c:v>9.7648932029721287</c:v>
                      </c:pt>
                      <c:pt idx="37">
                        <c:v>9.6112946825401249</c:v>
                      </c:pt>
                      <c:pt idx="38">
                        <c:v>9.4576876247028778</c:v>
                      </c:pt>
                      <c:pt idx="39">
                        <c:v>9.3040721659666872</c:v>
                      </c:pt>
                      <c:pt idx="40">
                        <c:v>9.1504484427555415</c:v>
                      </c:pt>
                      <c:pt idx="41">
                        <c:v>8.9968165915208385</c:v>
                      </c:pt>
                      <c:pt idx="42">
                        <c:v>8.8431767487415112</c:v>
                      </c:pt>
                      <c:pt idx="43">
                        <c:v>8.6895290508689609</c:v>
                      </c:pt>
                      <c:pt idx="44">
                        <c:v>8.5358736344095725</c:v>
                      </c:pt>
                      <c:pt idx="45">
                        <c:v>8.3822106358149391</c:v>
                      </c:pt>
                      <c:pt idx="46">
                        <c:v>8.228540191646351</c:v>
                      </c:pt>
                      <c:pt idx="47">
                        <c:v>8.0748624383278429</c:v>
                      </c:pt>
                      <c:pt idx="48">
                        <c:v>7.9211775123932737</c:v>
                      </c:pt>
                      <c:pt idx="49">
                        <c:v>7.7674855503767226</c:v>
                      </c:pt>
                      <c:pt idx="50">
                        <c:v>7.6137866887570391</c:v>
                      </c:pt>
                      <c:pt idx="51">
                        <c:v>7.4600810640958404</c:v>
                      </c:pt>
                      <c:pt idx="52">
                        <c:v>7.3063688129269435</c:v>
                      </c:pt>
                      <c:pt idx="53">
                        <c:v>7.1526500717568888</c:v>
                      </c:pt>
                      <c:pt idx="54">
                        <c:v>6.9989249771196897</c:v>
                      </c:pt>
                      <c:pt idx="55">
                        <c:v>6.8451936656317365</c:v>
                      </c:pt>
                      <c:pt idx="56">
                        <c:v>6.6914562737721379</c:v>
                      </c:pt>
                      <c:pt idx="57">
                        <c:v>6.5377129381573518</c:v>
                      </c:pt>
                      <c:pt idx="58">
                        <c:v>6.3839637952938082</c:v>
                      </c:pt>
                      <c:pt idx="59">
                        <c:v>6.2302089817705539</c:v>
                      </c:pt>
                      <c:pt idx="60">
                        <c:v>6.0764486342316504</c:v>
                      </c:pt>
                      <c:pt idx="61">
                        <c:v>5.9226828891560421</c:v>
                      </c:pt>
                      <c:pt idx="62">
                        <c:v>5.7689118831877364</c:v>
                      </c:pt>
                      <c:pt idx="63">
                        <c:v>5.6151357528883068</c:v>
                      </c:pt>
                      <c:pt idx="64">
                        <c:v>5.461354634874219</c:v>
                      </c:pt>
                      <c:pt idx="65">
                        <c:v>5.3075686657345535</c:v>
                      </c:pt>
                      <c:pt idx="66">
                        <c:v>5.1537779820858214</c:v>
                      </c:pt>
                      <c:pt idx="67">
                        <c:v>4.9999827204894807</c:v>
                      </c:pt>
                      <c:pt idx="68">
                        <c:v>4.8461830176171912</c:v>
                      </c:pt>
                      <c:pt idx="69">
                        <c:v>4.692379010030379</c:v>
                      </c:pt>
                      <c:pt idx="70">
                        <c:v>4.5385708343731483</c:v>
                      </c:pt>
                      <c:pt idx="71">
                        <c:v>4.3847586272620251</c:v>
                      </c:pt>
                      <c:pt idx="72">
                        <c:v>4.2309425253410637</c:v>
                      </c:pt>
                      <c:pt idx="73">
                        <c:v>4.0771226652268124</c:v>
                      </c:pt>
                      <c:pt idx="74">
                        <c:v>3.9232991835082833</c:v>
                      </c:pt>
                      <c:pt idx="75">
                        <c:v>3.7694722169121033</c:v>
                      </c:pt>
                      <c:pt idx="76">
                        <c:v>3.615641902027293</c:v>
                      </c:pt>
                      <c:pt idx="77">
                        <c:v>3.4618083754703854</c:v>
                      </c:pt>
                      <c:pt idx="78">
                        <c:v>3.3079717739404892</c:v>
                      </c:pt>
                      <c:pt idx="79">
                        <c:v>3.1541322339991003</c:v>
                      </c:pt>
                      <c:pt idx="80">
                        <c:v>3.0002898924278836</c:v>
                      </c:pt>
                      <c:pt idx="81">
                        <c:v>2.846444885788336</c:v>
                      </c:pt>
                      <c:pt idx="82">
                        <c:v>2.6925973506970005</c:v>
                      </c:pt>
                      <c:pt idx="83">
                        <c:v>2.5387474239355416</c:v>
                      </c:pt>
                      <c:pt idx="84">
                        <c:v>2.3848952420654568</c:v>
                      </c:pt>
                      <c:pt idx="85">
                        <c:v>2.2310409417583243</c:v>
                      </c:pt>
                      <c:pt idx="86">
                        <c:v>2.0771846597407757</c:v>
                      </c:pt>
                      <c:pt idx="87">
                        <c:v>1.9233265326293443</c:v>
                      </c:pt>
                      <c:pt idx="88">
                        <c:v>1.7694666970405808</c:v>
                      </c:pt>
                      <c:pt idx="89">
                        <c:v>1.6156052897836555</c:v>
                      </c:pt>
                      <c:pt idx="90">
                        <c:v>1.4617424473650291</c:v>
                      </c:pt>
                      <c:pt idx="91">
                        <c:v>1.3078783065663877</c:v>
                      </c:pt>
                      <c:pt idx="92">
                        <c:v>1.1540130040317693</c:v>
                      </c:pt>
                      <c:pt idx="93">
                        <c:v>1.0001466764052418</c:v>
                      </c:pt>
                      <c:pt idx="94">
                        <c:v>0.84627946041342683</c:v>
                      </c:pt>
                      <c:pt idx="95">
                        <c:v>0.69241149267287272</c:v>
                      </c:pt>
                      <c:pt idx="96">
                        <c:v>0.53854290991020115</c:v>
                      </c:pt>
                      <c:pt idx="97">
                        <c:v>0.38467384879698352</c:v>
                      </c:pt>
                      <c:pt idx="98">
                        <c:v>0.23080444592224555</c:v>
                      </c:pt>
                      <c:pt idx="99">
                        <c:v>7.6934838095192706E-2</c:v>
                      </c:pt>
                      <c:pt idx="100">
                        <c:v>-7.6934838095192706E-2</c:v>
                      </c:pt>
                      <c:pt idx="101">
                        <c:v>-0.23080444592224555</c:v>
                      </c:pt>
                      <c:pt idx="102">
                        <c:v>-0.38467384879698352</c:v>
                      </c:pt>
                      <c:pt idx="103">
                        <c:v>-0.53854290991020115</c:v>
                      </c:pt>
                      <c:pt idx="104">
                        <c:v>-0.69241149267287272</c:v>
                      </c:pt>
                      <c:pt idx="105">
                        <c:v>-0.84627946041342683</c:v>
                      </c:pt>
                      <c:pt idx="106">
                        <c:v>-1.0001466764052418</c:v>
                      </c:pt>
                      <c:pt idx="107">
                        <c:v>-1.1540130040317693</c:v>
                      </c:pt>
                      <c:pt idx="108">
                        <c:v>-1.3078783065663877</c:v>
                      </c:pt>
                      <c:pt idx="109">
                        <c:v>-1.4617424473650291</c:v>
                      </c:pt>
                      <c:pt idx="110">
                        <c:v>-1.6156052897836555</c:v>
                      </c:pt>
                      <c:pt idx="111">
                        <c:v>-1.7694666970405808</c:v>
                      </c:pt>
                      <c:pt idx="112">
                        <c:v>-1.9233265326293443</c:v>
                      </c:pt>
                      <c:pt idx="113">
                        <c:v>-2.0771846597407757</c:v>
                      </c:pt>
                      <c:pt idx="114">
                        <c:v>-2.2310409417583243</c:v>
                      </c:pt>
                      <c:pt idx="115">
                        <c:v>-2.3848952420654568</c:v>
                      </c:pt>
                      <c:pt idx="116">
                        <c:v>-2.5387474239355416</c:v>
                      </c:pt>
                      <c:pt idx="117">
                        <c:v>-2.6925973506970005</c:v>
                      </c:pt>
                      <c:pt idx="118">
                        <c:v>-2.846444885788336</c:v>
                      </c:pt>
                      <c:pt idx="119">
                        <c:v>-3.0002898924278836</c:v>
                      </c:pt>
                      <c:pt idx="120">
                        <c:v>-3.1541322339991003</c:v>
                      </c:pt>
                      <c:pt idx="121">
                        <c:v>-3.3079717739404892</c:v>
                      </c:pt>
                      <c:pt idx="122">
                        <c:v>-3.4618083754703854</c:v>
                      </c:pt>
                      <c:pt idx="123">
                        <c:v>-3.615641902027293</c:v>
                      </c:pt>
                      <c:pt idx="124">
                        <c:v>-3.7694722169121033</c:v>
                      </c:pt>
                      <c:pt idx="125">
                        <c:v>-3.9232991835358058</c:v>
                      </c:pt>
                      <c:pt idx="126">
                        <c:v>-4.0771226651992896</c:v>
                      </c:pt>
                      <c:pt idx="127">
                        <c:v>-4.2309425253410637</c:v>
                      </c:pt>
                      <c:pt idx="128">
                        <c:v>-4.3847586272620251</c:v>
                      </c:pt>
                      <c:pt idx="129">
                        <c:v>-4.5385708343731483</c:v>
                      </c:pt>
                      <c:pt idx="130">
                        <c:v>-4.692379010030379</c:v>
                      </c:pt>
                      <c:pt idx="131">
                        <c:v>-4.8461830176171912</c:v>
                      </c:pt>
                      <c:pt idx="132">
                        <c:v>-4.9999827204894807</c:v>
                      </c:pt>
                      <c:pt idx="133">
                        <c:v>-5.1537779820858214</c:v>
                      </c:pt>
                      <c:pt idx="134">
                        <c:v>-5.3075686657345535</c:v>
                      </c:pt>
                      <c:pt idx="135">
                        <c:v>-5.461354634874219</c:v>
                      </c:pt>
                      <c:pt idx="136">
                        <c:v>-5.6151357529158341</c:v>
                      </c:pt>
                      <c:pt idx="137">
                        <c:v>-5.7689118831602091</c:v>
                      </c:pt>
                      <c:pt idx="138">
                        <c:v>-5.9226828891560421</c:v>
                      </c:pt>
                      <c:pt idx="139">
                        <c:v>-6.0764486342316504</c:v>
                      </c:pt>
                      <c:pt idx="140">
                        <c:v>-6.2302089817705539</c:v>
                      </c:pt>
                      <c:pt idx="141">
                        <c:v>-6.3839637952938082</c:v>
                      </c:pt>
                      <c:pt idx="142">
                        <c:v>-6.5377129381573518</c:v>
                      </c:pt>
                      <c:pt idx="143">
                        <c:v>-6.6914562737721379</c:v>
                      </c:pt>
                      <c:pt idx="144">
                        <c:v>-6.8451936656317365</c:v>
                      </c:pt>
                      <c:pt idx="145">
                        <c:v>-6.9989249771196897</c:v>
                      </c:pt>
                      <c:pt idx="146">
                        <c:v>-7.1526500717568888</c:v>
                      </c:pt>
                      <c:pt idx="147">
                        <c:v>-7.3063688129269435</c:v>
                      </c:pt>
                      <c:pt idx="148">
                        <c:v>-7.4600810640958404</c:v>
                      </c:pt>
                      <c:pt idx="149">
                        <c:v>-7.6137866887570391</c:v>
                      </c:pt>
                      <c:pt idx="150">
                        <c:v>-7.7674855503767226</c:v>
                      </c:pt>
                      <c:pt idx="151">
                        <c:v>-7.9211775124207904</c:v>
                      </c:pt>
                      <c:pt idx="152">
                        <c:v>-8.0748624383003254</c:v>
                      </c:pt>
                      <c:pt idx="153">
                        <c:v>-8.228540191646351</c:v>
                      </c:pt>
                      <c:pt idx="154">
                        <c:v>-8.3822106358149391</c:v>
                      </c:pt>
                      <c:pt idx="155">
                        <c:v>-8.5358736344095725</c:v>
                      </c:pt>
                      <c:pt idx="156">
                        <c:v>-8.6895290508689609</c:v>
                      </c:pt>
                      <c:pt idx="157">
                        <c:v>-8.8431767487415112</c:v>
                      </c:pt>
                      <c:pt idx="158">
                        <c:v>-8.9968165915208385</c:v>
                      </c:pt>
                      <c:pt idx="159">
                        <c:v>-9.1504484427555415</c:v>
                      </c:pt>
                      <c:pt idx="160">
                        <c:v>-9.3040721659666872</c:v>
                      </c:pt>
                      <c:pt idx="161">
                        <c:v>-9.4576876247028778</c:v>
                      </c:pt>
                      <c:pt idx="162">
                        <c:v>-9.6112946825401249</c:v>
                      </c:pt>
                      <c:pt idx="163">
                        <c:v>-9.7648932029996232</c:v>
                      </c:pt>
                      <c:pt idx="164">
                        <c:v>-9.9184830496023935</c:v>
                      </c:pt>
                      <c:pt idx="165">
                        <c:v>-10.072064086007105</c:v>
                      </c:pt>
                      <c:pt idx="166">
                        <c:v>-10.225636175789859</c:v>
                      </c:pt>
                      <c:pt idx="167">
                        <c:v>-10.379199182444308</c:v>
                      </c:pt>
                      <c:pt idx="168">
                        <c:v>-10.53275296965645</c:v>
                      </c:pt>
                      <c:pt idx="169">
                        <c:v>-10.686297401002465</c:v>
                      </c:pt>
                      <c:pt idx="170">
                        <c:v>-10.839832340086208</c:v>
                      </c:pt>
                      <c:pt idx="171">
                        <c:v>-10.993357650538378</c:v>
                      </c:pt>
                      <c:pt idx="172">
                        <c:v>-11.146873195963177</c:v>
                      </c:pt>
                      <c:pt idx="173">
                        <c:v>-11.300378840073789</c:v>
                      </c:pt>
                      <c:pt idx="174">
                        <c:v>-11.453874446391669</c:v>
                      </c:pt>
                      <c:pt idx="175">
                        <c:v>-11.6073598786578</c:v>
                      </c:pt>
                      <c:pt idx="176">
                        <c:v>-11.760835000531026</c:v>
                      </c:pt>
                      <c:pt idx="177">
                        <c:v>-11.914299675697473</c:v>
                      </c:pt>
                      <c:pt idx="178">
                        <c:v>-12.06775376778827</c:v>
                      </c:pt>
                      <c:pt idx="179">
                        <c:v>-12.22119714051721</c:v>
                      </c:pt>
                      <c:pt idx="180">
                        <c:v>-12.374629657625409</c:v>
                      </c:pt>
                      <c:pt idx="181">
                        <c:v>-12.52805118277184</c:v>
                      </c:pt>
                      <c:pt idx="182">
                        <c:v>-12.681461579697183</c:v>
                      </c:pt>
                      <c:pt idx="183">
                        <c:v>-12.83486071211575</c:v>
                      </c:pt>
                      <c:pt idx="184">
                        <c:v>-12.988248443796065</c:v>
                      </c:pt>
                      <c:pt idx="185">
                        <c:v>-13.141624638506737</c:v>
                      </c:pt>
                      <c:pt idx="186">
                        <c:v>-13.294989159934149</c:v>
                      </c:pt>
                      <c:pt idx="187">
                        <c:v>-13.448341871957323</c:v>
                      </c:pt>
                      <c:pt idx="188">
                        <c:v>-13.601682638234371</c:v>
                      </c:pt>
                      <c:pt idx="189">
                        <c:v>-13.75501132267207</c:v>
                      </c:pt>
                      <c:pt idx="190">
                        <c:v>-13.908327788984472</c:v>
                      </c:pt>
                      <c:pt idx="191">
                        <c:v>-14.061631901049301</c:v>
                      </c:pt>
                      <c:pt idx="192">
                        <c:v>-14.214923522664311</c:v>
                      </c:pt>
                      <c:pt idx="193">
                        <c:v>-14.368202517651973</c:v>
                      </c:pt>
                      <c:pt idx="194">
                        <c:v>-14.521468749891918</c:v>
                      </c:pt>
                      <c:pt idx="195">
                        <c:v>-14.674722083262997</c:v>
                      </c:pt>
                      <c:pt idx="196">
                        <c:v>-14.827962381533474</c:v>
                      </c:pt>
                      <c:pt idx="197">
                        <c:v>-14.98118950869296</c:v>
                      </c:pt>
                      <c:pt idx="198">
                        <c:v>-15.134403328619527</c:v>
                      </c:pt>
                      <c:pt idx="199">
                        <c:v>-15.287603705137469</c:v>
                      </c:pt>
                      <c:pt idx="200">
                        <c:v>-15.440790502263285</c:v>
                      </c:pt>
                      <c:pt idx="201">
                        <c:v>-15.593963583903063</c:v>
                      </c:pt>
                      <c:pt idx="202">
                        <c:v>-15.747122813908417</c:v>
                      </c:pt>
                      <c:pt idx="203">
                        <c:v>-15.900268056378076</c:v>
                      </c:pt>
                      <c:pt idx="204">
                        <c:v>-16.05339917516331</c:v>
                      </c:pt>
                      <c:pt idx="205">
                        <c:v>-16.206516034308891</c:v>
                      </c:pt>
                      <c:pt idx="206">
                        <c:v>-16.359618497802444</c:v>
                      </c:pt>
                      <c:pt idx="207">
                        <c:v>-16.512706429606602</c:v>
                      </c:pt>
                      <c:pt idx="208">
                        <c:v>-16.665779693737086</c:v>
                      </c:pt>
                      <c:pt idx="209">
                        <c:v>-16.818838154293232</c:v>
                      </c:pt>
                      <c:pt idx="210">
                        <c:v>-16.97188167523629</c:v>
                      </c:pt>
                      <c:pt idx="211">
                        <c:v>-17.124910120692828</c:v>
                      </c:pt>
                      <c:pt idx="212">
                        <c:v>-17.277923354707021</c:v>
                      </c:pt>
                      <c:pt idx="213">
                        <c:v>-17.430921241349921</c:v>
                      </c:pt>
                      <c:pt idx="214">
                        <c:v>-17.583903644693628</c:v>
                      </c:pt>
                      <c:pt idx="215">
                        <c:v>-17.736870428919186</c:v>
                      </c:pt>
                      <c:pt idx="216">
                        <c:v>-17.889821458125752</c:v>
                      </c:pt>
                      <c:pt idx="217">
                        <c:v>-18.042756596440416</c:v>
                      </c:pt>
                      <c:pt idx="218">
                        <c:v>-18.1956757079613</c:v>
                      </c:pt>
                      <c:pt idx="219">
                        <c:v>-18.348578656980294</c:v>
                      </c:pt>
                      <c:pt idx="220">
                        <c:v>-18.501465307569838</c:v>
                      </c:pt>
                      <c:pt idx="221">
                        <c:v>-18.654335523992682</c:v>
                      </c:pt>
                      <c:pt idx="222">
                        <c:v>-18.807189170403845</c:v>
                      </c:pt>
                      <c:pt idx="223">
                        <c:v>-18.960026111094692</c:v>
                      </c:pt>
                      <c:pt idx="224">
                        <c:v>-19.112846210246961</c:v>
                      </c:pt>
                      <c:pt idx="225">
                        <c:v>-19.265649332179077</c:v>
                      </c:pt>
                      <c:pt idx="226">
                        <c:v>-19.418435341046237</c:v>
                      </c:pt>
                      <c:pt idx="227">
                        <c:v>-19.571204101277541</c:v>
                      </c:pt>
                      <c:pt idx="228">
                        <c:v>-19.72395547708075</c:v>
                      </c:pt>
                      <c:pt idx="229">
                        <c:v>-19.876689332804645</c:v>
                      </c:pt>
                      <c:pt idx="230">
                        <c:v>-20.029405532766447</c:v>
                      </c:pt>
                      <c:pt idx="231">
                        <c:v>-20.182103941342003</c:v>
                      </c:pt>
                      <c:pt idx="232">
                        <c:v>-20.334784422849395</c:v>
                      </c:pt>
                      <c:pt idx="233">
                        <c:v>-20.487446841691014</c:v>
                      </c:pt>
                      <c:pt idx="234">
                        <c:v>-20.640091062295443</c:v>
                      </c:pt>
                      <c:pt idx="235">
                        <c:v>-20.792716948983198</c:v>
                      </c:pt>
                      <c:pt idx="236">
                        <c:v>-20.945324366319383</c:v>
                      </c:pt>
                      <c:pt idx="237">
                        <c:v>-21.097913178624513</c:v>
                      </c:pt>
                      <c:pt idx="238">
                        <c:v>-21.250483250409914</c:v>
                      </c:pt>
                      <c:pt idx="239">
                        <c:v>-21.40303444616038</c:v>
                      </c:pt>
                      <c:pt idx="240">
                        <c:v>-21.555566630359483</c:v>
                      </c:pt>
                      <c:pt idx="241">
                        <c:v>-21.70807966751925</c:v>
                      </c:pt>
                      <c:pt idx="242">
                        <c:v>-21.8605734221243</c:v>
                      </c:pt>
                      <c:pt idx="243">
                        <c:v>-22.013047758824392</c:v>
                      </c:pt>
                      <c:pt idx="244">
                        <c:v>-22.165502542075345</c:v>
                      </c:pt>
                      <c:pt idx="245">
                        <c:v>-22.317937636527965</c:v>
                      </c:pt>
                      <c:pt idx="246">
                        <c:v>-22.470352906747355</c:v>
                      </c:pt>
                      <c:pt idx="247">
                        <c:v>-22.622748217330024</c:v>
                      </c:pt>
                      <c:pt idx="248">
                        <c:v>-22.775123432950195</c:v>
                      </c:pt>
                      <c:pt idx="249">
                        <c:v>-22.927478418232823</c:v>
                      </c:pt>
                      <c:pt idx="250">
                        <c:v>-23.079813037880925</c:v>
                      </c:pt>
                      <c:pt idx="251">
                        <c:v>-23.232127156515638</c:v>
                      </c:pt>
                      <c:pt idx="252">
                        <c:v>-23.384420638925679</c:v>
                      </c:pt>
                      <c:pt idx="253">
                        <c:v>-23.536693349758899</c:v>
                      </c:pt>
                      <c:pt idx="254">
                        <c:v>-23.688945153776604</c:v>
                      </c:pt>
                      <c:pt idx="255">
                        <c:v>-23.841175915763692</c:v>
                      </c:pt>
                      <c:pt idx="256">
                        <c:v>-23.99338550050922</c:v>
                      </c:pt>
                      <c:pt idx="257">
                        <c:v>-24.145573772716904</c:v>
                      </c:pt>
                      <c:pt idx="258">
                        <c:v>-24.297740597338521</c:v>
                      </c:pt>
                      <c:pt idx="259">
                        <c:v>-24.449885839134335</c:v>
                      </c:pt>
                      <c:pt idx="260">
                        <c:v>-24.602009362973199</c:v>
                      </c:pt>
                      <c:pt idx="261">
                        <c:v>-24.754111033670199</c:v>
                      </c:pt>
                      <c:pt idx="262">
                        <c:v>-24.906190716232622</c:v>
                      </c:pt>
                      <c:pt idx="263">
                        <c:v>-25.058248275474856</c:v>
                      </c:pt>
                      <c:pt idx="264">
                        <c:v>-25.210283576403839</c:v>
                      </c:pt>
                      <c:pt idx="265">
                        <c:v>-25.36229648391723</c:v>
                      </c:pt>
                      <c:pt idx="266">
                        <c:v>-25.514286863021969</c:v>
                      </c:pt>
                      <c:pt idx="267">
                        <c:v>-25.666254578670525</c:v>
                      </c:pt>
                      <c:pt idx="268">
                        <c:v>-25.818199495897598</c:v>
                      </c:pt>
                      <c:pt idx="269">
                        <c:v>-25.970121479791661</c:v>
                      </c:pt>
                      <c:pt idx="270">
                        <c:v>-26.122020395307267</c:v>
                      </c:pt>
                      <c:pt idx="271">
                        <c:v>-26.273896107560297</c:v>
                      </c:pt>
                      <c:pt idx="272">
                        <c:v>-26.425748481668023</c:v>
                      </c:pt>
                      <c:pt idx="273">
                        <c:v>-26.577577382748057</c:v>
                      </c:pt>
                      <c:pt idx="274">
                        <c:v>-26.729382675835449</c:v>
                      </c:pt>
                      <c:pt idx="275">
                        <c:v>-26.881164226267085</c:v>
                      </c:pt>
                      <c:pt idx="276">
                        <c:v>-27.032921899022842</c:v>
                      </c:pt>
                      <c:pt idx="277">
                        <c:v>-27.184655559495116</c:v>
                      </c:pt>
                      <c:pt idx="278">
                        <c:v>-27.336365072719303</c:v>
                      </c:pt>
                      <c:pt idx="279">
                        <c:v>-27.4880503040871</c:v>
                      </c:pt>
                      <c:pt idx="280">
                        <c:v>-27.63971111877164</c:v>
                      </c:pt>
                      <c:pt idx="281">
                        <c:v>-27.791347382055683</c:v>
                      </c:pt>
                      <c:pt idx="282">
                        <c:v>-27.942958959356609</c:v>
                      </c:pt>
                      <c:pt idx="283">
                        <c:v>-28.094545715850668</c:v>
                      </c:pt>
                      <c:pt idx="284">
                        <c:v>-28.246107517009357</c:v>
                      </c:pt>
                      <c:pt idx="285">
                        <c:v>-28.397644228146664</c:v>
                      </c:pt>
                      <c:pt idx="286">
                        <c:v>-28.549155714650482</c:v>
                      </c:pt>
                      <c:pt idx="287">
                        <c:v>-28.700641841971489</c:v>
                      </c:pt>
                      <c:pt idx="288">
                        <c:v>-28.852102475528451</c:v>
                      </c:pt>
                      <c:pt idx="289">
                        <c:v>-29.003537480798769</c:v>
                      </c:pt>
                      <c:pt idx="290">
                        <c:v>-29.154946723280656</c:v>
                      </c:pt>
                      <c:pt idx="291">
                        <c:v>-29.306330068425837</c:v>
                      </c:pt>
                      <c:pt idx="292">
                        <c:v>-29.457687381845286</c:v>
                      </c:pt>
                      <c:pt idx="293">
                        <c:v>-29.609018529012928</c:v>
                      </c:pt>
                      <c:pt idx="294">
                        <c:v>-29.760323375544946</c:v>
                      </c:pt>
                      <c:pt idx="295">
                        <c:v>-29.911601787078325</c:v>
                      </c:pt>
                      <c:pt idx="296">
                        <c:v>-30.062853629169574</c:v>
                      </c:pt>
                      <c:pt idx="297">
                        <c:v>-30.214078767520565</c:v>
                      </c:pt>
                      <c:pt idx="298">
                        <c:v>-30.365277067790835</c:v>
                      </c:pt>
                      <c:pt idx="299">
                        <c:v>-30.516448395626753</c:v>
                      </c:pt>
                      <c:pt idx="300">
                        <c:v>-30.667592616802349</c:v>
                      </c:pt>
                      <c:pt idx="301">
                        <c:v>-30.818709597124624</c:v>
                      </c:pt>
                      <c:pt idx="302">
                        <c:v>-30.969799202151812</c:v>
                      </c:pt>
                      <c:pt idx="303">
                        <c:v>-31.120861297935505</c:v>
                      </c:pt>
                      <c:pt idx="304">
                        <c:v>-31.271895750115821</c:v>
                      </c:pt>
                      <c:pt idx="305">
                        <c:v>-31.42290242458337</c:v>
                      </c:pt>
                      <c:pt idx="306">
                        <c:v>-31.573881187194754</c:v>
                      </c:pt>
                      <c:pt idx="307">
                        <c:v>-31.724831903896796</c:v>
                      </c:pt>
                      <c:pt idx="308">
                        <c:v>-31.875754440518346</c:v>
                      </c:pt>
                      <c:pt idx="309">
                        <c:v>-32.026648663088103</c:v>
                      </c:pt>
                      <c:pt idx="310">
                        <c:v>-32.177514437492505</c:v>
                      </c:pt>
                      <c:pt idx="311">
                        <c:v>-32.328351629756085</c:v>
                      </c:pt>
                      <c:pt idx="312">
                        <c:v>-32.479160105935989</c:v>
                      </c:pt>
                      <c:pt idx="313">
                        <c:v>-32.629939731997069</c:v>
                      </c:pt>
                      <c:pt idx="314">
                        <c:v>-32.780690374052675</c:v>
                      </c:pt>
                      <c:pt idx="315">
                        <c:v>-32.931411898206441</c:v>
                      </c:pt>
                      <c:pt idx="316">
                        <c:v>-33.082104170568947</c:v>
                      </c:pt>
                      <c:pt idx="317">
                        <c:v>-33.232767057248672</c:v>
                      </c:pt>
                      <c:pt idx="318">
                        <c:v>-33.383400424462359</c:v>
                      </c:pt>
                      <c:pt idx="319">
                        <c:v>-33.534004138374009</c:v>
                      </c:pt>
                      <c:pt idx="320">
                        <c:v>-33.684578065255877</c:v>
                      </c:pt>
                      <c:pt idx="321">
                        <c:v>-33.835122071354526</c:v>
                      </c:pt>
                      <c:pt idx="322">
                        <c:v>-33.985636022860334</c:v>
                      </c:pt>
                      <c:pt idx="323">
                        <c:v>-34.136119786128816</c:v>
                      </c:pt>
                      <c:pt idx="324">
                        <c:v>-34.286573227544636</c:v>
                      </c:pt>
                      <c:pt idx="325">
                        <c:v>-34.436996213434156</c:v>
                      </c:pt>
                      <c:pt idx="326">
                        <c:v>-34.587388610126524</c:v>
                      </c:pt>
                      <c:pt idx="327">
                        <c:v>-34.737750284087596</c:v>
                      </c:pt>
                      <c:pt idx="328">
                        <c:v>-34.888081101755446</c:v>
                      </c:pt>
                      <c:pt idx="329">
                        <c:v>-35.038380929568874</c:v>
                      </c:pt>
                      <c:pt idx="330">
                        <c:v>-35.188649634049213</c:v>
                      </c:pt>
                      <c:pt idx="331">
                        <c:v>-35.338887081688</c:v>
                      </c:pt>
                      <c:pt idx="332">
                        <c:v>-35.489093139063478</c:v>
                      </c:pt>
                      <c:pt idx="333">
                        <c:v>-35.639267672776803</c:v>
                      </c:pt>
                      <c:pt idx="334">
                        <c:v>-35.789410549377784</c:v>
                      </c:pt>
                      <c:pt idx="335">
                        <c:v>-35.939521635498792</c:v>
                      </c:pt>
                      <c:pt idx="336">
                        <c:v>-36.089600797849229</c:v>
                      </c:pt>
                      <c:pt idx="337">
                        <c:v>-36.239647903093392</c:v>
                      </c:pt>
                      <c:pt idx="338">
                        <c:v>-36.389662817939978</c:v>
                      </c:pt>
                      <c:pt idx="339">
                        <c:v>-36.539645409158076</c:v>
                      </c:pt>
                      <c:pt idx="340">
                        <c:v>-36.68959554349177</c:v>
                      </c:pt>
                      <c:pt idx="341">
                        <c:v>-36.839513087789932</c:v>
                      </c:pt>
                      <c:pt idx="342">
                        <c:v>-36.989397908877145</c:v>
                      </c:pt>
                      <c:pt idx="343">
                        <c:v>-37.139249873547463</c:v>
                      </c:pt>
                      <c:pt idx="344">
                        <c:v>-37.289068848792709</c:v>
                      </c:pt>
                      <c:pt idx="345">
                        <c:v>-37.438854701489497</c:v>
                      </c:pt>
                      <c:pt idx="346">
                        <c:v>-37.588607298544986</c:v>
                      </c:pt>
                      <c:pt idx="347">
                        <c:v>-37.738326507030791</c:v>
                      </c:pt>
                      <c:pt idx="348">
                        <c:v>-37.888012193878353</c:v>
                      </c:pt>
                      <c:pt idx="349">
                        <c:v>-38.037664226162754</c:v>
                      </c:pt>
                      <c:pt idx="350">
                        <c:v>-38.187282470924366</c:v>
                      </c:pt>
                      <c:pt idx="351">
                        <c:v>-38.336866795345841</c:v>
                      </c:pt>
                      <c:pt idx="352">
                        <c:v>-38.486417066417587</c:v>
                      </c:pt>
                      <c:pt idx="353">
                        <c:v>-38.635933151455468</c:v>
                      </c:pt>
                      <c:pt idx="354">
                        <c:v>-38.78541491750542</c:v>
                      </c:pt>
                      <c:pt idx="355">
                        <c:v>-38.934862231886768</c:v>
                      </c:pt>
                      <c:pt idx="356">
                        <c:v>-39.084274961834886</c:v>
                      </c:pt>
                      <c:pt idx="357">
                        <c:v>-39.233652974586526</c:v>
                      </c:pt>
                      <c:pt idx="358">
                        <c:v>-39.382996137488078</c:v>
                      </c:pt>
                      <c:pt idx="359">
                        <c:v>-39.532304317887316</c:v>
                      </c:pt>
                      <c:pt idx="360">
                        <c:v>-39.681577383156302</c:v>
                      </c:pt>
                      <c:pt idx="361">
                        <c:v>-39.830815200669889</c:v>
                      </c:pt>
                      <c:pt idx="362">
                        <c:v>-39.980017637914614</c:v>
                      </c:pt>
                      <c:pt idx="363">
                        <c:v>-40.129184562341656</c:v>
                      </c:pt>
                      <c:pt idx="364">
                        <c:v>-40.278315841413281</c:v>
                      </c:pt>
                      <c:pt idx="365">
                        <c:v>-40.427411342749963</c:v>
                      </c:pt>
                      <c:pt idx="366">
                        <c:v>-40.576470933803563</c:v>
                      </c:pt>
                      <c:pt idx="367">
                        <c:v>-40.725494482230644</c:v>
                      </c:pt>
                      <c:pt idx="368">
                        <c:v>-40.874481855676656</c:v>
                      </c:pt>
                      <c:pt idx="369">
                        <c:v>-41.023432921760694</c:v>
                      </c:pt>
                      <c:pt idx="370">
                        <c:v>-41.172347548221182</c:v>
                      </c:pt>
                      <c:pt idx="371">
                        <c:v>-41.321225602729271</c:v>
                      </c:pt>
                      <c:pt idx="372">
                        <c:v>-41.470066953074728</c:v>
                      </c:pt>
                      <c:pt idx="373">
                        <c:v>-41.61887146701612</c:v>
                      </c:pt>
                      <c:pt idx="374">
                        <c:v>-41.767639012422336</c:v>
                      </c:pt>
                      <c:pt idx="375">
                        <c:v>-41.916369457137279</c:v>
                      </c:pt>
                      <c:pt idx="376">
                        <c:v>-42.06506266899931</c:v>
                      </c:pt>
                      <c:pt idx="377">
                        <c:v>-42.213718516019568</c:v>
                      </c:pt>
                      <c:pt idx="378">
                        <c:v>-42.362336866037793</c:v>
                      </c:pt>
                      <c:pt idx="379">
                        <c:v>-42.510917587115777</c:v>
                      </c:pt>
                      <c:pt idx="380">
                        <c:v>-42.659460547317394</c:v>
                      </c:pt>
                      <c:pt idx="381">
                        <c:v>-42.80796561459271</c:v>
                      </c:pt>
                      <c:pt idx="382">
                        <c:v>-42.956432657059032</c:v>
                      </c:pt>
                      <c:pt idx="383">
                        <c:v>-43.104861542917618</c:v>
                      </c:pt>
                      <c:pt idx="384">
                        <c:v>-43.253252140230259</c:v>
                      </c:pt>
                      <c:pt idx="385">
                        <c:v>-43.401604317222507</c:v>
                      </c:pt>
                      <c:pt idx="386">
                        <c:v>-43.549917942151126</c:v>
                      </c:pt>
                      <c:pt idx="387">
                        <c:v>-43.698192883186159</c:v>
                      </c:pt>
                      <c:pt idx="388">
                        <c:v>-43.846429008724535</c:v>
                      </c:pt>
                      <c:pt idx="389">
                        <c:v>-43.994626186986956</c:v>
                      </c:pt>
                      <c:pt idx="390">
                        <c:v>-44.142784286424479</c:v>
                      </c:pt>
                      <c:pt idx="391">
                        <c:v>-44.290903175457636</c:v>
                      </c:pt>
                      <c:pt idx="392">
                        <c:v>-44.438982722366788</c:v>
                      </c:pt>
                      <c:pt idx="393">
                        <c:v>-44.587022795740388</c:v>
                      </c:pt>
                      <c:pt idx="394">
                        <c:v>-44.735023264073909</c:v>
                      </c:pt>
                      <c:pt idx="395">
                        <c:v>-44.882983995904453</c:v>
                      </c:pt>
                      <c:pt idx="396">
                        <c:v>-45.030904859705288</c:v>
                      </c:pt>
                      <c:pt idx="397">
                        <c:v>-45.178785724224454</c:v>
                      </c:pt>
                      <c:pt idx="398">
                        <c:v>-45.326626458018488</c:v>
                      </c:pt>
                      <c:pt idx="399">
                        <c:v>-45.474426929786866</c:v>
                      </c:pt>
                      <c:pt idx="400">
                        <c:v>-45.622187008251267</c:v>
                      </c:pt>
                      <c:pt idx="401">
                        <c:v>-45.76990656215834</c:v>
                      </c:pt>
                      <c:pt idx="402">
                        <c:v>-45.91758546025892</c:v>
                      </c:pt>
                      <c:pt idx="403">
                        <c:v>-46.065223571445372</c:v>
                      </c:pt>
                      <c:pt idx="404">
                        <c:v>-46.212820764489344</c:v>
                      </c:pt>
                      <c:pt idx="405">
                        <c:v>-46.360376908392837</c:v>
                      </c:pt>
                      <c:pt idx="406">
                        <c:v>-46.507891871959416</c:v>
                      </c:pt>
                      <c:pt idx="407">
                        <c:v>-46.655365524299327</c:v>
                      </c:pt>
                      <c:pt idx="408">
                        <c:v>-46.802797734268871</c:v>
                      </c:pt>
                      <c:pt idx="409">
                        <c:v>-46.950188371031039</c:v>
                      </c:pt>
                      <c:pt idx="410">
                        <c:v>-47.097537303646128</c:v>
                      </c:pt>
                      <c:pt idx="411">
                        <c:v>-47.244844401099492</c:v>
                      </c:pt>
                      <c:pt idx="412">
                        <c:v>-47.392109532704005</c:v>
                      </c:pt>
                      <c:pt idx="413">
                        <c:v>-47.539332567614331</c:v>
                      </c:pt>
                      <c:pt idx="414">
                        <c:v>-47.686513374971256</c:v>
                      </c:pt>
                      <c:pt idx="415">
                        <c:v>-47.833651824125127</c:v>
                      </c:pt>
                      <c:pt idx="416">
                        <c:v>-47.980747784383269</c:v>
                      </c:pt>
                      <c:pt idx="417">
                        <c:v>-48.127801124983598</c:v>
                      </c:pt>
                      <c:pt idx="418">
                        <c:v>-48.274811715480475</c:v>
                      </c:pt>
                      <c:pt idx="419">
                        <c:v>-48.421779425086847</c:v>
                      </c:pt>
                      <c:pt idx="420">
                        <c:v>-48.568704123357058</c:v>
                      </c:pt>
                      <c:pt idx="421">
                        <c:v>-48.715585679862116</c:v>
                      </c:pt>
                      <c:pt idx="422">
                        <c:v>-48.862423963959287</c:v>
                      </c:pt>
                      <c:pt idx="423">
                        <c:v>-49.009218845388887</c:v>
                      </c:pt>
                      <c:pt idx="424">
                        <c:v>-49.155970193590079</c:v>
                      </c:pt>
                      <c:pt idx="425">
                        <c:v>-49.302677878354515</c:v>
                      </c:pt>
                      <c:pt idx="426">
                        <c:v>-49.449341769323972</c:v>
                      </c:pt>
                      <c:pt idx="427">
                        <c:v>-49.595961736144382</c:v>
                      </c:pt>
                      <c:pt idx="428">
                        <c:v>-49.742537648700399</c:v>
                      </c:pt>
                      <c:pt idx="429">
                        <c:v>-49.889069376704562</c:v>
                      </c:pt>
                      <c:pt idx="430">
                        <c:v>-50.035556790008201</c:v>
                      </c:pt>
                      <c:pt idx="431">
                        <c:v>-50.181999758570903</c:v>
                      </c:pt>
                      <c:pt idx="432">
                        <c:v>-50.328398152192641</c:v>
                      </c:pt>
                      <c:pt idx="433">
                        <c:v>-50.474751840967606</c:v>
                      </c:pt>
                      <c:pt idx="434">
                        <c:v>-50.621060694717997</c:v>
                      </c:pt>
                      <c:pt idx="435">
                        <c:v>-50.767324583687873</c:v>
                      </c:pt>
                      <c:pt idx="436">
                        <c:v>-50.913543377774367</c:v>
                      </c:pt>
                      <c:pt idx="437">
                        <c:v>-51.059716947220167</c:v>
                      </c:pt>
                      <c:pt idx="438">
                        <c:v>-51.205845162120838</c:v>
                      </c:pt>
                      <c:pt idx="439">
                        <c:v>-51.351927892713526</c:v>
                      </c:pt>
                      <c:pt idx="440">
                        <c:v>-51.49796500923398</c:v>
                      </c:pt>
                      <c:pt idx="441">
                        <c:v>-51.643956381892949</c:v>
                      </c:pt>
                      <c:pt idx="442">
                        <c:v>-51.789901881116315</c:v>
                      </c:pt>
                      <c:pt idx="443">
                        <c:v>-51.935801377199496</c:v>
                      </c:pt>
                      <c:pt idx="444">
                        <c:v>-52.081654740536436</c:v>
                      </c:pt>
                      <c:pt idx="445">
                        <c:v>-52.227461841677922</c:v>
                      </c:pt>
                      <c:pt idx="446">
                        <c:v>-52.373222550958218</c:v>
                      </c:pt>
                      <c:pt idx="447">
                        <c:v>-52.518936738979448</c:v>
                      </c:pt>
                      <c:pt idx="448">
                        <c:v>-52.664604276332625</c:v>
                      </c:pt>
                      <c:pt idx="449">
                        <c:v>-52.810225033557415</c:v>
                      </c:pt>
                      <c:pt idx="450">
                        <c:v>-52.955798881412768</c:v>
                      </c:pt>
                      <c:pt idx="451">
                        <c:v>-53.101325690409205</c:v>
                      </c:pt>
                      <c:pt idx="452">
                        <c:v>-53.246805331501328</c:v>
                      </c:pt>
                      <c:pt idx="453">
                        <c:v>-53.392237675278786</c:v>
                      </c:pt>
                      <c:pt idx="454">
                        <c:v>-53.537622592672584</c:v>
                      </c:pt>
                      <c:pt idx="455">
                        <c:v>-53.682959954490236</c:v>
                      </c:pt>
                      <c:pt idx="456">
                        <c:v>-53.828249631687747</c:v>
                      </c:pt>
                      <c:pt idx="457">
                        <c:v>-53.973491495105939</c:v>
                      </c:pt>
                      <c:pt idx="458">
                        <c:v>-54.118685415860398</c:v>
                      </c:pt>
                      <c:pt idx="459">
                        <c:v>-54.2638312648766</c:v>
                      </c:pt>
                      <c:pt idx="460">
                        <c:v>-54.408928913299285</c:v>
                      </c:pt>
                      <c:pt idx="461">
                        <c:v>-54.55397823216218</c:v>
                      </c:pt>
                      <c:pt idx="462">
                        <c:v>-54.698979092721032</c:v>
                      </c:pt>
                      <c:pt idx="463">
                        <c:v>-54.843931366145569</c:v>
                      </c:pt>
                      <c:pt idx="464">
                        <c:v>-54.988834923558322</c:v>
                      </c:pt>
                      <c:pt idx="465">
                        <c:v>-55.133689636452374</c:v>
                      </c:pt>
                      <c:pt idx="466">
                        <c:v>-55.278495376011314</c:v>
                      </c:pt>
                      <c:pt idx="467">
                        <c:v>-55.423252013697685</c:v>
                      </c:pt>
                      <c:pt idx="468">
                        <c:v>-55.567959420800555</c:v>
                      </c:pt>
                      <c:pt idx="469">
                        <c:v>-55.712617468960111</c:v>
                      </c:pt>
                      <c:pt idx="470">
                        <c:v>-55.857226029512589</c:v>
                      </c:pt>
                      <c:pt idx="471">
                        <c:v>-56.001784974153693</c:v>
                      </c:pt>
                      <c:pt idx="472">
                        <c:v>-56.146294174352903</c:v>
                      </c:pt>
                      <c:pt idx="473">
                        <c:v>-56.290753501837813</c:v>
                      </c:pt>
                      <c:pt idx="474">
                        <c:v>-56.435162828225025</c:v>
                      </c:pt>
                      <c:pt idx="475">
                        <c:v>-56.579522025282373</c:v>
                      </c:pt>
                      <c:pt idx="476">
                        <c:v>-56.723830964762463</c:v>
                      </c:pt>
                      <c:pt idx="477">
                        <c:v>-56.868089518503915</c:v>
                      </c:pt>
                      <c:pt idx="478">
                        <c:v>-57.012297558362008</c:v>
                      </c:pt>
                      <c:pt idx="479">
                        <c:v>-57.156454956164275</c:v>
                      </c:pt>
                      <c:pt idx="480">
                        <c:v>-57.30056158400609</c:v>
                      </c:pt>
                      <c:pt idx="481">
                        <c:v>-57.444617313728848</c:v>
                      </c:pt>
                      <c:pt idx="482">
                        <c:v>-57.588622017537553</c:v>
                      </c:pt>
                      <c:pt idx="483">
                        <c:v>-57.73257556734162</c:v>
                      </c:pt>
                      <c:pt idx="484">
                        <c:v>-57.876477835409887</c:v>
                      </c:pt>
                      <c:pt idx="485">
                        <c:v>-58.020328693830777</c:v>
                      </c:pt>
                      <c:pt idx="486">
                        <c:v>-58.164128014873135</c:v>
                      </c:pt>
                      <c:pt idx="487">
                        <c:v>-58.30787567080997</c:v>
                      </c:pt>
                      <c:pt idx="488">
                        <c:v>-58.45157153393648</c:v>
                      </c:pt>
                      <c:pt idx="489">
                        <c:v>-58.595215476618662</c:v>
                      </c:pt>
                      <c:pt idx="490">
                        <c:v>-58.738807371259966</c:v>
                      </c:pt>
                      <c:pt idx="491">
                        <c:v>-58.882347090302709</c:v>
                      </c:pt>
                      <c:pt idx="492">
                        <c:v>-59.025834506259976</c:v>
                      </c:pt>
                      <c:pt idx="493">
                        <c:v>-59.169269491714246</c:v>
                      </c:pt>
                      <c:pt idx="494">
                        <c:v>-59.312651919132811</c:v>
                      </c:pt>
                      <c:pt idx="495">
                        <c:v>-59.455981661302168</c:v>
                      </c:pt>
                      <c:pt idx="496">
                        <c:v>-59.599258590832534</c:v>
                      </c:pt>
                      <c:pt idx="497">
                        <c:v>-59.742482580467374</c:v>
                      </c:pt>
                      <c:pt idx="498">
                        <c:v>-59.885653502991794</c:v>
                      </c:pt>
                      <c:pt idx="499">
                        <c:v>-60.028771231185324</c:v>
                      </c:pt>
                      <c:pt idx="500">
                        <c:v>-60.171835638000985</c:v>
                      </c:pt>
                      <c:pt idx="501">
                        <c:v>-60.314846596326575</c:v>
                      </c:pt>
                      <c:pt idx="502">
                        <c:v>-60.457803979106764</c:v>
                      </c:pt>
                      <c:pt idx="503">
                        <c:v>-60.600707659404222</c:v>
                      </c:pt>
                      <c:pt idx="504">
                        <c:v>-60.743557510194165</c:v>
                      </c:pt>
                      <c:pt idx="505">
                        <c:v>-60.886353404714093</c:v>
                      </c:pt>
                      <c:pt idx="506">
                        <c:v>-61.029095216019734</c:v>
                      </c:pt>
                      <c:pt idx="507">
                        <c:v>-61.17178281737911</c:v>
                      </c:pt>
                      <c:pt idx="508">
                        <c:v>-61.314416082022809</c:v>
                      </c:pt>
                      <c:pt idx="509">
                        <c:v>-61.456994883235524</c:v>
                      </c:pt>
                      <c:pt idx="510">
                        <c:v>-61.599519094412962</c:v>
                      </c:pt>
                      <c:pt idx="511">
                        <c:v>-61.741988588906445</c:v>
                      </c:pt>
                      <c:pt idx="512">
                        <c:v>-61.884403240250457</c:v>
                      </c:pt>
                      <c:pt idx="513">
                        <c:v>-62.026762921796312</c:v>
                      </c:pt>
                      <c:pt idx="514">
                        <c:v>-62.169067507275571</c:v>
                      </c:pt>
                      <c:pt idx="515">
                        <c:v>-62.311316870167218</c:v>
                      </c:pt>
                      <c:pt idx="516">
                        <c:v>-62.453510884097334</c:v>
                      </c:pt>
                      <c:pt idx="517">
                        <c:v>-62.595649422822468</c:v>
                      </c:pt>
                      <c:pt idx="518">
                        <c:v>-62.737732360074176</c:v>
                      </c:pt>
                      <c:pt idx="519">
                        <c:v>-62.879759569639532</c:v>
                      </c:pt>
                      <c:pt idx="520">
                        <c:v>-63.021730925333358</c:v>
                      </c:pt>
                      <c:pt idx="521">
                        <c:v>-63.163646301106489</c:v>
                      </c:pt>
                      <c:pt idx="522">
                        <c:v>-63.305505570826476</c:v>
                      </c:pt>
                      <c:pt idx="523">
                        <c:v>-63.447308608535749</c:v>
                      </c:pt>
                      <c:pt idx="524">
                        <c:v>-63.589055288312821</c:v>
                      </c:pt>
                      <c:pt idx="525">
                        <c:v>-63.730745484111281</c:v>
                      </c:pt>
                      <c:pt idx="526">
                        <c:v>-63.872379070245564</c:v>
                      </c:pt>
                      <c:pt idx="527">
                        <c:v>-64.013955920774734</c:v>
                      </c:pt>
                      <c:pt idx="528">
                        <c:v>-64.155475909985483</c:v>
                      </c:pt>
                      <c:pt idx="529">
                        <c:v>-64.296938912231084</c:v>
                      </c:pt>
                      <c:pt idx="530">
                        <c:v>-64.438344801720504</c:v>
                      </c:pt>
                      <c:pt idx="531">
                        <c:v>-64.579693452984642</c:v>
                      </c:pt>
                      <c:pt idx="532">
                        <c:v>-64.720984740404546</c:v>
                      </c:pt>
                      <c:pt idx="533">
                        <c:v>-64.86221853846952</c:v>
                      </c:pt>
                      <c:pt idx="534">
                        <c:v>-65.003394721721563</c:v>
                      </c:pt>
                      <c:pt idx="535">
                        <c:v>-65.144513164785977</c:v>
                      </c:pt>
                      <c:pt idx="536">
                        <c:v>-65.285573742349101</c:v>
                      </c:pt>
                      <c:pt idx="537">
                        <c:v>-65.426576329027924</c:v>
                      </c:pt>
                      <c:pt idx="538">
                        <c:v>-65.567520799592046</c:v>
                      </c:pt>
                      <c:pt idx="539">
                        <c:v>-65.708407028891571</c:v>
                      </c:pt>
                      <c:pt idx="540">
                        <c:v>-65.849234891765519</c:v>
                      </c:pt>
                      <c:pt idx="541">
                        <c:v>-65.990004263083435</c:v>
                      </c:pt>
                      <c:pt idx="542">
                        <c:v>-66.130715017898012</c:v>
                      </c:pt>
                      <c:pt idx="543">
                        <c:v>-66.271367031042743</c:v>
                      </c:pt>
                      <c:pt idx="544">
                        <c:v>-66.411960177845117</c:v>
                      </c:pt>
                      <c:pt idx="545">
                        <c:v>-66.552494333130255</c:v>
                      </c:pt>
                      <c:pt idx="546">
                        <c:v>-66.692969372289511</c:v>
                      </c:pt>
                      <c:pt idx="547">
                        <c:v>-66.833385170431129</c:v>
                      </c:pt>
                      <c:pt idx="548">
                        <c:v>-66.973741602902038</c:v>
                      </c:pt>
                      <c:pt idx="549">
                        <c:v>-67.114038544954781</c:v>
                      </c:pt>
                      <c:pt idx="550">
                        <c:v>-67.254275871969625</c:v>
                      </c:pt>
                      <c:pt idx="551">
                        <c:v>-67.394453459490578</c:v>
                      </c:pt>
                      <c:pt idx="552">
                        <c:v>-67.534571182856212</c:v>
                      </c:pt>
                      <c:pt idx="553">
                        <c:v>-67.674628917657742</c:v>
                      </c:pt>
                      <c:pt idx="554">
                        <c:v>-67.814626539591799</c:v>
                      </c:pt>
                      <c:pt idx="555">
                        <c:v>-67.954563924135783</c:v>
                      </c:pt>
                      <c:pt idx="556">
                        <c:v>-68.094440947050188</c:v>
                      </c:pt>
                      <c:pt idx="557">
                        <c:v>-68.234257484195425</c:v>
                      </c:pt>
                      <c:pt idx="558">
                        <c:v>-68.374013411265366</c:v>
                      </c:pt>
                      <c:pt idx="559">
                        <c:v>-68.513708603976099</c:v>
                      </c:pt>
                      <c:pt idx="560">
                        <c:v>-68.653342938526649</c:v>
                      </c:pt>
                      <c:pt idx="561">
                        <c:v>-68.79291629083572</c:v>
                      </c:pt>
                      <c:pt idx="562">
                        <c:v>-68.932428536794262</c:v>
                      </c:pt>
                      <c:pt idx="563">
                        <c:v>-69.071879552398684</c:v>
                      </c:pt>
                      <c:pt idx="564">
                        <c:v>-69.211269214083927</c:v>
                      </c:pt>
                      <c:pt idx="565">
                        <c:v>-69.350597397827002</c:v>
                      </c:pt>
                      <c:pt idx="566">
                        <c:v>-69.489863979974032</c:v>
                      </c:pt>
                      <c:pt idx="567">
                        <c:v>-69.629068836543624</c:v>
                      </c:pt>
                      <c:pt idx="568">
                        <c:v>-69.768211844278838</c:v>
                      </c:pt>
                      <c:pt idx="569">
                        <c:v>-69.907292879339821</c:v>
                      </c:pt>
                      <c:pt idx="570">
                        <c:v>-70.046311818339191</c:v>
                      </c:pt>
                      <c:pt idx="571">
                        <c:v>-70.185268537556468</c:v>
                      </c:pt>
                      <c:pt idx="572">
                        <c:v>-70.32416291369303</c:v>
                      </c:pt>
                      <c:pt idx="573">
                        <c:v>-70.462994823575201</c:v>
                      </c:pt>
                      <c:pt idx="574">
                        <c:v>-70.601764143513037</c:v>
                      </c:pt>
                      <c:pt idx="575">
                        <c:v>-70.740470750457746</c:v>
                      </c:pt>
                      <c:pt idx="576">
                        <c:v>-70.87911452111905</c:v>
                      </c:pt>
                      <c:pt idx="577">
                        <c:v>-71.017695332603594</c:v>
                      </c:pt>
                      <c:pt idx="578">
                        <c:v>-71.156213061407399</c:v>
                      </c:pt>
                      <c:pt idx="579">
                        <c:v>-71.294667584720358</c:v>
                      </c:pt>
                      <c:pt idx="580">
                        <c:v>-71.43305877943817</c:v>
                      </c:pt>
                      <c:pt idx="581">
                        <c:v>-71.571386522992213</c:v>
                      </c:pt>
                      <c:pt idx="582">
                        <c:v>-71.70965069199508</c:v>
                      </c:pt>
                      <c:pt idx="583">
                        <c:v>-71.847851163939211</c:v>
                      </c:pt>
                      <c:pt idx="584">
                        <c:v>-71.98598781593401</c:v>
                      </c:pt>
                      <c:pt idx="585">
                        <c:v>-72.124060525524669</c:v>
                      </c:pt>
                      <c:pt idx="586">
                        <c:v>-72.262069169715105</c:v>
                      </c:pt>
                      <c:pt idx="587">
                        <c:v>-72.400013626155996</c:v>
                      </c:pt>
                      <c:pt idx="588">
                        <c:v>-72.537893772228742</c:v>
                      </c:pt>
                      <c:pt idx="589">
                        <c:v>-72.675709485461866</c:v>
                      </c:pt>
                      <c:pt idx="590">
                        <c:v>-72.81346064350879</c:v>
                      </c:pt>
                      <c:pt idx="591">
                        <c:v>-72.951147123884169</c:v>
                      </c:pt>
                      <c:pt idx="592">
                        <c:v>-73.088768804427374</c:v>
                      </c:pt>
                      <c:pt idx="593">
                        <c:v>-73.226325562777973</c:v>
                      </c:pt>
                      <c:pt idx="594">
                        <c:v>-73.363817276819731</c:v>
                      </c:pt>
                      <c:pt idx="595">
                        <c:v>-73.501243824386492</c:v>
                      </c:pt>
                      <c:pt idx="596">
                        <c:v>-73.638605083425901</c:v>
                      </c:pt>
                      <c:pt idx="597">
                        <c:v>-73.775900931921655</c:v>
                      </c:pt>
                      <c:pt idx="598">
                        <c:v>-73.913131247890774</c:v>
                      </c:pt>
                      <c:pt idx="599">
                        <c:v>-74.050295909505735</c:v>
                      </c:pt>
                      <c:pt idx="600">
                        <c:v>-74.187394794880674</c:v>
                      </c:pt>
                      <c:pt idx="601">
                        <c:v>-74.324427782179725</c:v>
                      </c:pt>
                      <c:pt idx="602">
                        <c:v>-74.461394749811276</c:v>
                      </c:pt>
                      <c:pt idx="603">
                        <c:v>-74.598295575989397</c:v>
                      </c:pt>
                      <c:pt idx="604">
                        <c:v>-74.735130139189081</c:v>
                      </c:pt>
                      <c:pt idx="605">
                        <c:v>-74.871898317838131</c:v>
                      </c:pt>
                      <c:pt idx="606">
                        <c:v>-75.008599990436508</c:v>
                      </c:pt>
                      <c:pt idx="607">
                        <c:v>-75.145235035606319</c:v>
                      </c:pt>
                      <c:pt idx="608">
                        <c:v>-75.281803331878052</c:v>
                      </c:pt>
                      <c:pt idx="609">
                        <c:v>-75.418304758090301</c:v>
                      </c:pt>
                      <c:pt idx="610">
                        <c:v>-75.554739192851272</c:v>
                      </c:pt>
                      <c:pt idx="611">
                        <c:v>-75.691106515049512</c:v>
                      </c:pt>
                      <c:pt idx="612">
                        <c:v>-75.827406603551353</c:v>
                      </c:pt>
                      <c:pt idx="613">
                        <c:v>-75.963639337286992</c:v>
                      </c:pt>
                      <c:pt idx="614">
                        <c:v>-76.099804595167186</c:v>
                      </c:pt>
                      <c:pt idx="615">
                        <c:v>-76.235902256349675</c:v>
                      </c:pt>
                      <c:pt idx="616">
                        <c:v>-76.371932199895127</c:v>
                      </c:pt>
                      <c:pt idx="617">
                        <c:v>-76.50789430500015</c:v>
                      </c:pt>
                      <c:pt idx="618">
                        <c:v>-76.64378845085028</c:v>
                      </c:pt>
                      <c:pt idx="619">
                        <c:v>-76.779614516725431</c:v>
                      </c:pt>
                      <c:pt idx="620">
                        <c:v>-76.915372382058138</c:v>
                      </c:pt>
                      <c:pt idx="621">
                        <c:v>-77.051061926203246</c:v>
                      </c:pt>
                      <c:pt idx="622">
                        <c:v>-77.186683028604421</c:v>
                      </c:pt>
                      <c:pt idx="623">
                        <c:v>-77.322235568849649</c:v>
                      </c:pt>
                      <c:pt idx="624">
                        <c:v>-77.457719426510252</c:v>
                      </c:pt>
                      <c:pt idx="625">
                        <c:v>-77.593134481243595</c:v>
                      </c:pt>
                      <c:pt idx="626">
                        <c:v>-77.728480612754268</c:v>
                      </c:pt>
                      <c:pt idx="627">
                        <c:v>-77.863757700841191</c:v>
                      </c:pt>
                      <c:pt idx="628">
                        <c:v>-77.998965625314383</c:v>
                      </c:pt>
                      <c:pt idx="629">
                        <c:v>-78.134104266106007</c:v>
                      </c:pt>
                      <c:pt idx="630">
                        <c:v>-78.269173503153766</c:v>
                      </c:pt>
                      <c:pt idx="631">
                        <c:v>-78.404173216489724</c:v>
                      </c:pt>
                      <c:pt idx="632">
                        <c:v>-78.539103286179298</c:v>
                      </c:pt>
                      <c:pt idx="633">
                        <c:v>-78.673963592368324</c:v>
                      </c:pt>
                      <c:pt idx="634">
                        <c:v>-78.808754015352577</c:v>
                      </c:pt>
                      <c:pt idx="635">
                        <c:v>-78.943474435269607</c:v>
                      </c:pt>
                      <c:pt idx="636">
                        <c:v>-79.07812473253172</c:v>
                      </c:pt>
                      <c:pt idx="637">
                        <c:v>-79.212704787512408</c:v>
                      </c:pt>
                      <c:pt idx="638">
                        <c:v>-79.347214480673941</c:v>
                      </c:pt>
                      <c:pt idx="639">
                        <c:v>-79.481653692534124</c:v>
                      </c:pt>
                      <c:pt idx="640">
                        <c:v>-79.616022303699566</c:v>
                      </c:pt>
                      <c:pt idx="641">
                        <c:v>-79.750320194749136</c:v>
                      </c:pt>
                      <c:pt idx="642">
                        <c:v>-79.884547246478192</c:v>
                      </c:pt>
                      <c:pt idx="643">
                        <c:v>-80.018703339612685</c:v>
                      </c:pt>
                      <c:pt idx="644">
                        <c:v>-80.15278835492856</c:v>
                      </c:pt>
                      <c:pt idx="645">
                        <c:v>-80.286802173462618</c:v>
                      </c:pt>
                      <c:pt idx="646">
                        <c:v>-80.420744675982476</c:v>
                      </c:pt>
                      <c:pt idx="647">
                        <c:v>-80.554615743744222</c:v>
                      </c:pt>
                      <c:pt idx="648">
                        <c:v>-80.688415257657013</c:v>
                      </c:pt>
                      <c:pt idx="649">
                        <c:v>-80.822143098943641</c:v>
                      </c:pt>
                      <c:pt idx="650">
                        <c:v>-80.955799148757492</c:v>
                      </c:pt>
                      <c:pt idx="651">
                        <c:v>-81.089383288507335</c:v>
                      </c:pt>
                      <c:pt idx="652">
                        <c:v>-81.222895399399306</c:v>
                      </c:pt>
                      <c:pt idx="653">
                        <c:v>-81.356335362850473</c:v>
                      </c:pt>
                      <c:pt idx="654">
                        <c:v>-81.489703060425015</c:v>
                      </c:pt>
                      <c:pt idx="655">
                        <c:v>-81.62299837360942</c:v>
                      </c:pt>
                      <c:pt idx="656">
                        <c:v>-81.75622118397618</c:v>
                      </c:pt>
                      <c:pt idx="657">
                        <c:v>-81.889371373208832</c:v>
                      </c:pt>
                      <c:pt idx="658">
                        <c:v>-82.02244882305753</c:v>
                      </c:pt>
                      <c:pt idx="659">
                        <c:v>-82.155453415219668</c:v>
                      </c:pt>
                      <c:pt idx="660">
                        <c:v>-82.288385031728524</c:v>
                      </c:pt>
                      <c:pt idx="661">
                        <c:v>-82.421243554289802</c:v>
                      </c:pt>
                      <c:pt idx="662">
                        <c:v>-82.554028865103319</c:v>
                      </c:pt>
                      <c:pt idx="663">
                        <c:v>-82.686740846024662</c:v>
                      </c:pt>
                      <c:pt idx="664">
                        <c:v>-82.819379379356349</c:v>
                      </c:pt>
                      <c:pt idx="665">
                        <c:v>-82.951944347089963</c:v>
                      </c:pt>
                      <c:pt idx="666">
                        <c:v>-83.08443563165568</c:v>
                      </c:pt>
                      <c:pt idx="667">
                        <c:v>-83.216853115206092</c:v>
                      </c:pt>
                      <c:pt idx="668">
                        <c:v>-83.349196680265734</c:v>
                      </c:pt>
                      <c:pt idx="669">
                        <c:v>-83.481466209150966</c:v>
                      </c:pt>
                      <c:pt idx="670">
                        <c:v>-83.613661584466811</c:v>
                      </c:pt>
                      <c:pt idx="671">
                        <c:v>-83.745782688729449</c:v>
                      </c:pt>
                      <c:pt idx="672">
                        <c:v>-83.877829404596639</c:v>
                      </c:pt>
                      <c:pt idx="673">
                        <c:v>-84.009801614784436</c:v>
                      </c:pt>
                      <c:pt idx="674">
                        <c:v>-84.141699202086571</c:v>
                      </c:pt>
                      <c:pt idx="675">
                        <c:v>-84.273522049271847</c:v>
                      </c:pt>
                      <c:pt idx="676">
                        <c:v>-84.405270039328286</c:v>
                      </c:pt>
                      <c:pt idx="677">
                        <c:v>-84.536943055180103</c:v>
                      </c:pt>
                      <c:pt idx="678">
                        <c:v>-84.66854097988751</c:v>
                      </c:pt>
                      <c:pt idx="679">
                        <c:v>-84.80006369656067</c:v>
                      </c:pt>
                      <c:pt idx="680">
                        <c:v>-84.931511088331959</c:v>
                      </c:pt>
                      <c:pt idx="681">
                        <c:v>-85.062883038483633</c:v>
                      </c:pt>
                      <c:pt idx="682">
                        <c:v>-85.194179430303492</c:v>
                      </c:pt>
                      <c:pt idx="683">
                        <c:v>-85.325400147240316</c:v>
                      </c:pt>
                      <c:pt idx="684">
                        <c:v>-85.45654507255972</c:v>
                      </c:pt>
                      <c:pt idx="685">
                        <c:v>-85.587614089932529</c:v>
                      </c:pt>
                      <c:pt idx="686">
                        <c:v>-85.718607082890799</c:v>
                      </c:pt>
                      <c:pt idx="687">
                        <c:v>-85.849523935060944</c:v>
                      </c:pt>
                      <c:pt idx="688">
                        <c:v>-85.980364530163769</c:v>
                      </c:pt>
                      <c:pt idx="689">
                        <c:v>-86.111128751947817</c:v>
                      </c:pt>
                      <c:pt idx="690">
                        <c:v>-86.241816484289302</c:v>
                      </c:pt>
                      <c:pt idx="691">
                        <c:v>-86.372427611164369</c:v>
                      </c:pt>
                      <c:pt idx="692">
                        <c:v>-86.502962016460344</c:v>
                      </c:pt>
                      <c:pt idx="693">
                        <c:v>-86.633419584170028</c:v>
                      </c:pt>
                      <c:pt idx="694">
                        <c:v>-86.763800198652589</c:v>
                      </c:pt>
                      <c:pt idx="695">
                        <c:v>-86.894103743823109</c:v>
                      </c:pt>
                      <c:pt idx="696">
                        <c:v>-87.024330104168428</c:v>
                      </c:pt>
                      <c:pt idx="697">
                        <c:v>-87.154479163797916</c:v>
                      </c:pt>
                      <c:pt idx="698">
                        <c:v>-87.284550807292803</c:v>
                      </c:pt>
                      <c:pt idx="699">
                        <c:v>-87.41454491896782</c:v>
                      </c:pt>
                      <c:pt idx="700">
                        <c:v>-87.544461383520783</c:v>
                      </c:pt>
                      <c:pt idx="701">
                        <c:v>-87.674300085355256</c:v>
                      </c:pt>
                      <c:pt idx="702">
                        <c:v>-87.804060909296709</c:v>
                      </c:pt>
                      <c:pt idx="703">
                        <c:v>-87.933743739965195</c:v>
                      </c:pt>
                      <c:pt idx="704">
                        <c:v>-88.063348462258375</c:v>
                      </c:pt>
                      <c:pt idx="705">
                        <c:v>-88.192874961040545</c:v>
                      </c:pt>
                      <c:pt idx="706">
                        <c:v>-88.322323121203794</c:v>
                      </c:pt>
                      <c:pt idx="707">
                        <c:v>-88.451692827795625</c:v>
                      </c:pt>
                      <c:pt idx="708">
                        <c:v>-88.580983965946814</c:v>
                      </c:pt>
                      <c:pt idx="709">
                        <c:v>-88.710196420727073</c:v>
                      </c:pt>
                      <c:pt idx="710">
                        <c:v>-88.839330077405961</c:v>
                      </c:pt>
                      <c:pt idx="711">
                        <c:v>-88.968384821308518</c:v>
                      </c:pt>
                      <c:pt idx="712">
                        <c:v>-89.097360537754298</c:v>
                      </c:pt>
                      <c:pt idx="713">
                        <c:v>-89.226257112184896</c:v>
                      </c:pt>
                      <c:pt idx="714">
                        <c:v>-89.355074430075277</c:v>
                      </c:pt>
                      <c:pt idx="715">
                        <c:v>-89.483812377139088</c:v>
                      </c:pt>
                      <c:pt idx="716">
                        <c:v>-89.612470838845709</c:v>
                      </c:pt>
                      <c:pt idx="717">
                        <c:v>-89.741049700986494</c:v>
                      </c:pt>
                      <c:pt idx="718">
                        <c:v>-89.869548849413889</c:v>
                      </c:pt>
                      <c:pt idx="719">
                        <c:v>-89.997968169891465</c:v>
                      </c:pt>
                      <c:pt idx="720">
                        <c:v>-90.126307548360472</c:v>
                      </c:pt>
                      <c:pt idx="721">
                        <c:v>-90.254566870862078</c:v>
                      </c:pt>
                      <c:pt idx="722">
                        <c:v>-90.382746023509583</c:v>
                      </c:pt>
                      <c:pt idx="723">
                        <c:v>-90.510844892299758</c:v>
                      </c:pt>
                      <c:pt idx="724">
                        <c:v>-90.638863363584619</c:v>
                      </c:pt>
                      <c:pt idx="725">
                        <c:v>-90.766801323549629</c:v>
                      </c:pt>
                      <c:pt idx="726">
                        <c:v>-90.894658658685614</c:v>
                      </c:pt>
                      <c:pt idx="727">
                        <c:v>-91.022435255289068</c:v>
                      </c:pt>
                      <c:pt idx="728">
                        <c:v>-91.150130999884112</c:v>
                      </c:pt>
                      <c:pt idx="729">
                        <c:v>-91.277745779116955</c:v>
                      </c:pt>
                      <c:pt idx="730">
                        <c:v>-91.405279479578326</c:v>
                      </c:pt>
                      <c:pt idx="731">
                        <c:v>-91.532731987975509</c:v>
                      </c:pt>
                      <c:pt idx="732">
                        <c:v>-91.660103191099068</c:v>
                      </c:pt>
                      <c:pt idx="733">
                        <c:v>-91.78739297585058</c:v>
                      </c:pt>
                      <c:pt idx="734">
                        <c:v>-91.914601229120535</c:v>
                      </c:pt>
                      <c:pt idx="735">
                        <c:v>-92.041727837921513</c:v>
                      </c:pt>
                      <c:pt idx="736">
                        <c:v>-92.168772689354967</c:v>
                      </c:pt>
                      <c:pt idx="737">
                        <c:v>-92.295735670538946</c:v>
                      </c:pt>
                      <c:pt idx="738">
                        <c:v>-92.422616668752497</c:v>
                      </c:pt>
                      <c:pt idx="739">
                        <c:v>-92.549415571202545</c:v>
                      </c:pt>
                      <c:pt idx="740">
                        <c:v>-92.676132265318003</c:v>
                      </c:pt>
                      <c:pt idx="741">
                        <c:v>-92.802766638555568</c:v>
                      </c:pt>
                      <c:pt idx="742">
                        <c:v>-92.92931857837749</c:v>
                      </c:pt>
                      <c:pt idx="743">
                        <c:v>-93.05578797242363</c:v>
                      </c:pt>
                      <c:pt idx="744">
                        <c:v>-93.182174708306135</c:v>
                      </c:pt>
                      <c:pt idx="745">
                        <c:v>-93.308478673848057</c:v>
                      </c:pt>
                      <c:pt idx="746">
                        <c:v>-93.434699756700368</c:v>
                      </c:pt>
                      <c:pt idx="747">
                        <c:v>-93.560837844908193</c:v>
                      </c:pt>
                      <c:pt idx="748">
                        <c:v>-93.686892826372315</c:v>
                      </c:pt>
                      <c:pt idx="749">
                        <c:v>-93.812864589032372</c:v>
                      </c:pt>
                      <c:pt idx="750">
                        <c:v>-93.938753021161048</c:v>
                      </c:pt>
                      <c:pt idx="751">
                        <c:v>-94.064558010803481</c:v>
                      </c:pt>
                      <c:pt idx="752">
                        <c:v>-94.190279446271219</c:v>
                      </c:pt>
                      <c:pt idx="753">
                        <c:v>-94.315917215836976</c:v>
                      </c:pt>
                      <c:pt idx="754">
                        <c:v>-94.441471208006604</c:v>
                      </c:pt>
                      <c:pt idx="755">
                        <c:v>-94.566941311069456</c:v>
                      </c:pt>
                      <c:pt idx="756">
                        <c:v>-94.69232741384225</c:v>
                      </c:pt>
                      <c:pt idx="757">
                        <c:v>-94.817629404669859</c:v>
                      </c:pt>
                      <c:pt idx="758">
                        <c:v>-94.942847172435606</c:v>
                      </c:pt>
                      <c:pt idx="759">
                        <c:v>-95.067980605872947</c:v>
                      </c:pt>
                      <c:pt idx="760">
                        <c:v>-95.193029593765289</c:v>
                      </c:pt>
                      <c:pt idx="761">
                        <c:v>-95.317994025129181</c:v>
                      </c:pt>
                      <c:pt idx="762">
                        <c:v>-95.442873788920124</c:v>
                      </c:pt>
                      <c:pt idx="763">
                        <c:v>-95.567668774160225</c:v>
                      </c:pt>
                      <c:pt idx="764">
                        <c:v>-95.692378870054768</c:v>
                      </c:pt>
                      <c:pt idx="765">
                        <c:v>-95.81700396590341</c:v>
                      </c:pt>
                      <c:pt idx="766">
                        <c:v>-95.941543950861515</c:v>
                      </c:pt>
                      <c:pt idx="767">
                        <c:v>-96.065998714334185</c:v>
                      </c:pt>
                      <c:pt idx="768">
                        <c:v>-96.19036814588199</c:v>
                      </c:pt>
                      <c:pt idx="769">
                        <c:v>-96.31465213493783</c:v>
                      </c:pt>
                      <c:pt idx="770">
                        <c:v>-96.438850571095571</c:v>
                      </c:pt>
                      <c:pt idx="771">
                        <c:v>-96.562963344060108</c:v>
                      </c:pt>
                      <c:pt idx="772">
                        <c:v>-96.686990343619598</c:v>
                      </c:pt>
                      <c:pt idx="773">
                        <c:v>-96.810931459562198</c:v>
                      </c:pt>
                      <c:pt idx="774">
                        <c:v>-96.934786581825961</c:v>
                      </c:pt>
                      <c:pt idx="775">
                        <c:v>-97.058555600310058</c:v>
                      </c:pt>
                      <c:pt idx="776">
                        <c:v>-97.182238405224538</c:v>
                      </c:pt>
                      <c:pt idx="777">
                        <c:v>-97.305834886601815</c:v>
                      </c:pt>
                      <c:pt idx="778">
                        <c:v>-97.42934493461307</c:v>
                      </c:pt>
                      <c:pt idx="779">
                        <c:v>-97.552768439662643</c:v>
                      </c:pt>
                      <c:pt idx="780">
                        <c:v>-97.676105292110449</c:v>
                      </c:pt>
                      <c:pt idx="781">
                        <c:v>-97.799355382277568</c:v>
                      </c:pt>
                      <c:pt idx="782">
                        <c:v>-97.922518600812566</c:v>
                      </c:pt>
                      <c:pt idx="783">
                        <c:v>-98.045594838253024</c:v>
                      </c:pt>
                      <c:pt idx="784">
                        <c:v>-98.168583985297474</c:v>
                      </c:pt>
                      <c:pt idx="785">
                        <c:v>-98.291485932683329</c:v>
                      </c:pt>
                      <c:pt idx="786">
                        <c:v>-98.41430057127009</c:v>
                      </c:pt>
                      <c:pt idx="787">
                        <c:v>-98.537027791878444</c:v>
                      </c:pt>
                      <c:pt idx="788">
                        <c:v>-98.659667485617717</c:v>
                      </c:pt>
                      <c:pt idx="789">
                        <c:v>-98.782219543486192</c:v>
                      </c:pt>
                      <c:pt idx="790">
                        <c:v>-98.904683856665386</c:v>
                      </c:pt>
                      <c:pt idx="791">
                        <c:v>-99.027060316242412</c:v>
                      </c:pt>
                      <c:pt idx="792">
                        <c:v>-99.149348813709622</c:v>
                      </c:pt>
                      <c:pt idx="793">
                        <c:v>-99.271549240292899</c:v>
                      </c:pt>
                      <c:pt idx="794">
                        <c:v>-99.393661487562341</c:v>
                      </c:pt>
                      <c:pt idx="795">
                        <c:v>-99.515685446893698</c:v>
                      </c:pt>
                      <c:pt idx="796">
                        <c:v>-99.637621010051348</c:v>
                      </c:pt>
                      <c:pt idx="797">
                        <c:v>-99.759468068660865</c:v>
                      </c:pt>
                      <c:pt idx="798">
                        <c:v>-99.881226514481057</c:v>
                      </c:pt>
                      <c:pt idx="799">
                        <c:v>-100.00289623940949</c:v>
                      </c:pt>
                      <c:pt idx="800">
                        <c:v>-100.12447713526051</c:v>
                      </c:pt>
                      <c:pt idx="801">
                        <c:v>-100.24596909417038</c:v>
                      </c:pt>
                      <c:pt idx="802">
                        <c:v>-100.3673720081255</c:v>
                      </c:pt>
                      <c:pt idx="803">
                        <c:v>-100.48868576938429</c:v>
                      </c:pt>
                      <c:pt idx="804">
                        <c:v>-100.60991027003863</c:v>
                      </c:pt>
                      <c:pt idx="805">
                        <c:v>-100.73104540255228</c:v>
                      </c:pt>
                      <c:pt idx="806">
                        <c:v>-100.85209105925584</c:v>
                      </c:pt>
                      <c:pt idx="807">
                        <c:v>-100.97304713265753</c:v>
                      </c:pt>
                      <c:pt idx="808">
                        <c:v>-101.09391351528772</c:v>
                      </c:pt>
                      <c:pt idx="809">
                        <c:v>-101.21469009982674</c:v>
                      </c:pt>
                      <c:pt idx="810">
                        <c:v>-101.33537677894377</c:v>
                      </c:pt>
                      <c:pt idx="811">
                        <c:v>-101.45597344546897</c:v>
                      </c:pt>
                      <c:pt idx="812">
                        <c:v>-101.57647999224916</c:v>
                      </c:pt>
                      <c:pt idx="813">
                        <c:v>-101.69689631231437</c:v>
                      </c:pt>
                      <c:pt idx="814">
                        <c:v>-101.81722229857803</c:v>
                      </c:pt>
                      <c:pt idx="815">
                        <c:v>-101.93745784431995</c:v>
                      </c:pt>
                      <c:pt idx="816">
                        <c:v>-102.05760284259235</c:v>
                      </c:pt>
                      <c:pt idx="817">
                        <c:v>-102.17765718676385</c:v>
                      </c:pt>
                      <c:pt idx="818">
                        <c:v>-102.29762077018088</c:v>
                      </c:pt>
                      <c:pt idx="819">
                        <c:v>-102.41749348621764</c:v>
                      </c:pt>
                      <c:pt idx="820">
                        <c:v>-102.53727522851474</c:v>
                      </c:pt>
                      <c:pt idx="821">
                        <c:v>-102.65696589054073</c:v>
                      </c:pt>
                      <c:pt idx="822">
                        <c:v>-102.77656536613055</c:v>
                      </c:pt>
                      <c:pt idx="823">
                        <c:v>-102.89607354885821</c:v>
                      </c:pt>
                      <c:pt idx="824">
                        <c:v>-103.01549033277512</c:v>
                      </c:pt>
                      <c:pt idx="825">
                        <c:v>-103.1348156116385</c:v>
                      </c:pt>
                      <c:pt idx="826">
                        <c:v>-103.25404927953306</c:v>
                      </c:pt>
                      <c:pt idx="827">
                        <c:v>-103.37319123056575</c:v>
                      </c:pt>
                      <c:pt idx="828">
                        <c:v>-103.4922413588768</c:v>
                      </c:pt>
                      <c:pt idx="829">
                        <c:v>-103.61119955867858</c:v>
                      </c:pt>
                      <c:pt idx="830">
                        <c:v>-103.73006572440002</c:v>
                      </c:pt>
                      <c:pt idx="831">
                        <c:v>-103.84883975039227</c:v>
                      </c:pt>
                      <c:pt idx="832">
                        <c:v>-103.96752153114529</c:v>
                      </c:pt>
                      <c:pt idx="833">
                        <c:v>-104.08611096124898</c:v>
                      </c:pt>
                      <c:pt idx="834">
                        <c:v>-104.20460793540974</c:v>
                      </c:pt>
                      <c:pt idx="835">
                        <c:v>-104.32301234834517</c:v>
                      </c:pt>
                      <c:pt idx="836">
                        <c:v>-104.44132409478945</c:v>
                      </c:pt>
                      <c:pt idx="837">
                        <c:v>-104.55954306980429</c:v>
                      </c:pt>
                      <c:pt idx="838">
                        <c:v>-104.6776691682627</c:v>
                      </c:pt>
                      <c:pt idx="839">
                        <c:v>-104.7957022853374</c:v>
                      </c:pt>
                      <c:pt idx="840">
                        <c:v>-104.91364231609012</c:v>
                      </c:pt>
                      <c:pt idx="841">
                        <c:v>-105.03148915577687</c:v>
                      </c:pt>
                      <c:pt idx="842">
                        <c:v>-105.14924269977575</c:v>
                      </c:pt>
                      <c:pt idx="843">
                        <c:v>-105.26690284343165</c:v>
                      </c:pt>
                      <c:pt idx="844">
                        <c:v>-105.38446948227808</c:v>
                      </c:pt>
                      <c:pt idx="845">
                        <c:v>-105.50194251181532</c:v>
                      </c:pt>
                      <c:pt idx="846">
                        <c:v>-105.61932182776567</c:v>
                      </c:pt>
                      <c:pt idx="847">
                        <c:v>-105.73660732585144</c:v>
                      </c:pt>
                      <c:pt idx="848">
                        <c:v>-105.85379890187818</c:v>
                      </c:pt>
                      <c:pt idx="849">
                        <c:v>-105.97089645171253</c:v>
                      </c:pt>
                      <c:pt idx="850">
                        <c:v>-106.08789987144873</c:v>
                      </c:pt>
                      <c:pt idx="851">
                        <c:v>-106.2048090569978</c:v>
                      </c:pt>
                      <c:pt idx="852">
                        <c:v>-106.32162390468713</c:v>
                      </c:pt>
                      <c:pt idx="853">
                        <c:v>-106.4383443106387</c:v>
                      </c:pt>
                      <c:pt idx="854">
                        <c:v>-106.55497017119652</c:v>
                      </c:pt>
                      <c:pt idx="855">
                        <c:v>-106.67150138277681</c:v>
                      </c:pt>
                      <c:pt idx="856">
                        <c:v>-106.7879378418901</c:v>
                      </c:pt>
                      <c:pt idx="857">
                        <c:v>-106.90427944504142</c:v>
                      </c:pt>
                      <c:pt idx="858">
                        <c:v>-107.02052608901334</c:v>
                      </c:pt>
                      <c:pt idx="859">
                        <c:v>-107.13667767037192</c:v>
                      </c:pt>
                      <c:pt idx="860">
                        <c:v>-107.25273408608292</c:v>
                      </c:pt>
                      <c:pt idx="861">
                        <c:v>-107.36869523305103</c:v>
                      </c:pt>
                      <c:pt idx="862">
                        <c:v>-107.48456100818647</c:v>
                      </c:pt>
                      <c:pt idx="863">
                        <c:v>-107.60033130864932</c:v>
                      </c:pt>
                      <c:pt idx="864">
                        <c:v>-107.71600603154407</c:v>
                      </c:pt>
                      <c:pt idx="865">
                        <c:v>-107.83158507420842</c:v>
                      </c:pt>
                      <c:pt idx="866">
                        <c:v>-107.94706833387457</c:v>
                      </c:pt>
                      <c:pt idx="867">
                        <c:v>-108.06245570803563</c:v>
                      </c:pt>
                      <c:pt idx="868">
                        <c:v>-108.1777470941736</c:v>
                      </c:pt>
                      <c:pt idx="869">
                        <c:v>-108.29294238983711</c:v>
                      </c:pt>
                      <c:pt idx="870">
                        <c:v>-108.40804149276904</c:v>
                      </c:pt>
                      <c:pt idx="871">
                        <c:v>-108.5230443007179</c:v>
                      </c:pt>
                      <c:pt idx="872">
                        <c:v>-108.63795071151537</c:v>
                      </c:pt>
                      <c:pt idx="873">
                        <c:v>-108.75276062309868</c:v>
                      </c:pt>
                      <c:pt idx="874">
                        <c:v>-108.86747393344942</c:v>
                      </c:pt>
                      <c:pt idx="875">
                        <c:v>-108.98209054074347</c:v>
                      </c:pt>
                      <c:pt idx="876">
                        <c:v>-109.09661034308459</c:v>
                      </c:pt>
                      <c:pt idx="877">
                        <c:v>-109.2110332388596</c:v>
                      </c:pt>
                      <c:pt idx="878">
                        <c:v>-109.32535912635542</c:v>
                      </c:pt>
                      <c:pt idx="879">
                        <c:v>-109.43958790400886</c:v>
                      </c:pt>
                      <c:pt idx="880">
                        <c:v>-109.55371947041213</c:v>
                      </c:pt>
                      <c:pt idx="881">
                        <c:v>-109.66775372410753</c:v>
                      </c:pt>
                      <c:pt idx="882">
                        <c:v>-109.78169056387043</c:v>
                      </c:pt>
                      <c:pt idx="883">
                        <c:v>-109.89552988852068</c:v>
                      </c:pt>
                      <c:pt idx="884">
                        <c:v>-110.00927159682816</c:v>
                      </c:pt>
                      <c:pt idx="885">
                        <c:v>-110.1229155878347</c:v>
                      </c:pt>
                      <c:pt idx="886">
                        <c:v>-110.23646176060996</c:v>
                      </c:pt>
                      <c:pt idx="887">
                        <c:v>-110.34991001428462</c:v>
                      </c:pt>
                      <c:pt idx="888">
                        <c:v>-110.4632602479949</c:v>
                      </c:pt>
                      <c:pt idx="889">
                        <c:v>-110.57651236116017</c:v>
                      </c:pt>
                      <c:pt idx="890">
                        <c:v>-110.68966625318865</c:v>
                      </c:pt>
                      <c:pt idx="891">
                        <c:v>-110.80272182356076</c:v>
                      </c:pt>
                      <c:pt idx="892">
                        <c:v>-110.91567897169584</c:v>
                      </c:pt>
                      <c:pt idx="893">
                        <c:v>-111.0285375975517</c:v>
                      </c:pt>
                      <c:pt idx="894">
                        <c:v>-111.1412976005921</c:v>
                      </c:pt>
                      <c:pt idx="895">
                        <c:v>-111.25395888085254</c:v>
                      </c:pt>
                      <c:pt idx="896">
                        <c:v>-111.3665213381687</c:v>
                      </c:pt>
                      <c:pt idx="897">
                        <c:v>-111.47898487259278</c:v>
                      </c:pt>
                      <c:pt idx="898">
                        <c:v>-111.59134938417135</c:v>
                      </c:pt>
                      <c:pt idx="899">
                        <c:v>-111.70361477316203</c:v>
                      </c:pt>
                      <c:pt idx="900">
                        <c:v>-111.81578093980571</c:v>
                      </c:pt>
                      <c:pt idx="901">
                        <c:v>-111.92784778450425</c:v>
                      </c:pt>
                      <c:pt idx="902">
                        <c:v>-112.03981520764849</c:v>
                      </c:pt>
                      <c:pt idx="903">
                        <c:v>-112.15168310987899</c:v>
                      </c:pt>
                      <c:pt idx="904">
                        <c:v>-112.26345139170867</c:v>
                      </c:pt>
                      <c:pt idx="905">
                        <c:v>-112.37511995395576</c:v>
                      </c:pt>
                      <c:pt idx="906">
                        <c:v>-112.48668869737743</c:v>
                      </c:pt>
                      <c:pt idx="907">
                        <c:v>-112.5981575228585</c:v>
                      </c:pt>
                      <c:pt idx="908">
                        <c:v>-112.70952633148922</c:v>
                      </c:pt>
                      <c:pt idx="909">
                        <c:v>-112.82079502421549</c:v>
                      </c:pt>
                      <c:pt idx="910">
                        <c:v>-112.93196350224964</c:v>
                      </c:pt>
                      <c:pt idx="911">
                        <c:v>-113.04303166683182</c:v>
                      </c:pt>
                      <c:pt idx="912">
                        <c:v>-113.1539994193853</c:v>
                      </c:pt>
                      <c:pt idx="913">
                        <c:v>-113.26486666122791</c:v>
                      </c:pt>
                      <c:pt idx="914">
                        <c:v>-113.3756332939606</c:v>
                      </c:pt>
                      <c:pt idx="915">
                        <c:v>-113.48629921911767</c:v>
                      </c:pt>
                      <c:pt idx="916">
                        <c:v>-113.59686433845549</c:v>
                      </c:pt>
                      <c:pt idx="917">
                        <c:v>-113.70732855383591</c:v>
                      </c:pt>
                      <c:pt idx="918">
                        <c:v>-113.8176917669098</c:v>
                      </c:pt>
                      <c:pt idx="919">
                        <c:v>-113.92795387987208</c:v>
                      </c:pt>
                      <c:pt idx="920">
                        <c:v>-114.0381147946956</c:v>
                      </c:pt>
                      <c:pt idx="921">
                        <c:v>-114.14817441354197</c:v>
                      </c:pt>
                      <c:pt idx="922">
                        <c:v>-114.2581326385672</c:v>
                      </c:pt>
                      <c:pt idx="923">
                        <c:v>-114.36798937224378</c:v>
                      </c:pt>
                      <c:pt idx="924">
                        <c:v>-114.47774451687208</c:v>
                      </c:pt>
                      <c:pt idx="925">
                        <c:v>-114.58739797511885</c:v>
                      </c:pt>
                      <c:pt idx="926">
                        <c:v>-114.69694964917898</c:v>
                      </c:pt>
                      <c:pt idx="927">
                        <c:v>-114.80639944227987</c:v>
                      </c:pt>
                      <c:pt idx="928">
                        <c:v>-114.91574725690511</c:v>
                      </c:pt>
                      <c:pt idx="929">
                        <c:v>-115.02499299594903</c:v>
                      </c:pt>
                      <c:pt idx="930">
                        <c:v>-115.13413656242254</c:v>
                      </c:pt>
                      <c:pt idx="931">
                        <c:v>-115.24317785931436</c:v>
                      </c:pt>
                      <c:pt idx="932">
                        <c:v>-115.35211678981304</c:v>
                      </c:pt>
                      <c:pt idx="933">
                        <c:v>-115.46095325726257</c:v>
                      </c:pt>
                      <c:pt idx="934">
                        <c:v>-115.56968716450731</c:v>
                      </c:pt>
                      <c:pt idx="935">
                        <c:v>-115.67831841565733</c:v>
                      </c:pt>
                      <c:pt idx="936">
                        <c:v>-115.78684691377904</c:v>
                      </c:pt>
                      <c:pt idx="937">
                        <c:v>-115.8952725625939</c:v>
                      </c:pt>
                      <c:pt idx="938">
                        <c:v>-116.00359526586777</c:v>
                      </c:pt>
                      <c:pt idx="939">
                        <c:v>-116.11181492697797</c:v>
                      </c:pt>
                      <c:pt idx="940">
                        <c:v>-116.21993145038977</c:v>
                      </c:pt>
                      <c:pt idx="941">
                        <c:v>-116.32794473980245</c:v>
                      </c:pt>
                      <c:pt idx="942">
                        <c:v>-116.43585469903738</c:v>
                      </c:pt>
                      <c:pt idx="943">
                        <c:v>-116.54366123244886</c:v>
                      </c:pt>
                      <c:pt idx="944">
                        <c:v>-116.65136424451327</c:v>
                      </c:pt>
                      <c:pt idx="945">
                        <c:v>-116.75896363920745</c:v>
                      </c:pt>
                      <c:pt idx="946">
                        <c:v>-116.86645932120764</c:v>
                      </c:pt>
                      <c:pt idx="947">
                        <c:v>-116.97385119454617</c:v>
                      </c:pt>
                      <c:pt idx="948">
                        <c:v>-117.0811391645321</c:v>
                      </c:pt>
                      <c:pt idx="949">
                        <c:v>-117.18832313553084</c:v>
                      </c:pt>
                      <c:pt idx="950">
                        <c:v>-117.29540301206319</c:v>
                      </c:pt>
                      <c:pt idx="951">
                        <c:v>-117.40237869930502</c:v>
                      </c:pt>
                      <c:pt idx="952">
                        <c:v>-117.50925010240996</c:v>
                      </c:pt>
                      <c:pt idx="953">
                        <c:v>-117.61601712612089</c:v>
                      </c:pt>
                      <c:pt idx="954">
                        <c:v>-117.72267967585792</c:v>
                      </c:pt>
                      <c:pt idx="955">
                        <c:v>-117.8292376564971</c:v>
                      </c:pt>
                      <c:pt idx="956">
                        <c:v>-117.935690973614</c:v>
                      </c:pt>
                      <c:pt idx="957">
                        <c:v>-118.04203953303949</c:v>
                      </c:pt>
                      <c:pt idx="958">
                        <c:v>-118.14828323953863</c:v>
                      </c:pt>
                      <c:pt idx="959">
                        <c:v>-118.25442199928648</c:v>
                      </c:pt>
                      <c:pt idx="960">
                        <c:v>-118.36045571773644</c:v>
                      </c:pt>
                      <c:pt idx="961">
                        <c:v>-118.46638430100808</c:v>
                      </c:pt>
                      <c:pt idx="962">
                        <c:v>-118.57220765484344</c:v>
                      </c:pt>
                      <c:pt idx="963">
                        <c:v>-118.67792568499569</c:v>
                      </c:pt>
                      <c:pt idx="964">
                        <c:v>-118.78353829777309</c:v>
                      </c:pt>
                      <c:pt idx="965">
                        <c:v>-118.88904539970601</c:v>
                      </c:pt>
                      <c:pt idx="966">
                        <c:v>-118.99444689638105</c:v>
                      </c:pt>
                      <c:pt idx="967">
                        <c:v>-119.09974269468381</c:v>
                      </c:pt>
                      <c:pt idx="968">
                        <c:v>-119.20493270078934</c:v>
                      </c:pt>
                      <c:pt idx="969">
                        <c:v>-119.31001682166097</c:v>
                      </c:pt>
                      <c:pt idx="970">
                        <c:v>-119.41499496367358</c:v>
                      </c:pt>
                      <c:pt idx="971">
                        <c:v>-119.51986703337968</c:v>
                      </c:pt>
                      <c:pt idx="972">
                        <c:v>-119.62463293798686</c:v>
                      </c:pt>
                      <c:pt idx="973">
                        <c:v>-119.72929258428077</c:v>
                      </c:pt>
                      <c:pt idx="974">
                        <c:v>-119.83384587932466</c:v>
                      </c:pt>
                      <c:pt idx="975">
                        <c:v>-119.93829273023725</c:v>
                      </c:pt>
                      <c:pt idx="976">
                        <c:v>-120.04263304423722</c:v>
                      </c:pt>
                      <c:pt idx="977">
                        <c:v>-120.14686672853213</c:v>
                      </c:pt>
                      <c:pt idx="978">
                        <c:v>-120.25099369101787</c:v>
                      </c:pt>
                      <c:pt idx="979">
                        <c:v>-120.35501383844681</c:v>
                      </c:pt>
                      <c:pt idx="980">
                        <c:v>-120.45892707894799</c:v>
                      </c:pt>
                      <c:pt idx="981">
                        <c:v>-120.56273332008426</c:v>
                      </c:pt>
                      <c:pt idx="982">
                        <c:v>-120.66643246967378</c:v>
                      </c:pt>
                      <c:pt idx="983">
                        <c:v>-120.77002443552364</c:v>
                      </c:pt>
                      <c:pt idx="984">
                        <c:v>-120.87350912568516</c:v>
                      </c:pt>
                      <c:pt idx="985">
                        <c:v>-120.97688644810977</c:v>
                      </c:pt>
                      <c:pt idx="986">
                        <c:v>-121.0801563114594</c:v>
                      </c:pt>
                      <c:pt idx="987">
                        <c:v>-121.18331862319697</c:v>
                      </c:pt>
                      <c:pt idx="988">
                        <c:v>-121.28637329231749</c:v>
                      </c:pt>
                      <c:pt idx="989">
                        <c:v>-121.38932022699444</c:v>
                      </c:pt>
                      <c:pt idx="990">
                        <c:v>-121.49215933597856</c:v>
                      </c:pt>
                      <c:pt idx="991">
                        <c:v>-121.59489052770977</c:v>
                      </c:pt>
                      <c:pt idx="992">
                        <c:v>-121.69751371107206</c:v>
                      </c:pt>
                      <c:pt idx="993">
                        <c:v>-121.80002879488282</c:v>
                      </c:pt>
                      <c:pt idx="994">
                        <c:v>-121.90243568808155</c:v>
                      </c:pt>
                      <c:pt idx="995">
                        <c:v>-122.00473429966328</c:v>
                      </c:pt>
                      <c:pt idx="996">
                        <c:v>-122.10692453883398</c:v>
                      </c:pt>
                      <c:pt idx="997">
                        <c:v>-122.20900631471076</c:v>
                      </c:pt>
                      <c:pt idx="998">
                        <c:v>-122.31097953674384</c:v>
                      </c:pt>
                      <c:pt idx="999">
                        <c:v>-122.41284411393937</c:v>
                      </c:pt>
                      <c:pt idx="1000">
                        <c:v>-122.51459995687996</c:v>
                      </c:pt>
                      <c:pt idx="1001">
                        <c:v>-122.61624697407213</c:v>
                      </c:pt>
                      <c:pt idx="1002">
                        <c:v>-122.71778507567664</c:v>
                      </c:pt>
                      <c:pt idx="1003">
                        <c:v>-122.81921417143236</c:v>
                      </c:pt>
                      <c:pt idx="1004">
                        <c:v>-122.92053417127801</c:v>
                      </c:pt>
                      <c:pt idx="1005">
                        <c:v>-123.02174498517448</c:v>
                      </c:pt>
                      <c:pt idx="1006">
                        <c:v>-123.12284652323812</c:v>
                      </c:pt>
                      <c:pt idx="1007">
                        <c:v>-123.22383869565189</c:v>
                      </c:pt>
                      <c:pt idx="1008">
                        <c:v>-123.3247214127986</c:v>
                      </c:pt>
                      <c:pt idx="1009">
                        <c:v>-123.42549458493889</c:v>
                      </c:pt>
                      <c:pt idx="1010">
                        <c:v>-123.52615812263322</c:v>
                      </c:pt>
                      <c:pt idx="1011">
                        <c:v>-123.62671193641982</c:v>
                      </c:pt>
                      <c:pt idx="1012">
                        <c:v>-123.72715593704785</c:v>
                      </c:pt>
                      <c:pt idx="1013">
                        <c:v>-123.82749003523318</c:v>
                      </c:pt>
                      <c:pt idx="1014">
                        <c:v>-123.9277141418582</c:v>
                      </c:pt>
                      <c:pt idx="1015">
                        <c:v>-124.02782816793855</c:v>
                      </c:pt>
                      <c:pt idx="1016">
                        <c:v>-124.12783202453424</c:v>
                      </c:pt>
                      <c:pt idx="1017">
                        <c:v>-124.22772562278305</c:v>
                      </c:pt>
                      <c:pt idx="1018">
                        <c:v>-124.32750887400034</c:v>
                      </c:pt>
                      <c:pt idx="1019">
                        <c:v>-124.4271816894904</c:v>
                      </c:pt>
                      <c:pt idx="1020">
                        <c:v>-124.52674398077956</c:v>
                      </c:pt>
                      <c:pt idx="1021">
                        <c:v>-124.62619565938303</c:v>
                      </c:pt>
                      <c:pt idx="1022">
                        <c:v>-124.72553663702701</c:v>
                      </c:pt>
                      <c:pt idx="1023">
                        <c:v>-124.82476682535992</c:v>
                      </c:pt>
                      <c:pt idx="1024">
                        <c:v>-124.92388613631887</c:v>
                      </c:pt>
                      <c:pt idx="1025">
                        <c:v>-125.0228944818854</c:v>
                      </c:pt>
                      <c:pt idx="1026">
                        <c:v>-125.12179177408544</c:v>
                      </c:pt>
                      <c:pt idx="1027">
                        <c:v>-125.2205779249782</c:v>
                      </c:pt>
                      <c:pt idx="1028">
                        <c:v>-125.31925284697819</c:v>
                      </c:pt>
                      <c:pt idx="1029">
                        <c:v>-125.4178164523445</c:v>
                      </c:pt>
                      <c:pt idx="1030">
                        <c:v>-125.51626865350273</c:v>
                      </c:pt>
                      <c:pt idx="1031">
                        <c:v>-125.61460936304502</c:v>
                      </c:pt>
                      <c:pt idx="1032">
                        <c:v>-125.71283849361902</c:v>
                      </c:pt>
                      <c:pt idx="1033">
                        <c:v>-125.81095595797231</c:v>
                      </c:pt>
                      <c:pt idx="1034">
                        <c:v>-125.90896166895237</c:v>
                      </c:pt>
                      <c:pt idx="1035">
                        <c:v>-126.00685553944001</c:v>
                      </c:pt>
                      <c:pt idx="1036">
                        <c:v>-126.10463748257138</c:v>
                      </c:pt>
                      <c:pt idx="1037">
                        <c:v>-126.20230741144933</c:v>
                      </c:pt>
                      <c:pt idx="1038">
                        <c:v>-126.29986523932101</c:v>
                      </c:pt>
                      <c:pt idx="1039">
                        <c:v>-126.39731087952244</c:v>
                      </c:pt>
                      <c:pt idx="1040">
                        <c:v>-126.49464424551171</c:v>
                      </c:pt>
                      <c:pt idx="1041">
                        <c:v>-126.59186525078024</c:v>
                      </c:pt>
                      <c:pt idx="1042">
                        <c:v>-126.68897380905263</c:v>
                      </c:pt>
                      <c:pt idx="1043">
                        <c:v>-126.78596983404232</c:v>
                      </c:pt>
                      <c:pt idx="1044">
                        <c:v>-126.8828532395072</c:v>
                      </c:pt>
                      <c:pt idx="1045">
                        <c:v>-126.97962393950489</c:v>
                      </c:pt>
                      <c:pt idx="1046">
                        <c:v>-127.07628184804864</c:v>
                      </c:pt>
                      <c:pt idx="1047">
                        <c:v>-127.17282687924046</c:v>
                      </c:pt>
                      <c:pt idx="1048">
                        <c:v>-127.26925894736007</c:v>
                      </c:pt>
                      <c:pt idx="1049">
                        <c:v>-127.36557796672042</c:v>
                      </c:pt>
                      <c:pt idx="1050">
                        <c:v>-127.46178385178996</c:v>
                      </c:pt>
                      <c:pt idx="1051">
                        <c:v>-127.55787651710369</c:v>
                      </c:pt>
                      <c:pt idx="1052">
                        <c:v>-127.65385587729659</c:v>
                      </c:pt>
                      <c:pt idx="1053">
                        <c:v>-127.74972184710353</c:v>
                      </c:pt>
                      <c:pt idx="1054">
                        <c:v>-127.8454743414481</c:v>
                      </c:pt>
                      <c:pt idx="1055">
                        <c:v>-127.9411132751984</c:v>
                      </c:pt>
                      <c:pt idx="1056">
                        <c:v>-128.03663856338909</c:v>
                      </c:pt>
                      <c:pt idx="1057">
                        <c:v>-128.13205012122131</c:v>
                      </c:pt>
                      <c:pt idx="1058">
                        <c:v>-128.22734786391842</c:v>
                      </c:pt>
                      <c:pt idx="1059">
                        <c:v>-128.32253170682594</c:v>
                      </c:pt>
                      <c:pt idx="1060">
                        <c:v>-128.41760156546698</c:v>
                      </c:pt>
                      <c:pt idx="1061">
                        <c:v>-128.51255735525368</c:v>
                      </c:pt>
                      <c:pt idx="1062">
                        <c:v>-128.60739899193118</c:v>
                      </c:pt>
                      <c:pt idx="1063">
                        <c:v>-128.70212639128908</c:v>
                      </c:pt>
                      <c:pt idx="1064">
                        <c:v>-128.79673946912806</c:v>
                      </c:pt>
                      <c:pt idx="1065">
                        <c:v>-128.89123814139313</c:v>
                      </c:pt>
                      <c:pt idx="1066">
                        <c:v>-128.98562232418476</c:v>
                      </c:pt>
                      <c:pt idx="1067">
                        <c:v>-129.07989193360336</c:v>
                      </c:pt>
                      <c:pt idx="1068">
                        <c:v>-129.17404688606027</c:v>
                      </c:pt>
                      <c:pt idx="1069">
                        <c:v>-129.26808709772251</c:v>
                      </c:pt>
                      <c:pt idx="1070">
                        <c:v>-129.36201248520129</c:v>
                      </c:pt>
                      <c:pt idx="1071">
                        <c:v>-129.45582296497449</c:v>
                      </c:pt>
                      <c:pt idx="1072">
                        <c:v>-129.54951845384198</c:v>
                      </c:pt>
                      <c:pt idx="1073">
                        <c:v>-129.64309886839274</c:v>
                      </c:pt>
                      <c:pt idx="1074">
                        <c:v>-129.73656412565981</c:v>
                      </c:pt>
                      <c:pt idx="1075">
                        <c:v>-129.82991414256517</c:v>
                      </c:pt>
                      <c:pt idx="1076">
                        <c:v>-129.92314883618627</c:v>
                      </c:pt>
                      <c:pt idx="1077">
                        <c:v>-130.01626812372268</c:v>
                      </c:pt>
                      <c:pt idx="1078">
                        <c:v>-130.10927192239618</c:v>
                      </c:pt>
                      <c:pt idx="1079">
                        <c:v>-130.20216014968389</c:v>
                      </c:pt>
                      <c:pt idx="1080">
                        <c:v>-130.29493272298518</c:v>
                      </c:pt>
                      <c:pt idx="1081">
                        <c:v>-130.38758956004369</c:v>
                      </c:pt>
                      <c:pt idx="1082">
                        <c:v>-130.48013057839202</c:v>
                      </c:pt>
                      <c:pt idx="1083">
                        <c:v>-130.57255569585146</c:v>
                      </c:pt>
                      <c:pt idx="1084">
                        <c:v>-130.66486483045423</c:v>
                      </c:pt>
                      <c:pt idx="1085">
                        <c:v>-130.75705790011048</c:v>
                      </c:pt>
                      <c:pt idx="1086">
                        <c:v>-130.84913482286353</c:v>
                      </c:pt>
                      <c:pt idx="1087">
                        <c:v>-130.94109551705645</c:v>
                      </c:pt>
                      <c:pt idx="1088">
                        <c:v>-131.03293990093243</c:v>
                      </c:pt>
                      <c:pt idx="1089">
                        <c:v>-131.12466789292341</c:v>
                      </c:pt>
                      <c:pt idx="1090">
                        <c:v>-131.21627941153901</c:v>
                      </c:pt>
                      <c:pt idx="1091">
                        <c:v>-131.30777437538876</c:v>
                      </c:pt>
                      <c:pt idx="1092">
                        <c:v>-131.39915270330425</c:v>
                      </c:pt>
                      <c:pt idx="1093">
                        <c:v>-131.49041431397279</c:v>
                      </c:pt>
                      <c:pt idx="1094">
                        <c:v>-131.58155912642576</c:v>
                      </c:pt>
                      <c:pt idx="1095">
                        <c:v>-131.67258705967242</c:v>
                      </c:pt>
                      <c:pt idx="1096">
                        <c:v>-131.76349803282193</c:v>
                      </c:pt>
                      <c:pt idx="1097">
                        <c:v>-131.85429196521656</c:v>
                      </c:pt>
                      <c:pt idx="1098">
                        <c:v>-131.94496877609873</c:v>
                      </c:pt>
                      <c:pt idx="1099">
                        <c:v>-132.03552838497723</c:v>
                      </c:pt>
                      <c:pt idx="1100">
                        <c:v>-132.12597071139419</c:v>
                      </c:pt>
                      <c:pt idx="1101">
                        <c:v>-132.21629567504721</c:v>
                      </c:pt>
                      <c:pt idx="1102">
                        <c:v>-132.30650319574488</c:v>
                      </c:pt>
                      <c:pt idx="1103">
                        <c:v>-132.39659319316254</c:v>
                      </c:pt>
                      <c:pt idx="1104">
                        <c:v>-132.48656558749738</c:v>
                      </c:pt>
                      <c:pt idx="1105">
                        <c:v>-132.5764202987134</c:v>
                      </c:pt>
                      <c:pt idx="1106">
                        <c:v>-132.66615724703001</c:v>
                      </c:pt>
                      <c:pt idx="1107">
                        <c:v>-132.75577635272205</c:v>
                      </c:pt>
                      <c:pt idx="1108">
                        <c:v>-132.84527753621987</c:v>
                      </c:pt>
                      <c:pt idx="1109">
                        <c:v>-132.93466071794268</c:v>
                      </c:pt>
                      <c:pt idx="1110">
                        <c:v>-133.02392581860943</c:v>
                      </c:pt>
                      <c:pt idx="1111">
                        <c:v>-133.11307275886139</c:v>
                      </c:pt>
                      <c:pt idx="1112">
                        <c:v>-133.20210145947308</c:v>
                      </c:pt>
                      <c:pt idx="1113">
                        <c:v>-133.29101184144096</c:v>
                      </c:pt>
                      <c:pt idx="1114">
                        <c:v>-133.37980382576163</c:v>
                      </c:pt>
                      <c:pt idx="1115">
                        <c:v>-133.46847733356481</c:v>
                      </c:pt>
                      <c:pt idx="1116">
                        <c:v>-133.55703228603576</c:v>
                      </c:pt>
                      <c:pt idx="1117">
                        <c:v>-133.64546860458179</c:v>
                      </c:pt>
                      <c:pt idx="1118">
                        <c:v>-133.73378621066578</c:v>
                      </c:pt>
                      <c:pt idx="1119">
                        <c:v>-133.82198502578379</c:v>
                      </c:pt>
                      <c:pt idx="1120">
                        <c:v>-133.91006497153188</c:v>
                      </c:pt>
                      <c:pt idx="1121">
                        <c:v>-133.99802596981701</c:v>
                      </c:pt>
                      <c:pt idx="1122">
                        <c:v>-134.08586794241282</c:v>
                      </c:pt>
                      <c:pt idx="1123">
                        <c:v>-134.17359081134836</c:v>
                      </c:pt>
                      <c:pt idx="1124">
                        <c:v>-134.26119449865269</c:v>
                      </c:pt>
                      <c:pt idx="1125">
                        <c:v>-134.34867892646582</c:v>
                      </c:pt>
                      <c:pt idx="1126">
                        <c:v>-134.43604401720543</c:v>
                      </c:pt>
                      <c:pt idx="1127">
                        <c:v>-134.52328969320024</c:v>
                      </c:pt>
                      <c:pt idx="1128">
                        <c:v>-134.61041587695675</c:v>
                      </c:pt>
                      <c:pt idx="1129">
                        <c:v>-134.69742249103689</c:v>
                      </c:pt>
                      <c:pt idx="1130">
                        <c:v>-134.78430945824681</c:v>
                      </c:pt>
                      <c:pt idx="1131">
                        <c:v>-134.87107670137053</c:v>
                      </c:pt>
                      <c:pt idx="1132">
                        <c:v>-134.95772414325867</c:v>
                      </c:pt>
                      <c:pt idx="1133">
                        <c:v>-135.04425170710599</c:v>
                      </c:pt>
                      <c:pt idx="1134">
                        <c:v>-135.13065931589628</c:v>
                      </c:pt>
                      <c:pt idx="1135">
                        <c:v>-135.21694689292428</c:v>
                      </c:pt>
                      <c:pt idx="1136">
                        <c:v>-135.30311436167341</c:v>
                      </c:pt>
                      <c:pt idx="1137">
                        <c:v>-135.38916164537173</c:v>
                      </c:pt>
                      <c:pt idx="1138">
                        <c:v>-135.47508866774692</c:v>
                      </c:pt>
                      <c:pt idx="1139">
                        <c:v>-135.56089535246005</c:v>
                      </c:pt>
                      <c:pt idx="1140">
                        <c:v>-135.64658162323883</c:v>
                      </c:pt>
                      <c:pt idx="1141">
                        <c:v>-135.73214740402182</c:v>
                      </c:pt>
                      <c:pt idx="1142">
                        <c:v>-135.81759261872548</c:v>
                      </c:pt>
                      <c:pt idx="1143">
                        <c:v>-135.90291719154379</c:v>
                      </c:pt>
                      <c:pt idx="1144">
                        <c:v>-135.98812104665956</c:v>
                      </c:pt>
                      <c:pt idx="1145">
                        <c:v>-136.07320410837787</c:v>
                      </c:pt>
                      <c:pt idx="1146">
                        <c:v>-136.15816630109245</c:v>
                      </c:pt>
                      <c:pt idx="1147">
                        <c:v>-136.24300754938588</c:v>
                      </c:pt>
                      <c:pt idx="1148">
                        <c:v>-136.32772777787403</c:v>
                      </c:pt>
                      <c:pt idx="1149">
                        <c:v>-136.41232691131708</c:v>
                      </c:pt>
                      <c:pt idx="1150">
                        <c:v>-136.49680487451963</c:v>
                      </c:pt>
                      <c:pt idx="1151">
                        <c:v>-136.58116159249721</c:v>
                      </c:pt>
                      <c:pt idx="1152">
                        <c:v>-136.66539699033197</c:v>
                      </c:pt>
                      <c:pt idx="1153">
                        <c:v>-136.74951099311716</c:v>
                      </c:pt>
                      <c:pt idx="1154">
                        <c:v>-136.83350352622358</c:v>
                      </c:pt>
                      <c:pt idx="1155">
                        <c:v>-136.91737451496653</c:v>
                      </c:pt>
                      <c:pt idx="1156">
                        <c:v>-137.00112388493889</c:v>
                      </c:pt>
                      <c:pt idx="1157">
                        <c:v>-137.08475156174458</c:v>
                      </c:pt>
                      <c:pt idx="1158">
                        <c:v>-137.16825747093208</c:v>
                      </c:pt>
                      <c:pt idx="1159">
                        <c:v>-137.25164153851608</c:v>
                      </c:pt>
                      <c:pt idx="1160">
                        <c:v>-137.33490369037813</c:v>
                      </c:pt>
                      <c:pt idx="1161">
                        <c:v>-137.41804385248855</c:v>
                      </c:pt>
                      <c:pt idx="1162">
                        <c:v>-137.50106195113963</c:v>
                      </c:pt>
                      <c:pt idx="1163">
                        <c:v>-137.58395791242381</c:v>
                      </c:pt>
                      <c:pt idx="1164">
                        <c:v>-137.66673166278886</c:v>
                      </c:pt>
                      <c:pt idx="1165">
                        <c:v>-137.74938312876017</c:v>
                      </c:pt>
                      <c:pt idx="1166">
                        <c:v>-137.83191223681877</c:v>
                      </c:pt>
                      <c:pt idx="1167">
                        <c:v>-137.91431891373438</c:v>
                      </c:pt>
                      <c:pt idx="1168">
                        <c:v>-137.99660308625448</c:v>
                      </c:pt>
                      <c:pt idx="1169">
                        <c:v>-138.0787646813375</c:v>
                      </c:pt>
                      <c:pt idx="1170">
                        <c:v>-138.16080362600846</c:v>
                      </c:pt>
                      <c:pt idx="1171">
                        <c:v>-138.24271984727019</c:v>
                      </c:pt>
                      <c:pt idx="1172">
                        <c:v>-138.32451327253636</c:v>
                      </c:pt>
                      <c:pt idx="1173">
                        <c:v>-138.4061838290429</c:v>
                      </c:pt>
                      <c:pt idx="1174">
                        <c:v>-138.48773144429225</c:v>
                      </c:pt>
                      <c:pt idx="1175">
                        <c:v>-138.56915604583131</c:v>
                      </c:pt>
                      <c:pt idx="1176">
                        <c:v>-138.65045756131786</c:v>
                      </c:pt>
                      <c:pt idx="1177">
                        <c:v>-138.73163591850977</c:v>
                      </c:pt>
                      <c:pt idx="1178">
                        <c:v>-138.81269104538683</c:v>
                      </c:pt>
                      <c:pt idx="1179">
                        <c:v>-138.89362286990669</c:v>
                      </c:pt>
                      <c:pt idx="1180">
                        <c:v>-138.97443132016016</c:v>
                      </c:pt>
                      <c:pt idx="1181">
                        <c:v>-139.05511632434917</c:v>
                      </c:pt>
                      <c:pt idx="1182">
                        <c:v>-139.13567781091984</c:v>
                      </c:pt>
                      <c:pt idx="1183">
                        <c:v>-139.21611570811842</c:v>
                      </c:pt>
                      <c:pt idx="1184">
                        <c:v>-139.29642994472411</c:v>
                      </c:pt>
                      <c:pt idx="1185">
                        <c:v>-139.37662044922749</c:v>
                      </c:pt>
                      <c:pt idx="1186">
                        <c:v>-139.4566871504299</c:v>
                      </c:pt>
                      <c:pt idx="1187">
                        <c:v>-139.5366299772993</c:v>
                      </c:pt>
                      <c:pt idx="1188">
                        <c:v>-139.61644885865931</c:v>
                      </c:pt>
                      <c:pt idx="1189">
                        <c:v>-139.69614372372206</c:v>
                      </c:pt>
                      <c:pt idx="1190">
                        <c:v>-139.77571450177749</c:v>
                      </c:pt>
                      <c:pt idx="1191">
                        <c:v>-139.85516112196004</c:v>
                      </c:pt>
                      <c:pt idx="1192">
                        <c:v>-139.93448351392601</c:v>
                      </c:pt>
                      <c:pt idx="1193">
                        <c:v>-140.01368160687642</c:v>
                      </c:pt>
                      <c:pt idx="1194">
                        <c:v>-140.09275533082288</c:v>
                      </c:pt>
                      <c:pt idx="1195">
                        <c:v>-140.17170461527726</c:v>
                      </c:pt>
                      <c:pt idx="1196">
                        <c:v>-140.25052939031778</c:v>
                      </c:pt>
                      <c:pt idx="1197">
                        <c:v>-140.32922958567838</c:v>
                      </c:pt>
                      <c:pt idx="1198">
                        <c:v>-140.40780513169258</c:v>
                      </c:pt>
                      <c:pt idx="1199">
                        <c:v>-140.48625595842745</c:v>
                      </c:pt>
                      <c:pt idx="1200">
                        <c:v>-140.56458199619425</c:v>
                      </c:pt>
                      <c:pt idx="1201">
                        <c:v>-140.64278317555966</c:v>
                      </c:pt>
                      <c:pt idx="1202">
                        <c:v>-140.72085942685717</c:v>
                      </c:pt>
                      <c:pt idx="1203">
                        <c:v>-140.79881068086439</c:v>
                      </c:pt>
                      <c:pt idx="1204">
                        <c:v>-140.87663686837004</c:v>
                      </c:pt>
                      <c:pt idx="1205">
                        <c:v>-140.95433792007393</c:v>
                      </c:pt>
                      <c:pt idx="1206">
                        <c:v>-141.03191376712007</c:v>
                      </c:pt>
                      <c:pt idx="1207">
                        <c:v>-141.10936434058584</c:v>
                      </c:pt>
                      <c:pt idx="1208">
                        <c:v>-141.18668957161518</c:v>
                      </c:pt>
                      <c:pt idx="1209">
                        <c:v>-141.26388939155186</c:v>
                      </c:pt>
                      <c:pt idx="1210">
                        <c:v>-141.34096373173975</c:v>
                      </c:pt>
                      <c:pt idx="1211">
                        <c:v>-141.41791252383351</c:v>
                      </c:pt>
                      <c:pt idx="1212">
                        <c:v>-141.49473569952107</c:v>
                      </c:pt>
                      <c:pt idx="1213">
                        <c:v>-141.57143319034614</c:v>
                      </c:pt>
                      <c:pt idx="1214">
                        <c:v>-141.64800492839635</c:v>
                      </c:pt>
                      <c:pt idx="1215">
                        <c:v>-141.72445084561502</c:v>
                      </c:pt>
                      <c:pt idx="1216">
                        <c:v>-141.80077087395659</c:v>
                      </c:pt>
                      <c:pt idx="1217">
                        <c:v>-141.87696494579737</c:v>
                      </c:pt>
                      <c:pt idx="1218">
                        <c:v>-141.95303299338045</c:v>
                      </c:pt>
                      <c:pt idx="1219">
                        <c:v>-142.02897494914879</c:v>
                      </c:pt>
                      <c:pt idx="1220">
                        <c:v>-142.10479074566737</c:v>
                      </c:pt>
                      <c:pt idx="1221">
                        <c:v>-142.18048031552354</c:v>
                      </c:pt>
                      <c:pt idx="1222">
                        <c:v>-142.25604359155983</c:v>
                      </c:pt>
                      <c:pt idx="1223">
                        <c:v>-142.33148050659671</c:v>
                      </c:pt>
                      <c:pt idx="1224">
                        <c:v>-142.40679099363217</c:v>
                      </c:pt>
                      <c:pt idx="1225">
                        <c:v>-142.48197498588632</c:v>
                      </c:pt>
                      <c:pt idx="1226">
                        <c:v>-142.5570324164571</c:v>
                      </c:pt>
                      <c:pt idx="1227">
                        <c:v>-142.63196321865345</c:v>
                      </c:pt>
                      <c:pt idx="1228">
                        <c:v>-142.70676732597298</c:v>
                      </c:pt>
                      <c:pt idx="1229">
                        <c:v>-142.78144467201324</c:v>
                      </c:pt>
                      <c:pt idx="1230">
                        <c:v>-142.85599519034963</c:v>
                      </c:pt>
                      <c:pt idx="1231">
                        <c:v>-142.93041881479061</c:v>
                      </c:pt>
                      <c:pt idx="1232">
                        <c:v>-143.00471547924462</c:v>
                      </c:pt>
                      <c:pt idx="1233">
                        <c:v>-143.07888511774223</c:v>
                      </c:pt>
                      <c:pt idx="1234">
                        <c:v>-143.15292766439168</c:v>
                      </c:pt>
                      <c:pt idx="1235">
                        <c:v>-143.22684305329014</c:v>
                      </c:pt>
                      <c:pt idx="1236">
                        <c:v>-143.30063121898993</c:v>
                      </c:pt>
                      <c:pt idx="1237">
                        <c:v>-143.37429209583252</c:v>
                      </c:pt>
                      <c:pt idx="1238">
                        <c:v>-143.44782561841461</c:v>
                      </c:pt>
                      <c:pt idx="1239">
                        <c:v>-143.52123172135521</c:v>
                      </c:pt>
                      <c:pt idx="1240">
                        <c:v>-143.59451033955082</c:v>
                      </c:pt>
                      <c:pt idx="1241">
                        <c:v>-143.66766140780916</c:v>
                      </c:pt>
                      <c:pt idx="1242">
                        <c:v>-143.74068486127101</c:v>
                      </c:pt>
                      <c:pt idx="1243">
                        <c:v>-143.81358063505488</c:v>
                      </c:pt>
                      <c:pt idx="1244">
                        <c:v>-143.88634866427938</c:v>
                      </c:pt>
                      <c:pt idx="1245">
                        <c:v>-143.95898888441837</c:v>
                      </c:pt>
                      <c:pt idx="1246">
                        <c:v>-144.03150123090123</c:v>
                      </c:pt>
                      <c:pt idx="1247">
                        <c:v>-144.10388563931286</c:v>
                      </c:pt>
                      <c:pt idx="1248">
                        <c:v>-144.17614204548232</c:v>
                      </c:pt>
                      <c:pt idx="1249">
                        <c:v>-144.24827038508334</c:v>
                      </c:pt>
                      <c:pt idx="1250">
                        <c:v>-144.32027059408935</c:v>
                      </c:pt>
                      <c:pt idx="1251">
                        <c:v>-144.39214260851816</c:v>
                      </c:pt>
                      <c:pt idx="1252">
                        <c:v>-144.46388636455418</c:v>
                      </c:pt>
                      <c:pt idx="1253">
                        <c:v>-144.53550179849282</c:v>
                      </c:pt>
                      <c:pt idx="1254">
                        <c:v>-144.6069888467072</c:v>
                      </c:pt>
                      <c:pt idx="1255">
                        <c:v>-144.67834744575913</c:v>
                      </c:pt>
                      <c:pt idx="1256">
                        <c:v>-144.74957753208838</c:v>
                      </c:pt>
                      <c:pt idx="1257">
                        <c:v>-144.82067904255658</c:v>
                      </c:pt>
                      <c:pt idx="1258">
                        <c:v>-144.8916519139587</c:v>
                      </c:pt>
                      <c:pt idx="1259">
                        <c:v>-144.96249608336728</c:v>
                      </c:pt>
                      <c:pt idx="1260">
                        <c:v>-145.03321148762183</c:v>
                      </c:pt>
                      <c:pt idx="1261">
                        <c:v>-145.10379806420559</c:v>
                      </c:pt>
                      <c:pt idx="1262">
                        <c:v>-145.17425575015784</c:v>
                      </c:pt>
                      <c:pt idx="1263">
                        <c:v>-145.24458448301746</c:v>
                      </c:pt>
                      <c:pt idx="1264">
                        <c:v>-145.31478420030106</c:v>
                      </c:pt>
                      <c:pt idx="1265">
                        <c:v>-145.38485483965857</c:v>
                      </c:pt>
                      <c:pt idx="1266">
                        <c:v>-145.45479633877309</c:v>
                      </c:pt>
                      <c:pt idx="1267">
                        <c:v>-145.52460863567205</c:v>
                      </c:pt>
                      <c:pt idx="1268">
                        <c:v>-145.59429166823844</c:v>
                      </c:pt>
                      <c:pt idx="1269">
                        <c:v>-145.6638453745218</c:v>
                      </c:pt>
                      <c:pt idx="1270">
                        <c:v>-145.73326969282707</c:v>
                      </c:pt>
                      <c:pt idx="1271">
                        <c:v>-145.80256456147021</c:v>
                      </c:pt>
                      <c:pt idx="1272">
                        <c:v>-145.87172991898933</c:v>
                      </c:pt>
                      <c:pt idx="1273">
                        <c:v>-145.94076570368929</c:v>
                      </c:pt>
                      <c:pt idx="1274">
                        <c:v>-146.00967185455227</c:v>
                      </c:pt>
                      <c:pt idx="1275">
                        <c:v>-146.07844831014958</c:v>
                      </c:pt>
                      <c:pt idx="1276">
                        <c:v>-146.14709500949672</c:v>
                      </c:pt>
                      <c:pt idx="1277">
                        <c:v>-146.21561189159803</c:v>
                      </c:pt>
                      <c:pt idx="1278">
                        <c:v>-146.28399889555774</c:v>
                      </c:pt>
                      <c:pt idx="1279">
                        <c:v>-146.35225596072442</c:v>
                      </c:pt>
                      <c:pt idx="1280">
                        <c:v>-146.42038302637994</c:v>
                      </c:pt>
                      <c:pt idx="1281">
                        <c:v>-146.48838003198381</c:v>
                      </c:pt>
                      <c:pt idx="1282">
                        <c:v>-146.55624691719547</c:v>
                      </c:pt>
                      <c:pt idx="1283">
                        <c:v>-146.62398362175199</c:v>
                      </c:pt>
                      <c:pt idx="1284">
                        <c:v>-146.69159008543485</c:v>
                      </c:pt>
                      <c:pt idx="1285">
                        <c:v>-146.75906624828093</c:v>
                      </c:pt>
                      <c:pt idx="1286">
                        <c:v>-146.82641205017165</c:v>
                      </c:pt>
                      <c:pt idx="1287">
                        <c:v>-146.89362743146583</c:v>
                      </c:pt>
                      <c:pt idx="1288">
                        <c:v>-146.96071233235574</c:v>
                      </c:pt>
                      <c:pt idx="1289">
                        <c:v>-147.02766669331123</c:v>
                      </c:pt>
                      <c:pt idx="1290">
                        <c:v>-147.09449045481324</c:v>
                      </c:pt>
                      <c:pt idx="1291">
                        <c:v>-147.16118355759809</c:v>
                      </c:pt>
                      <c:pt idx="1292">
                        <c:v>-147.22774594218001</c:v>
                      </c:pt>
                      <c:pt idx="1293">
                        <c:v>-147.29417754977268</c:v>
                      </c:pt>
                      <c:pt idx="1294">
                        <c:v>-147.36047832119013</c:v>
                      </c:pt>
                      <c:pt idx="1295">
                        <c:v>-147.42664819746841</c:v>
                      </c:pt>
                      <c:pt idx="1296">
                        <c:v>-147.49268711998775</c:v>
                      </c:pt>
                      <c:pt idx="1297">
                        <c:v>-147.5585950299396</c:v>
                      </c:pt>
                      <c:pt idx="1298">
                        <c:v>-147.6243718689596</c:v>
                      </c:pt>
                      <c:pt idx="1299">
                        <c:v>-147.6900175784279</c:v>
                      </c:pt>
                      <c:pt idx="1300">
                        <c:v>-147.75553210009116</c:v>
                      </c:pt>
                      <c:pt idx="1301">
                        <c:v>-147.82091537588471</c:v>
                      </c:pt>
                      <c:pt idx="1302">
                        <c:v>-147.886167347655</c:v>
                      </c:pt>
                      <c:pt idx="1303">
                        <c:v>-147.95128795725975</c:v>
                      </c:pt>
                      <c:pt idx="1304">
                        <c:v>-148.01627714711162</c:v>
                      </c:pt>
                      <c:pt idx="1305">
                        <c:v>-148.08113485940132</c:v>
                      </c:pt>
                      <c:pt idx="1306">
                        <c:v>-148.14586103648608</c:v>
                      </c:pt>
                      <c:pt idx="1307">
                        <c:v>-148.21045562085632</c:v>
                      </c:pt>
                      <c:pt idx="1308">
                        <c:v>-148.27491855522456</c:v>
                      </c:pt>
                      <c:pt idx="1309">
                        <c:v>-148.33924978219224</c:v>
                      </c:pt>
                      <c:pt idx="1310">
                        <c:v>-148.40344924476057</c:v>
                      </c:pt>
                      <c:pt idx="1311">
                        <c:v>-148.46751688577518</c:v>
                      </c:pt>
                      <c:pt idx="1312">
                        <c:v>-148.53145264848155</c:v>
                      </c:pt>
                      <c:pt idx="1313">
                        <c:v>-148.5952564759252</c:v>
                      </c:pt>
                      <c:pt idx="1314">
                        <c:v>-148.65892831150694</c:v>
                      </c:pt>
                      <c:pt idx="1315">
                        <c:v>-148.72246809876088</c:v>
                      </c:pt>
                      <c:pt idx="1316">
                        <c:v>-148.7858757809768</c:v>
                      </c:pt>
                      <c:pt idx="1317">
                        <c:v>-148.84915130215504</c:v>
                      </c:pt>
                      <c:pt idx="1318">
                        <c:v>-148.91229460578523</c:v>
                      </c:pt>
                      <c:pt idx="1319">
                        <c:v>-148.97530563620086</c:v>
                      </c:pt>
                      <c:pt idx="1320">
                        <c:v>-149.03818433691373</c:v>
                      </c:pt>
                      <c:pt idx="1321">
                        <c:v>-149.1009306524349</c:v>
                      </c:pt>
                      <c:pt idx="1322">
                        <c:v>-149.16354452683132</c:v>
                      </c:pt>
                      <c:pt idx="1323">
                        <c:v>-149.22602590472511</c:v>
                      </c:pt>
                      <c:pt idx="1324">
                        <c:v>-149.28837473031641</c:v>
                      </c:pt>
                      <c:pt idx="1325">
                        <c:v>-149.35059094844937</c:v>
                      </c:pt>
                      <c:pt idx="1326">
                        <c:v>-149.41267450376827</c:v>
                      </c:pt>
                      <c:pt idx="1327">
                        <c:v>-149.47462534113942</c:v>
                      </c:pt>
                      <c:pt idx="1328">
                        <c:v>-149.53644340551796</c:v>
                      </c:pt>
                      <c:pt idx="1329">
                        <c:v>-149.59812864194788</c:v>
                      </c:pt>
                      <c:pt idx="1330">
                        <c:v>-149.65968099580616</c:v>
                      </c:pt>
                      <c:pt idx="1331">
                        <c:v>-149.72110041227003</c:v>
                      </c:pt>
                      <c:pt idx="1332">
                        <c:v>-149.78238683682753</c:v>
                      </c:pt>
                      <c:pt idx="1333">
                        <c:v>-149.8435402150111</c:v>
                      </c:pt>
                      <c:pt idx="1334">
                        <c:v>-149.90456049248644</c:v>
                      </c:pt>
                      <c:pt idx="1335">
                        <c:v>-149.9654476151413</c:v>
                      </c:pt>
                      <c:pt idx="1336">
                        <c:v>-150.02620152884114</c:v>
                      </c:pt>
                      <c:pt idx="1337">
                        <c:v>-150.08682217962919</c:v>
                      </c:pt>
                      <c:pt idx="1338">
                        <c:v>-150.1473095136152</c:v>
                      </c:pt>
                      <c:pt idx="1339">
                        <c:v>-150.20766347706436</c:v>
                      </c:pt>
                      <c:pt idx="1340">
                        <c:v>-150.26788401648616</c:v>
                      </c:pt>
                      <c:pt idx="1341">
                        <c:v>-150.32797107823458</c:v>
                      </c:pt>
                      <c:pt idx="1342">
                        <c:v>-150.38792460906336</c:v>
                      </c:pt>
                      <c:pt idx="1343">
                        <c:v>-150.44774455565957</c:v>
                      </c:pt>
                      <c:pt idx="1344">
                        <c:v>-150.50743086486571</c:v>
                      </c:pt>
                      <c:pt idx="1345">
                        <c:v>-150.56698348370199</c:v>
                      </c:pt>
                      <c:pt idx="1346">
                        <c:v>-150.62640235923297</c:v>
                      </c:pt>
                      <c:pt idx="1347">
                        <c:v>-150.6856874387008</c:v>
                      </c:pt>
                      <c:pt idx="1348">
                        <c:v>-150.74483866952536</c:v>
                      </c:pt>
                      <c:pt idx="1349">
                        <c:v>-150.80385599901547</c:v>
                      </c:pt>
                      <c:pt idx="1350">
                        <c:v>-150.86273937483517</c:v>
                      </c:pt>
                      <c:pt idx="1351">
                        <c:v>-150.9214887446486</c:v>
                      </c:pt>
                      <c:pt idx="1352">
                        <c:v>-150.98010405629745</c:v>
                      </c:pt>
                      <c:pt idx="1353">
                        <c:v>-151.03858525769007</c:v>
                      </c:pt>
                      <c:pt idx="1354">
                        <c:v>-151.09693229697905</c:v>
                      </c:pt>
                      <c:pt idx="1355">
                        <c:v>-151.15514512213934</c:v>
                      </c:pt>
                      <c:pt idx="1356">
                        <c:v>-151.21322368165656</c:v>
                      </c:pt>
                      <c:pt idx="1357">
                        <c:v>-151.27116792381656</c:v>
                      </c:pt>
                      <c:pt idx="1358">
                        <c:v>-151.32897779721597</c:v>
                      </c:pt>
                      <c:pt idx="1359">
                        <c:v>-151.38665325045153</c:v>
                      </c:pt>
                      <c:pt idx="1360">
                        <c:v>-151.44419423236408</c:v>
                      </c:pt>
                      <c:pt idx="1361">
                        <c:v>-151.50160069177241</c:v>
                      </c:pt>
                      <c:pt idx="1362">
                        <c:v>-151.55887257773946</c:v>
                      </c:pt>
                      <c:pt idx="1363">
                        <c:v>-151.6160098393504</c:v>
                      </c:pt>
                      <c:pt idx="1364">
                        <c:v>-151.67301242577923</c:v>
                      </c:pt>
                      <c:pt idx="1365">
                        <c:v>-151.72988028666623</c:v>
                      </c:pt>
                      <c:pt idx="1366">
                        <c:v>-151.78661337122978</c:v>
                      </c:pt>
                      <c:pt idx="1367">
                        <c:v>-151.84321162908796</c:v>
                      </c:pt>
                      <c:pt idx="1368">
                        <c:v>-151.89967501010315</c:v>
                      </c:pt>
                      <c:pt idx="1369">
                        <c:v>-151.95600346407099</c:v>
                      </c:pt>
                      <c:pt idx="1370">
                        <c:v>-152.01219694085387</c:v>
                      </c:pt>
                      <c:pt idx="1371">
                        <c:v>-152.06825539075817</c:v>
                      </c:pt>
                      <c:pt idx="1372">
                        <c:v>-152.12417876373507</c:v>
                      </c:pt>
                      <c:pt idx="1373">
                        <c:v>-152.1799670102908</c:v>
                      </c:pt>
                      <c:pt idx="1374">
                        <c:v>-152.23562008079838</c:v>
                      </c:pt>
                      <c:pt idx="1375">
                        <c:v>-152.2911379258307</c:v>
                      </c:pt>
                      <c:pt idx="1376">
                        <c:v>-152.34652049609386</c:v>
                      </c:pt>
                      <c:pt idx="1377">
                        <c:v>-152.40176774236056</c:v>
                      </c:pt>
                      <c:pt idx="1378">
                        <c:v>-152.45687961558119</c:v>
                      </c:pt>
                      <c:pt idx="1379">
                        <c:v>-152.51185606679485</c:v>
                      </c:pt>
                      <c:pt idx="1380">
                        <c:v>-152.56669704717396</c:v>
                      </c:pt>
                      <c:pt idx="1381">
                        <c:v>-152.6214025079353</c:v>
                      </c:pt>
                      <c:pt idx="1382">
                        <c:v>-152.67597240060658</c:v>
                      </c:pt>
                      <c:pt idx="1383">
                        <c:v>-152.73040667667104</c:v>
                      </c:pt>
                      <c:pt idx="1384">
                        <c:v>-152.78470528772291</c:v>
                      </c:pt>
                      <c:pt idx="1385">
                        <c:v>-152.83886818557855</c:v>
                      </c:pt>
                      <c:pt idx="1386">
                        <c:v>-152.89289532216532</c:v>
                      </c:pt>
                      <c:pt idx="1387">
                        <c:v>-152.94678664943271</c:v>
                      </c:pt>
                      <c:pt idx="1388">
                        <c:v>-153.00054211948577</c:v>
                      </c:pt>
                      <c:pt idx="1389">
                        <c:v>-153.05416168458484</c:v>
                      </c:pt>
                      <c:pt idx="1390">
                        <c:v>-153.10764529723463</c:v>
                      </c:pt>
                      <c:pt idx="1391">
                        <c:v>-153.16099290973995</c:v>
                      </c:pt>
                      <c:pt idx="1392">
                        <c:v>-153.21420447487188</c:v>
                      </c:pt>
                      <c:pt idx="1393">
                        <c:v>-153.2672799451573</c:v>
                      </c:pt>
                      <c:pt idx="1394">
                        <c:v>-153.32021927372261</c:v>
                      </c:pt>
                      <c:pt idx="1395">
                        <c:v>-153.37302241338335</c:v>
                      </c:pt>
                      <c:pt idx="1396">
                        <c:v>-153.42568931726584</c:v>
                      </c:pt>
                      <c:pt idx="1397">
                        <c:v>-153.47821993847433</c:v>
                      </c:pt>
                      <c:pt idx="1398">
                        <c:v>-153.53061423057923</c:v>
                      </c:pt>
                      <c:pt idx="1399">
                        <c:v>-153.58287214681798</c:v>
                      </c:pt>
                      <c:pt idx="1400">
                        <c:v>-153.63499364091646</c:v>
                      </c:pt>
                      <c:pt idx="1401">
                        <c:v>-153.68697866657843</c:v>
                      </c:pt>
                      <c:pt idx="1402">
                        <c:v>-153.73882717750752</c:v>
                      </c:pt>
                      <c:pt idx="1403">
                        <c:v>-153.79053912774054</c:v>
                      </c:pt>
                      <c:pt idx="1404">
                        <c:v>-153.84211447133643</c:v>
                      </c:pt>
                      <c:pt idx="1405">
                        <c:v>-153.89355316246522</c:v>
                      </c:pt>
                      <c:pt idx="1406">
                        <c:v>-153.94485515540788</c:v>
                      </c:pt>
                      <c:pt idx="1407">
                        <c:v>-153.99602040471194</c:v>
                      </c:pt>
                      <c:pt idx="1408">
                        <c:v>-154.04704886472496</c:v>
                      </c:pt>
                      <c:pt idx="1409">
                        <c:v>-154.09794049037194</c:v>
                      </c:pt>
                      <c:pt idx="1410">
                        <c:v>-154.14869523617813</c:v>
                      </c:pt>
                      <c:pt idx="1411">
                        <c:v>-154.19931305724609</c:v>
                      </c:pt>
                      <c:pt idx="1412">
                        <c:v>-154.24979390863402</c:v>
                      </c:pt>
                      <c:pt idx="1413">
                        <c:v>-154.30013774540006</c:v>
                      </c:pt>
                      <c:pt idx="1414">
                        <c:v>-154.35034452280226</c:v>
                      </c:pt>
                      <c:pt idx="1415">
                        <c:v>-154.40041419632067</c:v>
                      </c:pt>
                      <c:pt idx="1416">
                        <c:v>-154.45034672147972</c:v>
                      </c:pt>
                      <c:pt idx="1417">
                        <c:v>-154.50014205391491</c:v>
                      </c:pt>
                      <c:pt idx="1418">
                        <c:v>-154.54980014932838</c:v>
                      </c:pt>
                      <c:pt idx="1419">
                        <c:v>-154.59932096375528</c:v>
                      </c:pt>
                      <c:pt idx="1420">
                        <c:v>-154.64870445305311</c:v>
                      </c:pt>
                      <c:pt idx="1421">
                        <c:v>-154.69795057345692</c:v>
                      </c:pt>
                      <c:pt idx="1422">
                        <c:v>-154.74705928111285</c:v>
                      </c:pt>
                      <c:pt idx="1423">
                        <c:v>-154.79603053254465</c:v>
                      </c:pt>
                      <c:pt idx="1424">
                        <c:v>-154.84486428420928</c:v>
                      </c:pt>
                      <c:pt idx="1425">
                        <c:v>-154.89356049265268</c:v>
                      </c:pt>
                      <c:pt idx="1426">
                        <c:v>-154.94211911473153</c:v>
                      </c:pt>
                      <c:pt idx="1427">
                        <c:v>-154.99054010716938</c:v>
                      </c:pt>
                      <c:pt idx="1428">
                        <c:v>-155.0388234270672</c:v>
                      </c:pt>
                      <c:pt idx="1429">
                        <c:v>-155.08696903150374</c:v>
                      </c:pt>
                      <c:pt idx="1430">
                        <c:v>-155.1349768778465</c:v>
                      </c:pt>
                      <c:pt idx="1431">
                        <c:v>-155.18284692308535</c:v>
                      </c:pt>
                      <c:pt idx="1432">
                        <c:v>-155.23057912514292</c:v>
                      </c:pt>
                      <c:pt idx="1433">
                        <c:v>-155.27817344127558</c:v>
                      </c:pt>
                      <c:pt idx="1434">
                        <c:v>-155.32562982938367</c:v>
                      </c:pt>
                      <c:pt idx="1435">
                        <c:v>-155.37294824734536</c:v>
                      </c:pt>
                      <c:pt idx="1436">
                        <c:v>-155.42012865303877</c:v>
                      </c:pt>
                      <c:pt idx="1437">
                        <c:v>-155.46717100447526</c:v>
                      </c:pt>
                      <c:pt idx="1438">
                        <c:v>-155.51407526011027</c:v>
                      </c:pt>
                      <c:pt idx="1439">
                        <c:v>-155.56084137802182</c:v>
                      </c:pt>
                      <c:pt idx="1440">
                        <c:v>-155.60746931682078</c:v>
                      </c:pt>
                      <c:pt idx="1441">
                        <c:v>-155.6539590350514</c:v>
                      </c:pt>
                      <c:pt idx="1442">
                        <c:v>-155.70031049145783</c:v>
                      </c:pt>
                      <c:pt idx="1443">
                        <c:v>-155.74652364487295</c:v>
                      </c:pt>
                      <c:pt idx="1444">
                        <c:v>-155.79259845412972</c:v>
                      </c:pt>
                      <c:pt idx="1445">
                        <c:v>-155.83853487832755</c:v>
                      </c:pt>
                      <c:pt idx="1446">
                        <c:v>-155.8843328767656</c:v>
                      </c:pt>
                      <c:pt idx="1447">
                        <c:v>-155.92999240880977</c:v>
                      </c:pt>
                      <c:pt idx="1448">
                        <c:v>-155.97551343369264</c:v>
                      </c:pt>
                      <c:pt idx="1449">
                        <c:v>-156.02089591109092</c:v>
                      </c:pt>
                      <c:pt idx="1450">
                        <c:v>-156.06613980077009</c:v>
                      </c:pt>
                      <c:pt idx="1451">
                        <c:v>-156.11124506236251</c:v>
                      </c:pt>
                      <c:pt idx="1452">
                        <c:v>-156.1562116559889</c:v>
                      </c:pt>
                      <c:pt idx="1453">
                        <c:v>-156.20103954157025</c:v>
                      </c:pt>
                      <c:pt idx="1454">
                        <c:v>-156.24572867936058</c:v>
                      </c:pt>
                      <c:pt idx="1455">
                        <c:v>-156.29027902965831</c:v>
                      </c:pt>
                      <c:pt idx="1456">
                        <c:v>-156.33469055289504</c:v>
                      </c:pt>
                      <c:pt idx="1457">
                        <c:v>-156.3789632095025</c:v>
                      </c:pt>
                      <c:pt idx="1458">
                        <c:v>-156.42309696028977</c:v>
                      </c:pt>
                      <c:pt idx="1459">
                        <c:v>-156.46709176608817</c:v>
                      </c:pt>
                      <c:pt idx="1460">
                        <c:v>-156.5109475877735</c:v>
                      </c:pt>
                      <c:pt idx="1461">
                        <c:v>-156.55466438624364</c:v>
                      </c:pt>
                      <c:pt idx="1462">
                        <c:v>-156.59824212286287</c:v>
                      </c:pt>
                      <c:pt idx="1463">
                        <c:v>-156.64168075883998</c:v>
                      </c:pt>
                      <c:pt idx="1464">
                        <c:v>-156.68498025558364</c:v>
                      </c:pt>
                      <c:pt idx="1465">
                        <c:v>-156.72814057465789</c:v>
                      </c:pt>
                      <c:pt idx="1466">
                        <c:v>-156.77116167771564</c:v>
                      </c:pt>
                      <c:pt idx="1467">
                        <c:v>-156.81404352654303</c:v>
                      </c:pt>
                      <c:pt idx="1468">
                        <c:v>-156.85678608312602</c:v>
                      </c:pt>
                      <c:pt idx="1469">
                        <c:v>-156.89938930922852</c:v>
                      </c:pt>
                      <c:pt idx="1470">
                        <c:v>-156.9418531673694</c:v>
                      </c:pt>
                      <c:pt idx="1471">
                        <c:v>-156.98417761960124</c:v>
                      </c:pt>
                      <c:pt idx="1472">
                        <c:v>-157.02636262842071</c:v>
                      </c:pt>
                      <c:pt idx="1473">
                        <c:v>-157.0684081563023</c:v>
                      </c:pt>
                      <c:pt idx="1474">
                        <c:v>-157.11031416589805</c:v>
                      </c:pt>
                      <c:pt idx="1475">
                        <c:v>-157.15208061999328</c:v>
                      </c:pt>
                      <c:pt idx="1476">
                        <c:v>-157.19370748152883</c:v>
                      </c:pt>
                      <c:pt idx="1477">
                        <c:v>-157.23519471360081</c:v>
                      </c:pt>
                      <c:pt idx="1478">
                        <c:v>-157.27654227903898</c:v>
                      </c:pt>
                      <c:pt idx="1479">
                        <c:v>-157.31775014149463</c:v>
                      </c:pt>
                      <c:pt idx="1480">
                        <c:v>-157.35881826419717</c:v>
                      </c:pt>
                      <c:pt idx="1481">
                        <c:v>-157.39974661062027</c:v>
                      </c:pt>
                      <c:pt idx="1482">
                        <c:v>-157.44053514445966</c:v>
                      </c:pt>
                      <c:pt idx="1483">
                        <c:v>-157.48118382954422</c:v>
                      </c:pt>
                      <c:pt idx="1484">
                        <c:v>-157.52169262965853</c:v>
                      </c:pt>
                      <c:pt idx="1485">
                        <c:v>-157.56206150894235</c:v>
                      </c:pt>
                      <c:pt idx="1486">
                        <c:v>-157.60229043133566</c:v>
                      </c:pt>
                      <c:pt idx="1487">
                        <c:v>-157.64237936135572</c:v>
                      </c:pt>
                      <c:pt idx="1488">
                        <c:v>-157.68232826323114</c:v>
                      </c:pt>
                      <c:pt idx="1489">
                        <c:v>-157.7221371015236</c:v>
                      </c:pt>
                      <c:pt idx="1490">
                        <c:v>-157.76180584090582</c:v>
                      </c:pt>
                      <c:pt idx="1491">
                        <c:v>-157.80133444602828</c:v>
                      </c:pt>
                      <c:pt idx="1492">
                        <c:v>-157.84072288187454</c:v>
                      </c:pt>
                      <c:pt idx="1493">
                        <c:v>-157.87997111342821</c:v>
                      </c:pt>
                      <c:pt idx="1494">
                        <c:v>-157.91907910596146</c:v>
                      </c:pt>
                      <c:pt idx="1495">
                        <c:v>-157.95804682443568</c:v>
                      </c:pt>
                      <c:pt idx="1496">
                        <c:v>-157.99687423445619</c:v>
                      </c:pt>
                      <c:pt idx="1497">
                        <c:v>-158.03556130156159</c:v>
                      </c:pt>
                      <c:pt idx="1498">
                        <c:v>-158.07410799126842</c:v>
                      </c:pt>
                      <c:pt idx="1499">
                        <c:v>-158.11251426938176</c:v>
                      </c:pt>
                      <c:pt idx="1500">
                        <c:v>-158.150780101729</c:v>
                      </c:pt>
                      <c:pt idx="1501">
                        <c:v>-158.1889054545149</c:v>
                      </c:pt>
                      <c:pt idx="1502">
                        <c:v>-158.22689029365566</c:v>
                      </c:pt>
                      <c:pt idx="1503">
                        <c:v>-158.26473458551149</c:v>
                      </c:pt>
                      <c:pt idx="1504">
                        <c:v>-158.30243829635381</c:v>
                      </c:pt>
                      <c:pt idx="1505">
                        <c:v>-158.34000139292036</c:v>
                      </c:pt>
                      <c:pt idx="1506">
                        <c:v>-158.3774238417046</c:v>
                      </c:pt>
                      <c:pt idx="1507">
                        <c:v>-158.41470560942204</c:v>
                      </c:pt>
                      <c:pt idx="1508">
                        <c:v>-158.45184666301026</c:v>
                      </c:pt>
                      <c:pt idx="1509">
                        <c:v>-158.4888469694956</c:v>
                      </c:pt>
                      <c:pt idx="1510">
                        <c:v>-158.52570649592667</c:v>
                      </c:pt>
                      <c:pt idx="1511">
                        <c:v>-158.5624252097073</c:v>
                      </c:pt>
                      <c:pt idx="1512">
                        <c:v>-158.59900307810813</c:v>
                      </c:pt>
                      <c:pt idx="1513">
                        <c:v>-158.63544006866624</c:v>
                      </c:pt>
                      <c:pt idx="1514">
                        <c:v>-158.67173614907415</c:v>
                      </c:pt>
                      <c:pt idx="1515">
                        <c:v>-158.70789128693551</c:v>
                      </c:pt>
                      <c:pt idx="1516">
                        <c:v>-158.74390545034254</c:v>
                      </c:pt>
                      <c:pt idx="1517">
                        <c:v>-158.77977860712099</c:v>
                      </c:pt>
                      <c:pt idx="1518">
                        <c:v>-158.81551072554066</c:v>
                      </c:pt>
                      <c:pt idx="1519">
                        <c:v>-158.85110177380477</c:v>
                      </c:pt>
                      <c:pt idx="1520">
                        <c:v>-158.88655172031639</c:v>
                      </c:pt>
                      <c:pt idx="1521">
                        <c:v>-158.92186053343414</c:v>
                      </c:pt>
                      <c:pt idx="1522">
                        <c:v>-158.95702818207178</c:v>
                      </c:pt>
                      <c:pt idx="1523">
                        <c:v>-158.99205463485444</c:v>
                      </c:pt>
                      <c:pt idx="1524">
                        <c:v>-159.0269398606292</c:v>
                      </c:pt>
                      <c:pt idx="1525">
                        <c:v>-159.06168382842088</c:v>
                      </c:pt>
                      <c:pt idx="1526">
                        <c:v>-159.0962865074097</c:v>
                      </c:pt>
                      <c:pt idx="1527">
                        <c:v>-159.13074786688685</c:v>
                      </c:pt>
                      <c:pt idx="1528">
                        <c:v>-159.16506787614358</c:v>
                      </c:pt>
                      <c:pt idx="1529">
                        <c:v>-159.1992465047376</c:v>
                      </c:pt>
                      <c:pt idx="1530">
                        <c:v>-159.23328372233757</c:v>
                      </c:pt>
                      <c:pt idx="1531">
                        <c:v>-159.26717949874546</c:v>
                      </c:pt>
                      <c:pt idx="1532">
                        <c:v>-159.3009338037632</c:v>
                      </c:pt>
                      <c:pt idx="1533">
                        <c:v>-159.33454660734813</c:v>
                      </c:pt>
                      <c:pt idx="1534">
                        <c:v>-159.36801787985732</c:v>
                      </c:pt>
                      <c:pt idx="1535">
                        <c:v>-159.40134759144797</c:v>
                      </c:pt>
                      <c:pt idx="1536">
                        <c:v>-159.43453571243271</c:v>
                      </c:pt>
                      <c:pt idx="1537">
                        <c:v>-159.46758221347943</c:v>
                      </c:pt>
                      <c:pt idx="1538">
                        <c:v>-159.50048706505626</c:v>
                      </c:pt>
                      <c:pt idx="1539">
                        <c:v>-159.5332502381641</c:v>
                      </c:pt>
                      <c:pt idx="1540">
                        <c:v>-159.5658717034265</c:v>
                      </c:pt>
                      <c:pt idx="1541">
                        <c:v>-159.59835143217748</c:v>
                      </c:pt>
                      <c:pt idx="1542">
                        <c:v>-159.63068939537359</c:v>
                      </c:pt>
                      <c:pt idx="1543">
                        <c:v>-159.66288556421569</c:v>
                      </c:pt>
                      <c:pt idx="1544">
                        <c:v>-159.69493991028205</c:v>
                      </c:pt>
                      <c:pt idx="1545">
                        <c:v>-159.72685240503992</c:v>
                      </c:pt>
                      <c:pt idx="1546">
                        <c:v>-159.75862302013419</c:v>
                      </c:pt>
                      <c:pt idx="1547">
                        <c:v>-159.79025172729865</c:v>
                      </c:pt>
                      <c:pt idx="1548">
                        <c:v>-159.82173849855562</c:v>
                      </c:pt>
                      <c:pt idx="1549">
                        <c:v>-159.85308330583868</c:v>
                      </c:pt>
                      <c:pt idx="1550">
                        <c:v>-159.88428612123684</c:v>
                      </c:pt>
                      <c:pt idx="1551">
                        <c:v>-159.91534691717212</c:v>
                      </c:pt>
                      <c:pt idx="1552">
                        <c:v>-159.94626566608881</c:v>
                      </c:pt>
                      <c:pt idx="1553">
                        <c:v>-159.97704234045338</c:v>
                      </c:pt>
                      <c:pt idx="1554">
                        <c:v>-160.00767691279893</c:v>
                      </c:pt>
                      <c:pt idx="1555">
                        <c:v>-160.03816935608037</c:v>
                      </c:pt>
                      <c:pt idx="1556">
                        <c:v>-160.06851964314171</c:v>
                      </c:pt>
                      <c:pt idx="1557">
                        <c:v>-160.09872774713773</c:v>
                      </c:pt>
                      <c:pt idx="1558">
                        <c:v>-160.12879364102338</c:v>
                      </c:pt>
                      <c:pt idx="1559">
                        <c:v>-160.15871729833097</c:v>
                      </c:pt>
                      <c:pt idx="1560">
                        <c:v>-160.18849869228191</c:v>
                      </c:pt>
                      <c:pt idx="1561">
                        <c:v>-160.2181377965195</c:v>
                      </c:pt>
                      <c:pt idx="1562">
                        <c:v>-160.24763458470923</c:v>
                      </c:pt>
                      <c:pt idx="1563">
                        <c:v>-160.2769890306721</c:v>
                      </c:pt>
                      <c:pt idx="1564">
                        <c:v>-160.3062011082512</c:v>
                      </c:pt>
                      <c:pt idx="1565">
                        <c:v>-160.33527079155618</c:v>
                      </c:pt>
                      <c:pt idx="1566">
                        <c:v>-160.36419805478539</c:v>
                      </c:pt>
                      <c:pt idx="1567">
                        <c:v>-160.39298287222613</c:v>
                      </c:pt>
                      <c:pt idx="1568">
                        <c:v>-160.42162521825441</c:v>
                      </c:pt>
                      <c:pt idx="1569">
                        <c:v>-160.45012506742395</c:v>
                      </c:pt>
                      <c:pt idx="1570">
                        <c:v>-160.47848239468809</c:v>
                      </c:pt>
                      <c:pt idx="1571">
                        <c:v>-160.5066971744229</c:v>
                      </c:pt>
                      <c:pt idx="1572">
                        <c:v>-160.53476938187038</c:v>
                      </c:pt>
                      <c:pt idx="1573">
                        <c:v>-160.56269899198392</c:v>
                      </c:pt>
                      <c:pt idx="1574">
                        <c:v>-160.59048598000558</c:v>
                      </c:pt>
                      <c:pt idx="1575">
                        <c:v>-160.61813032119952</c:v>
                      </c:pt>
                      <c:pt idx="1576">
                        <c:v>-160.64563199107428</c:v>
                      </c:pt>
                      <c:pt idx="1577">
                        <c:v>-160.67299096516052</c:v>
                      </c:pt>
                      <c:pt idx="1578">
                        <c:v>-160.70020721909992</c:v>
                      </c:pt>
                      <c:pt idx="1579">
                        <c:v>-160.72728072888953</c:v>
                      </c:pt>
                      <c:pt idx="1580">
                        <c:v>-160.75421147017099</c:v>
                      </c:pt>
                      <c:pt idx="1581">
                        <c:v>-160.780999419452</c:v>
                      </c:pt>
                      <c:pt idx="1582">
                        <c:v>-160.80764455259632</c:v>
                      </c:pt>
                      <c:pt idx="1583">
                        <c:v>-160.83414684606723</c:v>
                      </c:pt>
                      <c:pt idx="1584">
                        <c:v>-160.86050627621694</c:v>
                      </c:pt>
                      <c:pt idx="1585">
                        <c:v>-160.88672281981962</c:v>
                      </c:pt>
                      <c:pt idx="1586">
                        <c:v>-160.91279645344957</c:v>
                      </c:pt>
                      <c:pt idx="1587">
                        <c:v>-160.93872715401412</c:v>
                      </c:pt>
                      <c:pt idx="1588">
                        <c:v>-160.96451489837625</c:v>
                      </c:pt>
                      <c:pt idx="1589">
                        <c:v>-160.99015966379858</c:v>
                      </c:pt>
                      <c:pt idx="1590">
                        <c:v>-161.0156614273217</c:v>
                      </c:pt>
                      <c:pt idx="1591">
                        <c:v>-161.04102016638586</c:v>
                      </c:pt>
                      <c:pt idx="1592">
                        <c:v>-161.06623585847578</c:v>
                      </c:pt>
                      <c:pt idx="1593">
                        <c:v>-161.09130848118713</c:v>
                      </c:pt>
                      <c:pt idx="1594">
                        <c:v>-161.11623801224883</c:v>
                      </c:pt>
                      <c:pt idx="1595">
                        <c:v>-161.14102442941203</c:v>
                      </c:pt>
                      <c:pt idx="1596">
                        <c:v>-161.16566771089413</c:v>
                      </c:pt>
                      <c:pt idx="1597">
                        <c:v>-161.19016783455729</c:v>
                      </c:pt>
                      <c:pt idx="1598">
                        <c:v>-161.21452477872998</c:v>
                      </c:pt>
                      <c:pt idx="1599">
                        <c:v>-161.23873852182945</c:v>
                      </c:pt>
                      <c:pt idx="1600">
                        <c:v>-161.26280904236177</c:v>
                      </c:pt>
                      <c:pt idx="1601">
                        <c:v>-161.28673631881085</c:v>
                      </c:pt>
                      <c:pt idx="1602">
                        <c:v>-161.31052033001581</c:v>
                      </c:pt>
                      <c:pt idx="1603">
                        <c:v>-161.3341610549046</c:v>
                      </c:pt>
                      <c:pt idx="1604">
                        <c:v>-161.35765847227199</c:v>
                      </c:pt>
                      <c:pt idx="1605">
                        <c:v>-161.38101256160107</c:v>
                      </c:pt>
                      <c:pt idx="1606">
                        <c:v>-161.40422330173098</c:v>
                      </c:pt>
                      <c:pt idx="1607">
                        <c:v>-161.42729067238903</c:v>
                      </c:pt>
                      <c:pt idx="1608">
                        <c:v>-161.45021465285845</c:v>
                      </c:pt>
                      <c:pt idx="1609">
                        <c:v>-161.47299522286661</c:v>
                      </c:pt>
                      <c:pt idx="1610">
                        <c:v>-161.49563236220743</c:v>
                      </c:pt>
                      <c:pt idx="1611">
                        <c:v>-161.51812605071925</c:v>
                      </c:pt>
                      <c:pt idx="1612">
                        <c:v>-161.54047626841805</c:v>
                      </c:pt>
                      <c:pt idx="1613">
                        <c:v>-161.56268299558627</c:v>
                      </c:pt>
                      <c:pt idx="1614">
                        <c:v>-161.58474621226213</c:v>
                      </c:pt>
                      <c:pt idx="1615">
                        <c:v>-161.6066658989279</c:v>
                      </c:pt>
                      <c:pt idx="1616">
                        <c:v>-161.62844203628788</c:v>
                      </c:pt>
                      <c:pt idx="1617">
                        <c:v>-161.65007460486879</c:v>
                      </c:pt>
                      <c:pt idx="1618">
                        <c:v>-161.67156358537491</c:v>
                      </c:pt>
                      <c:pt idx="1619">
                        <c:v>-161.69290895882148</c:v>
                      </c:pt>
                      <c:pt idx="1620">
                        <c:v>-161.71411070622364</c:v>
                      </c:pt>
                      <c:pt idx="1621">
                        <c:v>-161.73516880875204</c:v>
                      </c:pt>
                      <c:pt idx="1622">
                        <c:v>-161.75608324771051</c:v>
                      </c:pt>
                      <c:pt idx="1623">
                        <c:v>-161.77685400453612</c:v>
                      </c:pt>
                      <c:pt idx="1624">
                        <c:v>-161.79748106068814</c:v>
                      </c:pt>
                      <c:pt idx="1625">
                        <c:v>-161.81796439793672</c:v>
                      </c:pt>
                      <c:pt idx="1626">
                        <c:v>-161.8383039980742</c:v>
                      </c:pt>
                      <c:pt idx="1627">
                        <c:v>-161.85849984300393</c:v>
                      </c:pt>
                      <c:pt idx="1628">
                        <c:v>-161.87855191478471</c:v>
                      </c:pt>
                      <c:pt idx="1629">
                        <c:v>-161.89846019569742</c:v>
                      </c:pt>
                      <c:pt idx="1630">
                        <c:v>-161.91822466793403</c:v>
                      </c:pt>
                      <c:pt idx="1631">
                        <c:v>-161.93784531393084</c:v>
                      </c:pt>
                      <c:pt idx="1632">
                        <c:v>-161.95732211641277</c:v>
                      </c:pt>
                      <c:pt idx="1633">
                        <c:v>-161.97665505781609</c:v>
                      </c:pt>
                      <c:pt idx="1634">
                        <c:v>-161.99584412137645</c:v>
                      </c:pt>
                      <c:pt idx="1635">
                        <c:v>-162.01488928966333</c:v>
                      </c:pt>
                      <c:pt idx="1636">
                        <c:v>-162.03379054586796</c:v>
                      </c:pt>
                      <c:pt idx="1637">
                        <c:v>-162.0525478733592</c:v>
                      </c:pt>
                      <c:pt idx="1638">
                        <c:v>-162.07116125526164</c:v>
                      </c:pt>
                      <c:pt idx="1639">
                        <c:v>-162.08963067521063</c:v>
                      </c:pt>
                      <c:pt idx="1640">
                        <c:v>-162.10795611659722</c:v>
                      </c:pt>
                      <c:pt idx="1641">
                        <c:v>-162.12613756334537</c:v>
                      </c:pt>
                      <c:pt idx="1642">
                        <c:v>-162.14417499924582</c:v>
                      </c:pt>
                      <c:pt idx="1643">
                        <c:v>-162.16206840824475</c:v>
                      </c:pt>
                      <c:pt idx="1644">
                        <c:v>-162.17981777439937</c:v>
                      </c:pt>
                      <c:pt idx="1645">
                        <c:v>-162.19742308209993</c:v>
                      </c:pt>
                      <c:pt idx="1646">
                        <c:v>-162.21488431560348</c:v>
                      </c:pt>
                      <c:pt idx="1647">
                        <c:v>-162.23220145936688</c:v>
                      </c:pt>
                      <c:pt idx="1648">
                        <c:v>-162.24937449809127</c:v>
                      </c:pt>
                      <c:pt idx="1649">
                        <c:v>-162.26640341643338</c:v>
                      </c:pt>
                      <c:pt idx="1650">
                        <c:v>-162.28328819936075</c:v>
                      </c:pt>
                      <c:pt idx="1651">
                        <c:v>-162.30002883181882</c:v>
                      </c:pt>
                      <c:pt idx="1652">
                        <c:v>-162.31662529893052</c:v>
                      </c:pt>
                      <c:pt idx="1653">
                        <c:v>-162.33307758599656</c:v>
                      </c:pt>
                      <c:pt idx="1654">
                        <c:v>-162.34938567840638</c:v>
                      </c:pt>
                      <c:pt idx="1655">
                        <c:v>-162.36554956157167</c:v>
                      </c:pt>
                      <c:pt idx="1656">
                        <c:v>-162.38156922128155</c:v>
                      </c:pt>
                      <c:pt idx="1657">
                        <c:v>-162.39744464319193</c:v>
                      </c:pt>
                      <c:pt idx="1658">
                        <c:v>-162.41317581331404</c:v>
                      </c:pt>
                      <c:pt idx="1659">
                        <c:v>-162.42876271752581</c:v>
                      </c:pt>
                      <c:pt idx="1660">
                        <c:v>-162.4442053421493</c:v>
                      </c:pt>
                      <c:pt idx="1661">
                        <c:v>-162.45950367321791</c:v>
                      </c:pt>
                      <c:pt idx="1662">
                        <c:v>-162.4746576974978</c:v>
                      </c:pt>
                      <c:pt idx="1663">
                        <c:v>-162.48966740117774</c:v>
                      </c:pt>
                      <c:pt idx="1664">
                        <c:v>-162.50453277115716</c:v>
                      </c:pt>
                      <c:pt idx="1665">
                        <c:v>-162.51925379417997</c:v>
                      </c:pt>
                      <c:pt idx="1666">
                        <c:v>-162.53383045714551</c:v>
                      </c:pt>
                      <c:pt idx="1667">
                        <c:v>-162.54826274699761</c:v>
                      </c:pt>
                      <c:pt idx="1668">
                        <c:v>-162.56255065112413</c:v>
                      </c:pt>
                      <c:pt idx="1669">
                        <c:v>-162.57669415673524</c:v>
                      </c:pt>
                      <c:pt idx="1670">
                        <c:v>-162.59069325119668</c:v>
                      </c:pt>
                      <c:pt idx="1671">
                        <c:v>-162.60454792234034</c:v>
                      </c:pt>
                      <c:pt idx="1672">
                        <c:v>-162.61825815744311</c:v>
                      </c:pt>
                      <c:pt idx="1673">
                        <c:v>-162.63182394451457</c:v>
                      </c:pt>
                      <c:pt idx="1674">
                        <c:v>-162.64524527176414</c:v>
                      </c:pt>
                      <c:pt idx="1675">
                        <c:v>-162.65852212693497</c:v>
                      </c:pt>
                      <c:pt idx="1676">
                        <c:v>-162.6716544983031</c:v>
                      </c:pt>
                      <c:pt idx="1677">
                        <c:v>-162.68464237427781</c:v>
                      </c:pt>
                      <c:pt idx="1678">
                        <c:v>-162.69748574326835</c:v>
                      </c:pt>
                      <c:pt idx="1679">
                        <c:v>-162.71018459395046</c:v>
                      </c:pt>
                      <c:pt idx="1680">
                        <c:v>-162.72273891491105</c:v>
                      </c:pt>
                      <c:pt idx="1681">
                        <c:v>-162.7351486951367</c:v>
                      </c:pt>
                      <c:pt idx="1682">
                        <c:v>-162.74741392341417</c:v>
                      </c:pt>
                      <c:pt idx="1683">
                        <c:v>-162.7595345890409</c:v>
                      </c:pt>
                      <c:pt idx="1684">
                        <c:v>-162.77151068122552</c:v>
                      </c:pt>
                      <c:pt idx="1685">
                        <c:v>-162.78334218922106</c:v>
                      </c:pt>
                      <c:pt idx="1686">
                        <c:v>-162.79502910259146</c:v>
                      </c:pt>
                      <c:pt idx="1687">
                        <c:v>-162.80657141083398</c:v>
                      </c:pt>
                      <c:pt idx="1688">
                        <c:v>-162.81796910413425</c:v>
                      </c:pt>
                      <c:pt idx="1689">
                        <c:v>-162.82922217170091</c:v>
                      </c:pt>
                      <c:pt idx="1690">
                        <c:v>-162.84033060403047</c:v>
                      </c:pt>
                      <c:pt idx="1691">
                        <c:v>-162.85129439101985</c:v>
                      </c:pt>
                      <c:pt idx="1692">
                        <c:v>-162.86211352309897</c:v>
                      </c:pt>
                      <c:pt idx="1693">
                        <c:v>-162.87278799058669</c:v>
                      </c:pt>
                      <c:pt idx="1694">
                        <c:v>-162.88331778391284</c:v>
                      </c:pt>
                      <c:pt idx="1695">
                        <c:v>-162.89370289379599</c:v>
                      </c:pt>
                      <c:pt idx="1696">
                        <c:v>-162.90394331108791</c:v>
                      </c:pt>
                      <c:pt idx="1697">
                        <c:v>-162.91403902657373</c:v>
                      </c:pt>
                      <c:pt idx="1698">
                        <c:v>-162.92399003132729</c:v>
                      </c:pt>
                      <c:pt idx="1699">
                        <c:v>-162.93379631646675</c:v>
                      </c:pt>
                      <c:pt idx="1700">
                        <c:v>-162.94345787344344</c:v>
                      </c:pt>
                      <c:pt idx="1701">
                        <c:v>-162.95297469346437</c:v>
                      </c:pt>
                      <c:pt idx="1702">
                        <c:v>-162.96234676815845</c:v>
                      </c:pt>
                      <c:pt idx="1703">
                        <c:v>-162.97157408928786</c:v>
                      </c:pt>
                      <c:pt idx="1704">
                        <c:v>-162.9806566485037</c:v>
                      </c:pt>
                      <c:pt idx="1705">
                        <c:v>-162.98959443796778</c:v>
                      </c:pt>
                      <c:pt idx="1706">
                        <c:v>-162.99838744939785</c:v>
                      </c:pt>
                      <c:pt idx="1707">
                        <c:v>-163.00703567520003</c:v>
                      </c:pt>
                      <c:pt idx="1708">
                        <c:v>-163.01553910780251</c:v>
                      </c:pt>
                      <c:pt idx="1709">
                        <c:v>-163.02389773932279</c:v>
                      </c:pt>
                      <c:pt idx="1710">
                        <c:v>-163.03211156269981</c:v>
                      </c:pt>
                      <c:pt idx="1711">
                        <c:v>-163.04018057047287</c:v>
                      </c:pt>
                      <c:pt idx="1712">
                        <c:v>-163.04810475531448</c:v>
                      </c:pt>
                      <c:pt idx="1713">
                        <c:v>-163.05588411051895</c:v>
                      </c:pt>
                      <c:pt idx="1714">
                        <c:v>-163.06351862886979</c:v>
                      </c:pt>
                      <c:pt idx="1715">
                        <c:v>-163.07100830372789</c:v>
                      </c:pt>
                      <c:pt idx="1716">
                        <c:v>-163.07835312845407</c:v>
                      </c:pt>
                      <c:pt idx="1717">
                        <c:v>-163.08555309654247</c:v>
                      </c:pt>
                      <c:pt idx="1718">
                        <c:v>-163.09260820144277</c:v>
                      </c:pt>
                      <c:pt idx="1719">
                        <c:v>-163.09951843707091</c:v>
                      </c:pt>
                      <c:pt idx="1720">
                        <c:v>-163.1062837972097</c:v>
                      </c:pt>
                      <c:pt idx="1721">
                        <c:v>-163.11290427581946</c:v>
                      </c:pt>
                      <c:pt idx="1722">
                        <c:v>-163.11937986714929</c:v>
                      </c:pt>
                      <c:pt idx="1723">
                        <c:v>-163.12571056518175</c:v>
                      </c:pt>
                      <c:pt idx="1724">
                        <c:v>-163.13189636463221</c:v>
                      </c:pt>
                      <c:pt idx="1725">
                        <c:v>-163.13793725977186</c:v>
                      </c:pt>
                      <c:pt idx="1726">
                        <c:v>-163.14383324524948</c:v>
                      </c:pt>
                      <c:pt idx="1727">
                        <c:v>-163.14958431595804</c:v>
                      </c:pt>
                      <c:pt idx="1728">
                        <c:v>-163.15519046663505</c:v>
                      </c:pt>
                      <c:pt idx="1729">
                        <c:v>-163.16065169248438</c:v>
                      </c:pt>
                      <c:pt idx="1730">
                        <c:v>-163.1659679885322</c:v>
                      </c:pt>
                      <c:pt idx="1731">
                        <c:v>-163.17113934993799</c:v>
                      </c:pt>
                      <c:pt idx="1732">
                        <c:v>-163.17616577234961</c:v>
                      </c:pt>
                      <c:pt idx="1733">
                        <c:v>-163.18104725114856</c:v>
                      </c:pt>
                      <c:pt idx="1734">
                        <c:v>-163.18578378209381</c:v>
                      </c:pt>
                      <c:pt idx="1735">
                        <c:v>-163.19037536087765</c:v>
                      </c:pt>
                      <c:pt idx="1736">
                        <c:v>-163.19482198350332</c:v>
                      </c:pt>
                      <c:pt idx="1737">
                        <c:v>-163.1991236459962</c:v>
                      </c:pt>
                      <c:pt idx="1738">
                        <c:v>-163.20328034451492</c:v>
                      </c:pt>
                      <c:pt idx="1739">
                        <c:v>-163.20729207535132</c:v>
                      </c:pt>
                      <c:pt idx="1740">
                        <c:v>-163.21115883504154</c:v>
                      </c:pt>
                      <c:pt idx="1741">
                        <c:v>-163.21488062001066</c:v>
                      </c:pt>
                      <c:pt idx="1742">
                        <c:v>-163.2184574270612</c:v>
                      </c:pt>
                      <c:pt idx="1743">
                        <c:v>-163.22188925295131</c:v>
                      </c:pt>
                      <c:pt idx="1744">
                        <c:v>-163.22517609463904</c:v>
                      </c:pt>
                      <c:pt idx="1745">
                        <c:v>-163.22831794930437</c:v>
                      </c:pt>
                      <c:pt idx="1746">
                        <c:v>-163.23131481406071</c:v>
                      </c:pt>
                      <c:pt idx="1747">
                        <c:v>-163.23416668628798</c:v>
                      </c:pt>
                      <c:pt idx="1748">
                        <c:v>-163.23687356325499</c:v>
                      </c:pt>
                      <c:pt idx="1749">
                        <c:v>-163.23943544289676</c:v>
                      </c:pt>
                      <c:pt idx="1750">
                        <c:v>-163.24185232274857</c:v>
                      </c:pt>
                      <c:pt idx="1751">
                        <c:v>-163.24412420063439</c:v>
                      </c:pt>
                      <c:pt idx="1752">
                        <c:v>-163.24625107460022</c:v>
                      </c:pt>
                      <c:pt idx="1753">
                        <c:v>-163.2482329427809</c:v>
                      </c:pt>
                      <c:pt idx="1754">
                        <c:v>-163.25006980335564</c:v>
                      </c:pt>
                      <c:pt idx="1755">
                        <c:v>-163.25176165474795</c:v>
                      </c:pt>
                      <c:pt idx="1756">
                        <c:v>-163.25330849540353</c:v>
                      </c:pt>
                      <c:pt idx="1757">
                        <c:v>-163.25471032394566</c:v>
                      </c:pt>
                      <c:pt idx="1758">
                        <c:v>-163.25596713910872</c:v>
                      </c:pt>
                      <c:pt idx="1759">
                        <c:v>-163.25707893993788</c:v>
                      </c:pt>
                      <c:pt idx="1760">
                        <c:v>-163.25804572518976</c:v>
                      </c:pt>
                      <c:pt idx="1761">
                        <c:v>-163.25886749430916</c:v>
                      </c:pt>
                      <c:pt idx="1762">
                        <c:v>-163.25954424618592</c:v>
                      </c:pt>
                      <c:pt idx="1763">
                        <c:v>-163.2600759806646</c:v>
                      </c:pt>
                      <c:pt idx="1764">
                        <c:v>-163.26046269694581</c:v>
                      </c:pt>
                      <c:pt idx="1765">
                        <c:v>-163.26070439476314</c:v>
                      </c:pt>
                      <c:pt idx="1766">
                        <c:v>-163.26080107382788</c:v>
                      </c:pt>
                      <c:pt idx="1767">
                        <c:v>-163.26075273431772</c:v>
                      </c:pt>
                      <c:pt idx="1768">
                        <c:v>-163.26055937603277</c:v>
                      </c:pt>
                      <c:pt idx="1769">
                        <c:v>-163.26022099919513</c:v>
                      </c:pt>
                      <c:pt idx="1770">
                        <c:v>-163.25973760415999</c:v>
                      </c:pt>
                      <c:pt idx="1771">
                        <c:v>-163.2591091912827</c:v>
                      </c:pt>
                      <c:pt idx="1772">
                        <c:v>-163.25833576122938</c:v>
                      </c:pt>
                      <c:pt idx="1773">
                        <c:v>-163.25741731457731</c:v>
                      </c:pt>
                      <c:pt idx="1774">
                        <c:v>-163.25635385217029</c:v>
                      </c:pt>
                      <c:pt idx="1775">
                        <c:v>-163.25514537498529</c:v>
                      </c:pt>
                      <c:pt idx="1776">
                        <c:v>-163.25379188404375</c:v>
                      </c:pt>
                      <c:pt idx="1777">
                        <c:v>-163.25229338065571</c:v>
                      </c:pt>
                      <c:pt idx="1778">
                        <c:v>-163.25064986604241</c:v>
                      </c:pt>
                      <c:pt idx="1779">
                        <c:v>-163.24886134169157</c:v>
                      </c:pt>
                      <c:pt idx="1780">
                        <c:v>-163.24692780913529</c:v>
                      </c:pt>
                      <c:pt idx="1781">
                        <c:v>-163.24484927034976</c:v>
                      </c:pt>
                      <c:pt idx="1782">
                        <c:v>-163.24262572680047</c:v>
                      </c:pt>
                      <c:pt idx="1783">
                        <c:v>-163.24025718068569</c:v>
                      </c:pt>
                      <c:pt idx="1784">
                        <c:v>-163.23774363404817</c:v>
                      </c:pt>
                      <c:pt idx="1785">
                        <c:v>-163.23508508930828</c:v>
                      </c:pt>
                      <c:pt idx="1786">
                        <c:v>-163.23228154848655</c:v>
                      </c:pt>
                      <c:pt idx="1787">
                        <c:v>-163.22933301435859</c:v>
                      </c:pt>
                      <c:pt idx="1788">
                        <c:v>-163.22623948934466</c:v>
                      </c:pt>
                      <c:pt idx="1789">
                        <c:v>-163.22300097642017</c:v>
                      </c:pt>
                      <c:pt idx="1790">
                        <c:v>-163.21961747818301</c:v>
                      </c:pt>
                      <c:pt idx="1791">
                        <c:v>-163.21608899783067</c:v>
                      </c:pt>
                      <c:pt idx="1792">
                        <c:v>-163.21241553851615</c:v>
                      </c:pt>
                      <c:pt idx="1793">
                        <c:v>-163.2085971033037</c:v>
                      </c:pt>
                      <c:pt idx="1794">
                        <c:v>-163.20463369581262</c:v>
                      </c:pt>
                      <c:pt idx="1795">
                        <c:v>-163.20052531946237</c:v>
                      </c:pt>
                      <c:pt idx="1796">
                        <c:v>-163.19627197787233</c:v>
                      </c:pt>
                      <c:pt idx="1797">
                        <c:v>-163.19187367488385</c:v>
                      </c:pt>
                      <c:pt idx="1798">
                        <c:v>-163.1873304143827</c:v>
                      </c:pt>
                      <c:pt idx="1799">
                        <c:v>-163.18264220032128</c:v>
                      </c:pt>
                      <c:pt idx="1800">
                        <c:v>-163.17780903700728</c:v>
                      </c:pt>
                      <c:pt idx="1801">
                        <c:v>-163.17283092865952</c:v>
                      </c:pt>
                      <c:pt idx="1802">
                        <c:v>-163.16770787965228</c:v>
                      </c:pt>
                      <c:pt idx="1803">
                        <c:v>-163.16243989467071</c:v>
                      </c:pt>
                      <c:pt idx="1804">
                        <c:v>-163.15702697828891</c:v>
                      </c:pt>
                      <c:pt idx="1805">
                        <c:v>-163.1514691353475</c:v>
                      </c:pt>
                      <c:pt idx="1806">
                        <c:v>-163.14576637077582</c:v>
                      </c:pt>
                      <c:pt idx="1807">
                        <c:v>-163.1399186895699</c:v>
                      </c:pt>
                      <c:pt idx="1808">
                        <c:v>-163.13392609708097</c:v>
                      </c:pt>
                      <c:pt idx="1809">
                        <c:v>-163.12778859846054</c:v>
                      </c:pt>
                      <c:pt idx="1810">
                        <c:v>-163.12150619934849</c:v>
                      </c:pt>
                      <c:pt idx="1811">
                        <c:v>-163.11507890514054</c:v>
                      </c:pt>
                      <c:pt idx="1812">
                        <c:v>-163.10850672163201</c:v>
                      </c:pt>
                      <c:pt idx="1813">
                        <c:v>-163.10178965468489</c:v>
                      </c:pt>
                      <c:pt idx="1814">
                        <c:v>-163.09492771027223</c:v>
                      </c:pt>
                      <c:pt idx="1815">
                        <c:v>-163.08792089438916</c:v>
                      </c:pt>
                      <c:pt idx="1816">
                        <c:v>-163.0807692133196</c:v>
                      </c:pt>
                      <c:pt idx="1817">
                        <c:v>-163.07347267343619</c:v>
                      </c:pt>
                      <c:pt idx="1818">
                        <c:v>-163.06603128117823</c:v>
                      </c:pt>
                      <c:pt idx="1819">
                        <c:v>-163.0584450432959</c:v>
                      </c:pt>
                      <c:pt idx="1820">
                        <c:v>-163.05071396620627</c:v>
                      </c:pt>
                      <c:pt idx="1821">
                        <c:v>-163.04283805712581</c:v>
                      </c:pt>
                      <c:pt idx="1822">
                        <c:v>-163.03481732296009</c:v>
                      </c:pt>
                      <c:pt idx="1823">
                        <c:v>-163.0266517706591</c:v>
                      </c:pt>
                      <c:pt idx="1824">
                        <c:v>-163.01834140772797</c:v>
                      </c:pt>
                      <c:pt idx="1825">
                        <c:v>-163.00988624127208</c:v>
                      </c:pt>
                      <c:pt idx="1826">
                        <c:v>-163.00128627899645</c:v>
                      </c:pt>
                      <c:pt idx="1827">
                        <c:v>-162.99254152853936</c:v>
                      </c:pt>
                      <c:pt idx="1828">
                        <c:v>-162.98365199760576</c:v>
                      </c:pt>
                      <c:pt idx="1829">
                        <c:v>-162.97461769405606</c:v>
                      </c:pt>
                      <c:pt idx="1830">
                        <c:v>-162.96543862603929</c:v>
                      </c:pt>
                      <c:pt idx="1831">
                        <c:v>-162.95611480161563</c:v>
                      </c:pt>
                      <c:pt idx="1832">
                        <c:v>-162.9466462290674</c:v>
                      </c:pt>
                      <c:pt idx="1833">
                        <c:v>-162.93703291683224</c:v>
                      </c:pt>
                      <c:pt idx="1834">
                        <c:v>-162.92727487341452</c:v>
                      </c:pt>
                      <c:pt idx="1835">
                        <c:v>-162.91737210756273</c:v>
                      </c:pt>
                      <c:pt idx="1836">
                        <c:v>-162.90732462800327</c:v>
                      </c:pt>
                      <c:pt idx="1837">
                        <c:v>-162.89713244364012</c:v>
                      </c:pt>
                      <c:pt idx="1838">
                        <c:v>-162.8867955635549</c:v>
                      </c:pt>
                      <c:pt idx="1839">
                        <c:v>-162.87631399707345</c:v>
                      </c:pt>
                      <c:pt idx="1840">
                        <c:v>-162.86568775321086</c:v>
                      </c:pt>
                      <c:pt idx="1841">
                        <c:v>-162.85491684175923</c:v>
                      </c:pt>
                      <c:pt idx="1842">
                        <c:v>-162.8440012718446</c:v>
                      </c:pt>
                      <c:pt idx="1843">
                        <c:v>-162.83294105359224</c:v>
                      </c:pt>
                      <c:pt idx="1844">
                        <c:v>-162.82173619652784</c:v>
                      </c:pt>
                      <c:pt idx="1845">
                        <c:v>-162.81038671082104</c:v>
                      </c:pt>
                      <c:pt idx="1846">
                        <c:v>-162.79889260646385</c:v>
                      </c:pt>
                      <c:pt idx="1847">
                        <c:v>-162.78725389360369</c:v>
                      </c:pt>
                      <c:pt idx="1848">
                        <c:v>-162.7754705826101</c:v>
                      </c:pt>
                      <c:pt idx="1849">
                        <c:v>-162.76354268405234</c:v>
                      </c:pt>
                      <c:pt idx="1850">
                        <c:v>-162.75147020836656</c:v>
                      </c:pt>
                      <c:pt idx="1851">
                        <c:v>-162.73925316800941</c:v>
                      </c:pt>
                      <c:pt idx="1852">
                        <c:v>-162.72689156731079</c:v>
                      </c:pt>
                      <c:pt idx="1853">
                        <c:v>-162.71438542696524</c:v>
                      </c:pt>
                      <c:pt idx="1854">
                        <c:v>-162.70173475172456</c:v>
                      </c:pt>
                      <c:pt idx="1855">
                        <c:v>-162.68893955411201</c:v>
                      </c:pt>
                      <c:pt idx="1856">
                        <c:v>-162.67599984589597</c:v>
                      </c:pt>
                      <c:pt idx="1857">
                        <c:v>-162.66291563837854</c:v>
                      </c:pt>
                      <c:pt idx="1858">
                        <c:v>-162.64968694321701</c:v>
                      </c:pt>
                      <c:pt idx="1859">
                        <c:v>-162.63631377209097</c:v>
                      </c:pt>
                      <c:pt idx="1860">
                        <c:v>-162.62279613845629</c:v>
                      </c:pt>
                      <c:pt idx="1861">
                        <c:v>-162.60913404799737</c:v>
                      </c:pt>
                      <c:pt idx="1862">
                        <c:v>-162.59532752256334</c:v>
                      </c:pt>
                      <c:pt idx="1863">
                        <c:v>-162.58137656788296</c:v>
                      </c:pt>
                      <c:pt idx="1864">
                        <c:v>-162.56728119787843</c:v>
                      </c:pt>
                      <c:pt idx="1865">
                        <c:v>-162.55304142520632</c:v>
                      </c:pt>
                      <c:pt idx="1866">
                        <c:v>-162.53865726256754</c:v>
                      </c:pt>
                      <c:pt idx="1867">
                        <c:v>-162.52412872401754</c:v>
                      </c:pt>
                      <c:pt idx="1868">
                        <c:v>-162.50945581812724</c:v>
                      </c:pt>
                      <c:pt idx="1869">
                        <c:v>-162.49463856059521</c:v>
                      </c:pt>
                      <c:pt idx="1870">
                        <c:v>-162.47967696831898</c:v>
                      </c:pt>
                      <c:pt idx="1871">
                        <c:v>-162.46457104942544</c:v>
                      </c:pt>
                      <c:pt idx="1872">
                        <c:v>-162.44932081910244</c:v>
                      </c:pt>
                      <c:pt idx="1873">
                        <c:v>-162.43392629076146</c:v>
                      </c:pt>
                      <c:pt idx="1874">
                        <c:v>-162.4183874782581</c:v>
                      </c:pt>
                      <c:pt idx="1875">
                        <c:v>-162.40270439531466</c:v>
                      </c:pt>
                      <c:pt idx="1876">
                        <c:v>-162.38687705734111</c:v>
                      </c:pt>
                      <c:pt idx="1877">
                        <c:v>-162.37090547370769</c:v>
                      </c:pt>
                      <c:pt idx="1878">
                        <c:v>-162.35478966173389</c:v>
                      </c:pt>
                      <c:pt idx="1879">
                        <c:v>-162.33852963913884</c:v>
                      </c:pt>
                      <c:pt idx="1880">
                        <c:v>-162.32212541535949</c:v>
                      </c:pt>
                      <c:pt idx="1881">
                        <c:v>-162.30557700662729</c:v>
                      </c:pt>
                      <c:pt idx="1882">
                        <c:v>-162.28888442764153</c:v>
                      </c:pt>
                      <c:pt idx="1883">
                        <c:v>-162.27204769487801</c:v>
                      </c:pt>
                      <c:pt idx="1884">
                        <c:v>-162.25506681826207</c:v>
                      </c:pt>
                      <c:pt idx="1885">
                        <c:v>-162.23794181808859</c:v>
                      </c:pt>
                      <c:pt idx="1886">
                        <c:v>-162.22067270592609</c:v>
                      </c:pt>
                      <c:pt idx="1887">
                        <c:v>-162.2032595022693</c:v>
                      </c:pt>
                      <c:pt idx="1888">
                        <c:v>-162.18570221764315</c:v>
                      </c:pt>
                      <c:pt idx="1889">
                        <c:v>-162.16800086912286</c:v>
                      </c:pt>
                      <c:pt idx="1890">
                        <c:v>-162.15015547269562</c:v>
                      </c:pt>
                      <c:pt idx="1891">
                        <c:v>-162.13216604394896</c:v>
                      </c:pt>
                      <c:pt idx="1892">
                        <c:v>-162.1140326007131</c:v>
                      </c:pt>
                      <c:pt idx="1893">
                        <c:v>-162.09575515409023</c:v>
                      </c:pt>
                      <c:pt idx="1894">
                        <c:v>-162.07733372515241</c:v>
                      </c:pt>
                      <c:pt idx="1895">
                        <c:v>-162.0587683271113</c:v>
                      </c:pt>
                      <c:pt idx="1896">
                        <c:v>-162.04005898128315</c:v>
                      </c:pt>
                      <c:pt idx="1897">
                        <c:v>-162.02120569948073</c:v>
                      </c:pt>
                      <c:pt idx="1898">
                        <c:v>-162.00220849993394</c:v>
                      </c:pt>
                      <c:pt idx="1899">
                        <c:v>-161.98306740133893</c:v>
                      </c:pt>
                      <c:pt idx="1900">
                        <c:v>-161.96378241564167</c:v>
                      </c:pt>
                      <c:pt idx="1901">
                        <c:v>-161.944353564869</c:v>
                      </c:pt>
                      <c:pt idx="1902">
                        <c:v>-161.92478086483052</c:v>
                      </c:pt>
                      <c:pt idx="1903">
                        <c:v>-161.9050643310471</c:v>
                      </c:pt>
                      <c:pt idx="1904">
                        <c:v>-161.88520398607852</c:v>
                      </c:pt>
                      <c:pt idx="1905">
                        <c:v>-161.86519984260349</c:v>
                      </c:pt>
                      <c:pt idx="1906">
                        <c:v>-161.84505192007313</c:v>
                      </c:pt>
                      <c:pt idx="1907">
                        <c:v>-161.82476023629542</c:v>
                      </c:pt>
                      <c:pt idx="1908">
                        <c:v>-161.80432481105456</c:v>
                      </c:pt>
                      <c:pt idx="1909">
                        <c:v>-161.78374565756215</c:v>
                      </c:pt>
                      <c:pt idx="1910">
                        <c:v>-161.76302279893306</c:v>
                      </c:pt>
                      <c:pt idx="1911">
                        <c:v>-161.74215625195387</c:v>
                      </c:pt>
                      <c:pt idx="1912">
                        <c:v>-161.72114603363318</c:v>
                      </c:pt>
                      <c:pt idx="1913">
                        <c:v>-161.6999921673079</c:v>
                      </c:pt>
                      <c:pt idx="1914">
                        <c:v>-161.67869466714444</c:v>
                      </c:pt>
                      <c:pt idx="1915">
                        <c:v>-161.65725355510307</c:v>
                      </c:pt>
                      <c:pt idx="1916">
                        <c:v>-161.63566884550562</c:v>
                      </c:pt>
                      <c:pt idx="1917">
                        <c:v>-161.61394056235511</c:v>
                      </c:pt>
                      <c:pt idx="1918">
                        <c:v>-161.59206872321528</c:v>
                      </c:pt>
                      <c:pt idx="1919">
                        <c:v>-161.57005334771489</c:v>
                      </c:pt>
                      <c:pt idx="1920">
                        <c:v>-161.54789445355087</c:v>
                      </c:pt>
                      <c:pt idx="1921">
                        <c:v>-161.52559206548122</c:v>
                      </c:pt>
                      <c:pt idx="1922">
                        <c:v>-161.5031461983385</c:v>
                      </c:pt>
                      <c:pt idx="1923">
                        <c:v>-161.48055687377203</c:v>
                      </c:pt>
                      <c:pt idx="1924">
                        <c:v>-161.45782411325359</c:v>
                      </c:pt>
                      <c:pt idx="1925">
                        <c:v>-161.43494793243727</c:v>
                      </c:pt>
                      <c:pt idx="1926">
                        <c:v>-161.41192835625873</c:v>
                      </c:pt>
                      <c:pt idx="1927">
                        <c:v>-161.38876540372493</c:v>
                      </c:pt>
                      <c:pt idx="1928">
                        <c:v>-161.36545909508635</c:v>
                      </c:pt>
                      <c:pt idx="1929">
                        <c:v>-161.34200944981635</c:v>
                      </c:pt>
                      <c:pt idx="1930">
                        <c:v>-161.31841649345</c:v>
                      </c:pt>
                      <c:pt idx="1931">
                        <c:v>-161.29468024348446</c:v>
                      </c:pt>
                      <c:pt idx="1932">
                        <c:v>-161.27080071823841</c:v>
                      </c:pt>
                      <c:pt idx="1933">
                        <c:v>-161.24677794335796</c:v>
                      </c:pt>
                      <c:pt idx="1934">
                        <c:v>-161.22261193873831</c:v>
                      </c:pt>
                      <c:pt idx="1935">
                        <c:v>-161.19830272582902</c:v>
                      </c:pt>
                      <c:pt idx="1936">
                        <c:v>-161.17385032630159</c:v>
                      </c:pt>
                      <c:pt idx="1937">
                        <c:v>-161.14925476000684</c:v>
                      </c:pt>
                      <c:pt idx="1938">
                        <c:v>-161.1245160539454</c:v>
                      </c:pt>
                      <c:pt idx="1939">
                        <c:v>-161.09963422503702</c:v>
                      </c:pt>
                      <c:pt idx="1940">
                        <c:v>-161.07460929863925</c:v>
                      </c:pt>
                      <c:pt idx="1941">
                        <c:v>-161.0494412923824</c:v>
                      </c:pt>
                      <c:pt idx="1942">
                        <c:v>-161.02413023300065</c:v>
                      </c:pt>
                      <c:pt idx="1943">
                        <c:v>-160.99867614181028</c:v>
                      </c:pt>
                      <c:pt idx="1944">
                        <c:v>-160.97307904123781</c:v>
                      </c:pt>
                      <c:pt idx="1945">
                        <c:v>-160.94733895402058</c:v>
                      </c:pt>
                      <c:pt idx="1946">
                        <c:v>-160.92145590129724</c:v>
                      </c:pt>
                      <c:pt idx="1947">
                        <c:v>-160.89542991259975</c:v>
                      </c:pt>
                      <c:pt idx="1948">
                        <c:v>-160.86926100156163</c:v>
                      </c:pt>
                      <c:pt idx="1949">
                        <c:v>-160.84294919762598</c:v>
                      </c:pt>
                      <c:pt idx="1950">
                        <c:v>-160.81649452264202</c:v>
                      </c:pt>
                      <c:pt idx="1951">
                        <c:v>-160.78989700010203</c:v>
                      </c:pt>
                      <c:pt idx="1952">
                        <c:v>-160.7631566535872</c:v>
                      </c:pt>
                      <c:pt idx="1953">
                        <c:v>-160.7362735070339</c:v>
                      </c:pt>
                      <c:pt idx="1954">
                        <c:v>-160.70924758238013</c:v>
                      </c:pt>
                      <c:pt idx="1955">
                        <c:v>-160.68207890880259</c:v>
                      </c:pt>
                      <c:pt idx="1956">
                        <c:v>-160.6547675069958</c:v>
                      </c:pt>
                      <c:pt idx="1957">
                        <c:v>-160.62731339809844</c:v>
                      </c:pt>
                      <c:pt idx="1958">
                        <c:v>-160.59971661124271</c:v>
                      </c:pt>
                      <c:pt idx="1959">
                        <c:v>-160.5719771694769</c:v>
                      </c:pt>
                      <c:pt idx="1960">
                        <c:v>-160.54409509722589</c:v>
                      </c:pt>
                      <c:pt idx="1961">
                        <c:v>-160.51607041949188</c:v>
                      </c:pt>
                      <c:pt idx="1962">
                        <c:v>-160.48790316118831</c:v>
                      </c:pt>
                      <c:pt idx="1963">
                        <c:v>-160.45959334687331</c:v>
                      </c:pt>
                      <c:pt idx="1964">
                        <c:v>-160.43114100221521</c:v>
                      </c:pt>
                      <c:pt idx="1965">
                        <c:v>-160.40254615226067</c:v>
                      </c:pt>
                      <c:pt idx="1966">
                        <c:v>-160.37380882250039</c:v>
                      </c:pt>
                      <c:pt idx="1967">
                        <c:v>-160.34492903838071</c:v>
                      </c:pt>
                      <c:pt idx="1968">
                        <c:v>-160.31590682552553</c:v>
                      </c:pt>
                      <c:pt idx="1969">
                        <c:v>-160.28674220986971</c:v>
                      </c:pt>
                      <c:pt idx="1970">
                        <c:v>-160.25743521708156</c:v>
                      </c:pt>
                      <c:pt idx="1971">
                        <c:v>-160.2279858718525</c:v>
                      </c:pt>
                      <c:pt idx="1972">
                        <c:v>-160.19839420655657</c:v>
                      </c:pt>
                      <c:pt idx="1973">
                        <c:v>-160.16866023802478</c:v>
                      </c:pt>
                      <c:pt idx="1974">
                        <c:v>-160.13878399885328</c:v>
                      </c:pt>
                      <c:pt idx="1975">
                        <c:v>-160.10876551422191</c:v>
                      </c:pt>
                      <c:pt idx="1976">
                        <c:v>-160.07860481059842</c:v>
                      </c:pt>
                      <c:pt idx="1977">
                        <c:v>-160.04830191489461</c:v>
                      </c:pt>
                      <c:pt idx="1978">
                        <c:v>-160.01785685393344</c:v>
                      </c:pt>
                      <c:pt idx="1979">
                        <c:v>-159.98726965511523</c:v>
                      </c:pt>
                      <c:pt idx="1980">
                        <c:v>-159.95654034490769</c:v>
                      </c:pt>
                      <c:pt idx="1981">
                        <c:v>-159.92566895124403</c:v>
                      </c:pt>
                      <c:pt idx="1982">
                        <c:v>-159.89465550121372</c:v>
                      </c:pt>
                      <c:pt idx="1983">
                        <c:v>-159.86350002248349</c:v>
                      </c:pt>
                      <c:pt idx="1984">
                        <c:v>-159.83220254280894</c:v>
                      </c:pt>
                      <c:pt idx="1985">
                        <c:v>-159.80076308972357</c:v>
                      </c:pt>
                      <c:pt idx="1986">
                        <c:v>-159.76918169147146</c:v>
                      </c:pt>
                      <c:pt idx="1987">
                        <c:v>-159.73745837589703</c:v>
                      </c:pt>
                      <c:pt idx="1988">
                        <c:v>-159.70559317124432</c:v>
                      </c:pt>
                      <c:pt idx="1989">
                        <c:v>-159.67358610566862</c:v>
                      </c:pt>
                      <c:pt idx="1990">
                        <c:v>-159.64143720799129</c:v>
                      </c:pt>
                      <c:pt idx="1991">
                        <c:v>-159.60914650636758</c:v>
                      </c:pt>
                      <c:pt idx="1992">
                        <c:v>-159.57671402970774</c:v>
                      </c:pt>
                      <c:pt idx="1993">
                        <c:v>-159.54413980661107</c:v>
                      </c:pt>
                      <c:pt idx="1994">
                        <c:v>-159.51142386625426</c:v>
                      </c:pt>
                      <c:pt idx="1995">
                        <c:v>-159.47856623754751</c:v>
                      </c:pt>
                      <c:pt idx="1996">
                        <c:v>-159.44556694984513</c:v>
                      </c:pt>
                      <c:pt idx="1997">
                        <c:v>-159.41242603219052</c:v>
                      </c:pt>
                      <c:pt idx="1998">
                        <c:v>-159.37914351416003</c:v>
                      </c:pt>
                      <c:pt idx="1999">
                        <c:v>-159.34571942537445</c:v>
                      </c:pt>
                      <c:pt idx="2000">
                        <c:v>-159.31215379541007</c:v>
                      </c:pt>
                      <c:pt idx="2001">
                        <c:v>-159.27844665424294</c:v>
                      </c:pt>
                      <c:pt idx="2002">
                        <c:v>-159.24459803167144</c:v>
                      </c:pt>
                      <c:pt idx="2003">
                        <c:v>-159.21060795780483</c:v>
                      </c:pt>
                      <c:pt idx="2004">
                        <c:v>-159.17647646279676</c:v>
                      </c:pt>
                      <c:pt idx="2005">
                        <c:v>-159.14220357711173</c:v>
                      </c:pt>
                      <c:pt idx="2006">
                        <c:v>-159.10778933085899</c:v>
                      </c:pt>
                      <c:pt idx="2007">
                        <c:v>-159.07323375508042</c:v>
                      </c:pt>
                      <c:pt idx="2008">
                        <c:v>-159.03853688001846</c:v>
                      </c:pt>
                      <c:pt idx="2009">
                        <c:v>-159.00369873684815</c:v>
                      </c:pt>
                      <c:pt idx="2010">
                        <c:v>-158.96871935630051</c:v>
                      </c:pt>
                      <c:pt idx="2011">
                        <c:v>-158.9335987695506</c:v>
                      </c:pt>
                      <c:pt idx="2012">
                        <c:v>-158.89833700772903</c:v>
                      </c:pt>
                      <c:pt idx="2013">
                        <c:v>-158.86293410218855</c:v>
                      </c:pt>
                      <c:pt idx="2014">
                        <c:v>-158.8273900842818</c:v>
                      </c:pt>
                      <c:pt idx="2015">
                        <c:v>-158.79170498580564</c:v>
                      </c:pt>
                      <c:pt idx="2016">
                        <c:v>-158.75587883820151</c:v>
                      </c:pt>
                      <c:pt idx="2017">
                        <c:v>-158.7199116734883</c:v>
                      </c:pt>
                      <c:pt idx="2018">
                        <c:v>-158.68380352350718</c:v>
                      </c:pt>
                      <c:pt idx="2019">
                        <c:v>-158.64755442045464</c:v>
                      </c:pt>
                      <c:pt idx="2020">
                        <c:v>-158.61116439630507</c:v>
                      </c:pt>
                      <c:pt idx="2021">
                        <c:v>-158.57463348365462</c:v>
                      </c:pt>
                      <c:pt idx="2022">
                        <c:v>-158.53796171465538</c:v>
                      </c:pt>
                      <c:pt idx="2023">
                        <c:v>-158.50114912212553</c:v>
                      </c:pt>
                      <c:pt idx="2024">
                        <c:v>-158.46419573870563</c:v>
                      </c:pt>
                      <c:pt idx="2025">
                        <c:v>-158.42710159712502</c:v>
                      </c:pt>
                      <c:pt idx="2026">
                        <c:v>-158.38986673046838</c:v>
                      </c:pt>
                      <c:pt idx="2027">
                        <c:v>-158.35249117164273</c:v>
                      </c:pt>
                      <c:pt idx="2028">
                        <c:v>-158.31497495399915</c:v>
                      </c:pt>
                      <c:pt idx="2029">
                        <c:v>-158.27731811097755</c:v>
                      </c:pt>
                      <c:pt idx="2030">
                        <c:v>-158.23952067566259</c:v>
                      </c:pt>
                      <c:pt idx="2031">
                        <c:v>-158.20158268180506</c:v>
                      </c:pt>
                      <c:pt idx="2032">
                        <c:v>-158.16350416320012</c:v>
                      </c:pt>
                      <c:pt idx="2033">
                        <c:v>-158.12528515364298</c:v>
                      </c:pt>
                      <c:pt idx="2034">
                        <c:v>-158.08692568688443</c:v>
                      </c:pt>
                      <c:pt idx="2035">
                        <c:v>-158.04842579725252</c:v>
                      </c:pt>
                      <c:pt idx="2036">
                        <c:v>-158.00978551885336</c:v>
                      </c:pt>
                      <c:pt idx="2037">
                        <c:v>-157.97100488601501</c:v>
                      </c:pt>
                      <c:pt idx="2038">
                        <c:v>-157.93208393315439</c:v>
                      </c:pt>
                      <c:pt idx="2039">
                        <c:v>-157.89302269482164</c:v>
                      </c:pt>
                      <c:pt idx="2040">
                        <c:v>-157.85382120565572</c:v>
                      </c:pt>
                      <c:pt idx="2041">
                        <c:v>-157.81447950073968</c:v>
                      </c:pt>
                      <c:pt idx="2042">
                        <c:v>-157.77499761484569</c:v>
                      </c:pt>
                      <c:pt idx="2043">
                        <c:v>-157.73537558292361</c:v>
                      </c:pt>
                      <c:pt idx="2044">
                        <c:v>-157.69561344036731</c:v>
                      </c:pt>
                      <c:pt idx="2045">
                        <c:v>-157.65571122243747</c:v>
                      </c:pt>
                      <c:pt idx="2046">
                        <c:v>-157.61566896448363</c:v>
                      </c:pt>
                      <c:pt idx="2047">
                        <c:v>-157.57548670229937</c:v>
                      </c:pt>
                      <c:pt idx="2048">
                        <c:v>-157.53516447127856</c:v>
                      </c:pt>
                      <c:pt idx="2049">
                        <c:v>-157.49470230743688</c:v>
                      </c:pt>
                      <c:pt idx="2050">
                        <c:v>-157.45410024674555</c:v>
                      </c:pt>
                      <c:pt idx="2051">
                        <c:v>-157.41335832504254</c:v>
                      </c:pt>
                      <c:pt idx="2052">
                        <c:v>-157.37247657883202</c:v>
                      </c:pt>
                      <c:pt idx="2053">
                        <c:v>-157.33145504408517</c:v>
                      </c:pt>
                      <c:pt idx="2054">
                        <c:v>-157.29029375761704</c:v>
                      </c:pt>
                      <c:pt idx="2055">
                        <c:v>-157.2489927557985</c:v>
                      </c:pt>
                      <c:pt idx="2056">
                        <c:v>-157.20755207504487</c:v>
                      </c:pt>
                      <c:pt idx="2057">
                        <c:v>-157.16597175261526</c:v>
                      </c:pt>
                      <c:pt idx="2058">
                        <c:v>-157.1242518252358</c:v>
                      </c:pt>
                      <c:pt idx="2059">
                        <c:v>-157.0823923300768</c:v>
                      </c:pt>
                      <c:pt idx="2060">
                        <c:v>-157.04039330408648</c:v>
                      </c:pt>
                      <c:pt idx="2061">
                        <c:v>-156.99825478479033</c:v>
                      </c:pt>
                      <c:pt idx="2062">
                        <c:v>-156.95597680949191</c:v>
                      </c:pt>
                      <c:pt idx="2063">
                        <c:v>-156.91355941580554</c:v>
                      </c:pt>
                      <c:pt idx="2064">
                        <c:v>-156.8710026415676</c:v>
                      </c:pt>
                      <c:pt idx="2065">
                        <c:v>-156.82830652421487</c:v>
                      </c:pt>
                      <c:pt idx="2066">
                        <c:v>-156.78547110189456</c:v>
                      </c:pt>
                      <c:pt idx="2067">
                        <c:v>-156.74249641270953</c:v>
                      </c:pt>
                      <c:pt idx="2068">
                        <c:v>-156.69938249462945</c:v>
                      </c:pt>
                      <c:pt idx="2069">
                        <c:v>-156.65612938624562</c:v>
                      </c:pt>
                      <c:pt idx="2070">
                        <c:v>-156.61273712570534</c:v>
                      </c:pt>
                      <c:pt idx="2071">
                        <c:v>-156.56920575168874</c:v>
                      </c:pt>
                      <c:pt idx="2072">
                        <c:v>-156.52553530287605</c:v>
                      </c:pt>
                      <c:pt idx="2073">
                        <c:v>-156.48172581794739</c:v>
                      </c:pt>
                      <c:pt idx="2074">
                        <c:v>-156.4377773358494</c:v>
                      </c:pt>
                      <c:pt idx="2075">
                        <c:v>-156.39368989566194</c:v>
                      </c:pt>
                      <c:pt idx="2076">
                        <c:v>-156.34946353664247</c:v>
                      </c:pt>
                      <c:pt idx="2077">
                        <c:v>-156.30509829787087</c:v>
                      </c:pt>
                      <c:pt idx="2078">
                        <c:v>-156.26059421891546</c:v>
                      </c:pt>
                      <c:pt idx="2079">
                        <c:v>-156.2159513393002</c:v>
                      </c:pt>
                      <c:pt idx="2080">
                        <c:v>-156.17116969841581</c:v>
                      </c:pt>
                      <c:pt idx="2081">
                        <c:v>-156.12624933645236</c:v>
                      </c:pt>
                      <c:pt idx="2082">
                        <c:v>-156.0811902931114</c:v>
                      </c:pt>
                      <c:pt idx="2083">
                        <c:v>-156.03599260822776</c:v>
                      </c:pt>
                      <c:pt idx="2084">
                        <c:v>-155.99065632239117</c:v>
                      </c:pt>
                      <c:pt idx="2085">
                        <c:v>-155.94518147534762</c:v>
                      </c:pt>
                      <c:pt idx="2086">
                        <c:v>-155.89956810804216</c:v>
                      </c:pt>
                      <c:pt idx="2087">
                        <c:v>-155.85381626044281</c:v>
                      </c:pt>
                      <c:pt idx="2088">
                        <c:v>-155.80792597358339</c:v>
                      </c:pt>
                      <c:pt idx="2089">
                        <c:v>-155.76189728827572</c:v>
                      </c:pt>
                      <c:pt idx="2090">
                        <c:v>-155.7157302449763</c:v>
                      </c:pt>
                      <c:pt idx="2091">
                        <c:v>-155.66942488502988</c:v>
                      </c:pt>
                      <c:pt idx="2092">
                        <c:v>-155.62298124938144</c:v>
                      </c:pt>
                      <c:pt idx="2093">
                        <c:v>-155.57639937959777</c:v>
                      </c:pt>
                      <c:pt idx="2094">
                        <c:v>-155.5296793167571</c:v>
                      </c:pt>
                      <c:pt idx="2095">
                        <c:v>-155.48282110238176</c:v>
                      </c:pt>
                      <c:pt idx="2096">
                        <c:v>-155.43582477821616</c:v>
                      </c:pt>
                      <c:pt idx="2097">
                        <c:v>-155.38869038591585</c:v>
                      </c:pt>
                      <c:pt idx="2098">
                        <c:v>-155.3414179675805</c:v>
                      </c:pt>
                      <c:pt idx="2099">
                        <c:v>-155.29400756482124</c:v>
                      </c:pt>
                      <c:pt idx="2100">
                        <c:v>-155.24645921987101</c:v>
                      </c:pt>
                      <c:pt idx="2101">
                        <c:v>-155.19877297514029</c:v>
                      </c:pt>
                      <c:pt idx="2102">
                        <c:v>-155.15094887281754</c:v>
                      </c:pt>
                      <c:pt idx="2103">
                        <c:v>-155.10298695553536</c:v>
                      </c:pt>
                      <c:pt idx="2104">
                        <c:v>-155.05488726574868</c:v>
                      </c:pt>
                      <c:pt idx="2105">
                        <c:v>-155.00664984622324</c:v>
                      </c:pt>
                      <c:pt idx="2106">
                        <c:v>-154.9582747398137</c:v>
                      </c:pt>
                      <c:pt idx="2107">
                        <c:v>-154.90976198955229</c:v>
                      </c:pt>
                      <c:pt idx="2108">
                        <c:v>-154.86111163847127</c:v>
                      </c:pt>
                      <c:pt idx="2109">
                        <c:v>-154.81232372955844</c:v>
                      </c:pt>
                      <c:pt idx="2110">
                        <c:v>-154.76339830673425</c:v>
                      </c:pt>
                      <c:pt idx="2111">
                        <c:v>-154.7143354128977</c:v>
                      </c:pt>
                      <c:pt idx="2112">
                        <c:v>-154.66513509188039</c:v>
                      </c:pt>
                      <c:pt idx="2113">
                        <c:v>-154.61579738733633</c:v>
                      </c:pt>
                      <c:pt idx="2114">
                        <c:v>-154.56632234305266</c:v>
                      </c:pt>
                      <c:pt idx="2115">
                        <c:v>-154.51671000317191</c:v>
                      </c:pt>
                      <c:pt idx="2116">
                        <c:v>-154.46696041143682</c:v>
                      </c:pt>
                      <c:pt idx="2117">
                        <c:v>-154.41707361230073</c:v>
                      </c:pt>
                      <c:pt idx="2118">
                        <c:v>-154.3670496499505</c:v>
                      </c:pt>
                      <c:pt idx="2119">
                        <c:v>-154.31688856888391</c:v>
                      </c:pt>
                      <c:pt idx="2120">
                        <c:v>-154.26659041355427</c:v>
                      </c:pt>
                      <c:pt idx="2121">
                        <c:v>-154.21615522881459</c:v>
                      </c:pt>
                      <c:pt idx="2122">
                        <c:v>-154.16558305934024</c:v>
                      </c:pt>
                      <c:pt idx="2123">
                        <c:v>-154.11487395002865</c:v>
                      </c:pt>
                      <c:pt idx="2124">
                        <c:v>-154.06402794599927</c:v>
                      </c:pt>
                      <c:pt idx="2125">
                        <c:v>-154.01304509241598</c:v>
                      </c:pt>
                      <c:pt idx="2126">
                        <c:v>-153.96192543453145</c:v>
                      </c:pt>
                      <c:pt idx="2127">
                        <c:v>-153.91066901773164</c:v>
                      </c:pt>
                      <c:pt idx="2128">
                        <c:v>-153.85927588753566</c:v>
                      </c:pt>
                      <c:pt idx="2129">
                        <c:v>-153.80774608968471</c:v>
                      </c:pt>
                      <c:pt idx="2130">
                        <c:v>-153.75607966996441</c:v>
                      </c:pt>
                      <c:pt idx="2131">
                        <c:v>-153.70427667407148</c:v>
                      </c:pt>
                      <c:pt idx="2132">
                        <c:v>-153.6523371483689</c:v>
                      </c:pt>
                      <c:pt idx="2133">
                        <c:v>-153.60026113850898</c:v>
                      </c:pt>
                      <c:pt idx="2134">
                        <c:v>-153.54804869112115</c:v>
                      </c:pt>
                      <c:pt idx="2135">
                        <c:v>-153.49569985247945</c:v>
                      </c:pt>
                      <c:pt idx="2136">
                        <c:v>-153.44321466912447</c:v>
                      </c:pt>
                      <c:pt idx="2137">
                        <c:v>-153.39059318759672</c:v>
                      </c:pt>
                      <c:pt idx="2138">
                        <c:v>-153.33783545470325</c:v>
                      </c:pt>
                      <c:pt idx="2139">
                        <c:v>-153.28494151720662</c:v>
                      </c:pt>
                      <c:pt idx="2140">
                        <c:v>-153.23191142231352</c:v>
                      </c:pt>
                      <c:pt idx="2141">
                        <c:v>-153.17874521687534</c:v>
                      </c:pt>
                      <c:pt idx="2142">
                        <c:v>-153.12544294814322</c:v>
                      </c:pt>
                      <c:pt idx="2143">
                        <c:v>-153.07200466363469</c:v>
                      </c:pt>
                      <c:pt idx="2144">
                        <c:v>-153.01843041082284</c:v>
                      </c:pt>
                      <c:pt idx="2145">
                        <c:v>-152.96472023695884</c:v>
                      </c:pt>
                      <c:pt idx="2146">
                        <c:v>-152.91087419022631</c:v>
                      </c:pt>
                      <c:pt idx="2147">
                        <c:v>-152.85689231805398</c:v>
                      </c:pt>
                      <c:pt idx="2148">
                        <c:v>-152.80277466866997</c:v>
                      </c:pt>
                      <c:pt idx="2149">
                        <c:v>-152.74852129003591</c:v>
                      </c:pt>
                      <c:pt idx="2150">
                        <c:v>-152.69413223011341</c:v>
                      </c:pt>
                      <c:pt idx="2151">
                        <c:v>-152.63960753775228</c:v>
                      </c:pt>
                      <c:pt idx="2152">
                        <c:v>-152.58494726082537</c:v>
                      </c:pt>
                      <c:pt idx="2153">
                        <c:v>-152.53015144831571</c:v>
                      </c:pt>
                      <c:pt idx="2154">
                        <c:v>-152.47522014862901</c:v>
                      </c:pt>
                      <c:pt idx="2155">
                        <c:v>-152.42015341061509</c:v>
                      </c:pt>
                      <c:pt idx="2156">
                        <c:v>-152.364951283257</c:v>
                      </c:pt>
                      <c:pt idx="2157">
                        <c:v>-152.30961381558217</c:v>
                      </c:pt>
                      <c:pt idx="2158">
                        <c:v>-152.25414105661804</c:v>
                      </c:pt>
                      <c:pt idx="2159">
                        <c:v>-152.1985330558806</c:v>
                      </c:pt>
                      <c:pt idx="2160">
                        <c:v>-152.14278986235286</c:v>
                      </c:pt>
                      <c:pt idx="2161">
                        <c:v>-152.08691152608367</c:v>
                      </c:pt>
                      <c:pt idx="2162">
                        <c:v>-152.03089809632252</c:v>
                      </c:pt>
                      <c:pt idx="2163">
                        <c:v>-151.97474962289624</c:v>
                      </c:pt>
                      <c:pt idx="2164">
                        <c:v>-151.91846615572047</c:v>
                      </c:pt>
                      <c:pt idx="2165">
                        <c:v>-151.86204774488843</c:v>
                      </c:pt>
                      <c:pt idx="2166">
                        <c:v>-151.80549444049339</c:v>
                      </c:pt>
                      <c:pt idx="2167">
                        <c:v>-151.74880629245101</c:v>
                      </c:pt>
                      <c:pt idx="2168">
                        <c:v>-151.69198335143184</c:v>
                      </c:pt>
                      <c:pt idx="2169">
                        <c:v>-151.63502566788443</c:v>
                      </c:pt>
                      <c:pt idx="2170">
                        <c:v>-151.57793329239055</c:v>
                      </c:pt>
                      <c:pt idx="2171">
                        <c:v>-151.52070627553192</c:v>
                      </c:pt>
                      <c:pt idx="2172">
                        <c:v>-151.46334466824561</c:v>
                      </c:pt>
                      <c:pt idx="2173">
                        <c:v>-151.40584852160188</c:v>
                      </c:pt>
                      <c:pt idx="2174">
                        <c:v>-151.34821788640451</c:v>
                      </c:pt>
                      <c:pt idx="2175">
                        <c:v>-151.29045281407903</c:v>
                      </c:pt>
                      <c:pt idx="2176">
                        <c:v>-151.23255335569573</c:v>
                      </c:pt>
                      <c:pt idx="2177">
                        <c:v>-151.17451956290216</c:v>
                      </c:pt>
                      <c:pt idx="2178">
                        <c:v>-151.1163514873015</c:v>
                      </c:pt>
                      <c:pt idx="2179">
                        <c:v>-151.05804918023046</c:v>
                      </c:pt>
                      <c:pt idx="2180">
                        <c:v>-150.9996126937807</c:v>
                      </c:pt>
                      <c:pt idx="2181">
                        <c:v>-150.94104207982184</c:v>
                      </c:pt>
                      <c:pt idx="2182">
                        <c:v>-150.88233739017909</c:v>
                      </c:pt>
                      <c:pt idx="2183">
                        <c:v>-150.82349867734379</c:v>
                      </c:pt>
                      <c:pt idx="2184">
                        <c:v>-150.76452599318557</c:v>
                      </c:pt>
                      <c:pt idx="2185">
                        <c:v>-150.70541939032898</c:v>
                      </c:pt>
                      <c:pt idx="2186">
                        <c:v>-150.64617892117658</c:v>
                      </c:pt>
                      <c:pt idx="2187">
                        <c:v>-150.58680463853057</c:v>
                      </c:pt>
                      <c:pt idx="2188">
                        <c:v>-150.5272965949267</c:v>
                      </c:pt>
                      <c:pt idx="2189">
                        <c:v>-150.46765484330038</c:v>
                      </c:pt>
                      <c:pt idx="2190">
                        <c:v>-150.40787943654266</c:v>
                      </c:pt>
                      <c:pt idx="2191">
                        <c:v>-150.34797042794423</c:v>
                      </c:pt>
                      <c:pt idx="2192">
                        <c:v>-150.28792787052936</c:v>
                      </c:pt>
                      <c:pt idx="2193">
                        <c:v>-150.22775181776638</c:v>
                      </c:pt>
                      <c:pt idx="2194">
                        <c:v>-150.16744232303481</c:v>
                      </c:pt>
                      <c:pt idx="2195">
                        <c:v>-150.1069994399362</c:v>
                      </c:pt>
                      <c:pt idx="2196">
                        <c:v>-150.04642322207218</c:v>
                      </c:pt>
                      <c:pt idx="2197">
                        <c:v>-149.98571372331071</c:v>
                      </c:pt>
                      <c:pt idx="2198">
                        <c:v>-149.92487099778629</c:v>
                      </c:pt>
                      <c:pt idx="2199">
                        <c:v>-149.86389509910046</c:v>
                      </c:pt>
                      <c:pt idx="2200">
                        <c:v>-149.80278608187623</c:v>
                      </c:pt>
                      <c:pt idx="2201">
                        <c:v>-149.74154399998162</c:v>
                      </c:pt>
                      <c:pt idx="2202">
                        <c:v>-149.68016890817282</c:v>
                      </c:pt>
                      <c:pt idx="2203">
                        <c:v>-149.61866086071751</c:v>
                      </c:pt>
                      <c:pt idx="2204">
                        <c:v>-149.5570199122831</c:v>
                      </c:pt>
                      <c:pt idx="2205">
                        <c:v>-149.49524611789221</c:v>
                      </c:pt>
                      <c:pt idx="2206">
                        <c:v>-149.43333953199021</c:v>
                      </c:pt>
                      <c:pt idx="2207">
                        <c:v>-149.37130020991063</c:v>
                      </c:pt>
                      <c:pt idx="2208">
                        <c:v>-149.30912820672049</c:v>
                      </c:pt>
                      <c:pt idx="2209">
                        <c:v>-149.24682357726482</c:v>
                      </c:pt>
                      <c:pt idx="2210">
                        <c:v>-149.18438637745444</c:v>
                      </c:pt>
                      <c:pt idx="2211">
                        <c:v>-149.12181666226763</c:v>
                      </c:pt>
                      <c:pt idx="2212">
                        <c:v>-149.05911448765963</c:v>
                      </c:pt>
                      <c:pt idx="2213">
                        <c:v>-148.99627990914155</c:v>
                      </c:pt>
                      <c:pt idx="2214">
                        <c:v>-148.93331298240219</c:v>
                      </c:pt>
                      <c:pt idx="2215">
                        <c:v>-148.87021376361886</c:v>
                      </c:pt>
                      <c:pt idx="2216">
                        <c:v>-148.80698230874677</c:v>
                      </c:pt>
                      <c:pt idx="2217">
                        <c:v>-148.74361867400765</c:v>
                      </c:pt>
                      <c:pt idx="2218">
                        <c:v>-148.68012291535669</c:v>
                      </c:pt>
                      <c:pt idx="2219">
                        <c:v>-148.61649508968176</c:v>
                      </c:pt>
                      <c:pt idx="2220">
                        <c:v>-148.55273525316014</c:v>
                      </c:pt>
                      <c:pt idx="2221">
                        <c:v>-148.48884346267965</c:v>
                      </c:pt>
                      <c:pt idx="2222">
                        <c:v>-148.42481977472843</c:v>
                      </c:pt>
                      <c:pt idx="2223">
                        <c:v>-148.36066424646077</c:v>
                      </c:pt>
                      <c:pt idx="2224">
                        <c:v>-148.29637693445363</c:v>
                      </c:pt>
                      <c:pt idx="2225">
                        <c:v>-148.23195789621656</c:v>
                      </c:pt>
                      <c:pt idx="2226">
                        <c:v>-148.16740718890387</c:v>
                      </c:pt>
                      <c:pt idx="2227">
                        <c:v>-148.10272486958098</c:v>
                      </c:pt>
                      <c:pt idx="2228">
                        <c:v>-148.03791099606832</c:v>
                      </c:pt>
                      <c:pt idx="2229">
                        <c:v>-147.9729656255646</c:v>
                      </c:pt>
                      <c:pt idx="2230">
                        <c:v>-147.90788881615669</c:v>
                      </c:pt>
                      <c:pt idx="2231">
                        <c:v>-147.8426806253097</c:v>
                      </c:pt>
                      <c:pt idx="2232">
                        <c:v>-147.7773411111105</c:v>
                      </c:pt>
                      <c:pt idx="2233">
                        <c:v>-147.711870331646</c:v>
                      </c:pt>
                      <c:pt idx="2234">
                        <c:v>-147.64626834495863</c:v>
                      </c:pt>
                      <c:pt idx="2235">
                        <c:v>-147.58053520922408</c:v>
                      </c:pt>
                      <c:pt idx="2236">
                        <c:v>-147.51467098319537</c:v>
                      </c:pt>
                      <c:pt idx="2237">
                        <c:v>-147.44867572491492</c:v>
                      </c:pt>
                      <c:pt idx="2238">
                        <c:v>-147.38254949344665</c:v>
                      </c:pt>
                      <c:pt idx="2239">
                        <c:v>-147.31629234723263</c:v>
                      </c:pt>
                      <c:pt idx="2240">
                        <c:v>-147.24990434502593</c:v>
                      </c:pt>
                      <c:pt idx="2241">
                        <c:v>-147.18338554624566</c:v>
                      </c:pt>
                      <c:pt idx="2242">
                        <c:v>-147.1167360096004</c:v>
                      </c:pt>
                      <c:pt idx="2243">
                        <c:v>-147.04995579459811</c:v>
                      </c:pt>
                      <c:pt idx="2244">
                        <c:v>-146.98304495994739</c:v>
                      </c:pt>
                      <c:pt idx="2245">
                        <c:v>-146.91600356595558</c:v>
                      </c:pt>
                      <c:pt idx="2246">
                        <c:v>-146.8488316712868</c:v>
                      </c:pt>
                      <c:pt idx="2247">
                        <c:v>-146.78152933647047</c:v>
                      </c:pt>
                      <c:pt idx="2248">
                        <c:v>-146.71409662048163</c:v>
                      </c:pt>
                      <c:pt idx="2249">
                        <c:v>-146.64653358384959</c:v>
                      </c:pt>
                      <c:pt idx="2250">
                        <c:v>-146.57884028621558</c:v>
                      </c:pt>
                      <c:pt idx="2251">
                        <c:v>-146.51101678784249</c:v>
                      </c:pt>
                      <c:pt idx="2252">
                        <c:v>-146.44306314908206</c:v>
                      </c:pt>
                      <c:pt idx="2253">
                        <c:v>-146.37497942997513</c:v>
                      </c:pt>
                      <c:pt idx="2254">
                        <c:v>-146.30676569127309</c:v>
                      </c:pt>
                      <c:pt idx="2255">
                        <c:v>-146.2384219933721</c:v>
                      </c:pt>
                      <c:pt idx="2256">
                        <c:v>-146.16994839737885</c:v>
                      </c:pt>
                      <c:pt idx="2257">
                        <c:v>-146.10134496368943</c:v>
                      </c:pt>
                      <c:pt idx="2258">
                        <c:v>-146.03261175327731</c:v>
                      </c:pt>
                      <c:pt idx="2259">
                        <c:v>-145.96374882756001</c:v>
                      </c:pt>
                      <c:pt idx="2260">
                        <c:v>-145.89475624715575</c:v>
                      </c:pt>
                      <c:pt idx="2261">
                        <c:v>-145.82563407374849</c:v>
                      </c:pt>
                      <c:pt idx="2262">
                        <c:v>-145.75638236880016</c:v>
                      </c:pt>
                      <c:pt idx="2263">
                        <c:v>-145.68700119350629</c:v>
                      </c:pt>
                      <c:pt idx="2264">
                        <c:v>-145.61749060959528</c:v>
                      </c:pt>
                      <c:pt idx="2265">
                        <c:v>-145.54785067883989</c:v>
                      </c:pt>
                      <c:pt idx="2266">
                        <c:v>-145.47808146332386</c:v>
                      </c:pt>
                      <c:pt idx="2267">
                        <c:v>-145.40818302468671</c:v>
                      </c:pt>
                      <c:pt idx="2268">
                        <c:v>-145.33815542523419</c:v>
                      </c:pt>
                      <c:pt idx="2269">
                        <c:v>-145.26799872696117</c:v>
                      </c:pt>
                      <c:pt idx="2270">
                        <c:v>-145.19771299230655</c:v>
                      </c:pt>
                      <c:pt idx="2271">
                        <c:v>-145.12729828366489</c:v>
                      </c:pt>
                      <c:pt idx="2272">
                        <c:v>-145.05675466391921</c:v>
                      </c:pt>
                      <c:pt idx="2273">
                        <c:v>-144.98608219497555</c:v>
                      </c:pt>
                      <c:pt idx="2274">
                        <c:v>-144.91528094051631</c:v>
                      </c:pt>
                      <c:pt idx="2275">
                        <c:v>-144.84435096266955</c:v>
                      </c:pt>
                      <c:pt idx="2276">
                        <c:v>-144.77329232489566</c:v>
                      </c:pt>
                      <c:pt idx="2277">
                        <c:v>-144.70210509025526</c:v>
                      </c:pt>
                      <c:pt idx="2278">
                        <c:v>-144.63078932149818</c:v>
                      </c:pt>
                      <c:pt idx="2279">
                        <c:v>-144.55934508292856</c:v>
                      </c:pt>
                      <c:pt idx="2280">
                        <c:v>-144.48777243702969</c:v>
                      </c:pt>
                      <c:pt idx="2281">
                        <c:v>-144.41607144797251</c:v>
                      </c:pt>
                      <c:pt idx="2282">
                        <c:v>-144.34424217912854</c:v>
                      </c:pt>
                      <c:pt idx="2283">
                        <c:v>-144.27228469466868</c:v>
                      </c:pt>
                      <c:pt idx="2284">
                        <c:v>-144.20019905805324</c:v>
                      </c:pt>
                      <c:pt idx="2285">
                        <c:v>-144.12798533371961</c:v>
                      </c:pt>
                      <c:pt idx="2286">
                        <c:v>-144.05564358570544</c:v>
                      </c:pt>
                      <c:pt idx="2287">
                        <c:v>-143.98317387791514</c:v>
                      </c:pt>
                      <c:pt idx="2288">
                        <c:v>-143.91057627505253</c:v>
                      </c:pt>
                      <c:pt idx="2289">
                        <c:v>-143.83785084191024</c:v>
                      </c:pt>
                      <c:pt idx="2290">
                        <c:v>-143.76499764230388</c:v>
                      </c:pt>
                      <c:pt idx="2291">
                        <c:v>-143.69201674164776</c:v>
                      </c:pt>
                      <c:pt idx="2292">
                        <c:v>-143.61890820442369</c:v>
                      </c:pt>
                      <c:pt idx="2293">
                        <c:v>-143.54567209555745</c:v>
                      </c:pt>
                      <c:pt idx="2294">
                        <c:v>-143.47230848037461</c:v>
                      </c:pt>
                      <c:pt idx="2295">
                        <c:v>-143.39881742371219</c:v>
                      </c:pt>
                      <c:pt idx="2296">
                        <c:v>-143.32519899111773</c:v>
                      </c:pt>
                      <c:pt idx="2297">
                        <c:v>-143.2514532475615</c:v>
                      </c:pt>
                      <c:pt idx="2298">
                        <c:v>-143.17758025930161</c:v>
                      </c:pt>
                      <c:pt idx="2299">
                        <c:v>-143.10358009117508</c:v>
                      </c:pt>
                      <c:pt idx="2300">
                        <c:v>-143.0294528093512</c:v>
                      </c:pt>
                      <c:pt idx="2301">
                        <c:v>-142.95519847946636</c:v>
                      </c:pt>
                      <c:pt idx="2302">
                        <c:v>-142.88081716782307</c:v>
                      </c:pt>
                      <c:pt idx="2303">
                        <c:v>-142.80630893996891</c:v>
                      </c:pt>
                      <c:pt idx="2304">
                        <c:v>-142.73167386247286</c:v>
                      </c:pt>
                      <c:pt idx="2305">
                        <c:v>-142.65691200163744</c:v>
                      </c:pt>
                      <c:pt idx="2306">
                        <c:v>-142.58202342358749</c:v>
                      </c:pt>
                      <c:pt idx="2307">
                        <c:v>-142.50700819511408</c:v>
                      </c:pt>
                      <c:pt idx="2308">
                        <c:v>-142.43186638269734</c:v>
                      </c:pt>
                      <c:pt idx="2309">
                        <c:v>-142.35659805317269</c:v>
                      </c:pt>
                      <c:pt idx="2310">
                        <c:v>-142.28120327324234</c:v>
                      </c:pt>
                      <c:pt idx="2311">
                        <c:v>-142.20568211023021</c:v>
                      </c:pt>
                      <c:pt idx="2312">
                        <c:v>-142.13003463079409</c:v>
                      </c:pt>
                      <c:pt idx="2313">
                        <c:v>-142.05426090230233</c:v>
                      </c:pt>
                      <c:pt idx="2314">
                        <c:v>-141.97836099216764</c:v>
                      </c:pt>
                      <c:pt idx="2315">
                        <c:v>-141.90233496775838</c:v>
                      </c:pt>
                      <c:pt idx="2316">
                        <c:v>-141.82618289630966</c:v>
                      </c:pt>
                      <c:pt idx="2317">
                        <c:v>-141.74990484612238</c:v>
                      </c:pt>
                      <c:pt idx="2318">
                        <c:v>-141.673500884254</c:v>
                      </c:pt>
                      <c:pt idx="2319">
                        <c:v>-141.59697107891665</c:v>
                      </c:pt>
                      <c:pt idx="2320">
                        <c:v>-141.52031549814481</c:v>
                      </c:pt>
                      <c:pt idx="2321">
                        <c:v>-141.44353420988409</c:v>
                      </c:pt>
                      <c:pt idx="2322">
                        <c:v>-141.3666272823466</c:v>
                      </c:pt>
                      <c:pt idx="2323">
                        <c:v>-141.28959478370007</c:v>
                      </c:pt>
                      <c:pt idx="2324">
                        <c:v>-141.21243678282269</c:v>
                      </c:pt>
                      <c:pt idx="2325">
                        <c:v>-141.13515334792658</c:v>
                      </c:pt>
                      <c:pt idx="2326">
                        <c:v>-141.05774454762354</c:v>
                      </c:pt>
                      <c:pt idx="2327">
                        <c:v>-140.980210450925</c:v>
                      </c:pt>
                      <c:pt idx="2328">
                        <c:v>-140.90255112630956</c:v>
                      </c:pt>
                      <c:pt idx="2329">
                        <c:v>-140.82476664305509</c:v>
                      </c:pt>
                      <c:pt idx="2330">
                        <c:v>-140.74685707012867</c:v>
                      </c:pt>
                      <c:pt idx="2331">
                        <c:v>-140.66882247703026</c:v>
                      </c:pt>
                      <c:pt idx="2332">
                        <c:v>-140.59066293263811</c:v>
                      </c:pt>
                      <c:pt idx="2333">
                        <c:v>-140.51237850645214</c:v>
                      </c:pt>
                      <c:pt idx="2334">
                        <c:v>-140.43396926850525</c:v>
                      </c:pt>
                      <c:pt idx="2335">
                        <c:v>-140.35543528767568</c:v>
                      </c:pt>
                      <c:pt idx="2336">
                        <c:v>-140.27677663444038</c:v>
                      </c:pt>
                      <c:pt idx="2337">
                        <c:v>-140.19799337812165</c:v>
                      </c:pt>
                      <c:pt idx="2338">
                        <c:v>-140.11908558897446</c:v>
                      </c:pt>
                      <c:pt idx="2339">
                        <c:v>-140.04005333716484</c:v>
                      </c:pt>
                      <c:pt idx="2340">
                        <c:v>-139.96089669263688</c:v>
                      </c:pt>
                      <c:pt idx="2341">
                        <c:v>-139.88161572600077</c:v>
                      </c:pt>
                      <c:pt idx="2342">
                        <c:v>-139.80221050728935</c:v>
                      </c:pt>
                      <c:pt idx="2343">
                        <c:v>-139.72268110724605</c:v>
                      </c:pt>
                      <c:pt idx="2344">
                        <c:v>-139.64302759679191</c:v>
                      </c:pt>
                      <c:pt idx="2345">
                        <c:v>-139.56325004640391</c:v>
                      </c:pt>
                      <c:pt idx="2346">
                        <c:v>-139.48334852664777</c:v>
                      </c:pt>
                      <c:pt idx="2347">
                        <c:v>-139.40332310911074</c:v>
                      </c:pt>
                      <c:pt idx="2348">
                        <c:v>-139.32317386440295</c:v>
                      </c:pt>
                      <c:pt idx="2349">
                        <c:v>-139.24290086397838</c:v>
                      </c:pt>
                      <c:pt idx="2350">
                        <c:v>-139.16250417889131</c:v>
                      </c:pt>
                      <c:pt idx="2351">
                        <c:v>-139.08198388095093</c:v>
                      </c:pt>
                      <c:pt idx="2352">
                        <c:v>-139.00134004130038</c:v>
                      </c:pt>
                      <c:pt idx="2353">
                        <c:v>-138.92057273188206</c:v>
                      </c:pt>
                      <c:pt idx="2354">
                        <c:v>-138.83968202401675</c:v>
                      </c:pt>
                      <c:pt idx="2355">
                        <c:v>-138.75866798986891</c:v>
                      </c:pt>
                      <c:pt idx="2356">
                        <c:v>-138.67753070164744</c:v>
                      </c:pt>
                      <c:pt idx="2357">
                        <c:v>-138.59627023071752</c:v>
                      </c:pt>
                      <c:pt idx="2358">
                        <c:v>-138.51488664995415</c:v>
                      </c:pt>
                      <c:pt idx="2359">
                        <c:v>-138.43338003107775</c:v>
                      </c:pt>
                      <c:pt idx="2360">
                        <c:v>-138.35175044700776</c:v>
                      </c:pt>
                      <c:pt idx="2361">
                        <c:v>-138.26999796999749</c:v>
                      </c:pt>
                      <c:pt idx="2362">
                        <c:v>-138.18812267265557</c:v>
                      </c:pt>
                      <c:pt idx="2363">
                        <c:v>-138.10612462763493</c:v>
                      </c:pt>
                      <c:pt idx="2364">
                        <c:v>-138.02400390794389</c:v>
                      </c:pt>
                      <c:pt idx="2365">
                        <c:v>-137.94176058645746</c:v>
                      </c:pt>
                      <c:pt idx="2366">
                        <c:v>-137.85939473622832</c:v>
                      </c:pt>
                      <c:pt idx="2367">
                        <c:v>-137.77690643030914</c:v>
                      </c:pt>
                      <c:pt idx="2368">
                        <c:v>-137.69429574232993</c:v>
                      </c:pt>
                      <c:pt idx="2369">
                        <c:v>-137.6115627450769</c:v>
                      </c:pt>
                      <c:pt idx="2370">
                        <c:v>-137.52870751271294</c:v>
                      </c:pt>
                      <c:pt idx="2371">
                        <c:v>-137.44573011833515</c:v>
                      </c:pt>
                      <c:pt idx="2372">
                        <c:v>-137.36263063579557</c:v>
                      </c:pt>
                      <c:pt idx="2373">
                        <c:v>-137.27940913903501</c:v>
                      </c:pt>
                      <c:pt idx="2374">
                        <c:v>-137.19606570172792</c:v>
                      </c:pt>
                      <c:pt idx="2375">
                        <c:v>-137.1126003981704</c:v>
                      </c:pt>
                      <c:pt idx="2376">
                        <c:v>-137.0290133022589</c:v>
                      </c:pt>
                      <c:pt idx="2377">
                        <c:v>-136.9453044885116</c:v>
                      </c:pt>
                      <c:pt idx="2378">
                        <c:v>-136.86147403109138</c:v>
                      </c:pt>
                      <c:pt idx="2379">
                        <c:v>-136.77752200460523</c:v>
                      </c:pt>
                      <c:pt idx="2380">
                        <c:v>-136.69344848321606</c:v>
                      </c:pt>
                      <c:pt idx="2381">
                        <c:v>-136.60925354215257</c:v>
                      </c:pt>
                      <c:pt idx="2382">
                        <c:v>-136.52493725593294</c:v>
                      </c:pt>
                      <c:pt idx="2383">
                        <c:v>-136.44049969938621</c:v>
                      </c:pt>
                      <c:pt idx="2384">
                        <c:v>-136.35594094765224</c:v>
                      </c:pt>
                      <c:pt idx="2385">
                        <c:v>-136.271261076093</c:v>
                      </c:pt>
                      <c:pt idx="2386">
                        <c:v>-136.18646015904901</c:v>
                      </c:pt>
                      <c:pt idx="2387">
                        <c:v>-136.10153827290361</c:v>
                      </c:pt>
                      <c:pt idx="2388">
                        <c:v>-136.01649549253025</c:v>
                      </c:pt>
                      <c:pt idx="2389">
                        <c:v>-135.93133189329086</c:v>
                      </c:pt>
                      <c:pt idx="2390">
                        <c:v>-135.8460475515688</c:v>
                      </c:pt>
                      <c:pt idx="2391">
                        <c:v>-135.76064254205988</c:v>
                      </c:pt>
                      <c:pt idx="2392">
                        <c:v>-135.67511694181354</c:v>
                      </c:pt>
                      <c:pt idx="2393">
                        <c:v>-135.58947082574767</c:v>
                      </c:pt>
                      <c:pt idx="2394">
                        <c:v>-135.5037042706897</c:v>
                      </c:pt>
                      <c:pt idx="2395">
                        <c:v>-135.41781735226797</c:v>
                      </c:pt>
                      <c:pt idx="2396">
                        <c:v>-135.33181014722118</c:v>
                      </c:pt>
                      <c:pt idx="2397">
                        <c:v>-135.24568273175495</c:v>
                      </c:pt>
                      <c:pt idx="2398">
                        <c:v>-135.15943518211947</c:v>
                      </c:pt>
                      <c:pt idx="2399">
                        <c:v>-135.07306757554181</c:v>
                      </c:pt>
                      <c:pt idx="2400">
                        <c:v>-134.98657998809449</c:v>
                      </c:pt>
                      <c:pt idx="2401">
                        <c:v>-134.89997249696017</c:v>
                      </c:pt>
                      <c:pt idx="2402">
                        <c:v>-134.81324517914393</c:v>
                      </c:pt>
                      <c:pt idx="2403">
                        <c:v>-134.72639811138441</c:v>
                      </c:pt>
                      <c:pt idx="2404">
                        <c:v>-134.63943137090871</c:v>
                      </c:pt>
                      <c:pt idx="2405">
                        <c:v>-134.5523450352548</c:v>
                      </c:pt>
                      <c:pt idx="2406">
                        <c:v>-134.46513918125012</c:v>
                      </c:pt>
                      <c:pt idx="2407">
                        <c:v>-134.3778138870988</c:v>
                      </c:pt>
                      <c:pt idx="2408">
                        <c:v>-134.29036922940617</c:v>
                      </c:pt>
                      <c:pt idx="2409">
                        <c:v>-134.20280528664284</c:v>
                      </c:pt>
                      <c:pt idx="2410">
                        <c:v>-134.1151221363468</c:v>
                      </c:pt>
                      <c:pt idx="2411">
                        <c:v>-134.02731985627801</c:v>
                      </c:pt>
                      <c:pt idx="2412">
                        <c:v>-133.93939852455182</c:v>
                      </c:pt>
                      <c:pt idx="2413">
                        <c:v>-133.85135821932792</c:v>
                      </c:pt>
                      <c:pt idx="2414">
                        <c:v>-133.76319901854393</c:v>
                      </c:pt>
                      <c:pt idx="2415">
                        <c:v>-133.67492100071487</c:v>
                      </c:pt>
                      <c:pt idx="2416">
                        <c:v>-133.5865242444001</c:v>
                      </c:pt>
                      <c:pt idx="2417">
                        <c:v>-133.49800882767047</c:v>
                      </c:pt>
                      <c:pt idx="2418">
                        <c:v>-133.40937482961834</c:v>
                      </c:pt>
                      <c:pt idx="2419">
                        <c:v>-133.32062232871422</c:v>
                      </c:pt>
                      <c:pt idx="2420">
                        <c:v>-133.2317514039616</c:v>
                      </c:pt>
                      <c:pt idx="2421">
                        <c:v>-133.14276213409747</c:v>
                      </c:pt>
                      <c:pt idx="2422">
                        <c:v>-133.05365459812535</c:v>
                      </c:pt>
                      <c:pt idx="2423">
                        <c:v>-132.96442887553715</c:v>
                      </c:pt>
                      <c:pt idx="2424">
                        <c:v>-132.87508504542521</c:v>
                      </c:pt>
                      <c:pt idx="2425">
                        <c:v>-132.7856231868374</c:v>
                      </c:pt>
                      <c:pt idx="2426">
                        <c:v>-132.69604337988739</c:v>
                      </c:pt>
                      <c:pt idx="2427">
                        <c:v>-132.60634570348984</c:v>
                      </c:pt>
                      <c:pt idx="2428">
                        <c:v>-132.51653023780284</c:v>
                      </c:pt>
                      <c:pt idx="2429">
                        <c:v>-132.42659706218518</c:v>
                      </c:pt>
                      <c:pt idx="2430">
                        <c:v>-132.33654625697255</c:v>
                      </c:pt>
                      <c:pt idx="2431">
                        <c:v>-132.24637790183456</c:v>
                      </c:pt>
                      <c:pt idx="2432">
                        <c:v>-132.15609207684054</c:v>
                      </c:pt>
                      <c:pt idx="2433">
                        <c:v>-132.0656888625482</c:v>
                      </c:pt>
                      <c:pt idx="2434">
                        <c:v>-131.97516833871603</c:v>
                      </c:pt>
                      <c:pt idx="2435">
                        <c:v>-131.88453058630145</c:v>
                      </c:pt>
                      <c:pt idx="2436">
                        <c:v>-131.79377568541815</c:v>
                      </c:pt>
                      <c:pt idx="2437">
                        <c:v>-131.70290371697922</c:v>
                      </c:pt>
                      <c:pt idx="2438">
                        <c:v>-131.61191476158683</c:v>
                      </c:pt>
                      <c:pt idx="2439">
                        <c:v>-131.52080889953231</c:v>
                      </c:pt>
                      <c:pt idx="2440">
                        <c:v>-131.42958621270571</c:v>
                      </c:pt>
                      <c:pt idx="2441">
                        <c:v>-131.33824678170924</c:v>
                      </c:pt>
                      <c:pt idx="2442">
                        <c:v>-131.24679068736711</c:v>
                      </c:pt>
                      <c:pt idx="2443">
                        <c:v>-131.15521801130291</c:v>
                      </c:pt>
                      <c:pt idx="2444">
                        <c:v>-131.06352883478499</c:v>
                      </c:pt>
                      <c:pt idx="2445">
                        <c:v>-130.97172323899287</c:v>
                      </c:pt>
                      <c:pt idx="2446">
                        <c:v>-130.87980130594977</c:v>
                      </c:pt>
                      <c:pt idx="2447">
                        <c:v>-130.78776311692408</c:v>
                      </c:pt>
                      <c:pt idx="2448">
                        <c:v>-130.69560875385022</c:v>
                      </c:pt>
                      <c:pt idx="2449">
                        <c:v>-130.6033382984406</c:v>
                      </c:pt>
                      <c:pt idx="2450">
                        <c:v>-130.51095183285176</c:v>
                      </c:pt>
                      <c:pt idx="2451">
                        <c:v>-130.41844943888492</c:v>
                      </c:pt>
                      <c:pt idx="2452">
                        <c:v>-130.32583119896302</c:v>
                      </c:pt>
                      <c:pt idx="2453">
                        <c:v>-130.23309719524255</c:v>
                      </c:pt>
                      <c:pt idx="2454">
                        <c:v>-130.14024751014651</c:v>
                      </c:pt>
                      <c:pt idx="2455">
                        <c:v>-130.04728222618667</c:v>
                      </c:pt>
                      <c:pt idx="2456">
                        <c:v>-129.95420142578595</c:v>
                      </c:pt>
                      <c:pt idx="2457">
                        <c:v>-129.86100519141175</c:v>
                      </c:pt>
                      <c:pt idx="2458">
                        <c:v>-129.76769360655283</c:v>
                      </c:pt>
                      <c:pt idx="2459">
                        <c:v>-129.67426675363214</c:v>
                      </c:pt>
                      <c:pt idx="2460">
                        <c:v>-129.5807247153835</c:v>
                      </c:pt>
                      <c:pt idx="2461">
                        <c:v>-129.48706757551776</c:v>
                      </c:pt>
                      <c:pt idx="2462">
                        <c:v>-129.39329541685751</c:v>
                      </c:pt>
                      <c:pt idx="2463">
                        <c:v>-129.29940832249187</c:v>
                      </c:pt>
                      <c:pt idx="2464">
                        <c:v>-129.20540637635369</c:v>
                      </c:pt>
                      <c:pt idx="2465">
                        <c:v>-129.11128966157648</c:v>
                      </c:pt>
                      <c:pt idx="2466">
                        <c:v>-129.01705826187103</c:v>
                      </c:pt>
                      <c:pt idx="2467">
                        <c:v>-128.92271226090378</c:v>
                      </c:pt>
                      <c:pt idx="2468">
                        <c:v>-128.82825174238553</c:v>
                      </c:pt>
                      <c:pt idx="2469">
                        <c:v>-128.73367679033797</c:v>
                      </c:pt>
                      <c:pt idx="2470">
                        <c:v>-128.63898748900482</c:v>
                      </c:pt>
                      <c:pt idx="2471">
                        <c:v>-128.54418392200805</c:v>
                      </c:pt>
                      <c:pt idx="2472">
                        <c:v>-128.44926617390229</c:v>
                      </c:pt>
                      <c:pt idx="2473">
                        <c:v>-128.35423432875359</c:v>
                      </c:pt>
                      <c:pt idx="2474">
                        <c:v>-128.25908847124978</c:v>
                      </c:pt>
                      <c:pt idx="2475">
                        <c:v>-128.16382868576781</c:v>
                      </c:pt>
                      <c:pt idx="2476">
                        <c:v>-128.06845505686226</c:v>
                      </c:pt>
                      <c:pt idx="2477">
                        <c:v>-127.97296766944298</c:v>
                      </c:pt>
                      <c:pt idx="2478">
                        <c:v>-127.87736660802017</c:v>
                      </c:pt>
                      <c:pt idx="2479">
                        <c:v>-127.78165195785894</c:v>
                      </c:pt>
                      <c:pt idx="2480">
                        <c:v>-127.68582380364711</c:v>
                      </c:pt>
                      <c:pt idx="2481">
                        <c:v>-127.58988223082744</c:v>
                      </c:pt>
                      <c:pt idx="2482">
                        <c:v>-127.49382732444302</c:v>
                      </c:pt>
                      <c:pt idx="2483">
                        <c:v>-127.39765916971456</c:v>
                      </c:pt>
                      <c:pt idx="2484">
                        <c:v>-127.3013778524401</c:v>
                      </c:pt>
                      <c:pt idx="2485">
                        <c:v>-127.20498345761831</c:v>
                      </c:pt>
                      <c:pt idx="2486">
                        <c:v>-127.10847607131369</c:v>
                      </c:pt>
                      <c:pt idx="2487">
                        <c:v>-127.01185577892458</c:v>
                      </c:pt>
                      <c:pt idx="2488">
                        <c:v>-126.9151226666043</c:v>
                      </c:pt>
                      <c:pt idx="2489">
                        <c:v>-126.81827682001766</c:v>
                      </c:pt>
                      <c:pt idx="2490">
                        <c:v>-126.72131832540677</c:v>
                      </c:pt>
                      <c:pt idx="2491">
                        <c:v>-126.62424726861408</c:v>
                      </c:pt>
                      <c:pt idx="2492">
                        <c:v>-126.52706373597054</c:v>
                      </c:pt>
                      <c:pt idx="2493">
                        <c:v>-126.42976781402913</c:v>
                      </c:pt>
                      <c:pt idx="2494">
                        <c:v>-126.33235958889875</c:v>
                      </c:pt>
                      <c:pt idx="2495">
                        <c:v>-126.23483914739884</c:v>
                      </c:pt>
                      <c:pt idx="2496">
                        <c:v>-126.13720657586035</c:v>
                      </c:pt>
                      <c:pt idx="2497">
                        <c:v>-126.03946196105829</c:v>
                      </c:pt>
                      <c:pt idx="2498">
                        <c:v>-125.9416053901674</c:v>
                      </c:pt>
                      <c:pt idx="2499">
                        <c:v>-125.84363694974064</c:v>
                      </c:pt>
                      <c:pt idx="2500">
                        <c:v>-125.7455567267307</c:v>
                      </c:pt>
                      <c:pt idx="2501">
                        <c:v>-125.64736480857873</c:v>
                      </c:pt>
                      <c:pt idx="2502">
                        <c:v>-125.54906128219299</c:v>
                      </c:pt>
                      <c:pt idx="2503">
                        <c:v>-125.45064623528111</c:v>
                      </c:pt>
                      <c:pt idx="2504">
                        <c:v>-125.35211975492898</c:v>
                      </c:pt>
                      <c:pt idx="2505">
                        <c:v>-125.25348192871098</c:v>
                      </c:pt>
                      <c:pt idx="2506">
                        <c:v>-125.15473284451238</c:v>
                      </c:pt>
                      <c:pt idx="2507">
                        <c:v>-125.0558725895967</c:v>
                      </c:pt>
                      <c:pt idx="2508">
                        <c:v>-124.95690125202684</c:v>
                      </c:pt>
                      <c:pt idx="2509">
                        <c:v>-124.85781891973245</c:v>
                      </c:pt>
                      <c:pt idx="2510">
                        <c:v>-124.75862568064321</c:v>
                      </c:pt>
                      <c:pt idx="2511">
                        <c:v>-124.65932162308845</c:v>
                      </c:pt>
                      <c:pt idx="2512">
                        <c:v>-124.55990683495342</c:v>
                      </c:pt>
                      <c:pt idx="2513">
                        <c:v>-124.46038140474512</c:v>
                      </c:pt>
                      <c:pt idx="2514">
                        <c:v>-124.36074542083729</c:v>
                      </c:pt>
                      <c:pt idx="2515">
                        <c:v>-124.26099897173691</c:v>
                      </c:pt>
                      <c:pt idx="2516">
                        <c:v>-124.16114214595096</c:v>
                      </c:pt>
                      <c:pt idx="2517">
                        <c:v>-124.06117503220847</c:v>
                      </c:pt>
                      <c:pt idx="2518">
                        <c:v>-123.96109771954931</c:v>
                      </c:pt>
                      <c:pt idx="2519">
                        <c:v>-123.86091029630285</c:v>
                      </c:pt>
                      <c:pt idx="2520">
                        <c:v>-123.76061285230831</c:v>
                      </c:pt>
                      <c:pt idx="2521">
                        <c:v>-123.66020547576183</c:v>
                      </c:pt>
                      <c:pt idx="2522">
                        <c:v>-123.55968825654705</c:v>
                      </c:pt>
                      <c:pt idx="2523">
                        <c:v>-123.45906128348182</c:v>
                      </c:pt>
                      <c:pt idx="2524">
                        <c:v>-123.35832464622774</c:v>
                      </c:pt>
                      <c:pt idx="2525">
                        <c:v>-123.2574784342688</c:v>
                      </c:pt>
                      <c:pt idx="2526">
                        <c:v>-123.15652273686693</c:v>
                      </c:pt>
                      <c:pt idx="2527">
                        <c:v>-123.05545764408342</c:v>
                      </c:pt>
                      <c:pt idx="2528">
                        <c:v>-122.95428324540224</c:v>
                      </c:pt>
                      <c:pt idx="2529">
                        <c:v>-122.8529996309735</c:v>
                      </c:pt>
                      <c:pt idx="2530">
                        <c:v>-122.75160689045882</c:v>
                      </c:pt>
                      <c:pt idx="2531">
                        <c:v>-122.65010511409712</c:v>
                      </c:pt>
                      <c:pt idx="2532">
                        <c:v>-122.54849439212732</c:v>
                      </c:pt>
                      <c:pt idx="2533">
                        <c:v>-122.44677481465514</c:v>
                      </c:pt>
                      <c:pt idx="2534">
                        <c:v>-122.34494647196391</c:v>
                      </c:pt>
                      <c:pt idx="2535">
                        <c:v>-122.24300945482545</c:v>
                      </c:pt>
                      <c:pt idx="2536">
                        <c:v>-122.14096385338989</c:v>
                      </c:pt>
                      <c:pt idx="2537">
                        <c:v>-122.03880975847346</c:v>
                      </c:pt>
                      <c:pt idx="2538">
                        <c:v>-121.93654726111446</c:v>
                      </c:pt>
                      <c:pt idx="2539">
                        <c:v>-121.83417645164062</c:v>
                      </c:pt>
                      <c:pt idx="2540">
                        <c:v>-121.73169742117905</c:v>
                      </c:pt>
                      <c:pt idx="2541">
                        <c:v>-121.6291102610345</c:v>
                      </c:pt>
                      <c:pt idx="2542">
                        <c:v>-121.52641506184557</c:v>
                      </c:pt>
                      <c:pt idx="2543">
                        <c:v>-121.42361191513905</c:v>
                      </c:pt>
                      <c:pt idx="2544">
                        <c:v>-121.32070091217527</c:v>
                      </c:pt>
                      <c:pt idx="2545">
                        <c:v>-121.21768214443661</c:v>
                      </c:pt>
                      <c:pt idx="2546">
                        <c:v>-121.11455570322781</c:v>
                      </c:pt>
                      <c:pt idx="2547">
                        <c:v>-121.01132168038652</c:v>
                      </c:pt>
                      <c:pt idx="2548">
                        <c:v>-120.90798016752834</c:v>
                      </c:pt>
                      <c:pt idx="2549">
                        <c:v>-120.80453125635769</c:v>
                      </c:pt>
                      <c:pt idx="2550">
                        <c:v>-120.70097503866782</c:v>
                      </c:pt>
                      <c:pt idx="2551">
                        <c:v>-120.5973116069181</c:v>
                      </c:pt>
                      <c:pt idx="2552">
                        <c:v>-120.49354105272413</c:v>
                      </c:pt>
                      <c:pt idx="2553">
                        <c:v>-120.38966346841205</c:v>
                      </c:pt>
                      <c:pt idx="2554">
                        <c:v>-120.28567894626362</c:v>
                      </c:pt>
                      <c:pt idx="2555">
                        <c:v>-120.18158757869378</c:v>
                      </c:pt>
                      <c:pt idx="2556">
                        <c:v>-120.0773894580731</c:v>
                      </c:pt>
                      <c:pt idx="2557">
                        <c:v>-119.97308467677213</c:v>
                      </c:pt>
                      <c:pt idx="2558">
                        <c:v>-119.86867332809402</c:v>
                      </c:pt>
                      <c:pt idx="2559">
                        <c:v>-119.76415550409845</c:v>
                      </c:pt>
                      <c:pt idx="2560">
                        <c:v>-119.6595312976889</c:v>
                      </c:pt>
                      <c:pt idx="2561">
                        <c:v>-119.55480080239055</c:v>
                      </c:pt>
                      <c:pt idx="2562">
                        <c:v>-119.44996411052954</c:v>
                      </c:pt>
                      <c:pt idx="2563">
                        <c:v>-119.34502131563106</c:v>
                      </c:pt>
                      <c:pt idx="2564">
                        <c:v>-119.23997251086503</c:v>
                      </c:pt>
                      <c:pt idx="2565">
                        <c:v>-119.13481778926814</c:v>
                      </c:pt>
                      <c:pt idx="2566">
                        <c:v>-119.02955724480967</c:v>
                      </c:pt>
                      <c:pt idx="2567">
                        <c:v>-118.92419097039307</c:v>
                      </c:pt>
                      <c:pt idx="2568">
                        <c:v>-118.81871905972118</c:v>
                      </c:pt>
                      <c:pt idx="2569">
                        <c:v>-118.71314160702971</c:v>
                      </c:pt>
                      <c:pt idx="2570">
                        <c:v>-118.60745870535537</c:v>
                      </c:pt>
                      <c:pt idx="2571">
                        <c:v>-118.50167044915592</c:v>
                      </c:pt>
                      <c:pt idx="2572">
                        <c:v>-118.39577693182333</c:v>
                      </c:pt>
                      <c:pt idx="2573">
                        <c:v>-118.28977824812624</c:v>
                      </c:pt>
                      <c:pt idx="2574">
                        <c:v>-118.1836744914566</c:v>
                      </c:pt>
                      <c:pt idx="2575">
                        <c:v>-118.07746575676069</c:v>
                      </c:pt>
                      <c:pt idx="2576">
                        <c:v>-117.97115213800778</c:v>
                      </c:pt>
                      <c:pt idx="2577">
                        <c:v>-117.86473372947802</c:v>
                      </c:pt>
                      <c:pt idx="2578">
                        <c:v>-117.75821062607326</c:v>
                      </c:pt>
                      <c:pt idx="2579">
                        <c:v>-117.65158292225129</c:v>
                      </c:pt>
                      <c:pt idx="2580">
                        <c:v>-117.54485071273633</c:v>
                      </c:pt>
                      <c:pt idx="2581">
                        <c:v>-117.43801409220821</c:v>
                      </c:pt>
                      <c:pt idx="2582">
                        <c:v>-117.331073155702</c:v>
                      </c:pt>
                      <c:pt idx="2583">
                        <c:v>-117.22402799851926</c:v>
                      </c:pt>
                      <c:pt idx="2584">
                        <c:v>-117.11687871494013</c:v>
                      </c:pt>
                      <c:pt idx="2585">
                        <c:v>-117.00962540088787</c:v>
                      </c:pt>
                      <c:pt idx="2586">
                        <c:v>-116.90226815117553</c:v>
                      </c:pt>
                      <c:pt idx="2587">
                        <c:v>-116.79480706150434</c:v>
                      </c:pt>
                      <c:pt idx="2588">
                        <c:v>-116.68724222713143</c:v>
                      </c:pt>
                      <c:pt idx="2589">
                        <c:v>-116.57957374375803</c:v>
                      </c:pt>
                      <c:pt idx="2590">
                        <c:v>-116.47180170664127</c:v>
                      </c:pt>
                      <c:pt idx="2591">
                        <c:v>-116.36392621201529</c:v>
                      </c:pt>
                      <c:pt idx="2592">
                        <c:v>-116.25594735535925</c:v>
                      </c:pt>
                      <c:pt idx="2593">
                        <c:v>-116.14786523268526</c:v>
                      </c:pt>
                      <c:pt idx="2594">
                        <c:v>-116.03967994009422</c:v>
                      </c:pt>
                      <c:pt idx="2595">
                        <c:v>-115.93139157346498</c:v>
                      </c:pt>
                      <c:pt idx="2596">
                        <c:v>-115.82300022903168</c:v>
                      </c:pt>
                      <c:pt idx="2597">
                        <c:v>-115.71450600365017</c:v>
                      </c:pt>
                      <c:pt idx="2598">
                        <c:v>-115.6059089925776</c:v>
                      </c:pt>
                      <c:pt idx="2599">
                        <c:v>-115.49720929333594</c:v>
                      </c:pt>
                      <c:pt idx="2600">
                        <c:v>-115.38840700184848</c:v>
                      </c:pt>
                      <c:pt idx="2601">
                        <c:v>-115.27950221488224</c:v>
                      </c:pt>
                      <c:pt idx="2602">
                        <c:v>-115.17049502947073</c:v>
                      </c:pt>
                      <c:pt idx="2603">
                        <c:v>-115.06138554198129</c:v>
                      </c:pt>
                      <c:pt idx="2604">
                        <c:v>-114.95217384989152</c:v>
                      </c:pt>
                      <c:pt idx="2605">
                        <c:v>-114.84286004961318</c:v>
                      </c:pt>
                      <c:pt idx="2606">
                        <c:v>-114.73344423835739</c:v>
                      </c:pt>
                      <c:pt idx="2607">
                        <c:v>-114.62392651395702</c:v>
                      </c:pt>
                      <c:pt idx="2608">
                        <c:v>-114.51430697282382</c:v>
                      </c:pt>
                      <c:pt idx="2609">
                        <c:v>-114.40458571296828</c:v>
                      </c:pt>
                      <c:pt idx="2610">
                        <c:v>-114.29476283155714</c:v>
                      </c:pt>
                      <c:pt idx="2611">
                        <c:v>-114.18483842597914</c:v>
                      </c:pt>
                      <c:pt idx="2612">
                        <c:v>-114.07481259428918</c:v>
                      </c:pt>
                      <c:pt idx="2613">
                        <c:v>-113.96468543387604</c:v>
                      </c:pt>
                      <c:pt idx="2614">
                        <c:v>-113.85445704279461</c:v>
                      </c:pt>
                      <c:pt idx="2615">
                        <c:v>-113.7441275187001</c:v>
                      </c:pt>
                      <c:pt idx="2616">
                        <c:v>-113.63369696004709</c:v>
                      </c:pt>
                      <c:pt idx="2617">
                        <c:v>-113.52316546440198</c:v>
                      </c:pt>
                      <c:pt idx="2618">
                        <c:v>-113.41253313030818</c:v>
                      </c:pt>
                      <c:pt idx="2619">
                        <c:v>-113.30180005568734</c:v>
                      </c:pt>
                      <c:pt idx="2620">
                        <c:v>-113.19096633939373</c:v>
                      </c:pt>
                      <c:pt idx="2621">
                        <c:v>-113.08003207948224</c:v>
                      </c:pt>
                      <c:pt idx="2622">
                        <c:v>-112.96899737458509</c:v>
                      </c:pt>
                      <c:pt idx="2623">
                        <c:v>-112.85786232333449</c:v>
                      </c:pt>
                      <c:pt idx="2624">
                        <c:v>-112.74662702467351</c:v>
                      </c:pt>
                      <c:pt idx="2625">
                        <c:v>-112.6352915768347</c:v>
                      </c:pt>
                      <c:pt idx="2626">
                        <c:v>-112.52385607951608</c:v>
                      </c:pt>
                      <c:pt idx="2627">
                        <c:v>-112.41232063099459</c:v>
                      </c:pt>
                      <c:pt idx="2628">
                        <c:v>-112.30068533065739</c:v>
                      </c:pt>
                      <c:pt idx="2629">
                        <c:v>-112.1889502776252</c:v>
                      </c:pt>
                      <c:pt idx="2630">
                        <c:v>-112.07711557110754</c:v>
                      </c:pt>
                      <c:pt idx="2631">
                        <c:v>-111.96518131071363</c:v>
                      </c:pt>
                      <c:pt idx="2632">
                        <c:v>-111.85314759538655</c:v>
                      </c:pt>
                      <c:pt idx="2633">
                        <c:v>-111.74101452504635</c:v>
                      </c:pt>
                      <c:pt idx="2634">
                        <c:v>-111.62878219903581</c:v>
                      </c:pt>
                      <c:pt idx="2635">
                        <c:v>-111.51645071723058</c:v>
                      </c:pt>
                      <c:pt idx="2636">
                        <c:v>-111.40402017941751</c:v>
                      </c:pt>
                      <c:pt idx="2637">
                        <c:v>-111.29149068516141</c:v>
                      </c:pt>
                      <c:pt idx="2638">
                        <c:v>-111.17886233491524</c:v>
                      </c:pt>
                      <c:pt idx="2639">
                        <c:v>-111.06613522811058</c:v>
                      </c:pt>
                      <c:pt idx="2640">
                        <c:v>-110.95330946551128</c:v>
                      </c:pt>
                      <c:pt idx="2641">
                        <c:v>-110.84038514708182</c:v>
                      </c:pt>
                      <c:pt idx="2642">
                        <c:v>-110.72736237287549</c:v>
                      </c:pt>
                      <c:pt idx="2643">
                        <c:v>-110.61424124370055</c:v>
                      </c:pt>
                      <c:pt idx="2644">
                        <c:v>-110.50102185961029</c:v>
                      </c:pt>
                      <c:pt idx="2645">
                        <c:v>-110.3877043215462</c:v>
                      </c:pt>
                      <c:pt idx="2646">
                        <c:v>-110.27428873009447</c:v>
                      </c:pt>
                      <c:pt idx="2647">
                        <c:v>-110.16077518561927</c:v>
                      </c:pt>
                      <c:pt idx="2648">
                        <c:v>-110.04716378981703</c:v>
                      </c:pt>
                      <c:pt idx="2649">
                        <c:v>-109.93345464238578</c:v>
                      </c:pt>
                      <c:pt idx="2650">
                        <c:v>-109.81964784546604</c:v>
                      </c:pt>
                      <c:pt idx="2651">
                        <c:v>-109.70574349955518</c:v>
                      </c:pt>
                      <c:pt idx="2652">
                        <c:v>-109.59174170572793</c:v>
                      </c:pt>
                      <c:pt idx="2653">
                        <c:v>-109.47764256581392</c:v>
                      </c:pt>
                      <c:pt idx="2654">
                        <c:v>-109.3634461804882</c:v>
                      </c:pt>
                      <c:pt idx="2655">
                        <c:v>-109.24915265175804</c:v>
                      </c:pt>
                      <c:pt idx="2656">
                        <c:v>-109.13476208069815</c:v>
                      </c:pt>
                      <c:pt idx="2657">
                        <c:v>-109.02027456940465</c:v>
                      </c:pt>
                      <c:pt idx="2658">
                        <c:v>-108.90569021904105</c:v>
                      </c:pt>
                      <c:pt idx="2659">
                        <c:v>-108.79100913165905</c:v>
                      </c:pt>
                      <c:pt idx="2660">
                        <c:v>-108.67623140931036</c:v>
                      </c:pt>
                      <c:pt idx="2661">
                        <c:v>-108.56135715346936</c:v>
                      </c:pt>
                      <c:pt idx="2662">
                        <c:v>-108.44638646654302</c:v>
                      </c:pt>
                      <c:pt idx="2663">
                        <c:v>-108.33131945058304</c:v>
                      </c:pt>
                      <c:pt idx="2664">
                        <c:v>-108.21615620781876</c:v>
                      </c:pt>
                      <c:pt idx="2665">
                        <c:v>-108.10089684052392</c:v>
                      </c:pt>
                      <c:pt idx="2666">
                        <c:v>-107.98554145083904</c:v>
                      </c:pt>
                      <c:pt idx="2667">
                        <c:v>-107.87009014174841</c:v>
                      </c:pt>
                      <c:pt idx="2668">
                        <c:v>-107.75454301534813</c:v>
                      </c:pt>
                      <c:pt idx="2669">
                        <c:v>-107.63890017444487</c:v>
                      </c:pt>
                      <c:pt idx="2670">
                        <c:v>-107.52316172166763</c:v>
                      </c:pt>
                      <c:pt idx="2671">
                        <c:v>-107.40732776004512</c:v>
                      </c:pt>
                      <c:pt idx="2672">
                        <c:v>-107.29139839229516</c:v>
                      </c:pt>
                      <c:pt idx="2673">
                        <c:v>-107.17537372135764</c:v>
                      </c:pt>
                      <c:pt idx="2674">
                        <c:v>-107.05925385039448</c:v>
                      </c:pt>
                      <c:pt idx="2675">
                        <c:v>-106.94303888238997</c:v>
                      </c:pt>
                      <c:pt idx="2676">
                        <c:v>-106.82672892095012</c:v>
                      </c:pt>
                      <c:pt idx="2677">
                        <c:v>-106.71032406897039</c:v>
                      </c:pt>
                      <c:pt idx="2678">
                        <c:v>-106.59382443014563</c:v>
                      </c:pt>
                      <c:pt idx="2679">
                        <c:v>-106.47723010763775</c:v>
                      </c:pt>
                      <c:pt idx="2680">
                        <c:v>-106.36054120527481</c:v>
                      </c:pt>
                      <c:pt idx="2681">
                        <c:v>-106.24375782666283</c:v>
                      </c:pt>
                      <c:pt idx="2682">
                        <c:v>-106.12688007562986</c:v>
                      </c:pt>
                      <c:pt idx="2683">
                        <c:v>-106.00990805555986</c:v>
                      </c:pt>
                      <c:pt idx="2684">
                        <c:v>-105.89284187103586</c:v>
                      </c:pt>
                      <c:pt idx="2685">
                        <c:v>-105.77568162553062</c:v>
                      </c:pt>
                      <c:pt idx="2686">
                        <c:v>-105.65842742304986</c:v>
                      </c:pt>
                      <c:pt idx="2687">
                        <c:v>-105.54107936830979</c:v>
                      </c:pt>
                      <c:pt idx="2688">
                        <c:v>-105.42363756491645</c:v>
                      </c:pt>
                      <c:pt idx="2689">
                        <c:v>-105.30610211763046</c:v>
                      </c:pt>
                      <c:pt idx="2690">
                        <c:v>-105.18847313059075</c:v>
                      </c:pt>
                      <c:pt idx="2691">
                        <c:v>-105.07075070851356</c:v>
                      </c:pt>
                      <c:pt idx="2692">
                        <c:v>-104.95293495575984</c:v>
                      </c:pt>
                      <c:pt idx="2693">
                        <c:v>-104.83502597686821</c:v>
                      </c:pt>
                      <c:pt idx="2694">
                        <c:v>-104.71702387717662</c:v>
                      </c:pt>
                      <c:pt idx="2695">
                        <c:v>-104.59892876073516</c:v>
                      </c:pt>
                      <c:pt idx="2696">
                        <c:v>-104.48074073292622</c:v>
                      </c:pt>
                      <c:pt idx="2697">
                        <c:v>-104.36245989859925</c:v>
                      </c:pt>
                      <c:pt idx="2698">
                        <c:v>-104.24408636278136</c:v>
                      </c:pt>
                      <c:pt idx="2699">
                        <c:v>-104.12562023085491</c:v>
                      </c:pt>
                      <c:pt idx="2700">
                        <c:v>-104.00706160749172</c:v>
                      </c:pt>
                      <c:pt idx="2701">
                        <c:v>-103.88841059865149</c:v>
                      </c:pt>
                      <c:pt idx="2702">
                        <c:v>-103.7696673093169</c:v>
                      </c:pt>
                      <c:pt idx="2703">
                        <c:v>-103.65083184513678</c:v>
                      </c:pt>
                      <c:pt idx="2704">
                        <c:v>-103.53190431171554</c:v>
                      </c:pt>
                      <c:pt idx="2705">
                        <c:v>-103.41288481430232</c:v>
                      </c:pt>
                      <c:pt idx="2706">
                        <c:v>-103.29377345930089</c:v>
                      </c:pt>
                      <c:pt idx="2707">
                        <c:v>-103.17457035187159</c:v>
                      </c:pt>
                      <c:pt idx="2708">
                        <c:v>-103.05527559815174</c:v>
                      </c:pt>
                      <c:pt idx="2709">
                        <c:v>-102.93588930418983</c:v>
                      </c:pt>
                      <c:pt idx="2710">
                        <c:v>-102.81641157590114</c:v>
                      </c:pt>
                      <c:pt idx="2711">
                        <c:v>-102.69684251955623</c:v>
                      </c:pt>
                      <c:pt idx="2712">
                        <c:v>-102.57718224098154</c:v>
                      </c:pt>
                      <c:pt idx="2713">
                        <c:v>-102.457430847247</c:v>
                      </c:pt>
                      <c:pt idx="2714">
                        <c:v>-102.33758844369055</c:v>
                      </c:pt>
                      <c:pt idx="2715">
                        <c:v>-102.21765513764856</c:v>
                      </c:pt>
                      <c:pt idx="2716">
                        <c:v>-102.09763103539159</c:v>
                      </c:pt>
                      <c:pt idx="2717">
                        <c:v>-101.97751624301253</c:v>
                      </c:pt>
                      <c:pt idx="2718">
                        <c:v>-101.85731086820303</c:v>
                      </c:pt>
                      <c:pt idx="2719">
                        <c:v>-101.73701501678954</c:v>
                      </c:pt>
                      <c:pt idx="2720">
                        <c:v>-101.6166287959752</c:v>
                      </c:pt>
                      <c:pt idx="2721">
                        <c:v>-101.49615231300756</c:v>
                      </c:pt>
                      <c:pt idx="2722">
                        <c:v>-101.37558567451242</c:v>
                      </c:pt>
                      <c:pt idx="2723">
                        <c:v>-101.25492898760412</c:v>
                      </c:pt>
                      <c:pt idx="2724">
                        <c:v>-101.13418235966341</c:v>
                      </c:pt>
                      <c:pt idx="2725">
                        <c:v>-101.01334589789344</c:v>
                      </c:pt>
                      <c:pt idx="2726">
                        <c:v>-100.8924197092753</c:v>
                      </c:pt>
                      <c:pt idx="2727">
                        <c:v>-100.7714039019003</c:v>
                      </c:pt>
                      <c:pt idx="2728">
                        <c:v>-100.65029858274953</c:v>
                      </c:pt>
                      <c:pt idx="2729">
                        <c:v>-100.52910385933698</c:v>
                      </c:pt>
                      <c:pt idx="2730">
                        <c:v>-100.40781983975398</c:v>
                      </c:pt>
                      <c:pt idx="2731">
                        <c:v>-100.2864466314257</c:v>
                      </c:pt>
                      <c:pt idx="2732">
                        <c:v>-100.16498434208819</c:v>
                      </c:pt>
                      <c:pt idx="2733">
                        <c:v>-100.04343307992157</c:v>
                      </c:pt>
                      <c:pt idx="2734">
                        <c:v>-99.921792952573071</c:v>
                      </c:pt>
                      <c:pt idx="2735">
                        <c:v>-99.800064068533686</c:v>
                      </c:pt>
                      <c:pt idx="2736">
                        <c:v>-99.678246535495049</c:v>
                      </c:pt>
                      <c:pt idx="2737">
                        <c:v>-99.556340461726109</c:v>
                      </c:pt>
                      <c:pt idx="2738">
                        <c:v>-99.434345955851086</c:v>
                      </c:pt>
                      <c:pt idx="2739">
                        <c:v>-99.312263125783659</c:v>
                      </c:pt>
                      <c:pt idx="2740">
                        <c:v>-99.190092080148048</c:v>
                      </c:pt>
                      <c:pt idx="2741">
                        <c:v>-99.06783292774611</c:v>
                      </c:pt>
                      <c:pt idx="2742">
                        <c:v>-98.945485776669159</c:v>
                      </c:pt>
                      <c:pt idx="2743">
                        <c:v>-98.823050735896686</c:v>
                      </c:pt>
                      <c:pt idx="2744">
                        <c:v>-98.700527914408184</c:v>
                      </c:pt>
                      <c:pt idx="2745">
                        <c:v>-98.577917420428193</c:v>
                      </c:pt>
                      <c:pt idx="2746">
                        <c:v>-98.455219363202659</c:v>
                      </c:pt>
                      <c:pt idx="2747">
                        <c:v>-98.332433851977527</c:v>
                      </c:pt>
                      <c:pt idx="2748">
                        <c:v>-98.209560995243791</c:v>
                      </c:pt>
                      <c:pt idx="2749">
                        <c:v>-98.086600902780305</c:v>
                      </c:pt>
                      <c:pt idx="2750">
                        <c:v>-97.963553683166879</c:v>
                      </c:pt>
                      <c:pt idx="2751">
                        <c:v>-97.840419446315593</c:v>
                      </c:pt>
                      <c:pt idx="2752">
                        <c:v>-97.717198301161531</c:v>
                      </c:pt>
                      <c:pt idx="2753">
                        <c:v>-97.593890357217091</c:v>
                      </c:pt>
                      <c:pt idx="2754">
                        <c:v>-97.470495724349945</c:v>
                      </c:pt>
                      <c:pt idx="2755">
                        <c:v>-97.347014511717219</c:v>
                      </c:pt>
                      <c:pt idx="2756">
                        <c:v>-97.223446829319812</c:v>
                      </c:pt>
                      <c:pt idx="2757">
                        <c:v>-97.099792786670122</c:v>
                      </c:pt>
                      <c:pt idx="2758">
                        <c:v>-96.976052493769046</c:v>
                      </c:pt>
                      <c:pt idx="2759">
                        <c:v>-96.852226060573074</c:v>
                      </c:pt>
                      <c:pt idx="2760">
                        <c:v>-96.728313596994283</c:v>
                      </c:pt>
                      <c:pt idx="2761">
                        <c:v>-96.604315213211208</c:v>
                      </c:pt>
                      <c:pt idx="2762">
                        <c:v>-96.480231018825066</c:v>
                      </c:pt>
                      <c:pt idx="2763">
                        <c:v>-96.356061125080203</c:v>
                      </c:pt>
                      <c:pt idx="2764">
                        <c:v>-96.231805641266973</c:v>
                      </c:pt>
                      <c:pt idx="2765">
                        <c:v>-96.107464678274454</c:v>
                      </c:pt>
                      <c:pt idx="2766">
                        <c:v>-95.983038346636448</c:v>
                      </c:pt>
                      <c:pt idx="2767">
                        <c:v>-95.858526756309445</c:v>
                      </c:pt>
                      <c:pt idx="2768">
                        <c:v>-95.733930018626609</c:v>
                      </c:pt>
                      <c:pt idx="2769">
                        <c:v>-95.609248243810882</c:v>
                      </c:pt>
                      <c:pt idx="2770">
                        <c:v>-95.484481542529295</c:v>
                      </c:pt>
                      <c:pt idx="2771">
                        <c:v>-95.359630026159422</c:v>
                      </c:pt>
                      <c:pt idx="2772">
                        <c:v>-95.234693804924206</c:v>
                      </c:pt>
                      <c:pt idx="2773">
                        <c:v>-95.109672989979174</c:v>
                      </c:pt>
                      <c:pt idx="2774">
                        <c:v>-94.984567692968355</c:v>
                      </c:pt>
                      <c:pt idx="2775">
                        <c:v>-94.859378024203508</c:v>
                      </c:pt>
                      <c:pt idx="2776">
                        <c:v>-94.734104095461888</c:v>
                      </c:pt>
                      <c:pt idx="2777">
                        <c:v>-94.608746017366116</c:v>
                      </c:pt>
                      <c:pt idx="2778">
                        <c:v>-94.483303902270762</c:v>
                      </c:pt>
                      <c:pt idx="2779">
                        <c:v>-94.357777860709632</c:v>
                      </c:pt>
                      <c:pt idx="2780">
                        <c:v>-94.232168004504388</c:v>
                      </c:pt>
                      <c:pt idx="2781">
                        <c:v>-94.106474445254648</c:v>
                      </c:pt>
                      <c:pt idx="2782">
                        <c:v>-93.98069729460444</c:v>
                      </c:pt>
                      <c:pt idx="2783">
                        <c:v>-93.854836664197791</c:v>
                      </c:pt>
                      <c:pt idx="2784">
                        <c:v>-93.728892665989591</c:v>
                      </c:pt>
                      <c:pt idx="2785">
                        <c:v>-93.602865411757094</c:v>
                      </c:pt>
                      <c:pt idx="2786">
                        <c:v>-93.476755013188736</c:v>
                      </c:pt>
                      <c:pt idx="2787">
                        <c:v>-93.350561582816724</c:v>
                      </c:pt>
                      <c:pt idx="2788">
                        <c:v>-93.224285232462719</c:v>
                      </c:pt>
                      <c:pt idx="2789">
                        <c:v>-93.097926074170431</c:v>
                      </c:pt>
                      <c:pt idx="2790">
                        <c:v>-92.971484220383246</c:v>
                      </c:pt>
                      <c:pt idx="2791">
                        <c:v>-92.8449597832781</c:v>
                      </c:pt>
                      <c:pt idx="2792">
                        <c:v>-92.718352875342788</c:v>
                      </c:pt>
                      <c:pt idx="2793">
                        <c:v>-92.591663609020699</c:v>
                      </c:pt>
                      <c:pt idx="2794">
                        <c:v>-92.464892096932857</c:v>
                      </c:pt>
                      <c:pt idx="2795">
                        <c:v>-92.338038451433832</c:v>
                      </c:pt>
                      <c:pt idx="2796">
                        <c:v>-92.211102785366691</c:v>
                      </c:pt>
                      <c:pt idx="2797">
                        <c:v>-92.084085211396868</c:v>
                      </c:pt>
                      <c:pt idx="2798">
                        <c:v>-91.956985842633884</c:v>
                      </c:pt>
                      <c:pt idx="2799">
                        <c:v>-91.829804791476718</c:v>
                      </c:pt>
                      <c:pt idx="2800">
                        <c:v>-91.702542171478981</c:v>
                      </c:pt>
                      <c:pt idx="2801">
                        <c:v>-91.575198095128471</c:v>
                      </c:pt>
                      <c:pt idx="2802">
                        <c:v>-91.447772676023206</c:v>
                      </c:pt>
                      <c:pt idx="2803">
                        <c:v>-91.320266026961846</c:v>
                      </c:pt>
                      <c:pt idx="2804">
                        <c:v>-91.192678261364776</c:v>
                      </c:pt>
                      <c:pt idx="2805">
                        <c:v>-91.065009492741197</c:v>
                      </c:pt>
                      <c:pt idx="2806">
                        <c:v>-90.937259834067405</c:v>
                      </c:pt>
                      <c:pt idx="2807">
                        <c:v>-90.809429399207872</c:v>
                      </c:pt>
                      <c:pt idx="2808">
                        <c:v>-90.681518301538574</c:v>
                      </c:pt>
                      <c:pt idx="2809">
                        <c:v>-90.553526654657531</c:v>
                      </c:pt>
                      <c:pt idx="2810">
                        <c:v>-90.425454572562444</c:v>
                      </c:pt>
                      <c:pt idx="2811">
                        <c:v>-90.297302168451651</c:v>
                      </c:pt>
                      <c:pt idx="2812">
                        <c:v>-90.169069556544898</c:v>
                      </c:pt>
                      <c:pt idx="2813">
                        <c:v>-90.040756850884293</c:v>
                      </c:pt>
                      <c:pt idx="2814">
                        <c:v>-89.912364164890221</c:v>
                      </c:pt>
                      <c:pt idx="2815">
                        <c:v>-89.783891613226515</c:v>
                      </c:pt>
                      <c:pt idx="2816">
                        <c:v>-89.655339309580015</c:v>
                      </c:pt>
                      <c:pt idx="2817">
                        <c:v>-89.526707368348099</c:v>
                      </c:pt>
                      <c:pt idx="2818">
                        <c:v>-89.397995903794921</c:v>
                      </c:pt>
                      <c:pt idx="2819">
                        <c:v>-89.269205030007001</c:v>
                      </c:pt>
                      <c:pt idx="2820">
                        <c:v>-89.140334861736989</c:v>
                      </c:pt>
                      <c:pt idx="2821">
                        <c:v>-89.011385513293448</c:v>
                      </c:pt>
                      <c:pt idx="2822">
                        <c:v>-88.882357099162576</c:v>
                      </c:pt>
                      <c:pt idx="2823">
                        <c:v>-88.75324973391939</c:v>
                      </c:pt>
                      <c:pt idx="2824">
                        <c:v>-88.624063532494176</c:v>
                      </c:pt>
                      <c:pt idx="2825">
                        <c:v>-88.494798609373134</c:v>
                      </c:pt>
                      <c:pt idx="2826">
                        <c:v>-88.365455079486551</c:v>
                      </c:pt>
                      <c:pt idx="2827">
                        <c:v>-88.236033057631488</c:v>
                      </c:pt>
                      <c:pt idx="2828">
                        <c:v>-88.106532659049094</c:v>
                      </c:pt>
                      <c:pt idx="2829">
                        <c:v>-87.976953998625248</c:v>
                      </c:pt>
                      <c:pt idx="2830">
                        <c:v>-87.847297191023785</c:v>
                      </c:pt>
                      <c:pt idx="2831">
                        <c:v>-87.717562352151987</c:v>
                      </c:pt>
                      <c:pt idx="2832">
                        <c:v>-87.587749596762507</c:v>
                      </c:pt>
                      <c:pt idx="2833">
                        <c:v>-87.457859040407357</c:v>
                      </c:pt>
                      <c:pt idx="2834">
                        <c:v>-87.327890798105642</c:v>
                      </c:pt>
                      <c:pt idx="2835">
                        <c:v>-87.197844985809056</c:v>
                      </c:pt>
                      <c:pt idx="2836">
                        <c:v>-87.067721718758747</c:v>
                      </c:pt>
                      <c:pt idx="2837">
                        <c:v>-86.937521112373503</c:v>
                      </c:pt>
                      <c:pt idx="2838">
                        <c:v>-86.807243282738256</c:v>
                      </c:pt>
                      <c:pt idx="2839">
                        <c:v>-86.67688834500531</c:v>
                      </c:pt>
                      <c:pt idx="2840">
                        <c:v>-86.546456415570461</c:v>
                      </c:pt>
                      <c:pt idx="2841">
                        <c:v>-86.415947609896904</c:v>
                      </c:pt>
                      <c:pt idx="2842">
                        <c:v>-86.285362044113967</c:v>
                      </c:pt>
                      <c:pt idx="2843">
                        <c:v>-86.154699834040116</c:v>
                      </c:pt>
                      <c:pt idx="2844">
                        <c:v>-86.023961095715862</c:v>
                      </c:pt>
                      <c:pt idx="2845">
                        <c:v>-85.893145945448168</c:v>
                      </c:pt>
                      <c:pt idx="2846">
                        <c:v>-85.762254499410773</c:v>
                      </c:pt>
                      <c:pt idx="2847">
                        <c:v>-85.631286873777412</c:v>
                      </c:pt>
                      <c:pt idx="2848">
                        <c:v>-85.500243185077096</c:v>
                      </c:pt>
                      <c:pt idx="2849">
                        <c:v>-85.369123549394743</c:v>
                      </c:pt>
                      <c:pt idx="2850">
                        <c:v>-85.237928083303771</c:v>
                      </c:pt>
                      <c:pt idx="2851">
                        <c:v>-85.10665690368846</c:v>
                      </c:pt>
                      <c:pt idx="2852">
                        <c:v>-84.975310126411685</c:v>
                      </c:pt>
                      <c:pt idx="2853">
                        <c:v>-84.843887869068269</c:v>
                      </c:pt>
                      <c:pt idx="2854">
                        <c:v>-84.712390247609903</c:v>
                      </c:pt>
                      <c:pt idx="2855">
                        <c:v>-84.580817379364959</c:v>
                      </c:pt>
                      <c:pt idx="2856">
                        <c:v>-84.449169380862443</c:v>
                      </c:pt>
                      <c:pt idx="2857">
                        <c:v>-84.317446369119864</c:v>
                      </c:pt>
                      <c:pt idx="2858">
                        <c:v>-84.185648461509999</c:v>
                      </c:pt>
                      <c:pt idx="2859">
                        <c:v>-84.053775774339812</c:v>
                      </c:pt>
                      <c:pt idx="2860">
                        <c:v>-83.921828425559397</c:v>
                      </c:pt>
                      <c:pt idx="2861">
                        <c:v>-83.78980653183099</c:v>
                      </c:pt>
                      <c:pt idx="2862">
                        <c:v>-83.657710210660596</c:v>
                      </c:pt>
                      <c:pt idx="2863">
                        <c:v>-83.525539579420993</c:v>
                      </c:pt>
                      <c:pt idx="2864">
                        <c:v>-83.393294755262914</c:v>
                      </c:pt>
                      <c:pt idx="2865">
                        <c:v>-83.260975855870001</c:v>
                      </c:pt>
                      <c:pt idx="2866">
                        <c:v>-83.128582998792666</c:v>
                      </c:pt>
                      <c:pt idx="2867">
                        <c:v>-82.996116301403688</c:v>
                      </c:pt>
                      <c:pt idx="2868">
                        <c:v>-82.86357588174198</c:v>
                      </c:pt>
                      <c:pt idx="2869">
                        <c:v>-82.730961857002683</c:v>
                      </c:pt>
                      <c:pt idx="2870">
                        <c:v>-82.598274345757616</c:v>
                      </c:pt>
                      <c:pt idx="2871">
                        <c:v>-82.465513465024287</c:v>
                      </c:pt>
                      <c:pt idx="2872">
                        <c:v>-82.332679333241288</c:v>
                      </c:pt>
                      <c:pt idx="2873">
                        <c:v>-82.199772068403121</c:v>
                      </c:pt>
                      <c:pt idx="2874">
                        <c:v>-82.066791788193427</c:v>
                      </c:pt>
                      <c:pt idx="2875">
                        <c:v>-81.933738611095208</c:v>
                      </c:pt>
                      <c:pt idx="2876">
                        <c:v>-81.800612655325011</c:v>
                      </c:pt>
                      <c:pt idx="2877">
                        <c:v>-81.667414038655295</c:v>
                      </c:pt>
                      <c:pt idx="2878">
                        <c:v>-81.534142880057559</c:v>
                      </c:pt>
                      <c:pt idx="2879">
                        <c:v>-81.400799297526305</c:v>
                      </c:pt>
                      <c:pt idx="2880">
                        <c:v>-81.267383409411309</c:v>
                      </c:pt>
                      <c:pt idx="2881">
                        <c:v>-81.133895334462025</c:v>
                      </c:pt>
                      <c:pt idx="2882">
                        <c:v>-81.000335191294681</c:v>
                      </c:pt>
                      <c:pt idx="2883">
                        <c:v>-80.866703098214643</c:v>
                      </c:pt>
                      <c:pt idx="2884">
                        <c:v>-80.732999174193409</c:v>
                      </c:pt>
                      <c:pt idx="2885">
                        <c:v>-80.599223538024845</c:v>
                      </c:pt>
                      <c:pt idx="2886">
                        <c:v>-80.465376308413994</c:v>
                      </c:pt>
                      <c:pt idx="2887">
                        <c:v>-80.331457604154721</c:v>
                      </c:pt>
                      <c:pt idx="2888">
                        <c:v>-80.197467544396162</c:v>
                      </c:pt>
                      <c:pt idx="2889">
                        <c:v>-80.063406248020996</c:v>
                      </c:pt>
                      <c:pt idx="2890">
                        <c:v>-79.929273834444814</c:v>
                      </c:pt>
                      <c:pt idx="2891">
                        <c:v>-79.795070422239434</c:v>
                      </c:pt>
                      <c:pt idx="2892">
                        <c:v>-79.660796131042488</c:v>
                      </c:pt>
                      <c:pt idx="2893">
                        <c:v>-79.526451080047522</c:v>
                      </c:pt>
                      <c:pt idx="2894">
                        <c:v>-79.392035388448079</c:v>
                      </c:pt>
                      <c:pt idx="2895">
                        <c:v>-79.257549175748565</c:v>
                      </c:pt>
                      <c:pt idx="2896">
                        <c:v>-79.122992561453387</c:v>
                      </c:pt>
                      <c:pt idx="2897">
                        <c:v>-78.988365664933724</c:v>
                      </c:pt>
                      <c:pt idx="2898">
                        <c:v>-78.853668606049254</c:v>
                      </c:pt>
                      <c:pt idx="2899">
                        <c:v>-78.718901504126748</c:v>
                      </c:pt>
                      <c:pt idx="2900">
                        <c:v>-78.584064479114701</c:v>
                      </c:pt>
                      <c:pt idx="2901">
                        <c:v>-78.449157650428702</c:v>
                      </c:pt>
                      <c:pt idx="2902">
                        <c:v>-78.314181138283701</c:v>
                      </c:pt>
                      <c:pt idx="2903">
                        <c:v>-78.179135062539373</c:v>
                      </c:pt>
                      <c:pt idx="2904">
                        <c:v>-78.044019543099807</c:v>
                      </c:pt>
                      <c:pt idx="2905">
                        <c:v>-77.908834699735863</c:v>
                      </c:pt>
                      <c:pt idx="2906">
                        <c:v>-77.773580652973351</c:v>
                      </c:pt>
                      <c:pt idx="2907">
                        <c:v>-77.638257522405496</c:v>
                      </c:pt>
                      <c:pt idx="2908">
                        <c:v>-77.502865428780154</c:v>
                      </c:pt>
                      <c:pt idx="2909">
                        <c:v>-77.36740449209023</c:v>
                      </c:pt>
                      <c:pt idx="2910">
                        <c:v>-77.2318748326839</c:v>
                      </c:pt>
                      <c:pt idx="2911">
                        <c:v>-77.096276570909339</c:v>
                      </c:pt>
                      <c:pt idx="2912">
                        <c:v>-76.960609827203541</c:v>
                      </c:pt>
                      <c:pt idx="2913">
                        <c:v>-76.824874722491998</c:v>
                      </c:pt>
                      <c:pt idx="2914">
                        <c:v>-76.689071376456752</c:v>
                      </c:pt>
                      <c:pt idx="2915">
                        <c:v>-76.55319991064502</c:v>
                      </c:pt>
                      <c:pt idx="2916">
                        <c:v>-76.417260445049706</c:v>
                      </c:pt>
                      <c:pt idx="2917">
                        <c:v>-76.281253101040392</c:v>
                      </c:pt>
                      <c:pt idx="2918">
                        <c:v>-76.145177998965252</c:v>
                      </c:pt>
                      <c:pt idx="2919">
                        <c:v>-76.009035259838598</c:v>
                      </c:pt>
                      <c:pt idx="2920">
                        <c:v>-75.872825004541511</c:v>
                      </c:pt>
                      <c:pt idx="2921">
                        <c:v>-75.736547354354755</c:v>
                      </c:pt>
                      <c:pt idx="2922">
                        <c:v>-75.60020242989296</c:v>
                      </c:pt>
                      <c:pt idx="2923">
                        <c:v>-75.463790352436888</c:v>
                      </c:pt>
                      <c:pt idx="2924">
                        <c:v>-75.327311243356121</c:v>
                      </c:pt>
                      <c:pt idx="2925">
                        <c:v>-75.19076522357615</c:v>
                      </c:pt>
                      <c:pt idx="2926">
                        <c:v>-75.054152414555375</c:v>
                      </c:pt>
                      <c:pt idx="2927">
                        <c:v>-74.91747293753015</c:v>
                      </c:pt>
                      <c:pt idx="2928">
                        <c:v>-74.780726914092099</c:v>
                      </c:pt>
                      <c:pt idx="2929">
                        <c:v>-74.643914465699623</c:v>
                      </c:pt>
                      <c:pt idx="2930">
                        <c:v>-74.507035713677894</c:v>
                      </c:pt>
                      <c:pt idx="2931">
                        <c:v>-74.370090779485309</c:v>
                      </c:pt>
                      <c:pt idx="2932">
                        <c:v>-74.233079785290812</c:v>
                      </c:pt>
                      <c:pt idx="2933">
                        <c:v>-74.096002852463982</c:v>
                      </c:pt>
                      <c:pt idx="2934">
                        <c:v>-73.958860102729673</c:v>
                      </c:pt>
                      <c:pt idx="2935">
                        <c:v>-73.821651657990373</c:v>
                      </c:pt>
                      <c:pt idx="2936">
                        <c:v>-73.684377640104159</c:v>
                      </c:pt>
                      <c:pt idx="2937">
                        <c:v>-73.547038171017931</c:v>
                      </c:pt>
                      <c:pt idx="2938">
                        <c:v>-73.409633372767402</c:v>
                      </c:pt>
                      <c:pt idx="2939">
                        <c:v>-73.272163367255061</c:v>
                      </c:pt>
                      <c:pt idx="2940">
                        <c:v>-73.134628276871894</c:v>
                      </c:pt>
                      <c:pt idx="2941">
                        <c:v>-72.99702822343157</c:v>
                      </c:pt>
                      <c:pt idx="2942">
                        <c:v>-72.859363329325078</c:v>
                      </c:pt>
                      <c:pt idx="2943">
                        <c:v>-72.721633717121037</c:v>
                      </c:pt>
                      <c:pt idx="2944">
                        <c:v>-72.583839508499892</c:v>
                      </c:pt>
                      <c:pt idx="2945">
                        <c:v>-72.445980826474354</c:v>
                      </c:pt>
                      <c:pt idx="2946">
                        <c:v>-72.308057793302183</c:v>
                      </c:pt>
                      <c:pt idx="2947">
                        <c:v>-72.170070531241137</c:v>
                      </c:pt>
                      <c:pt idx="2948">
                        <c:v>-72.032019163215111</c:v>
                      </c:pt>
                      <c:pt idx="2949">
                        <c:v>-71.893903811881543</c:v>
                      </c:pt>
                      <c:pt idx="2950">
                        <c:v>-71.755724599409376</c:v>
                      </c:pt>
                      <c:pt idx="2951">
                        <c:v>-71.617481649211001</c:v>
                      </c:pt>
                      <c:pt idx="2952">
                        <c:v>-71.479175083588586</c:v>
                      </c:pt>
                      <c:pt idx="2953">
                        <c:v>-71.340805025554843</c:v>
                      </c:pt>
                      <c:pt idx="2954">
                        <c:v>-71.202371598033665</c:v>
                      </c:pt>
                      <c:pt idx="2955">
                        <c:v>-71.063874924037762</c:v>
                      </c:pt>
                      <c:pt idx="2956">
                        <c:v>-70.925315126535438</c:v>
                      </c:pt>
                      <c:pt idx="2957">
                        <c:v>-70.786692328672629</c:v>
                      </c:pt>
                      <c:pt idx="2958">
                        <c:v>-70.648006653284412</c:v>
                      </c:pt>
                      <c:pt idx="2959">
                        <c:v>-70.509258224049631</c:v>
                      </c:pt>
                      <c:pt idx="2960">
                        <c:v>-70.370447163847771</c:v>
                      </c:pt>
                      <c:pt idx="2961">
                        <c:v>-70.231573596002406</c:v>
                      </c:pt>
                      <c:pt idx="2962">
                        <c:v>-70.092637644103561</c:v>
                      </c:pt>
                      <c:pt idx="2963">
                        <c:v>-69.953639431208359</c:v>
                      </c:pt>
                      <c:pt idx="2964">
                        <c:v>-69.814579081306505</c:v>
                      </c:pt>
                      <c:pt idx="2965">
                        <c:v>-69.675456717410711</c:v>
                      </c:pt>
                      <c:pt idx="2966">
                        <c:v>-69.536272463244231</c:v>
                      </c:pt>
                      <c:pt idx="2967">
                        <c:v>-69.397026442574727</c:v>
                      </c:pt>
                      <c:pt idx="2968">
                        <c:v>-69.257718779036637</c:v>
                      </c:pt>
                      <c:pt idx="2969">
                        <c:v>-69.118349596219986</c:v>
                      </c:pt>
                      <c:pt idx="2970">
                        <c:v>-68.978919018158891</c:v>
                      </c:pt>
                      <c:pt idx="2971">
                        <c:v>-68.839427168487788</c:v>
                      </c:pt>
                      <c:pt idx="2972">
                        <c:v>-68.699874171285202</c:v>
                      </c:pt>
                      <c:pt idx="2973">
                        <c:v>-68.560260150318797</c:v>
                      </c:pt>
                      <c:pt idx="2974">
                        <c:v>-68.420585229844733</c:v>
                      </c:pt>
                      <c:pt idx="2975">
                        <c:v>-68.28084953371949</c:v>
                      </c:pt>
                      <c:pt idx="2976">
                        <c:v>-68.141053186288048</c:v>
                      </c:pt>
                      <c:pt idx="2977">
                        <c:v>-68.001196311406886</c:v>
                      </c:pt>
                      <c:pt idx="2978">
                        <c:v>-67.86127903359862</c:v>
                      </c:pt>
                      <c:pt idx="2979">
                        <c:v>-67.721301476986184</c:v>
                      </c:pt>
                      <c:pt idx="2980">
                        <c:v>-67.581263765958965</c:v>
                      </c:pt>
                      <c:pt idx="2981">
                        <c:v>-67.441166025039578</c:v>
                      </c:pt>
                      <c:pt idx="2982">
                        <c:v>-67.301008378395366</c:v>
                      </c:pt>
                      <c:pt idx="2983">
                        <c:v>-67.160790950548943</c:v>
                      </c:pt>
                      <c:pt idx="2984">
                        <c:v>-67.020513866467013</c:v>
                      </c:pt>
                      <c:pt idx="2985">
                        <c:v>-66.880177250316919</c:v>
                      </c:pt>
                      <c:pt idx="2986">
                        <c:v>-66.739781226798911</c:v>
                      </c:pt>
                      <c:pt idx="2987">
                        <c:v>-66.599325920835284</c:v>
                      </c:pt>
                      <c:pt idx="2988">
                        <c:v>-66.458811456904243</c:v>
                      </c:pt>
                      <c:pt idx="2989">
                        <c:v>-66.318237960372173</c:v>
                      </c:pt>
                      <c:pt idx="2990">
                        <c:v>-66.17760555522878</c:v>
                      </c:pt>
                      <c:pt idx="2991">
                        <c:v>-66.036914367151311</c:v>
                      </c:pt>
                      <c:pt idx="2992">
                        <c:v>-65.896164520751199</c:v>
                      </c:pt>
                      <c:pt idx="2993">
                        <c:v>-65.755356141261601</c:v>
                      </c:pt>
                      <c:pt idx="2994">
                        <c:v>-65.614489353471583</c:v>
                      </c:pt>
                      <c:pt idx="2995">
                        <c:v>-65.473564282747532</c:v>
                      </c:pt>
                      <c:pt idx="2996">
                        <c:v>-65.332581054056149</c:v>
                      </c:pt>
                      <c:pt idx="2997">
                        <c:v>-65.191539793119091</c:v>
                      </c:pt>
                      <c:pt idx="2998">
                        <c:v>-65.050440624503381</c:v>
                      </c:pt>
                      <c:pt idx="2999">
                        <c:v>-64.9092836740639</c:v>
                      </c:pt>
                      <c:pt idx="3000">
                        <c:v>-64.768069066989398</c:v>
                      </c:pt>
                      <c:pt idx="3001">
                        <c:v>-64.626796928690666</c:v>
                      </c:pt>
                      <c:pt idx="3002">
                        <c:v>-64.48546738493377</c:v>
                      </c:pt>
                      <c:pt idx="3003">
                        <c:v>-64.344080560729822</c:v>
                      </c:pt>
                      <c:pt idx="3004">
                        <c:v>-64.202636582155748</c:v>
                      </c:pt>
                      <c:pt idx="3005">
                        <c:v>-64.061135574577932</c:v>
                      </c:pt>
                      <c:pt idx="3006">
                        <c:v>-63.919577664028886</c:v>
                      </c:pt>
                      <c:pt idx="3007">
                        <c:v>-63.777962975608553</c:v>
                      </c:pt>
                      <c:pt idx="3008">
                        <c:v>-63.636291635749124</c:v>
                      </c:pt>
                      <c:pt idx="3009">
                        <c:v>-63.494563769950211</c:v>
                      </c:pt>
                      <c:pt idx="3010">
                        <c:v>-63.352779504333149</c:v>
                      </c:pt>
                      <c:pt idx="3011">
                        <c:v>-63.210938964575185</c:v>
                      </c:pt>
                      <c:pt idx="3012">
                        <c:v>-63.069042276886471</c:v>
                      </c:pt>
                      <c:pt idx="3013">
                        <c:v>-62.927089567077481</c:v>
                      </c:pt>
                      <c:pt idx="3014">
                        <c:v>-62.785080961358368</c:v>
                      </c:pt>
                      <c:pt idx="3015">
                        <c:v>-62.643016586072513</c:v>
                      </c:pt>
                      <c:pt idx="3016">
                        <c:v>-62.500896567252433</c:v>
                      </c:pt>
                      <c:pt idx="3017">
                        <c:v>-62.358721030841828</c:v>
                      </c:pt>
                      <c:pt idx="3018">
                        <c:v>-62.216490103672577</c:v>
                      </c:pt>
                      <c:pt idx="3019">
                        <c:v>-62.074203911688379</c:v>
                      </c:pt>
                      <c:pt idx="3020">
                        <c:v>-61.931862581499068</c:v>
                      </c:pt>
                      <c:pt idx="3021">
                        <c:v>-61.78946623922598</c:v>
                      </c:pt>
                      <c:pt idx="3022">
                        <c:v>-61.647015011789811</c:v>
                      </c:pt>
                      <c:pt idx="3023">
                        <c:v>-61.504509025356306</c:v>
                      </c:pt>
                      <c:pt idx="3024">
                        <c:v>-61.361948407023796</c:v>
                      </c:pt>
                      <c:pt idx="3025">
                        <c:v>-61.219333282469528</c:v>
                      </c:pt>
                      <c:pt idx="3026">
                        <c:v>-61.076663779413558</c:v>
                      </c:pt>
                      <c:pt idx="3027">
                        <c:v>-60.933940023932813</c:v>
                      </c:pt>
                      <c:pt idx="3028">
                        <c:v>-60.791162143081216</c:v>
                      </c:pt>
                      <c:pt idx="3029">
                        <c:v>-60.648330263735055</c:v>
                      </c:pt>
                      <c:pt idx="3030">
                        <c:v>-60.505444512326527</c:v>
                      </c:pt>
                      <c:pt idx="3031">
                        <c:v>-60.362505016442462</c:v>
                      </c:pt>
                      <c:pt idx="3032">
                        <c:v>-60.219511902426241</c:v>
                      </c:pt>
                      <c:pt idx="3033">
                        <c:v>-60.076465297642649</c:v>
                      </c:pt>
                      <c:pt idx="3034">
                        <c:v>-59.933365329234427</c:v>
                      </c:pt>
                      <c:pt idx="3035">
                        <c:v>-59.790212123811408</c:v>
                      </c:pt>
                      <c:pt idx="3036">
                        <c:v>-59.647005809226876</c:v>
                      </c:pt>
                      <c:pt idx="3037">
                        <c:v>-59.503746512135073</c:v>
                      </c:pt>
                      <c:pt idx="3038">
                        <c:v>-59.36043436016724</c:v>
                      </c:pt>
                      <c:pt idx="3039">
                        <c:v>-59.217069480199662</c:v>
                      </c:pt>
                      <c:pt idx="3040">
                        <c:v>-59.073651999996805</c:v>
                      </c:pt>
                      <c:pt idx="3041">
                        <c:v>-58.93018204674582</c:v>
                      </c:pt>
                      <c:pt idx="3042">
                        <c:v>-58.786659747767082</c:v>
                      </c:pt>
                      <c:pt idx="3043">
                        <c:v>-58.643085231047102</c:v>
                      </c:pt>
                      <c:pt idx="3044">
                        <c:v>-58.499458623284532</c:v>
                      </c:pt>
                      <c:pt idx="3045">
                        <c:v>-58.35578005295438</c:v>
                      </c:pt>
                      <c:pt idx="3046">
                        <c:v>-58.212049647110568</c:v>
                      </c:pt>
                      <c:pt idx="3047">
                        <c:v>-58.068267533473154</c:v>
                      </c:pt>
                      <c:pt idx="3048">
                        <c:v>-57.924433839984239</c:v>
                      </c:pt>
                      <c:pt idx="3049">
                        <c:v>-57.780548694408289</c:v>
                      </c:pt>
                      <c:pt idx="3050">
                        <c:v>-57.636612224154497</c:v>
                      </c:pt>
                      <c:pt idx="3051">
                        <c:v>-57.492624557564646</c:v>
                      </c:pt>
                      <c:pt idx="3052">
                        <c:v>-57.348585822269975</c:v>
                      </c:pt>
                      <c:pt idx="3053">
                        <c:v>-57.204496146123766</c:v>
                      </c:pt>
                      <c:pt idx="3054">
                        <c:v>-57.06035565755662</c:v>
                      </c:pt>
                      <c:pt idx="3055">
                        <c:v>-56.916164484110958</c:v>
                      </c:pt>
                      <c:pt idx="3056">
                        <c:v>-56.771922754084152</c:v>
                      </c:pt>
                      <c:pt idx="3057">
                        <c:v>-56.627630595507121</c:v>
                      </c:pt>
                      <c:pt idx="3058">
                        <c:v>-56.483288136943692</c:v>
                      </c:pt>
                      <c:pt idx="3059">
                        <c:v>-56.338895505891877</c:v>
                      </c:pt>
                      <c:pt idx="3060">
                        <c:v>-56.194452831315182</c:v>
                      </c:pt>
                      <c:pt idx="3061">
                        <c:v>-56.049960241022482</c:v>
                      </c:pt>
                      <c:pt idx="3062">
                        <c:v>-55.905417863799649</c:v>
                      </c:pt>
                      <c:pt idx="3063">
                        <c:v>-55.76082582727792</c:v>
                      </c:pt>
                      <c:pt idx="3064">
                        <c:v>-55.6161842609093</c:v>
                      </c:pt>
                      <c:pt idx="3065">
                        <c:v>-55.471493292547073</c:v>
                      </c:pt>
                      <c:pt idx="3066">
                        <c:v>-55.32675305057743</c:v>
                      </c:pt>
                      <c:pt idx="3067">
                        <c:v>-55.181963664097104</c:v>
                      </c:pt>
                      <c:pt idx="3068">
                        <c:v>-55.037125261492285</c:v>
                      </c:pt>
                      <c:pt idx="3069">
                        <c:v>-54.892237971104755</c:v>
                      </c:pt>
                      <c:pt idx="3070">
                        <c:v>-54.747301922164475</c:v>
                      </c:pt>
                      <c:pt idx="3071">
                        <c:v>-54.602317242968816</c:v>
                      </c:pt>
                      <c:pt idx="3072">
                        <c:v>-54.457284062525694</c:v>
                      </c:pt>
                      <c:pt idx="3073">
                        <c:v>-54.312202509754208</c:v>
                      </c:pt>
                      <c:pt idx="3074">
                        <c:v>-54.167072713129365</c:v>
                      </c:pt>
                      <c:pt idx="3075">
                        <c:v>-54.02189480205876</c:v>
                      </c:pt>
                      <c:pt idx="3076">
                        <c:v>-53.876668905239448</c:v>
                      </c:pt>
                      <c:pt idx="3077">
                        <c:v>-53.731395151501708</c:v>
                      </c:pt>
                      <c:pt idx="3078">
                        <c:v>-53.586073670253136</c:v>
                      </c:pt>
                      <c:pt idx="3079">
                        <c:v>-53.440704590501646</c:v>
                      </c:pt>
                      <c:pt idx="3080">
                        <c:v>-53.295288040944293</c:v>
                      </c:pt>
                      <c:pt idx="3081">
                        <c:v>-53.149824151388351</c:v>
                      </c:pt>
                      <c:pt idx="3082">
                        <c:v>-53.004313050664102</c:v>
                      </c:pt>
                      <c:pt idx="3083">
                        <c:v>-52.858754868001505</c:v>
                      </c:pt>
                      <c:pt idx="3084">
                        <c:v>-52.713149732941382</c:v>
                      </c:pt>
                      <c:pt idx="3085">
                        <c:v>-52.567497774580467</c:v>
                      </c:pt>
                      <c:pt idx="3086">
                        <c:v>-52.421799122415173</c:v>
                      </c:pt>
                      <c:pt idx="3087">
                        <c:v>-52.276053905764279</c:v>
                      </c:pt>
                      <c:pt idx="3088">
                        <c:v>-52.130262254213015</c:v>
                      </c:pt>
                      <c:pt idx="3089">
                        <c:v>-51.984424297257796</c:v>
                      </c:pt>
                      <c:pt idx="3090">
                        <c:v>-51.838540164395035</c:v>
                      </c:pt>
                      <c:pt idx="3091">
                        <c:v>-51.692609985032327</c:v>
                      </c:pt>
                      <c:pt idx="3092">
                        <c:v>-51.546633889198993</c:v>
                      </c:pt>
                      <c:pt idx="3093">
                        <c:v>-51.400612006169403</c:v>
                      </c:pt>
                      <c:pt idx="3094">
                        <c:v>-51.254544465839651</c:v>
                      </c:pt>
                      <c:pt idx="3095">
                        <c:v>-51.108431397928193</c:v>
                      </c:pt>
                      <c:pt idx="3096">
                        <c:v>-50.962272932331125</c:v>
                      </c:pt>
                      <c:pt idx="3097">
                        <c:v>-50.816069198722495</c:v>
                      </c:pt>
                      <c:pt idx="3098">
                        <c:v>-50.669820326820762</c:v>
                      </c:pt>
                      <c:pt idx="3099">
                        <c:v>-50.523526447010518</c:v>
                      </c:pt>
                      <c:pt idx="3100">
                        <c:v>-50.377187688743767</c:v>
                      </c:pt>
                      <c:pt idx="3101">
                        <c:v>-50.230804182360693</c:v>
                      </c:pt>
                      <c:pt idx="3102">
                        <c:v>-50.084376057490935</c:v>
                      </c:pt>
                      <c:pt idx="3103">
                        <c:v>-49.937903444829949</c:v>
                      </c:pt>
                      <c:pt idx="3104">
                        <c:v>-49.79138647378533</c:v>
                      </c:pt>
                      <c:pt idx="3105">
                        <c:v>-49.644825274963715</c:v>
                      </c:pt>
                      <c:pt idx="3106">
                        <c:v>-49.498219978616468</c:v>
                      </c:pt>
                      <c:pt idx="3107">
                        <c:v>-49.351570714373231</c:v>
                      </c:pt>
                      <c:pt idx="3108">
                        <c:v>-49.204877613062685</c:v>
                      </c:pt>
                      <c:pt idx="3109">
                        <c:v>-49.058140804936194</c:v>
                      </c:pt>
                      <c:pt idx="3110">
                        <c:v>-48.911360420067489</c:v>
                      </c:pt>
                      <c:pt idx="3111">
                        <c:v>-48.764536589063205</c:v>
                      </c:pt>
                      <c:pt idx="3112">
                        <c:v>-48.617669442085891</c:v>
                      </c:pt>
                      <c:pt idx="3113">
                        <c:v>-48.470759110141863</c:v>
                      </c:pt>
                      <c:pt idx="3114">
                        <c:v>-48.323805722905171</c:v>
                      </c:pt>
                      <c:pt idx="3115">
                        <c:v>-48.176809411648584</c:v>
                      </c:pt>
                      <c:pt idx="3116">
                        <c:v>-48.029770306490242</c:v>
                      </c:pt>
                      <c:pt idx="3117">
                        <c:v>-47.882688538392053</c:v>
                      </c:pt>
                      <c:pt idx="3118">
                        <c:v>-47.735564237560972</c:v>
                      </c:pt>
                      <c:pt idx="3119">
                        <c:v>-47.588397535092135</c:v>
                      </c:pt>
                      <c:pt idx="3120">
                        <c:v>-47.441188561680995</c:v>
                      </c:pt>
                      <c:pt idx="3121">
                        <c:v>-47.293937447578919</c:v>
                      </c:pt>
                      <c:pt idx="3122">
                        <c:v>-47.146644324236313</c:v>
                      </c:pt>
                      <c:pt idx="3123">
                        <c:v>-46.999309322259812</c:v>
                      </c:pt>
                      <c:pt idx="3124">
                        <c:v>-46.851932572167236</c:v>
                      </c:pt>
                      <c:pt idx="3125">
                        <c:v>-46.7045142054534</c:v>
                      </c:pt>
                      <c:pt idx="3126">
                        <c:v>-46.557054352636122</c:v>
                      </c:pt>
                      <c:pt idx="3127">
                        <c:v>-46.409553145032582</c:v>
                      </c:pt>
                      <c:pt idx="3128">
                        <c:v>-46.262010713249417</c:v>
                      </c:pt>
                      <c:pt idx="3129">
                        <c:v>-46.114427188781441</c:v>
                      </c:pt>
                      <c:pt idx="3130">
                        <c:v>-45.966802702279701</c:v>
                      </c:pt>
                      <c:pt idx="3131">
                        <c:v>-45.819137385372237</c:v>
                      </c:pt>
                      <c:pt idx="3132">
                        <c:v>-45.671431368665687</c:v>
                      </c:pt>
                      <c:pt idx="3133">
                        <c:v>-45.523684783965727</c:v>
                      </c:pt>
                      <c:pt idx="3134">
                        <c:v>-45.375897761967813</c:v>
                      </c:pt>
                      <c:pt idx="3135">
                        <c:v>-45.228070434344396</c:v>
                      </c:pt>
                      <c:pt idx="3136">
                        <c:v>-45.080202932012973</c:v>
                      </c:pt>
                      <c:pt idx="3137">
                        <c:v>-44.932295386734815</c:v>
                      </c:pt>
                      <c:pt idx="3138">
                        <c:v>-44.784347929649464</c:v>
                      </c:pt>
                      <c:pt idx="3139">
                        <c:v>-44.636360692340553</c:v>
                      </c:pt>
                      <c:pt idx="3140">
                        <c:v>-44.488333805903217</c:v>
                      </c:pt>
                      <c:pt idx="3141">
                        <c:v>-44.340267402187543</c:v>
                      </c:pt>
                      <c:pt idx="3142">
                        <c:v>-44.192161612688345</c:v>
                      </c:pt>
                      <c:pt idx="3143">
                        <c:v>-44.044016568811621</c:v>
                      </c:pt>
                      <c:pt idx="3144">
                        <c:v>-43.895832402007777</c:v>
                      </c:pt>
                      <c:pt idx="3145">
                        <c:v>-43.74760924448217</c:v>
                      </c:pt>
                      <c:pt idx="3146">
                        <c:v>-43.599347227107891</c:v>
                      </c:pt>
                      <c:pt idx="3147">
                        <c:v>-43.451046482223525</c:v>
                      </c:pt>
                      <c:pt idx="3148">
                        <c:v>-43.302707141368302</c:v>
                      </c:pt>
                      <c:pt idx="3149">
                        <c:v>-43.154329336259067</c:v>
                      </c:pt>
                      <c:pt idx="3150">
                        <c:v>-43.005913198390644</c:v>
                      </c:pt>
                      <c:pt idx="3151">
                        <c:v>-42.857458860234843</c:v>
                      </c:pt>
                      <c:pt idx="3152">
                        <c:v>-42.708966453153252</c:v>
                      </c:pt>
                      <c:pt idx="3153">
                        <c:v>-42.560436109440047</c:v>
                      </c:pt>
                      <c:pt idx="3154">
                        <c:v>-42.411867960590044</c:v>
                      </c:pt>
                      <c:pt idx="3155">
                        <c:v>-42.263262138853008</c:v>
                      </c:pt>
                      <c:pt idx="3156">
                        <c:v>-42.114618776167845</c:v>
                      </c:pt>
                      <c:pt idx="3157">
                        <c:v>-41.965938004606684</c:v>
                      </c:pt>
                      <c:pt idx="3158">
                        <c:v>-41.817219956108431</c:v>
                      </c:pt>
                      <c:pt idx="3159">
                        <c:v>-41.668464763056079</c:v>
                      </c:pt>
                      <c:pt idx="3160">
                        <c:v>-41.519672557122078</c:v>
                      </c:pt>
                      <c:pt idx="3161">
                        <c:v>-41.370843470955876</c:v>
                      </c:pt>
                      <c:pt idx="3162">
                        <c:v>-41.221977636496376</c:v>
                      </c:pt>
                      <c:pt idx="3163">
                        <c:v>-41.073075185993346</c:v>
                      </c:pt>
                      <c:pt idx="3164">
                        <c:v>-40.924136251563326</c:v>
                      </c:pt>
                      <c:pt idx="3165">
                        <c:v>-40.775160966166624</c:v>
                      </c:pt>
                      <c:pt idx="3166">
                        <c:v>-40.62614946112042</c:v>
                      </c:pt>
                      <c:pt idx="3167">
                        <c:v>-40.477101869695886</c:v>
                      </c:pt>
                      <c:pt idx="3168">
                        <c:v>-40.328018323743109</c:v>
                      </c:pt>
                      <c:pt idx="3169">
                        <c:v>-40.178898955822717</c:v>
                      </c:pt>
                      <c:pt idx="3170">
                        <c:v>-40.029743898450931</c:v>
                      </c:pt>
                      <c:pt idx="3171">
                        <c:v>-39.880553284099562</c:v>
                      </c:pt>
                      <c:pt idx="3172">
                        <c:v>-39.731327245284831</c:v>
                      </c:pt>
                      <c:pt idx="3173">
                        <c:v>-39.582065914522957</c:v>
                      </c:pt>
                      <c:pt idx="3174">
                        <c:v>-39.432769424507796</c:v>
                      </c:pt>
                      <c:pt idx="3175">
                        <c:v>-39.283437907666752</c:v>
                      </c:pt>
                      <c:pt idx="3176">
                        <c:v>-39.13407149664927</c:v>
                      </c:pt>
                      <c:pt idx="3177">
                        <c:v>-38.984670324548887</c:v>
                      </c:pt>
                      <c:pt idx="3178">
                        <c:v>-38.835234523526552</c:v>
                      </c:pt>
                      <c:pt idx="3179">
                        <c:v>-38.685764226542574</c:v>
                      </c:pt>
                      <c:pt idx="3180">
                        <c:v>-38.536259566512854</c:v>
                      </c:pt>
                      <c:pt idx="3181">
                        <c:v>-38.386720675820385</c:v>
                      </c:pt>
                      <c:pt idx="3182">
                        <c:v>-38.237147688002793</c:v>
                      </c:pt>
                      <c:pt idx="3183">
                        <c:v>-38.087540735132208</c:v>
                      </c:pt>
                      <c:pt idx="3184">
                        <c:v>-37.937899950524212</c:v>
                      </c:pt>
                      <c:pt idx="3185">
                        <c:v>-37.788225467227932</c:v>
                      </c:pt>
                      <c:pt idx="3186">
                        <c:v>-37.638517417759587</c:v>
                      </c:pt>
                      <c:pt idx="3187">
                        <c:v>-37.488775935479168</c:v>
                      </c:pt>
                      <c:pt idx="3188">
                        <c:v>-37.339001153213758</c:v>
                      </c:pt>
                      <c:pt idx="3189">
                        <c:v>-37.189193203968074</c:v>
                      </c:pt>
                      <c:pt idx="3190">
                        <c:v>-37.039352221057698</c:v>
                      </c:pt>
                      <c:pt idx="3191">
                        <c:v>-36.889478337442938</c:v>
                      </c:pt>
                      <c:pt idx="3192">
                        <c:v>-36.739571685817651</c:v>
                      </c:pt>
                      <c:pt idx="3193">
                        <c:v>-36.589632400207961</c:v>
                      </c:pt>
                      <c:pt idx="3194">
                        <c:v>-36.439660613085678</c:v>
                      </c:pt>
                      <c:pt idx="3195">
                        <c:v>-36.289656457988428</c:v>
                      </c:pt>
                      <c:pt idx="3196">
                        <c:v>-36.139620068142975</c:v>
                      </c:pt>
                      <c:pt idx="3197">
                        <c:v>-35.989551576598444</c:v>
                      </c:pt>
                      <c:pt idx="3198">
                        <c:v>-35.839451116848053</c:v>
                      </c:pt>
                      <c:pt idx="3199">
                        <c:v>-35.689318822429428</c:v>
                      </c:pt>
                      <c:pt idx="3200">
                        <c:v>-35.539154826258468</c:v>
                      </c:pt>
                      <c:pt idx="3201">
                        <c:v>-35.388959261739572</c:v>
                      </c:pt>
                      <c:pt idx="3202">
                        <c:v>-35.238732262987682</c:v>
                      </c:pt>
                      <c:pt idx="3203">
                        <c:v>-35.088473962385791</c:v>
                      </c:pt>
                      <c:pt idx="3204">
                        <c:v>-34.938184494315294</c:v>
                      </c:pt>
                      <c:pt idx="3205">
                        <c:v>-34.787863991647683</c:v>
                      </c:pt>
                      <c:pt idx="3206">
                        <c:v>-34.637512588275854</c:v>
                      </c:pt>
                      <c:pt idx="3207">
                        <c:v>-34.487130417826251</c:v>
                      </c:pt>
                      <c:pt idx="3208">
                        <c:v>-34.336717613392409</c:v>
                      </c:pt>
                      <c:pt idx="3209">
                        <c:v>-34.186274308867226</c:v>
                      </c:pt>
                      <c:pt idx="3210">
                        <c:v>-34.035800638321234</c:v>
                      </c:pt>
                      <c:pt idx="3211">
                        <c:v>-33.885296734448289</c:v>
                      </c:pt>
                      <c:pt idx="3212">
                        <c:v>-33.734762731674195</c:v>
                      </c:pt>
                      <c:pt idx="3213">
                        <c:v>-33.584198763714213</c:v>
                      </c:pt>
                      <c:pt idx="3214">
                        <c:v>-33.433604963839514</c:v>
                      </c:pt>
                      <c:pt idx="3215">
                        <c:v>-33.282981466120631</c:v>
                      </c:pt>
                      <c:pt idx="3216">
                        <c:v>-33.132328404450462</c:v>
                      </c:pt>
                      <c:pt idx="3217">
                        <c:v>-32.981645912455448</c:v>
                      </c:pt>
                      <c:pt idx="3218">
                        <c:v>-32.830934124117306</c:v>
                      </c:pt>
                      <c:pt idx="3219">
                        <c:v>-32.680193173062477</c:v>
                      </c:pt>
                      <c:pt idx="3220">
                        <c:v>-32.529423193405904</c:v>
                      </c:pt>
                      <c:pt idx="3221">
                        <c:v>-32.378624319218119</c:v>
                      </c:pt>
                      <c:pt idx="3222">
                        <c:v>-32.227796683814702</c:v>
                      </c:pt>
                      <c:pt idx="3223">
                        <c:v>-32.076940422109956</c:v>
                      </c:pt>
                      <c:pt idx="3224">
                        <c:v>-31.926055667463867</c:v>
                      </c:pt>
                      <c:pt idx="3225">
                        <c:v>-31.775142553813748</c:v>
                      </c:pt>
                      <c:pt idx="3226">
                        <c:v>-31.624201215540989</c:v>
                      </c:pt>
                      <c:pt idx="3227">
                        <c:v>-31.473231786804941</c:v>
                      </c:pt>
                      <c:pt idx="3228">
                        <c:v>-31.322234401276457</c:v>
                      </c:pt>
                      <c:pt idx="3229">
                        <c:v>-31.171209193514567</c:v>
                      </c:pt>
                      <c:pt idx="3230">
                        <c:v>-31.020156297234532</c:v>
                      </c:pt>
                      <c:pt idx="3231">
                        <c:v>-30.869075847173018</c:v>
                      </c:pt>
                      <c:pt idx="3232">
                        <c:v>-30.71796797691206</c:v>
                      </c:pt>
                      <c:pt idx="3233">
                        <c:v>-30.566832821277142</c:v>
                      </c:pt>
                      <c:pt idx="3234">
                        <c:v>-30.415670513850298</c:v>
                      </c:pt>
                      <c:pt idx="3235">
                        <c:v>-30.264481189634648</c:v>
                      </c:pt>
                      <c:pt idx="3236">
                        <c:v>-30.113264982345452</c:v>
                      </c:pt>
                      <c:pt idx="3237">
                        <c:v>-29.962022026452924</c:v>
                      </c:pt>
                      <c:pt idx="3238">
                        <c:v>-29.81075245673814</c:v>
                      </c:pt>
                      <c:pt idx="3239">
                        <c:v>-29.659456406694314</c:v>
                      </c:pt>
                      <c:pt idx="3240">
                        <c:v>-29.508134011546613</c:v>
                      </c:pt>
                      <c:pt idx="3241">
                        <c:v>-29.356785405276749</c:v>
                      </c:pt>
                      <c:pt idx="3242">
                        <c:v>-29.205410722488164</c:v>
                      </c:pt>
                      <c:pt idx="3243">
                        <c:v>-29.054010097384616</c:v>
                      </c:pt>
                      <c:pt idx="3244">
                        <c:v>-28.902583664969224</c:v>
                      </c:pt>
                      <c:pt idx="3245">
                        <c:v>-28.751131559090478</c:v>
                      </c:pt>
                      <c:pt idx="3246">
                        <c:v>-28.599653914751496</c:v>
                      </c:pt>
                      <c:pt idx="3247">
                        <c:v>-28.448150866378082</c:v>
                      </c:pt>
                      <c:pt idx="3248">
                        <c:v>-28.296622548396041</c:v>
                      </c:pt>
                      <c:pt idx="3249">
                        <c:v>-28.145069095764082</c:v>
                      </c:pt>
                      <c:pt idx="3250">
                        <c:v>-27.993490642641557</c:v>
                      </c:pt>
                      <c:pt idx="3251">
                        <c:v>-27.841887323987176</c:v>
                      </c:pt>
                      <c:pt idx="3252">
                        <c:v>-27.690259274493197</c:v>
                      </c:pt>
                      <c:pt idx="3253">
                        <c:v>-27.538606628629832</c:v>
                      </c:pt>
                      <c:pt idx="3254">
                        <c:v>-27.386929521222566</c:v>
                      </c:pt>
                      <c:pt idx="3255">
                        <c:v>-27.235228086830428</c:v>
                      </c:pt>
                      <c:pt idx="3256">
                        <c:v>-27.083502460589767</c:v>
                      </c:pt>
                      <c:pt idx="3257">
                        <c:v>-26.931752776926384</c:v>
                      </c:pt>
                      <c:pt idx="3258">
                        <c:v>-26.779979170665765</c:v>
                      </c:pt>
                      <c:pt idx="3259">
                        <c:v>-26.628181776899847</c:v>
                      </c:pt>
                      <c:pt idx="3260">
                        <c:v>-26.476360730187661</c:v>
                      </c:pt>
                      <c:pt idx="3261">
                        <c:v>-26.324516165310282</c:v>
                      </c:pt>
                      <c:pt idx="3262">
                        <c:v>-26.172648217448465</c:v>
                      </c:pt>
                      <c:pt idx="3263">
                        <c:v>-26.020757021516513</c:v>
                      </c:pt>
                      <c:pt idx="3264">
                        <c:v>-25.868842711984637</c:v>
                      </c:pt>
                      <c:pt idx="3265">
                        <c:v>-25.716905424255639</c:v>
                      </c:pt>
                      <c:pt idx="3266">
                        <c:v>-25.564945293155002</c:v>
                      </c:pt>
                      <c:pt idx="3267">
                        <c:v>-25.412962453286166</c:v>
                      </c:pt>
                      <c:pt idx="3268">
                        <c:v>-25.26095704049602</c:v>
                      </c:pt>
                      <c:pt idx="3269">
                        <c:v>-25.108929188899506</c:v>
                      </c:pt>
                      <c:pt idx="3270">
                        <c:v>-24.956879034210285</c:v>
                      </c:pt>
                      <c:pt idx="3271">
                        <c:v>-24.80480671094298</c:v>
                      </c:pt>
                      <c:pt idx="3272">
                        <c:v>-24.652712354678027</c:v>
                      </c:pt>
                      <c:pt idx="3273">
                        <c:v>-24.500596100107682</c:v>
                      </c:pt>
                      <c:pt idx="3274">
                        <c:v>-24.348458082767973</c:v>
                      </c:pt>
                      <c:pt idx="3275">
                        <c:v>-24.19629843721793</c:v>
                      </c:pt>
                      <c:pt idx="3276">
                        <c:v>-24.04411729939326</c:v>
                      </c:pt>
                      <c:pt idx="3277">
                        <c:v>-23.891914803675359</c:v>
                      </c:pt>
                      <c:pt idx="3278">
                        <c:v>-23.739691085866706</c:v>
                      </c:pt>
                      <c:pt idx="3279">
                        <c:v>-23.587446280703968</c:v>
                      </c:pt>
                      <c:pt idx="3280">
                        <c:v>-23.435180523856399</c:v>
                      </c:pt>
                      <c:pt idx="3281">
                        <c:v>-23.2828939502383</c:v>
                      </c:pt>
                      <c:pt idx="3282">
                        <c:v>-23.130586695296881</c:v>
                      </c:pt>
                      <c:pt idx="3283">
                        <c:v>-22.978258894257305</c:v>
                      </c:pt>
                      <c:pt idx="3284">
                        <c:v>-22.8259106826556</c:v>
                      </c:pt>
                      <c:pt idx="3285">
                        <c:v>-22.67354219531725</c:v>
                      </c:pt>
                      <c:pt idx="3286">
                        <c:v>-22.521153567955917</c:v>
                      </c:pt>
                      <c:pt idx="3287">
                        <c:v>-22.36874493601881</c:v>
                      </c:pt>
                      <c:pt idx="3288">
                        <c:v>-22.216316434464641</c:v>
                      </c:pt>
                      <c:pt idx="3289">
                        <c:v>-22.063868199229116</c:v>
                      </c:pt>
                      <c:pt idx="3290">
                        <c:v>-21.911400365226537</c:v>
                      </c:pt>
                      <c:pt idx="3291">
                        <c:v>-21.758913068392612</c:v>
                      </c:pt>
                      <c:pt idx="3292">
                        <c:v>-21.606406443508419</c:v>
                      </c:pt>
                      <c:pt idx="3293">
                        <c:v>-21.453880626554067</c:v>
                      </c:pt>
                      <c:pt idx="3294">
                        <c:v>-21.301335753065587</c:v>
                      </c:pt>
                      <c:pt idx="3295">
                        <c:v>-21.148771958179324</c:v>
                      </c:pt>
                      <c:pt idx="3296">
                        <c:v>-20.996189377653351</c:v>
                      </c:pt>
                      <c:pt idx="3297">
                        <c:v>-20.843588146979286</c:v>
                      </c:pt>
                      <c:pt idx="3298">
                        <c:v>-20.690968401648746</c:v>
                      </c:pt>
                      <c:pt idx="3299">
                        <c:v>-20.538330277330985</c:v>
                      </c:pt>
                      <c:pt idx="3300">
                        <c:v>-20.385673909428803</c:v>
                      </c:pt>
                      <c:pt idx="3301">
                        <c:v>-20.232999433833498</c:v>
                      </c:pt>
                      <c:pt idx="3302">
                        <c:v>-20.080306985725827</c:v>
                      </c:pt>
                      <c:pt idx="3303">
                        <c:v>-19.927596701307948</c:v>
                      </c:pt>
                      <c:pt idx="3304">
                        <c:v>-19.774868715760618</c:v>
                      </c:pt>
                      <c:pt idx="3305">
                        <c:v>-19.622123164708682</c:v>
                      </c:pt>
                      <c:pt idx="3306">
                        <c:v>-19.46936018439871</c:v>
                      </c:pt>
                      <c:pt idx="3307">
                        <c:v>-19.316579909967047</c:v>
                      </c:pt>
                      <c:pt idx="3308">
                        <c:v>-19.163782477171765</c:v>
                      </c:pt>
                      <c:pt idx="3309">
                        <c:v>-19.010968022215025</c:v>
                      </c:pt>
                      <c:pt idx="3310">
                        <c:v>-18.858136680233173</c:v>
                      </c:pt>
                      <c:pt idx="3311">
                        <c:v>-18.705288587206326</c:v>
                      </c:pt>
                      <c:pt idx="3312">
                        <c:v>-18.552423879114599</c:v>
                      </c:pt>
                      <c:pt idx="3313">
                        <c:v>-18.399542691582838</c:v>
                      </c:pt>
                      <c:pt idx="3314">
                        <c:v>-18.246645160147068</c:v>
                      </c:pt>
                      <c:pt idx="3315">
                        <c:v>-18.093731421098269</c:v>
                      </c:pt>
                      <c:pt idx="3316">
                        <c:v>-17.940801609839241</c:v>
                      </c:pt>
                      <c:pt idx="3317">
                        <c:v>-17.787855862527735</c:v>
                      </c:pt>
                      <c:pt idx="3318">
                        <c:v>-17.63489431505505</c:v>
                      </c:pt>
                      <c:pt idx="3319">
                        <c:v>-17.481917102779576</c:v>
                      </c:pt>
                      <c:pt idx="3320">
                        <c:v>-17.328924362258746</c:v>
                      </c:pt>
                      <c:pt idx="3321">
                        <c:v>-17.17591622889536</c:v>
                      </c:pt>
                      <c:pt idx="3322">
                        <c:v>-17.02289283884717</c:v>
                      </c:pt>
                      <c:pt idx="3323">
                        <c:v>-16.869854327872247</c:v>
                      </c:pt>
                      <c:pt idx="3324">
                        <c:v>-16.716800832261569</c:v>
                      </c:pt>
                      <c:pt idx="3325">
                        <c:v>-16.563732487329119</c:v>
                      </c:pt>
                      <c:pt idx="3326">
                        <c:v>-16.410649429765556</c:v>
                      </c:pt>
                      <c:pt idx="3327">
                        <c:v>-16.257551795106906</c:v>
                      </c:pt>
                      <c:pt idx="3328">
                        <c:v>-16.104439719244468</c:v>
                      </c:pt>
                      <c:pt idx="3329">
                        <c:v>-15.951313338735671</c:v>
                      </c:pt>
                      <c:pt idx="3330">
                        <c:v>-15.798172788983321</c:v>
                      </c:pt>
                      <c:pt idx="3331">
                        <c:v>-15.645018206189574</c:v>
                      </c:pt>
                      <c:pt idx="3332">
                        <c:v>-15.491849726778637</c:v>
                      </c:pt>
                      <c:pt idx="3333">
                        <c:v>-15.3386674865974</c:v>
                      </c:pt>
                      <c:pt idx="3334">
                        <c:v>-15.185471621137479</c:v>
                      </c:pt>
                      <c:pt idx="3335">
                        <c:v>-15.03226226726717</c:v>
                      </c:pt>
                      <c:pt idx="3336">
                        <c:v>-14.879039560833361</c:v>
                      </c:pt>
                      <c:pt idx="3337">
                        <c:v>-14.72580363777176</c:v>
                      </c:pt>
                      <c:pt idx="3338">
                        <c:v>-14.572554634151301</c:v>
                      </c:pt>
                      <c:pt idx="3339">
                        <c:v>-14.419292686573824</c:v>
                      </c:pt>
                      <c:pt idx="3340">
                        <c:v>-14.266017930752993</c:v>
                      </c:pt>
                      <c:pt idx="3341">
                        <c:v>-14.112730502713331</c:v>
                      </c:pt>
                      <c:pt idx="3342">
                        <c:v>-13.95943053910109</c:v>
                      </c:pt>
                      <c:pt idx="3343">
                        <c:v>-13.806118175718749</c:v>
                      </c:pt>
                      <c:pt idx="3344">
                        <c:v>-13.652793548857288</c:v>
                      </c:pt>
                      <c:pt idx="3345">
                        <c:v>-13.499456794807683</c:v>
                      </c:pt>
                      <c:pt idx="3346">
                        <c:v>-13.346108049372416</c:v>
                      </c:pt>
                      <c:pt idx="3347">
                        <c:v>-13.192747449464191</c:v>
                      </c:pt>
                      <c:pt idx="3348">
                        <c:v>-13.03937513075226</c:v>
                      </c:pt>
                      <c:pt idx="3349">
                        <c:v>-12.885991229483194</c:v>
                      </c:pt>
                      <c:pt idx="3350">
                        <c:v>-12.732595882170015</c:v>
                      </c:pt>
                      <c:pt idx="3351">
                        <c:v>-12.579189224837249</c:v>
                      </c:pt>
                      <c:pt idx="3352">
                        <c:v>-12.425771394131145</c:v>
                      </c:pt>
                      <c:pt idx="3353">
                        <c:v>-12.272342525809774</c:v>
                      </c:pt>
                      <c:pt idx="3354">
                        <c:v>-12.118902756519388</c:v>
                      </c:pt>
                      <c:pt idx="3355">
                        <c:v>-11.965452222373328</c:v>
                      </c:pt>
                      <c:pt idx="3356">
                        <c:v>-11.811991059573755</c:v>
                      </c:pt>
                      <c:pt idx="3357">
                        <c:v>-11.658519405033372</c:v>
                      </c:pt>
                      <c:pt idx="3358">
                        <c:v>-11.505037394288207</c:v>
                      </c:pt>
                      <c:pt idx="3359">
                        <c:v>-11.351545164162145</c:v>
                      </c:pt>
                      <c:pt idx="3360">
                        <c:v>-11.198042850946164</c:v>
                      </c:pt>
                      <c:pt idx="3361">
                        <c:v>-11.044530590709199</c:v>
                      </c:pt>
                      <c:pt idx="3362">
                        <c:v>-10.891008520275134</c:v>
                      </c:pt>
                      <c:pt idx="3363">
                        <c:v>-10.737476775446453</c:v>
                      </c:pt>
                      <c:pt idx="3364">
                        <c:v>-10.583935493002627</c:v>
                      </c:pt>
                      <c:pt idx="3365">
                        <c:v>-10.430384809367865</c:v>
                      </c:pt>
                      <c:pt idx="3366">
                        <c:v>-10.2768248606111</c:v>
                      </c:pt>
                      <c:pt idx="3367">
                        <c:v>-10.123255783334173</c:v>
                      </c:pt>
                      <c:pt idx="3368">
                        <c:v>-9.9696777140501069</c:v>
                      </c:pt>
                      <c:pt idx="3369">
                        <c:v>-9.8160907890942894</c:v>
                      </c:pt>
                      <c:pt idx="3370">
                        <c:v>-9.6624951447132901</c:v>
                      </c:pt>
                      <c:pt idx="3371">
                        <c:v>-9.5088909173313141</c:v>
                      </c:pt>
                      <c:pt idx="3372">
                        <c:v>-9.3552782439054738</c:v>
                      </c:pt>
                      <c:pt idx="3373">
                        <c:v>-9.2016572603714764</c:v>
                      </c:pt>
                      <c:pt idx="3374">
                        <c:v>-9.0480281033755716</c:v>
                      </c:pt>
                      <c:pt idx="3375">
                        <c:v>-8.8943909091199203</c:v>
                      </c:pt>
                      <c:pt idx="3376">
                        <c:v>-8.7407458146504524</c:v>
                      </c:pt>
                      <c:pt idx="3377">
                        <c:v>-8.5870929555476039</c:v>
                      </c:pt>
                      <c:pt idx="3378">
                        <c:v>-8.4334324694790297</c:v>
                      </c:pt>
                      <c:pt idx="3379">
                        <c:v>-8.2797644919807567</c:v>
                      </c:pt>
                      <c:pt idx="3380">
                        <c:v>-8.1260891596990348</c:v>
                      </c:pt>
                      <c:pt idx="3381">
                        <c:v>-7.9724066095465664</c:v>
                      </c:pt>
                      <c:pt idx="3382">
                        <c:v>-7.818716977769923</c:v>
                      </c:pt>
                      <c:pt idx="3383">
                        <c:v>-7.6650204007933089</c:v>
                      </c:pt>
                      <c:pt idx="3384">
                        <c:v>-7.5113170153073829</c:v>
                      </c:pt>
                      <c:pt idx="3385">
                        <c:v>-7.3576069579583949</c:v>
                      </c:pt>
                      <c:pt idx="3386">
                        <c:v>-7.2038903647264609</c:v>
                      </c:pt>
                      <c:pt idx="3387">
                        <c:v>-7.0501673729239647</c:v>
                      </c:pt>
                      <c:pt idx="3388">
                        <c:v>-6.8964381184422043</c:v>
                      </c:pt>
                      <c:pt idx="3389">
                        <c:v>-6.7427027382827012</c:v>
                      </c:pt>
                      <c:pt idx="3390">
                        <c:v>-6.5889613686920248</c:v>
                      </c:pt>
                      <c:pt idx="3391">
                        <c:v>-6.435214146272016</c:v>
                      </c:pt>
                      <c:pt idx="3392">
                        <c:v>-6.2814612079797874</c:v>
                      </c:pt>
                      <c:pt idx="3393">
                        <c:v>-6.1277026899286815</c:v>
                      </c:pt>
                      <c:pt idx="3394">
                        <c:v>-5.9739387287649484</c:v>
                      </c:pt>
                      <c:pt idx="3395">
                        <c:v>-5.8201694613124735</c:v>
                      </c:pt>
                      <c:pt idx="3396">
                        <c:v>-5.6663950238178264</c:v>
                      </c:pt>
                      <c:pt idx="3397">
                        <c:v>-5.5126155533269374</c:v>
                      </c:pt>
                      <c:pt idx="3398">
                        <c:v>-5.3588311861307858</c:v>
                      </c:pt>
                      <c:pt idx="3399">
                        <c:v>-5.2050420585647572</c:v>
                      </c:pt>
                      <c:pt idx="3400">
                        <c:v>-5.0512483079856452</c:v>
                      </c:pt>
                      <c:pt idx="3401">
                        <c:v>-4.897450070240339</c:v>
                      </c:pt>
                      <c:pt idx="3402">
                        <c:v>-4.7436474824635866</c:v>
                      </c:pt>
                      <c:pt idx="3403">
                        <c:v>-4.5898406809463665</c:v>
                      </c:pt>
                      <c:pt idx="3404">
                        <c:v>-4.4360298024237466</c:v>
                      </c:pt>
                      <c:pt idx="3405">
                        <c:v>-4.2822149837196122</c:v>
                      </c:pt>
                      <c:pt idx="3406">
                        <c:v>-4.1283963610361241</c:v>
                      </c:pt>
                      <c:pt idx="3407">
                        <c:v>-3.974574071374803</c:v>
                      </c:pt>
                      <c:pt idx="3408">
                        <c:v>-3.820748251248673</c:v>
                      </c:pt>
                      <c:pt idx="3409">
                        <c:v>-3.6669190373039835</c:v>
                      </c:pt>
                      <c:pt idx="3410">
                        <c:v>-3.5130865660093487</c:v>
                      </c:pt>
                      <c:pt idx="3411">
                        <c:v>-3.3592509743218808</c:v>
                      </c:pt>
                      <c:pt idx="3412">
                        <c:v>-3.2054123986213763</c:v>
                      </c:pt>
                      <c:pt idx="3413">
                        <c:v>-3.0515709758649474</c:v>
                      </c:pt>
                      <c:pt idx="3414">
                        <c:v>-2.8977268424323905</c:v>
                      </c:pt>
                      <c:pt idx="3415">
                        <c:v>-2.7438801348811377</c:v>
                      </c:pt>
                      <c:pt idx="3416">
                        <c:v>-2.5900309900794838</c:v>
                      </c:pt>
                      <c:pt idx="3417">
                        <c:v>-2.4361795448513135</c:v>
                      </c:pt>
                      <c:pt idx="3418">
                        <c:v>-2.2823259354431968</c:v>
                      </c:pt>
                      <c:pt idx="3419">
                        <c:v>-2.128470298901064</c:v>
                      </c:pt>
                      <c:pt idx="3420">
                        <c:v>-1.9746127714714843</c:v>
                      </c:pt>
                      <c:pt idx="3421">
                        <c:v>-1.8207534902892062</c:v>
                      </c:pt>
                      <c:pt idx="3422">
                        <c:v>-1.6668925917784347</c:v>
                      </c:pt>
                      <c:pt idx="3423">
                        <c:v>-1.513030212452193</c:v>
                      </c:pt>
                      <c:pt idx="3424">
                        <c:v>-1.3591664894452291</c:v>
                      </c:pt>
                      <c:pt idx="3425">
                        <c:v>-1.205301558826477</c:v>
                      </c:pt>
                      <c:pt idx="3426">
                        <c:v>-1.0514355577306844</c:v>
                      </c:pt>
                      <c:pt idx="3427">
                        <c:v>-0.89756862275969229</c:v>
                      </c:pt>
                      <c:pt idx="3428">
                        <c:v>-0.74370089029329722</c:v>
                      </c:pt>
                      <c:pt idx="3429">
                        <c:v>-0.58983249737742938</c:v>
                      </c:pt>
                      <c:pt idx="3430">
                        <c:v>-0.43596358043629374</c:v>
                      </c:pt>
                      <c:pt idx="3431">
                        <c:v>-0.28209427656022967</c:v>
                      </c:pt>
                      <c:pt idx="3432">
                        <c:v>-0.12822472172935306</c:v>
                      </c:pt>
                      <c:pt idx="3433">
                        <c:v>2.5644946965996947E-2</c:v>
                      </c:pt>
                      <c:pt idx="3434">
                        <c:v>0.17951459270193479</c:v>
                      </c:pt>
                      <c:pt idx="3435">
                        <c:v>0.33338407909866419</c:v>
                      </c:pt>
                      <c:pt idx="3436">
                        <c:v>0.48725326915466377</c:v>
                      </c:pt>
                      <c:pt idx="3437">
                        <c:v>0.64112202666777307</c:v>
                      </c:pt>
                      <c:pt idx="3438">
                        <c:v>0.79499021459206165</c:v>
                      </c:pt>
                      <c:pt idx="3439">
                        <c:v>0.94885769641450668</c:v>
                      </c:pt>
                      <c:pt idx="3440">
                        <c:v>1.1027243353112226</c:v>
                      </c:pt>
                      <c:pt idx="3441">
                        <c:v>1.2565899946803682</c:v>
                      </c:pt>
                      <c:pt idx="3442">
                        <c:v>1.4104545380089204</c:v>
                      </c:pt>
                      <c:pt idx="3443">
                        <c:v>1.5643178282509493</c:v>
                      </c:pt>
                      <c:pt idx="3444">
                        <c:v>1.7181797292487031</c:v>
                      </c:pt>
                      <c:pt idx="3445">
                        <c:v>1.8720401038230248</c:v>
                      </c:pt>
                      <c:pt idx="3446">
                        <c:v>2.0258988156385271</c:v>
                      </c:pt>
                      <c:pt idx="3447">
                        <c:v>2.1797557279157331</c:v>
                      </c:pt>
                      <c:pt idx="3448">
                        <c:v>2.3336107038751663</c:v>
                      </c:pt>
                      <c:pt idx="3449">
                        <c:v>2.4874636071814393</c:v>
                      </c:pt>
                      <c:pt idx="3450">
                        <c:v>2.6413143007886219</c:v>
                      </c:pt>
                      <c:pt idx="3451">
                        <c:v>2.7951626482280996</c:v>
                      </c:pt>
                      <c:pt idx="3452">
                        <c:v>2.94900851298685</c:v>
                      </c:pt>
                      <c:pt idx="3453">
                        <c:v>3.1028517580189425</c:v>
                      </c:pt>
                      <c:pt idx="3454">
                        <c:v>3.2566922470333988</c:v>
                      </c:pt>
                      <c:pt idx="3455">
                        <c:v>3.4105298432063331</c:v>
                      </c:pt>
                      <c:pt idx="3456">
                        <c:v>3.5643644099359046</c:v>
                      </c:pt>
                      <c:pt idx="3457">
                        <c:v>3.7181958105314545</c:v>
                      </c:pt>
                      <c:pt idx="3458">
                        <c:v>3.8720239084799597</c:v>
                      </c:pt>
                      <c:pt idx="3459">
                        <c:v>4.0258485670019439</c:v>
                      </c:pt>
                      <c:pt idx="3460">
                        <c:v>4.1796696494067476</c:v>
                      </c:pt>
                      <c:pt idx="3461">
                        <c:v>4.3334870193145747</c:v>
                      </c:pt>
                      <c:pt idx="3462">
                        <c:v>4.4873005398571308</c:v>
                      </c:pt>
                      <c:pt idx="3463">
                        <c:v>4.6411100746102107</c:v>
                      </c:pt>
                      <c:pt idx="3464">
                        <c:v>4.7949154866167021</c:v>
                      </c:pt>
                      <c:pt idx="3465">
                        <c:v>4.9487166394968085</c:v>
                      </c:pt>
                      <c:pt idx="3466">
                        <c:v>5.1025133968707337</c:v>
                      </c:pt>
                      <c:pt idx="3467">
                        <c:v>5.2563056215593207</c:v>
                      </c:pt>
                      <c:pt idx="3468">
                        <c:v>5.4100931774048178</c:v>
                      </c:pt>
                      <c:pt idx="3469">
                        <c:v>5.5638759277165653</c:v>
                      </c:pt>
                      <c:pt idx="3470">
                        <c:v>5.7176537356262704</c:v>
                      </c:pt>
                      <c:pt idx="3471">
                        <c:v>5.8714264650649985</c:v>
                      </c:pt>
                      <c:pt idx="3472">
                        <c:v>6.0251939788535926</c:v>
                      </c:pt>
                      <c:pt idx="3473">
                        <c:v>6.1789561406566653</c:v>
                      </c:pt>
                      <c:pt idx="3474">
                        <c:v>6.332712814227647</c:v>
                      </c:pt>
                      <c:pt idx="3475">
                        <c:v>6.4864638622985629</c:v>
                      </c:pt>
                      <c:pt idx="3476">
                        <c:v>6.6402091490225237</c:v>
                      </c:pt>
                      <c:pt idx="3477">
                        <c:v>6.7939485371315547</c:v>
                      </c:pt>
                      <c:pt idx="3478">
                        <c:v>6.9476818906011308</c:v>
                      </c:pt>
                      <c:pt idx="3479">
                        <c:v>7.1014090727850023</c:v>
                      </c:pt>
                      <c:pt idx="3480">
                        <c:v>7.2551299469036925</c:v>
                      </c:pt>
                      <c:pt idx="3481">
                        <c:v>7.4088443764885872</c:v>
                      </c:pt>
                      <c:pt idx="3482">
                        <c:v>7.5625522253375257</c:v>
                      </c:pt>
                      <c:pt idx="3483">
                        <c:v>7.7162533564489868</c:v>
                      </c:pt>
                      <c:pt idx="3484">
                        <c:v>7.8699476333987652</c:v>
                      </c:pt>
                      <c:pt idx="3485">
                        <c:v>8.0236349198958834</c:v>
                      </c:pt>
                      <c:pt idx="3486">
                        <c:v>8.1773150791608629</c:v>
                      </c:pt>
                      <c:pt idx="3487">
                        <c:v>8.3309879750803617</c:v>
                      </c:pt>
                      <c:pt idx="3488">
                        <c:v>8.4846534705640408</c:v>
                      </c:pt>
                      <c:pt idx="3489">
                        <c:v>8.6383114295873753</c:v>
                      </c:pt>
                      <c:pt idx="3490">
                        <c:v>8.7919617155485241</c:v>
                      </c:pt>
                      <c:pt idx="3491">
                        <c:v>8.9456041917124196</c:v>
                      </c:pt>
                      <c:pt idx="3492">
                        <c:v>9.0992387220989457</c:v>
                      </c:pt>
                      <c:pt idx="3493">
                        <c:v>9.252865169795399</c:v>
                      </c:pt>
                      <c:pt idx="3494">
                        <c:v>9.406483398466392</c:v>
                      </c:pt>
                      <c:pt idx="3495">
                        <c:v>9.5600932717321285</c:v>
                      </c:pt>
                      <c:pt idx="3496">
                        <c:v>9.713694653257221</c:v>
                      </c:pt>
                      <c:pt idx="3497">
                        <c:v>9.8672874061733751</c:v>
                      </c:pt>
                      <c:pt idx="3498">
                        <c:v>10.020871394633701</c:v>
                      </c:pt>
                      <c:pt idx="3499">
                        <c:v>10.174446481725496</c:v>
                      </c:pt>
                      <c:pt idx="3500">
                        <c:v>10.328012531113373</c:v>
                      </c:pt>
                      <c:pt idx="3501">
                        <c:v>10.481569406772806</c:v>
                      </c:pt>
                      <c:pt idx="3502">
                        <c:v>10.635116971924319</c:v>
                      </c:pt>
                      <c:pt idx="3503">
                        <c:v>10.788655090054888</c:v>
                      </c:pt>
                      <c:pt idx="3504">
                        <c:v>10.942183625495259</c:v>
                      </c:pt>
                      <c:pt idx="3505">
                        <c:v>11.095702440755415</c:v>
                      </c:pt>
                      <c:pt idx="3506">
                        <c:v>11.249211400565782</c:v>
                      </c:pt>
                      <c:pt idx="3507">
                        <c:v>11.402710368058065</c:v>
                      </c:pt>
                      <c:pt idx="3508">
                        <c:v>11.556199206763649</c:v>
                      </c:pt>
                      <c:pt idx="3509">
                        <c:v>11.709677780613601</c:v>
                      </c:pt>
                      <c:pt idx="3510">
                        <c:v>11.863145953183716</c:v>
                      </c:pt>
                      <c:pt idx="3511">
                        <c:v>12.016603588049788</c:v>
                      </c:pt>
                      <c:pt idx="3512">
                        <c:v>12.170050549054066</c:v>
                      </c:pt>
                      <c:pt idx="3513">
                        <c:v>12.323486699816753</c:v>
                      </c:pt>
                      <c:pt idx="3514">
                        <c:v>12.476911904091279</c:v>
                      </c:pt>
                      <c:pt idx="3515">
                        <c:v>12.630326025719894</c:v>
                      </c:pt>
                      <c:pt idx="3516">
                        <c:v>12.783728927878711</c:v>
                      </c:pt>
                      <c:pt idx="3517">
                        <c:v>12.937120475076112</c:v>
                      </c:pt>
                      <c:pt idx="3518">
                        <c:v>13.090500530665848</c:v>
                      </c:pt>
                      <c:pt idx="3519">
                        <c:v>13.243868958134895</c:v>
                      </c:pt>
                      <c:pt idx="3520">
                        <c:v>13.397225621814</c:v>
                      </c:pt>
                      <c:pt idx="3521">
                        <c:v>13.550570385323367</c:v>
                      </c:pt>
                      <c:pt idx="3522">
                        <c:v>13.703903111972336</c:v>
                      </c:pt>
                      <c:pt idx="3523">
                        <c:v>13.85722366626929</c:v>
                      </c:pt>
                      <c:pt idx="3524">
                        <c:v>14.010531911434752</c:v>
                      </c:pt>
                      <c:pt idx="3525">
                        <c:v>14.163827711621833</c:v>
                      </c:pt>
                      <c:pt idx="3526">
                        <c:v>14.317110930672781</c:v>
                      </c:pt>
                      <c:pt idx="3527">
                        <c:v>14.470381432341027</c:v>
                      </c:pt>
                      <c:pt idx="3528">
                        <c:v>14.62363908038</c:v>
                      </c:pt>
                      <c:pt idx="3529">
                        <c:v>14.776883738809586</c:v>
                      </c:pt>
                      <c:pt idx="3530">
                        <c:v>14.930115271472031</c:v>
                      </c:pt>
                      <c:pt idx="3531">
                        <c:v>15.08333354243163</c:v>
                      </c:pt>
                      <c:pt idx="3532">
                        <c:v>15.23653841513095</c:v>
                      </c:pt>
                      <c:pt idx="3533">
                        <c:v>15.389729753678692</c:v>
                      </c:pt>
                      <c:pt idx="3534">
                        <c:v>15.542907422316786</c:v>
                      </c:pt>
                      <c:pt idx="3535">
                        <c:v>15.696071284754252</c:v>
                      </c:pt>
                      <c:pt idx="3536">
                        <c:v>15.84922120483334</c:v>
                      </c:pt>
                      <c:pt idx="3537">
                        <c:v>16.002357046573934</c:v>
                      </c:pt>
                      <c:pt idx="3538">
                        <c:v>16.155478674129142</c:v>
                      </c:pt>
                      <c:pt idx="3539">
                        <c:v>16.308585951207988</c:v>
                      </c:pt>
                      <c:pt idx="3540">
                        <c:v>16.461678741874763</c:v>
                      </c:pt>
                      <c:pt idx="3541">
                        <c:v>16.614756910593442</c:v>
                      </c:pt>
                      <c:pt idx="3542">
                        <c:v>16.767820320628957</c:v>
                      </c:pt>
                      <c:pt idx="3543">
                        <c:v>16.920868836667324</c:v>
                      </c:pt>
                      <c:pt idx="3544">
                        <c:v>17.073902322373158</c:v>
                      </c:pt>
                      <c:pt idx="3545">
                        <c:v>17.226920641899568</c:v>
                      </c:pt>
                      <c:pt idx="3546">
                        <c:v>17.379923659355256</c:v>
                      </c:pt>
                      <c:pt idx="3547">
                        <c:v>17.53291123907097</c:v>
                      </c:pt>
                      <c:pt idx="3548">
                        <c:v>17.68588324471132</c:v>
                      </c:pt>
                      <c:pt idx="3549">
                        <c:v>17.838839540695872</c:v>
                      </c:pt>
                      <c:pt idx="3550">
                        <c:v>17.991779990955692</c:v>
                      </c:pt>
                      <c:pt idx="3551">
                        <c:v>18.144704459954752</c:v>
                      </c:pt>
                      <c:pt idx="3552">
                        <c:v>18.297612811579711</c:v>
                      </c:pt>
                      <c:pt idx="3553">
                        <c:v>18.450504909939269</c:v>
                      </c:pt>
                      <c:pt idx="3554">
                        <c:v>18.603380619630627</c:v>
                      </c:pt>
                      <c:pt idx="3555">
                        <c:v>18.756239804496033</c:v>
                      </c:pt>
                      <c:pt idx="3556">
                        <c:v>18.909082328688598</c:v>
                      </c:pt>
                      <c:pt idx="3557">
                        <c:v>19.06190805684993</c:v>
                      </c:pt>
                      <c:pt idx="3558">
                        <c:v>19.214716852955505</c:v>
                      </c:pt>
                      <c:pt idx="3559">
                        <c:v>19.367508581202841</c:v>
                      </c:pt>
                      <c:pt idx="3560">
                        <c:v>19.520283106233549</c:v>
                      </c:pt>
                      <c:pt idx="3561">
                        <c:v>19.673040291756649</c:v>
                      </c:pt>
                      <c:pt idx="3562">
                        <c:v>19.825780002546978</c:v>
                      </c:pt>
                      <c:pt idx="3563">
                        <c:v>19.978502102979689</c:v>
                      </c:pt>
                      <c:pt idx="3564">
                        <c:v>20.13120645703026</c:v>
                      </c:pt>
                      <c:pt idx="3565">
                        <c:v>20.283892929162661</c:v>
                      </c:pt>
                      <c:pt idx="3566">
                        <c:v>20.436561384107321</c:v>
                      </c:pt>
                      <c:pt idx="3567">
                        <c:v>20.589211685928532</c:v>
                      </c:pt>
                      <c:pt idx="3568">
                        <c:v>20.741843698779405</c:v>
                      </c:pt>
                      <c:pt idx="3569">
                        <c:v>20.894457287878865</c:v>
                      </c:pt>
                      <c:pt idx="3570">
                        <c:v>21.047052316758297</c:v>
                      </c:pt>
                      <c:pt idx="3571">
                        <c:v>21.19962865045899</c:v>
                      </c:pt>
                      <c:pt idx="3572">
                        <c:v>21.352186153178465</c:v>
                      </c:pt>
                      <c:pt idx="3573">
                        <c:v>21.504724689691557</c:v>
                      </c:pt>
                      <c:pt idx="3574">
                        <c:v>21.657244124284603</c:v>
                      </c:pt>
                      <c:pt idx="3575">
                        <c:v>21.809744321465981</c:v>
                      </c:pt>
                      <c:pt idx="3576">
                        <c:v>21.962225145788491</c:v>
                      </c:pt>
                      <c:pt idx="3577">
                        <c:v>22.114686462026963</c:v>
                      </c:pt>
                      <c:pt idx="3578">
                        <c:v>22.267128134423327</c:v>
                      </c:pt>
                      <c:pt idx="3579">
                        <c:v>22.419550027619191</c:v>
                      </c:pt>
                      <c:pt idx="3580">
                        <c:v>22.571952006522618</c:v>
                      </c:pt>
                      <c:pt idx="3581">
                        <c:v>22.724333935686399</c:v>
                      </c:pt>
                      <c:pt idx="3582">
                        <c:v>22.876695679219235</c:v>
                      </c:pt>
                      <c:pt idx="3583">
                        <c:v>23.029037102562096</c:v>
                      </c:pt>
                      <c:pt idx="3584">
                        <c:v>23.181358069956911</c:v>
                      </c:pt>
                      <c:pt idx="3585">
                        <c:v>23.333658446000879</c:v>
                      </c:pt>
                      <c:pt idx="3586">
                        <c:v>23.485938095779698</c:v>
                      </c:pt>
                      <c:pt idx="3587">
                        <c:v>23.638196883757342</c:v>
                      </c:pt>
                      <c:pt idx="3588">
                        <c:v>23.790434674708646</c:v>
                      </c:pt>
                      <c:pt idx="3589">
                        <c:v>23.942651333719308</c:v>
                      </c:pt>
                      <c:pt idx="3590">
                        <c:v>24.094846724986848</c:v>
                      </c:pt>
                      <c:pt idx="3591">
                        <c:v>24.247020713996644</c:v>
                      </c:pt>
                      <c:pt idx="3592">
                        <c:v>24.399173164901807</c:v>
                      </c:pt>
                      <c:pt idx="3593">
                        <c:v>24.551303943187715</c:v>
                      </c:pt>
                      <c:pt idx="3594">
                        <c:v>24.703412913185115</c:v>
                      </c:pt>
                      <c:pt idx="3595">
                        <c:v>24.85549994015734</c:v>
                      </c:pt>
                      <c:pt idx="3596">
                        <c:v>25.007564888923635</c:v>
                      </c:pt>
                      <c:pt idx="3597">
                        <c:v>25.159607624303245</c:v>
                      </c:pt>
                      <c:pt idx="3598">
                        <c:v>25.311628011115413</c:v>
                      </c:pt>
                      <c:pt idx="3599">
                        <c:v>25.463625914889928</c:v>
                      </c:pt>
                      <c:pt idx="3600">
                        <c:v>344286.73571028782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1-448B-4FE6-91F9-6E1D3050D583}"/>
                  </c:ext>
                </c:extLst>
              </c15:ser>
            </c15:filteredScatterSeries>
          </c:ext>
        </c:extLst>
      </c:scatterChart>
      <c:valAx>
        <c:axId val="542824664"/>
        <c:scaling>
          <c:orientation val="minMax"/>
          <c:max val="5.0000000000000012E-4"/>
          <c:min val="-5.0000000000000012E-4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00E+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2824992"/>
        <c:crosses val="autoZero"/>
        <c:crossBetween val="midCat"/>
      </c:valAx>
      <c:valAx>
        <c:axId val="542824992"/>
        <c:scaling>
          <c:orientation val="minMax"/>
          <c:max val="5"/>
          <c:min val="-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Corrector current [A]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2824664"/>
        <c:crosses val="autoZero"/>
        <c:crossBetween val="midCat"/>
      </c:valAx>
      <c:valAx>
        <c:axId val="226591360"/>
        <c:scaling>
          <c:orientation val="minMax"/>
          <c:max val="10"/>
          <c:min val="-1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Slew rate [Tm/s]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6590704"/>
        <c:crosses val="max"/>
        <c:crossBetween val="midCat"/>
      </c:valAx>
      <c:valAx>
        <c:axId val="226590704"/>
        <c:scaling>
          <c:orientation val="minMax"/>
        </c:scaling>
        <c:delete val="1"/>
        <c:axPos val="b"/>
        <c:numFmt formatCode="0.0000E+00" sourceLinked="1"/>
        <c:majorTickMark val="out"/>
        <c:minorTickMark val="none"/>
        <c:tickLblPos val="nextTo"/>
        <c:crossAx val="22659136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0.99987</cdr:x>
      <cdr:y>0.99988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id="{497A1F43-7CC0-4038-83FE-30425845C044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 rot="10800000">
          <a:off x="-13252" y="0"/>
          <a:ext cx="658160" cy="612427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0.99987</cdr:x>
      <cdr:y>0.99988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id="{497A1F43-7CC0-4038-83FE-30425845C044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658163" cy="617548"/>
        </a:xfrm>
        <a:prstGeom xmlns:a="http://schemas.openxmlformats.org/drawingml/2006/main" prst="rect">
          <a:avLst/>
        </a:prstGeom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0.99987</cdr:x>
      <cdr:y>0.99988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id="{497A1F43-7CC0-4038-83FE-30425845C044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658163" cy="617548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80DBBE75-B897-4C2D-851E-711B34683BA3}" type="datetimeFigureOut">
              <a:rPr lang="en-US" altLang="en-US"/>
              <a:pPr/>
              <a:t>3/19/2019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CABB725D-266A-4787-B290-EA1B210292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7617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4050BF1F-29FD-4232-8E96-B3FD1DCB3ADE}" type="datetimeFigureOut">
              <a:rPr lang="en-US" altLang="en-US"/>
              <a:pPr/>
              <a:t>3/19/2019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60BFB643-3B51-4A23-96A6-8ED93A064C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94760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00798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1200"/>
            </a:lvl1pPr>
          </a:lstStyle>
          <a:p>
            <a:fld id="{3487E460-EF5B-4891-A2FE-A94DE5F1AB1B}" type="datetime1">
              <a:rPr lang="en-US" altLang="en-US" smtClean="0"/>
              <a:t>3/19/2019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 b="1"/>
              <a:t>Kiyomi Seiya   US-JAPAN collaboration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52E9C158-AEF1-41A2-A6CE-6F0BAB305E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8226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 sz="1200"/>
            </a:lvl1pPr>
          </a:lstStyle>
          <a:p>
            <a:fld id="{87BE5C5B-3452-4AC1-AC4F-369BA0379EB0}" type="datetime1">
              <a:rPr lang="en-US" altLang="en-US" smtClean="0"/>
              <a:t>3/19/2019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b="1"/>
              <a:t>Kiyomi Seiya   US-JAPAN collaboration meeting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sz="1200"/>
            </a:lvl1pPr>
          </a:lstStyle>
          <a:p>
            <a:fld id="{47C05DF5-FB48-4D3F-AF82-EC74A689CA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993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/>
            </a:lvl1pPr>
          </a:lstStyle>
          <a:p>
            <a:fld id="{B86678FF-26DF-4B3A-9DF2-C8EF46BDEAD3}" type="datetime1">
              <a:rPr lang="en-US" altLang="en-US" smtClean="0"/>
              <a:t>3/19/2019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b="1"/>
              <a:t>Kiyomi Seiya   US-JAPAN collaboration meeting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/>
            </a:lvl1pPr>
          </a:lstStyle>
          <a:p>
            <a:fld id="{071AFBCB-9629-4487-8658-FCC7F72DA4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3796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BE46FF35-3D88-46AF-8EE7-4A4718BED4C6}" type="datetime1">
              <a:rPr lang="en-US" altLang="en-US" smtClean="0"/>
              <a:t>3/19/2019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b="1"/>
              <a:t>Kiyomi Seiya   US-JAPAN collaboration meeting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077094B4-CDBE-4107-9E6E-D38410A9E4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7332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471A4F1C-4CD4-43B1-9D11-0D24E05D937C}" type="datetime1">
              <a:rPr lang="en-US" altLang="en-US" smtClean="0"/>
              <a:t>3/19/2019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b="1"/>
              <a:t>Kiyomi Seiya   US-JAPAN collaboration meeting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71519E6-F709-4990-B973-B339820CA7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9524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4BBA8921-465A-419B-88C5-50D10C108547}" type="datetime1">
              <a:rPr lang="en-US" altLang="en-US" smtClean="0"/>
              <a:t>3/19/2019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b="1"/>
              <a:t>Kiyomi Seiya   US-JAPAN collaboration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C2BC038B-CA57-479E-BFA9-9E819877A5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3382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7D68FC40-4267-4DB1-B16F-A4286D3385C8}" type="datetime1">
              <a:rPr lang="en-US" altLang="en-US" smtClean="0"/>
              <a:t>3/19/2019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b="1"/>
              <a:t>Kiyomi Seiya   US-JAPAN collaboration meeting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5585131-D98E-4CC9-8879-1D32CC470D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7779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9FC8B3CB-982F-4468-8383-EDCA39CA96E5}" type="datetime1">
              <a:rPr lang="en-US" altLang="en-US" smtClean="0"/>
              <a:t>3/19/2019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b="1"/>
              <a:t>Kiyomi Seiya   US-JAPAN collaboration meeting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2C85A5DC-9CCB-48FE-8FD9-B52B9FD574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7552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71C10F27-07F0-482C-9C25-0A40A7C7B6B7}" type="datetime1">
              <a:rPr lang="en-US" altLang="en-US" smtClean="0"/>
              <a:t>3/19/2019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b="1"/>
              <a:t>Kiyomi Seiya   US-JAPAN collaboration meeting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6827BE81-7C2D-481B-BBCE-23778685B2BA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9" r:id="rId3"/>
    <p:sldLayoutId id="2147484100" r:id="rId4"/>
    <p:sldLayoutId id="2147484101" r:id="rId5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3144374C-F20D-4F65-88B0-1695A3F6EBE6}" type="datetime1">
              <a:rPr lang="en-US" altLang="en-US" smtClean="0"/>
              <a:t>3/19/2019</a:t>
            </a:fld>
            <a:endParaRPr lang="en-US" altLang="en-US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b="1"/>
              <a:t>Kiyomi Seiya   US-JAPAN collaboration meeting</a:t>
            </a:r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319E6341-E9E7-4128-9402-327DA8681509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173" name="Picture 1" descr="Footer_0603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image" Target="../media/image2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8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806449" y="3559175"/>
            <a:ext cx="7813675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r>
              <a:rPr lang="en-US" dirty="0"/>
              <a:t>Flat injection  </a:t>
            </a:r>
            <a:endParaRPr lang="en-US" altLang="en-US" dirty="0">
              <a:latin typeface="Helvetica" panose="020B0604020202020204" pitchFamily="34" charset="0"/>
              <a:ea typeface="Geneva" pitchFamily="121" charset="-128"/>
            </a:endParaRP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7526338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Kiyomi Seiya, Chandra Bhat, Salah Chaurize, George Krafczyk, Howie Pfeffer, Bill Pellico, Kent Triplett, Cheng-Yang Tan</a:t>
            </a:r>
          </a:p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US-JAPAN collaboration meeting</a:t>
            </a:r>
          </a:p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19 March, 2019</a:t>
            </a:r>
          </a:p>
          <a:p>
            <a:pPr eaLnBrk="1" hangingPunct="1"/>
            <a:endParaRPr lang="en-US" altLang="en-US" dirty="0">
              <a:latin typeface="Helvetica" panose="020B0604020202020204" pitchFamily="34" charset="0"/>
              <a:ea typeface="Geneva" pitchFamily="121" charset="-12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B21FB-8F87-41D5-855F-06534834E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Orbit difference with and without correction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0ABD4F-A0BB-4EB6-B387-AAE2F92A36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52" y="1052600"/>
            <a:ext cx="4411521" cy="36627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DA56D20-BCC0-43AA-B34E-F1F0B5137F53}"/>
              </a:ext>
            </a:extLst>
          </p:cNvPr>
          <p:cNvSpPr txBox="1"/>
          <p:nvPr/>
        </p:nvSpPr>
        <p:spPr>
          <a:xfrm>
            <a:off x="52152" y="5022574"/>
            <a:ext cx="90918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Orbit difference was much larger ( &gt; 4mm) than the estimation( &lt; 2mm)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Field compensation current was 0A at 200 </a:t>
            </a:r>
            <a:r>
              <a:rPr lang="en-US" sz="2000" dirty="0" err="1"/>
              <a:t>usec</a:t>
            </a:r>
            <a:r>
              <a:rPr lang="en-US" sz="2000" dirty="0"/>
              <a:t> later than we expected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Eddy currents might delay the B field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E06328B-BAB2-41C9-AA16-EF38CAE68303}"/>
              </a:ext>
            </a:extLst>
          </p:cNvPr>
          <p:cNvSpPr txBox="1"/>
          <p:nvPr/>
        </p:nvSpPr>
        <p:spPr>
          <a:xfrm>
            <a:off x="3645820" y="1461718"/>
            <a:ext cx="817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HL16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42CA4E-0F2C-472C-8BEE-5EAF2CC3175B}"/>
              </a:ext>
            </a:extLst>
          </p:cNvPr>
          <p:cNvSpPr txBox="1"/>
          <p:nvPr/>
        </p:nvSpPr>
        <p:spPr>
          <a:xfrm>
            <a:off x="3634600" y="3242146"/>
            <a:ext cx="8290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HS16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FB8FC17-1F46-4439-8496-67F2906F3CC5}"/>
              </a:ext>
            </a:extLst>
          </p:cNvPr>
          <p:cNvSpPr txBox="1"/>
          <p:nvPr/>
        </p:nvSpPr>
        <p:spPr>
          <a:xfrm>
            <a:off x="939602" y="1532109"/>
            <a:ext cx="26366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With compensation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A2BA7D-CC3E-44E6-983A-72FA34180A88}"/>
              </a:ext>
            </a:extLst>
          </p:cNvPr>
          <p:cNvSpPr txBox="1"/>
          <p:nvPr/>
        </p:nvSpPr>
        <p:spPr>
          <a:xfrm>
            <a:off x="856675" y="2300971"/>
            <a:ext cx="2522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w/o compensation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3503DEB-B48F-4B8E-9FC2-0BE195EF781D}"/>
              </a:ext>
            </a:extLst>
          </p:cNvPr>
          <p:cNvCxnSpPr>
            <a:cxnSpLocks/>
          </p:cNvCxnSpPr>
          <p:nvPr/>
        </p:nvCxnSpPr>
        <p:spPr>
          <a:xfrm flipV="1">
            <a:off x="2028825" y="3867151"/>
            <a:ext cx="0" cy="29527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8CFDC956-3132-4909-8590-D3DA1C82AD2A}"/>
              </a:ext>
            </a:extLst>
          </p:cNvPr>
          <p:cNvSpPr txBox="1"/>
          <p:nvPr/>
        </p:nvSpPr>
        <p:spPr>
          <a:xfrm>
            <a:off x="1575976" y="4071875"/>
            <a:ext cx="9056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BDOT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946C755-9ECD-450A-B8AA-E96A6EC87C78}"/>
              </a:ext>
            </a:extLst>
          </p:cNvPr>
          <p:cNvCxnSpPr/>
          <p:nvPr/>
        </p:nvCxnSpPr>
        <p:spPr>
          <a:xfrm>
            <a:off x="2028825" y="4014788"/>
            <a:ext cx="1547396" cy="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92A47276-8AF8-42B4-A7E3-F3C7AF30D39D}"/>
              </a:ext>
            </a:extLst>
          </p:cNvPr>
          <p:cNvSpPr txBox="1"/>
          <p:nvPr/>
        </p:nvSpPr>
        <p:spPr>
          <a:xfrm>
            <a:off x="2661402" y="3931592"/>
            <a:ext cx="12234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200usec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4FC419D-E974-4592-8323-DED6826282FD}"/>
              </a:ext>
            </a:extLst>
          </p:cNvPr>
          <p:cNvSpPr/>
          <p:nvPr/>
        </p:nvSpPr>
        <p:spPr>
          <a:xfrm>
            <a:off x="6316503" y="4221099"/>
            <a:ext cx="141843" cy="190500"/>
          </a:xfrm>
          <a:prstGeom prst="rect">
            <a:avLst/>
          </a:prstGeom>
          <a:solidFill>
            <a:schemeClr val="accent1">
              <a:alpha val="53000"/>
            </a:schemeClr>
          </a:solidFill>
          <a:ln>
            <a:solidFill>
              <a:schemeClr val="accent1">
                <a:shade val="50000"/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BA87B275-4F4D-4F24-A57B-7F545BFED0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4479" y="1086682"/>
            <a:ext cx="4269268" cy="3782293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7894DFD-2CC0-4AC4-83D6-034E6B0B3F0C}"/>
              </a:ext>
            </a:extLst>
          </p:cNvPr>
          <p:cNvCxnSpPr/>
          <p:nvPr/>
        </p:nvCxnSpPr>
        <p:spPr>
          <a:xfrm>
            <a:off x="6308114" y="2168894"/>
            <a:ext cx="0" cy="2550254"/>
          </a:xfrm>
          <a:prstGeom prst="line">
            <a:avLst/>
          </a:prstGeom>
          <a:ln w="63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81293E2-6167-496D-848F-BCE7596D230A}"/>
              </a:ext>
            </a:extLst>
          </p:cNvPr>
          <p:cNvCxnSpPr/>
          <p:nvPr/>
        </p:nvCxnSpPr>
        <p:spPr>
          <a:xfrm>
            <a:off x="7400082" y="2195459"/>
            <a:ext cx="0" cy="2550254"/>
          </a:xfrm>
          <a:prstGeom prst="line">
            <a:avLst/>
          </a:prstGeom>
          <a:ln w="63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AB0AD9E-D842-426D-9916-CB0FB65A793C}"/>
              </a:ext>
            </a:extLst>
          </p:cNvPr>
          <p:cNvCxnSpPr>
            <a:cxnSpLocks/>
          </p:cNvCxnSpPr>
          <p:nvPr/>
        </p:nvCxnSpPr>
        <p:spPr>
          <a:xfrm>
            <a:off x="6082940" y="3765600"/>
            <a:ext cx="2786614" cy="0"/>
          </a:xfrm>
          <a:prstGeom prst="line">
            <a:avLst/>
          </a:prstGeom>
          <a:ln w="63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1848E1-3002-47DD-8D75-878E9C09B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F3995-96C6-4E63-A042-DDD9F851200E}" type="datetime1">
              <a:rPr lang="en-US" altLang="en-US" smtClean="0"/>
              <a:t>3/19/2019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FC121C-47ED-4279-8F21-B6F4CB6E8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Kiyomi Seiya   US-JAPAN collaboration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CC6F51-3E85-4585-BDDA-F445FF34A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0809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B1413-95D0-41CF-A506-1E18A9883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Measurement of the Eddy current effect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E2FB80B-D5A5-4314-8EDE-8078C40CCA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90" y="1689651"/>
            <a:ext cx="4426227" cy="33196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CC65987-7408-47BD-995A-8E218CAE33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7885" y="1689651"/>
            <a:ext cx="4426227" cy="331967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E2E4C8A-1712-47DD-BCC2-356D61AB108D}"/>
              </a:ext>
            </a:extLst>
          </p:cNvPr>
          <p:cNvSpPr txBox="1"/>
          <p:nvPr/>
        </p:nvSpPr>
        <p:spPr>
          <a:xfrm>
            <a:off x="2852309" y="5010954"/>
            <a:ext cx="17075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200usec/div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1B2EAF-6FA6-43E0-A9A4-4C7819515664}"/>
              </a:ext>
            </a:extLst>
          </p:cNvPr>
          <p:cNvSpPr/>
          <p:nvPr/>
        </p:nvSpPr>
        <p:spPr>
          <a:xfrm>
            <a:off x="1112294" y="1160362"/>
            <a:ext cx="25651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without Beam pipe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5E4B173-947B-43E3-8DBD-3EF6A9463A44}"/>
              </a:ext>
            </a:extLst>
          </p:cNvPr>
          <p:cNvSpPr/>
          <p:nvPr/>
        </p:nvSpPr>
        <p:spPr>
          <a:xfrm>
            <a:off x="5610271" y="1158130"/>
            <a:ext cx="21387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with Beam pipe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8BC1D16-F4C3-4A65-9B5A-37998AA905D8}"/>
              </a:ext>
            </a:extLst>
          </p:cNvPr>
          <p:cNvSpPr txBox="1"/>
          <p:nvPr/>
        </p:nvSpPr>
        <p:spPr>
          <a:xfrm>
            <a:off x="1147709" y="3895150"/>
            <a:ext cx="3536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Current on magnet with beam pipe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0C485D2-8EB7-41D8-9FA7-BCEC16D7C6D6}"/>
              </a:ext>
            </a:extLst>
          </p:cNvPr>
          <p:cNvSpPr txBox="1"/>
          <p:nvPr/>
        </p:nvSpPr>
        <p:spPr>
          <a:xfrm>
            <a:off x="5610271" y="3895150"/>
            <a:ext cx="3536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Current on magnet with beam pipe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40AE167-E389-4F5F-ACD9-AC5B4D86B2D3}"/>
              </a:ext>
            </a:extLst>
          </p:cNvPr>
          <p:cNvSpPr txBox="1"/>
          <p:nvPr/>
        </p:nvSpPr>
        <p:spPr>
          <a:xfrm>
            <a:off x="1152059" y="3707911"/>
            <a:ext cx="3441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FF00"/>
                </a:solidFill>
              </a:rPr>
              <a:t>Current on magnet w/o beam pipe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A2E3857-86AD-412F-AEE3-ACCD88514F0F}"/>
              </a:ext>
            </a:extLst>
          </p:cNvPr>
          <p:cNvSpPr txBox="1"/>
          <p:nvPr/>
        </p:nvSpPr>
        <p:spPr>
          <a:xfrm>
            <a:off x="5610271" y="3640628"/>
            <a:ext cx="3441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FF00"/>
                </a:solidFill>
              </a:rPr>
              <a:t>Current on magnet w/o beam pipe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7EF0E06-2D66-4D20-9F96-D6A52CC57519}"/>
              </a:ext>
            </a:extLst>
          </p:cNvPr>
          <p:cNvSpPr/>
          <p:nvPr/>
        </p:nvSpPr>
        <p:spPr>
          <a:xfrm>
            <a:off x="401787" y="3165709"/>
            <a:ext cx="38113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voltage on magnet with beam pipe</a:t>
            </a:r>
            <a:endParaRPr lang="en-US" sz="20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4D7D186-DF85-45A2-8094-3A723C651767}"/>
              </a:ext>
            </a:extLst>
          </p:cNvPr>
          <p:cNvSpPr/>
          <p:nvPr/>
        </p:nvSpPr>
        <p:spPr>
          <a:xfrm>
            <a:off x="4930913" y="3165709"/>
            <a:ext cx="38113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voltage on magnet with beam pipe</a:t>
            </a:r>
            <a:endParaRPr lang="en-US" sz="20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AFA6424-579A-4C3B-AB84-F4DC2A9920E1}"/>
              </a:ext>
            </a:extLst>
          </p:cNvPr>
          <p:cNvSpPr/>
          <p:nvPr/>
        </p:nvSpPr>
        <p:spPr>
          <a:xfrm>
            <a:off x="177719" y="2099903"/>
            <a:ext cx="40449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rgbClr val="92D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Bdot</a:t>
            </a:r>
            <a:r>
              <a:rPr lang="en-US" sz="2000" dirty="0">
                <a:solidFill>
                  <a:srgbClr val="92D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in magnet WITHOUT beam pipe</a:t>
            </a:r>
            <a:endParaRPr lang="en-US" sz="2000" dirty="0">
              <a:solidFill>
                <a:srgbClr val="92D050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1E9B146-FB97-4255-80AB-7E041CFCE00E}"/>
              </a:ext>
            </a:extLst>
          </p:cNvPr>
          <p:cNvSpPr/>
          <p:nvPr/>
        </p:nvSpPr>
        <p:spPr>
          <a:xfrm>
            <a:off x="4684383" y="2149635"/>
            <a:ext cx="35848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>
                <a:solidFill>
                  <a:srgbClr val="92D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Bdot</a:t>
            </a:r>
            <a:r>
              <a:rPr lang="en-US" sz="2000" dirty="0">
                <a:solidFill>
                  <a:srgbClr val="92D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in magnet WITH beam pipe</a:t>
            </a:r>
            <a:endParaRPr lang="en-US" sz="2000" dirty="0">
              <a:solidFill>
                <a:srgbClr val="92D050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FB69EF-9FFA-4223-91E2-BEEC89443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A9F8F-3C6C-4655-8B13-C891893BD823}" type="datetime1">
              <a:rPr lang="en-US" altLang="en-US" smtClean="0"/>
              <a:t>3/19/2019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C96299-703D-46FE-95BA-6882E7FB7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Kiyomi Seiya   US-JAPAN collaboration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70D763-E5A5-4717-A558-BCFE2F433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20956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21E36-A188-4E37-9E66-97A7C3603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</p:spPr>
        <p:txBody>
          <a:bodyPr/>
          <a:lstStyle/>
          <a:p>
            <a:r>
              <a:rPr lang="en-US" dirty="0"/>
              <a:t>Amplitude and timing jitters on B field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76CBFB-49AA-460B-8EA8-5A55059CC464}"/>
              </a:ext>
            </a:extLst>
          </p:cNvPr>
          <p:cNvSpPr/>
          <p:nvPr/>
        </p:nvSpPr>
        <p:spPr>
          <a:xfrm>
            <a:off x="228600" y="5222254"/>
            <a:ext cx="8915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Amplitude jitter:  	~103 +/- 0.05 [A] ( ~103 +/- 0.1 [A] daily) </a:t>
            </a:r>
          </a:p>
          <a:p>
            <a:r>
              <a:rPr lang="en-US" sz="2000" dirty="0"/>
              <a:t>					beam orbit at injection varies +/- 1 mm from pulse to pulse  </a:t>
            </a:r>
          </a:p>
          <a:p>
            <a:r>
              <a:rPr lang="en-US" sz="2000" dirty="0"/>
              <a:t>Timing jitter: 	+/- 3 </a:t>
            </a:r>
            <a:r>
              <a:rPr lang="en-US" sz="2000" dirty="0" err="1"/>
              <a:t>usec</a:t>
            </a:r>
            <a:r>
              <a:rPr lang="en-US" sz="2000" dirty="0"/>
              <a:t> ( </a:t>
            </a:r>
            <a:r>
              <a:rPr lang="en-US" sz="2000" dirty="0">
                <a:sym typeface="Wingdings" panose="05000000000000000000" pitchFamily="2" charset="2"/>
              </a:rPr>
              <a:t> </a:t>
            </a:r>
            <a:r>
              <a:rPr lang="en-US" sz="2000" dirty="0"/>
              <a:t>+/- 20 </a:t>
            </a:r>
            <a:r>
              <a:rPr lang="en-US" sz="2000" dirty="0" err="1"/>
              <a:t>usec</a:t>
            </a:r>
            <a:r>
              <a:rPr lang="en-US" sz="2000" dirty="0"/>
              <a:t>)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147006A-43A3-481F-BF7D-94F3A26556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926" y="843601"/>
            <a:ext cx="4984500" cy="45144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FCE0883-3A9A-483A-ABB6-11995B5CF6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5426" y="1023836"/>
            <a:ext cx="3704673" cy="307589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83839AB-FAE6-431C-9284-F27068EB285C}"/>
              </a:ext>
            </a:extLst>
          </p:cNvPr>
          <p:cNvSpPr txBox="1"/>
          <p:nvPr/>
        </p:nvSpPr>
        <p:spPr>
          <a:xfrm>
            <a:off x="5634155" y="1317437"/>
            <a:ext cx="1091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1mm /div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7FB03A6-36E8-4B55-B4A6-6865D9D8A7D8}"/>
              </a:ext>
            </a:extLst>
          </p:cNvPr>
          <p:cNvSpPr txBox="1"/>
          <p:nvPr/>
        </p:nvSpPr>
        <p:spPr>
          <a:xfrm>
            <a:off x="7723305" y="1379854"/>
            <a:ext cx="889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Vertical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824755A-E54A-4215-9802-3490E5ECE7B1}"/>
              </a:ext>
            </a:extLst>
          </p:cNvPr>
          <p:cNvSpPr txBox="1"/>
          <p:nvPr/>
        </p:nvSpPr>
        <p:spPr>
          <a:xfrm>
            <a:off x="7526338" y="2687039"/>
            <a:ext cx="1149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Horizontal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F08529-1801-4FF6-8999-3576529B1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DBA15-96C6-4F3F-AED8-22FBC8E0AA59}" type="datetime1">
              <a:rPr lang="en-US" altLang="en-US" smtClean="0"/>
              <a:t>3/19/2019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ACA6B9-6515-4FA1-9BCB-8580AA571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Kiyomi Seiya   US-JAPAN collaboration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933DB9-7325-43E0-BA64-70C4119E4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95362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Plan</a:t>
            </a:r>
          </a:p>
        </p:txBody>
      </p:sp>
      <p:sp>
        <p:nvSpPr>
          <p:cNvPr id="24578" name="Content Placeholder 29"/>
          <p:cNvSpPr>
            <a:spLocks noGrp="1"/>
          </p:cNvSpPr>
          <p:nvPr>
            <p:ph idx="1"/>
          </p:nvPr>
        </p:nvSpPr>
        <p:spPr bwMode="auto">
          <a:xfrm>
            <a:off x="228600" y="1042988"/>
            <a:ext cx="8672513" cy="4987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Realtime field compensation with FPGA board</a:t>
            </a:r>
          </a:p>
          <a:p>
            <a:endParaRPr lang="en-US" altLang="en-US" dirty="0">
              <a:latin typeface="Helvetica" panose="020B0604020202020204" pitchFamily="34" charset="0"/>
              <a:ea typeface="Geneva" pitchFamily="121" charset="-128"/>
            </a:endParaRPr>
          </a:p>
          <a:p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Optimize field including eddy currents</a:t>
            </a:r>
          </a:p>
          <a:p>
            <a:endParaRPr lang="en-US" altLang="en-US" dirty="0">
              <a:latin typeface="Helvetica" panose="020B0604020202020204" pitchFamily="34" charset="0"/>
              <a:ea typeface="Geneva" pitchFamily="121" charset="-128"/>
            </a:endParaRPr>
          </a:p>
          <a:p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Optimize frequency curve</a:t>
            </a:r>
          </a:p>
          <a:p>
            <a:endParaRPr lang="en-US" altLang="en-US" dirty="0">
              <a:latin typeface="Helvetica" panose="020B0604020202020204" pitchFamily="34" charset="0"/>
              <a:ea typeface="Geneva" pitchFamily="121" charset="-128"/>
            </a:endParaRPr>
          </a:p>
          <a:p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Improve GMPS (Gradient Magnet Power Supply) regulation</a:t>
            </a:r>
          </a:p>
          <a:p>
            <a:pPr lvl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Reduce amplitude and timing jitter</a:t>
            </a:r>
          </a:p>
          <a:p>
            <a:pPr lvl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Feedforward </a:t>
            </a:r>
          </a:p>
          <a:p>
            <a:pPr lvl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GMPS regulation with ML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25C470-FE33-4B4B-8018-376539CB4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64DDF-ED11-4ED1-9B4D-0F30B35B2027}" type="datetime1">
              <a:rPr lang="en-US" altLang="en-US" smtClean="0"/>
              <a:t>3/19/2019</a:t>
            </a:fld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CA541C-64DF-46C8-842A-FF058F427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Kiyomi Seiya   US-JAPAN collaboration meeting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D789F9-43C6-4806-AFA5-F1D562709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14C72BB-88B1-406E-A776-FD50C3885B5E}"/>
              </a:ext>
            </a:extLst>
          </p:cNvPr>
          <p:cNvSpPr/>
          <p:nvPr/>
        </p:nvSpPr>
        <p:spPr>
          <a:xfrm>
            <a:off x="989775" y="1103490"/>
            <a:ext cx="2581154" cy="2029111"/>
          </a:xfrm>
          <a:prstGeom prst="rect">
            <a:avLst/>
          </a:prstGeom>
          <a:solidFill>
            <a:schemeClr val="accent1">
              <a:tint val="100000"/>
              <a:shade val="100000"/>
              <a:satMod val="13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Cogging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640203-2F0C-4972-AF8C-2CC531F13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91266"/>
            <a:ext cx="8686800" cy="641739"/>
          </a:xfrm>
        </p:spPr>
        <p:txBody>
          <a:bodyPr/>
          <a:lstStyle/>
          <a:p>
            <a:r>
              <a:rPr lang="en-US" dirty="0"/>
              <a:t>Field correction using cogging board or 473  card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140C02E-C20E-474D-A6BB-BB087585529A}"/>
              </a:ext>
            </a:extLst>
          </p:cNvPr>
          <p:cNvSpPr/>
          <p:nvPr/>
        </p:nvSpPr>
        <p:spPr>
          <a:xfrm>
            <a:off x="7307898" y="989128"/>
            <a:ext cx="1607502" cy="492346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48 horizontal dipole correctors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6A896D99-43F1-493A-9406-9B0B5D12F9A1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48204" y="1213233"/>
          <a:ext cx="658246" cy="612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03613CFD-BCB1-4B8B-9328-EDF4E6710919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802658" y="1165624"/>
          <a:ext cx="658246" cy="617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2" name="Picture 21">
            <a:extLst>
              <a:ext uri="{FF2B5EF4-FFF2-40B4-BE49-F238E27FC236}">
                <a16:creationId xmlns:a16="http://schemas.microsoft.com/office/drawing/2014/main" id="{DDE31023-25C8-4CC5-9498-0FE234907C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4091" y="2335549"/>
            <a:ext cx="749951" cy="859186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A25D0BD9-C127-409F-81D9-A110FA18DCDF}"/>
              </a:ext>
            </a:extLst>
          </p:cNvPr>
          <p:cNvSpPr/>
          <p:nvPr/>
        </p:nvSpPr>
        <p:spPr>
          <a:xfrm>
            <a:off x="989775" y="3697340"/>
            <a:ext cx="2581154" cy="2029111"/>
          </a:xfrm>
          <a:prstGeom prst="rect">
            <a:avLst/>
          </a:prstGeom>
          <a:solidFill>
            <a:schemeClr val="accent1">
              <a:tint val="100000"/>
              <a:shade val="100000"/>
              <a:satMod val="13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Cogging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47BAC2EF-3421-4B7B-B3A1-6C4271C9B5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4091" y="4929399"/>
            <a:ext cx="749951" cy="859186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249EA97B-CB10-481E-B0B4-DA74EB265543}"/>
              </a:ext>
            </a:extLst>
          </p:cNvPr>
          <p:cNvSpPr/>
          <p:nvPr/>
        </p:nvSpPr>
        <p:spPr>
          <a:xfrm>
            <a:off x="3817874" y="3699511"/>
            <a:ext cx="2581154" cy="202911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473 card</a:t>
            </a:r>
          </a:p>
        </p:txBody>
      </p:sp>
      <p:graphicFrame>
        <p:nvGraphicFramePr>
          <p:cNvPr id="28" name="Chart 27">
            <a:extLst>
              <a:ext uri="{FF2B5EF4-FFF2-40B4-BE49-F238E27FC236}">
                <a16:creationId xmlns:a16="http://schemas.microsoft.com/office/drawing/2014/main" id="{ECF44A3E-0897-433B-9980-6DA9BAE336C6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5675526" y="3858113"/>
          <a:ext cx="658246" cy="617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Arrow: Right 8">
            <a:extLst>
              <a:ext uri="{FF2B5EF4-FFF2-40B4-BE49-F238E27FC236}">
                <a16:creationId xmlns:a16="http://schemas.microsoft.com/office/drawing/2014/main" id="{F1E25059-3DF2-417E-8B5B-F522A0A1DD20}"/>
              </a:ext>
            </a:extLst>
          </p:cNvPr>
          <p:cNvSpPr/>
          <p:nvPr/>
        </p:nvSpPr>
        <p:spPr>
          <a:xfrm>
            <a:off x="3574042" y="5229225"/>
            <a:ext cx="2207633" cy="250417"/>
          </a:xfrm>
          <a:prstGeom prst="rightArrow">
            <a:avLst/>
          </a:prstGeom>
          <a:solidFill>
            <a:schemeClr val="tx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69E8906-5621-400E-BECF-158BF8000253}"/>
              </a:ext>
            </a:extLst>
          </p:cNvPr>
          <p:cNvCxnSpPr/>
          <p:nvPr/>
        </p:nvCxnSpPr>
        <p:spPr>
          <a:xfrm>
            <a:off x="806450" y="1504950"/>
            <a:ext cx="183325" cy="0"/>
          </a:xfrm>
          <a:prstGeom prst="straightConnector1">
            <a:avLst/>
          </a:prstGeom>
          <a:ln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DD0AAE50-4280-496B-9357-A29C83A12A75}"/>
              </a:ext>
            </a:extLst>
          </p:cNvPr>
          <p:cNvSpPr/>
          <p:nvPr/>
        </p:nvSpPr>
        <p:spPr>
          <a:xfrm>
            <a:off x="2988635" y="1862119"/>
            <a:ext cx="374804" cy="374804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+</a:t>
            </a:r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91FFC237-C81A-45B4-8A38-60C2F321E785}"/>
              </a:ext>
            </a:extLst>
          </p:cNvPr>
          <p:cNvSpPr/>
          <p:nvPr/>
        </p:nvSpPr>
        <p:spPr>
          <a:xfrm rot="5400000" flipV="1">
            <a:off x="5695836" y="4657922"/>
            <a:ext cx="617625" cy="273758"/>
          </a:xfrm>
          <a:prstGeom prst="rightArrow">
            <a:avLst/>
          </a:prstGeom>
          <a:solidFill>
            <a:schemeClr val="tx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C66E10F-01D6-424B-8AA4-4C552B1AD9DE}"/>
              </a:ext>
            </a:extLst>
          </p:cNvPr>
          <p:cNvSpPr/>
          <p:nvPr/>
        </p:nvSpPr>
        <p:spPr>
          <a:xfrm>
            <a:off x="5825376" y="5143516"/>
            <a:ext cx="374804" cy="374804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+</a:t>
            </a:r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5251DC7E-208B-4452-80A1-AF62C2728864}"/>
              </a:ext>
            </a:extLst>
          </p:cNvPr>
          <p:cNvSpPr/>
          <p:nvPr/>
        </p:nvSpPr>
        <p:spPr>
          <a:xfrm>
            <a:off x="3574042" y="1961685"/>
            <a:ext cx="3523253" cy="250417"/>
          </a:xfrm>
          <a:prstGeom prst="rightArrow">
            <a:avLst/>
          </a:prstGeom>
          <a:solidFill>
            <a:schemeClr val="tx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DC50F4F8-EB4E-4738-BDA3-B7238DEDB09B}"/>
              </a:ext>
            </a:extLst>
          </p:cNvPr>
          <p:cNvSpPr/>
          <p:nvPr/>
        </p:nvSpPr>
        <p:spPr>
          <a:xfrm>
            <a:off x="6399029" y="5225497"/>
            <a:ext cx="745952" cy="250417"/>
          </a:xfrm>
          <a:prstGeom prst="rightArrow">
            <a:avLst/>
          </a:prstGeom>
          <a:solidFill>
            <a:schemeClr val="tx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9C6D7E-ED44-4089-815F-4235FCE6E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3F874-F1A5-4946-A01A-939AF97136D0}" type="datetime1">
              <a:rPr lang="en-US" altLang="en-US" smtClean="0"/>
              <a:t>3/19/2019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D7CB2B-9868-4A10-9CBD-1A79301B1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Kiyomi Seiya   US-JAPAN collaboration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1CEFB8-F908-4E5D-A73D-EAA1D2B23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11338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201898E2-BE73-43B0-B8AB-6CF35F7A78A1}"/>
              </a:ext>
            </a:extLst>
          </p:cNvPr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964536" y="935037"/>
          <a:ext cx="6786599" cy="52443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Acrobat Document" r:id="rId3" imgW="7543800" imgH="5829300" progId="AcroExch.Document.DC">
                  <p:embed/>
                </p:oleObj>
              </mc:Choice>
              <mc:Fallback>
                <p:oleObj name="Acrobat Document" r:id="rId3" imgW="7543800" imgH="5829300" progId="AcroExch.Document.DC">
                  <p:embed/>
                  <p:pic>
                    <p:nvPicPr>
                      <p:cNvPr id="7" name="Content Placeholder 6">
                        <a:extLst>
                          <a:ext uri="{FF2B5EF4-FFF2-40B4-BE49-F238E27FC236}">
                            <a16:creationId xmlns:a16="http://schemas.microsoft.com/office/drawing/2014/main" id="{201898E2-BE73-43B0-B8AB-6CF35F7A78A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64536" y="935037"/>
                        <a:ext cx="6786599" cy="52443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7">
            <a:extLst>
              <a:ext uri="{FF2B5EF4-FFF2-40B4-BE49-F238E27FC236}">
                <a16:creationId xmlns:a16="http://schemas.microsoft.com/office/drawing/2014/main" id="{D1073D96-D497-4715-BE3E-E051BBCFA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Setup of the compensation system at Booster LL room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1D8A7DA-8391-4104-ADBD-8599FAAA9110}"/>
              </a:ext>
            </a:extLst>
          </p:cNvPr>
          <p:cNvSpPr/>
          <p:nvPr/>
        </p:nvSpPr>
        <p:spPr>
          <a:xfrm>
            <a:off x="1557748" y="5159489"/>
            <a:ext cx="11782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Cogging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80FA4FE-A23A-4C40-B974-0265E1195556}"/>
              </a:ext>
            </a:extLst>
          </p:cNvPr>
          <p:cNvSpPr/>
          <p:nvPr/>
        </p:nvSpPr>
        <p:spPr>
          <a:xfrm>
            <a:off x="4920242" y="2509055"/>
            <a:ext cx="12598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473 card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A92397F-C225-46EF-ABBF-5F1A0E4E4DEA}"/>
              </a:ext>
            </a:extLst>
          </p:cNvPr>
          <p:cNvSpPr/>
          <p:nvPr/>
        </p:nvSpPr>
        <p:spPr>
          <a:xfrm>
            <a:off x="4174265" y="1495608"/>
            <a:ext cx="40051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48 horizontal dipole correctors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4F0671-B971-4415-B3BC-7AAF38F02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60D1F-CDD5-4098-BBF2-5A79C74DFB29}" type="datetime1">
              <a:rPr lang="en-US" altLang="en-US" smtClean="0"/>
              <a:t>3/19/2019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A12CD8-3DD2-491A-9ADB-AAFE6AA53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Kiyomi Seiya   US-JAPAN collaboration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919E03-DC9A-4970-9A8F-DA249B281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24924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B4968-194B-4E77-A16E-E2F2D89BF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Improvement of timing jitter between BDOT and BOOSTER Reset Event</a:t>
            </a:r>
          </a:p>
        </p:txBody>
      </p:sp>
      <p:pic>
        <p:nvPicPr>
          <p:cNvPr id="403" name="Picture 402">
            <a:extLst>
              <a:ext uri="{FF2B5EF4-FFF2-40B4-BE49-F238E27FC236}">
                <a16:creationId xmlns:a16="http://schemas.microsoft.com/office/drawing/2014/main" id="{9318AC11-EE4A-49FC-9C6F-BAAFAE7EB9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067" y="1903773"/>
            <a:ext cx="7084738" cy="1744009"/>
          </a:xfrm>
          <a:prstGeom prst="rect">
            <a:avLst/>
          </a:prstGeom>
        </p:spPr>
      </p:pic>
      <p:grpSp>
        <p:nvGrpSpPr>
          <p:cNvPr id="443" name="Group 442">
            <a:extLst>
              <a:ext uri="{FF2B5EF4-FFF2-40B4-BE49-F238E27FC236}">
                <a16:creationId xmlns:a16="http://schemas.microsoft.com/office/drawing/2014/main" id="{462D6187-3626-41CE-9887-215E991B69FC}"/>
              </a:ext>
            </a:extLst>
          </p:cNvPr>
          <p:cNvGrpSpPr/>
          <p:nvPr/>
        </p:nvGrpSpPr>
        <p:grpSpPr>
          <a:xfrm>
            <a:off x="2273535" y="4107463"/>
            <a:ext cx="6790102" cy="252153"/>
            <a:chOff x="222416" y="5213795"/>
            <a:chExt cx="6790102" cy="252153"/>
          </a:xfrm>
        </p:grpSpPr>
        <p:cxnSp>
          <p:nvCxnSpPr>
            <p:cNvPr id="444" name="Straight Connector 443">
              <a:extLst>
                <a:ext uri="{FF2B5EF4-FFF2-40B4-BE49-F238E27FC236}">
                  <a16:creationId xmlns:a16="http://schemas.microsoft.com/office/drawing/2014/main" id="{D5D98D16-EBF8-4D92-ACA4-8B0BADBEA555}"/>
                </a:ext>
              </a:extLst>
            </p:cNvPr>
            <p:cNvCxnSpPr/>
            <p:nvPr/>
          </p:nvCxnSpPr>
          <p:spPr>
            <a:xfrm flipV="1">
              <a:off x="222416" y="5213795"/>
              <a:ext cx="0" cy="252153"/>
            </a:xfrm>
            <a:prstGeom prst="line">
              <a:avLst/>
            </a:prstGeom>
            <a:ln>
              <a:solidFill>
                <a:srgbClr val="FF006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5" name="Straight Connector 444">
              <a:extLst>
                <a:ext uri="{FF2B5EF4-FFF2-40B4-BE49-F238E27FC236}">
                  <a16:creationId xmlns:a16="http://schemas.microsoft.com/office/drawing/2014/main" id="{A21AD137-BA56-4800-AC82-7C511374F271}"/>
                </a:ext>
              </a:extLst>
            </p:cNvPr>
            <p:cNvCxnSpPr/>
            <p:nvPr/>
          </p:nvCxnSpPr>
          <p:spPr>
            <a:xfrm>
              <a:off x="222416" y="5213795"/>
              <a:ext cx="40186" cy="0"/>
            </a:xfrm>
            <a:prstGeom prst="line">
              <a:avLst/>
            </a:prstGeom>
            <a:ln>
              <a:solidFill>
                <a:srgbClr val="FF006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6" name="Straight Connector 445">
              <a:extLst>
                <a:ext uri="{FF2B5EF4-FFF2-40B4-BE49-F238E27FC236}">
                  <a16:creationId xmlns:a16="http://schemas.microsoft.com/office/drawing/2014/main" id="{BCDA7EED-323F-4759-89C5-B222A4D5674F}"/>
                </a:ext>
              </a:extLst>
            </p:cNvPr>
            <p:cNvCxnSpPr/>
            <p:nvPr/>
          </p:nvCxnSpPr>
          <p:spPr>
            <a:xfrm>
              <a:off x="262603" y="5213795"/>
              <a:ext cx="0" cy="252153"/>
            </a:xfrm>
            <a:prstGeom prst="line">
              <a:avLst/>
            </a:prstGeom>
            <a:ln>
              <a:solidFill>
                <a:srgbClr val="FF006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7" name="Straight Connector 446">
              <a:extLst>
                <a:ext uri="{FF2B5EF4-FFF2-40B4-BE49-F238E27FC236}">
                  <a16:creationId xmlns:a16="http://schemas.microsoft.com/office/drawing/2014/main" id="{0846C14F-4A2D-4D9E-8C26-4E157F05FBC9}"/>
                </a:ext>
              </a:extLst>
            </p:cNvPr>
            <p:cNvCxnSpPr/>
            <p:nvPr/>
          </p:nvCxnSpPr>
          <p:spPr>
            <a:xfrm>
              <a:off x="262603" y="5465948"/>
              <a:ext cx="2130569" cy="0"/>
            </a:xfrm>
            <a:prstGeom prst="line">
              <a:avLst/>
            </a:prstGeom>
            <a:ln>
              <a:solidFill>
                <a:srgbClr val="FF006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8" name="Straight Connector 447">
              <a:extLst>
                <a:ext uri="{FF2B5EF4-FFF2-40B4-BE49-F238E27FC236}">
                  <a16:creationId xmlns:a16="http://schemas.microsoft.com/office/drawing/2014/main" id="{AD2D0F5F-B6B4-4C49-9765-C79BAA859D4B}"/>
                </a:ext>
              </a:extLst>
            </p:cNvPr>
            <p:cNvCxnSpPr/>
            <p:nvPr/>
          </p:nvCxnSpPr>
          <p:spPr>
            <a:xfrm flipV="1">
              <a:off x="2390806" y="5213795"/>
              <a:ext cx="0" cy="252153"/>
            </a:xfrm>
            <a:prstGeom prst="line">
              <a:avLst/>
            </a:prstGeom>
            <a:ln>
              <a:solidFill>
                <a:srgbClr val="FF006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9" name="Straight Connector 448">
              <a:extLst>
                <a:ext uri="{FF2B5EF4-FFF2-40B4-BE49-F238E27FC236}">
                  <a16:creationId xmlns:a16="http://schemas.microsoft.com/office/drawing/2014/main" id="{E47AF4CF-19FF-40F5-BE36-BF3C35C240A6}"/>
                </a:ext>
              </a:extLst>
            </p:cNvPr>
            <p:cNvCxnSpPr/>
            <p:nvPr/>
          </p:nvCxnSpPr>
          <p:spPr>
            <a:xfrm>
              <a:off x="2390806" y="5213795"/>
              <a:ext cx="40186" cy="0"/>
            </a:xfrm>
            <a:prstGeom prst="line">
              <a:avLst/>
            </a:prstGeom>
            <a:ln>
              <a:solidFill>
                <a:srgbClr val="FF006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0" name="Straight Connector 449">
              <a:extLst>
                <a:ext uri="{FF2B5EF4-FFF2-40B4-BE49-F238E27FC236}">
                  <a16:creationId xmlns:a16="http://schemas.microsoft.com/office/drawing/2014/main" id="{2F9B85EB-7E32-4040-A159-684A4A862FEF}"/>
                </a:ext>
              </a:extLst>
            </p:cNvPr>
            <p:cNvCxnSpPr/>
            <p:nvPr/>
          </p:nvCxnSpPr>
          <p:spPr>
            <a:xfrm>
              <a:off x="2430992" y="5213795"/>
              <a:ext cx="0" cy="252153"/>
            </a:xfrm>
            <a:prstGeom prst="line">
              <a:avLst/>
            </a:prstGeom>
            <a:ln>
              <a:solidFill>
                <a:srgbClr val="FF006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1" name="Straight Connector 450">
              <a:extLst>
                <a:ext uri="{FF2B5EF4-FFF2-40B4-BE49-F238E27FC236}">
                  <a16:creationId xmlns:a16="http://schemas.microsoft.com/office/drawing/2014/main" id="{B811F653-6A48-4FDE-983F-00941CE741B9}"/>
                </a:ext>
              </a:extLst>
            </p:cNvPr>
            <p:cNvCxnSpPr/>
            <p:nvPr/>
          </p:nvCxnSpPr>
          <p:spPr>
            <a:xfrm>
              <a:off x="2436942" y="5465948"/>
              <a:ext cx="2130569" cy="0"/>
            </a:xfrm>
            <a:prstGeom prst="line">
              <a:avLst/>
            </a:prstGeom>
            <a:ln>
              <a:solidFill>
                <a:srgbClr val="FF006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2" name="Straight Connector 451">
              <a:extLst>
                <a:ext uri="{FF2B5EF4-FFF2-40B4-BE49-F238E27FC236}">
                  <a16:creationId xmlns:a16="http://schemas.microsoft.com/office/drawing/2014/main" id="{742A4AF0-3220-48C2-938E-52B420B2C35A}"/>
                </a:ext>
              </a:extLst>
            </p:cNvPr>
            <p:cNvCxnSpPr/>
            <p:nvPr/>
          </p:nvCxnSpPr>
          <p:spPr>
            <a:xfrm flipV="1">
              <a:off x="4559195" y="5213795"/>
              <a:ext cx="0" cy="252153"/>
            </a:xfrm>
            <a:prstGeom prst="line">
              <a:avLst/>
            </a:prstGeom>
            <a:ln>
              <a:solidFill>
                <a:srgbClr val="FF006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3" name="Straight Connector 452">
              <a:extLst>
                <a:ext uri="{FF2B5EF4-FFF2-40B4-BE49-F238E27FC236}">
                  <a16:creationId xmlns:a16="http://schemas.microsoft.com/office/drawing/2014/main" id="{B33E08F1-B3A7-471D-AD88-22413E3C61D7}"/>
                </a:ext>
              </a:extLst>
            </p:cNvPr>
            <p:cNvCxnSpPr/>
            <p:nvPr/>
          </p:nvCxnSpPr>
          <p:spPr>
            <a:xfrm>
              <a:off x="4559195" y="5213795"/>
              <a:ext cx="40186" cy="0"/>
            </a:xfrm>
            <a:prstGeom prst="line">
              <a:avLst/>
            </a:prstGeom>
            <a:ln>
              <a:solidFill>
                <a:srgbClr val="FF006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4" name="Straight Connector 453">
              <a:extLst>
                <a:ext uri="{FF2B5EF4-FFF2-40B4-BE49-F238E27FC236}">
                  <a16:creationId xmlns:a16="http://schemas.microsoft.com/office/drawing/2014/main" id="{2ED906BD-435C-4A33-821D-F4AE01DA06EF}"/>
                </a:ext>
              </a:extLst>
            </p:cNvPr>
            <p:cNvCxnSpPr/>
            <p:nvPr/>
          </p:nvCxnSpPr>
          <p:spPr>
            <a:xfrm>
              <a:off x="4599382" y="5213795"/>
              <a:ext cx="0" cy="252153"/>
            </a:xfrm>
            <a:prstGeom prst="line">
              <a:avLst/>
            </a:prstGeom>
            <a:ln>
              <a:solidFill>
                <a:srgbClr val="FF006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5" name="Straight Connector 454">
              <a:extLst>
                <a:ext uri="{FF2B5EF4-FFF2-40B4-BE49-F238E27FC236}">
                  <a16:creationId xmlns:a16="http://schemas.microsoft.com/office/drawing/2014/main" id="{09E6EC40-9D25-4CD7-ADFD-05407F843D2A}"/>
                </a:ext>
              </a:extLst>
            </p:cNvPr>
            <p:cNvCxnSpPr/>
            <p:nvPr/>
          </p:nvCxnSpPr>
          <p:spPr>
            <a:xfrm>
              <a:off x="4605331" y="5465948"/>
              <a:ext cx="224124" cy="0"/>
            </a:xfrm>
            <a:prstGeom prst="line">
              <a:avLst/>
            </a:prstGeom>
            <a:ln>
              <a:solidFill>
                <a:srgbClr val="FF006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6" name="Straight Connector 455">
              <a:extLst>
                <a:ext uri="{FF2B5EF4-FFF2-40B4-BE49-F238E27FC236}">
                  <a16:creationId xmlns:a16="http://schemas.microsoft.com/office/drawing/2014/main" id="{ABC03306-E04D-4D2D-8B51-0A1F9B2FEB2C}"/>
                </a:ext>
              </a:extLst>
            </p:cNvPr>
            <p:cNvCxnSpPr/>
            <p:nvPr/>
          </p:nvCxnSpPr>
          <p:spPr>
            <a:xfrm>
              <a:off x="4569612" y="5213795"/>
              <a:ext cx="40186" cy="0"/>
            </a:xfrm>
            <a:prstGeom prst="line">
              <a:avLst/>
            </a:prstGeom>
            <a:ln>
              <a:solidFill>
                <a:srgbClr val="FF006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7" name="Straight Connector 456">
              <a:extLst>
                <a:ext uri="{FF2B5EF4-FFF2-40B4-BE49-F238E27FC236}">
                  <a16:creationId xmlns:a16="http://schemas.microsoft.com/office/drawing/2014/main" id="{74A3AA60-4DF0-4AB4-8BFF-BCC461F9898E}"/>
                </a:ext>
              </a:extLst>
            </p:cNvPr>
            <p:cNvCxnSpPr/>
            <p:nvPr/>
          </p:nvCxnSpPr>
          <p:spPr>
            <a:xfrm>
              <a:off x="4609800" y="5465948"/>
              <a:ext cx="2130569" cy="0"/>
            </a:xfrm>
            <a:prstGeom prst="line">
              <a:avLst/>
            </a:prstGeom>
            <a:ln>
              <a:solidFill>
                <a:srgbClr val="FF006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8" name="Straight Connector 457">
              <a:extLst>
                <a:ext uri="{FF2B5EF4-FFF2-40B4-BE49-F238E27FC236}">
                  <a16:creationId xmlns:a16="http://schemas.microsoft.com/office/drawing/2014/main" id="{06D5F541-4FB3-44D1-8CDB-B8EFCE4A94AC}"/>
                </a:ext>
              </a:extLst>
            </p:cNvPr>
            <p:cNvCxnSpPr/>
            <p:nvPr/>
          </p:nvCxnSpPr>
          <p:spPr>
            <a:xfrm flipV="1">
              <a:off x="6738002" y="5213795"/>
              <a:ext cx="0" cy="252153"/>
            </a:xfrm>
            <a:prstGeom prst="line">
              <a:avLst/>
            </a:prstGeom>
            <a:ln>
              <a:solidFill>
                <a:srgbClr val="FF006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9" name="Straight Connector 458">
              <a:extLst>
                <a:ext uri="{FF2B5EF4-FFF2-40B4-BE49-F238E27FC236}">
                  <a16:creationId xmlns:a16="http://schemas.microsoft.com/office/drawing/2014/main" id="{56B1BF26-1B42-4BB6-AB7A-854BEE0CE172}"/>
                </a:ext>
              </a:extLst>
            </p:cNvPr>
            <p:cNvCxnSpPr/>
            <p:nvPr/>
          </p:nvCxnSpPr>
          <p:spPr>
            <a:xfrm>
              <a:off x="6738002" y="5213795"/>
              <a:ext cx="40186" cy="0"/>
            </a:xfrm>
            <a:prstGeom prst="line">
              <a:avLst/>
            </a:prstGeom>
            <a:ln>
              <a:solidFill>
                <a:srgbClr val="FF006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0" name="Straight Connector 459">
              <a:extLst>
                <a:ext uri="{FF2B5EF4-FFF2-40B4-BE49-F238E27FC236}">
                  <a16:creationId xmlns:a16="http://schemas.microsoft.com/office/drawing/2014/main" id="{08F82609-D647-406F-9759-0B8F48AA49E1}"/>
                </a:ext>
              </a:extLst>
            </p:cNvPr>
            <p:cNvCxnSpPr/>
            <p:nvPr/>
          </p:nvCxnSpPr>
          <p:spPr>
            <a:xfrm>
              <a:off x="6778189" y="5213795"/>
              <a:ext cx="0" cy="252153"/>
            </a:xfrm>
            <a:prstGeom prst="line">
              <a:avLst/>
            </a:prstGeom>
            <a:ln>
              <a:solidFill>
                <a:srgbClr val="FF006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1" name="Straight Connector 460">
              <a:extLst>
                <a:ext uri="{FF2B5EF4-FFF2-40B4-BE49-F238E27FC236}">
                  <a16:creationId xmlns:a16="http://schemas.microsoft.com/office/drawing/2014/main" id="{1471C20F-6D37-43E0-9D37-AD7F3B7A1EFE}"/>
                </a:ext>
              </a:extLst>
            </p:cNvPr>
            <p:cNvCxnSpPr/>
            <p:nvPr/>
          </p:nvCxnSpPr>
          <p:spPr>
            <a:xfrm>
              <a:off x="6788394" y="5465948"/>
              <a:ext cx="224124" cy="0"/>
            </a:xfrm>
            <a:prstGeom prst="line">
              <a:avLst/>
            </a:prstGeom>
            <a:ln>
              <a:solidFill>
                <a:srgbClr val="FF006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2" name="Group 461">
            <a:extLst>
              <a:ext uri="{FF2B5EF4-FFF2-40B4-BE49-F238E27FC236}">
                <a16:creationId xmlns:a16="http://schemas.microsoft.com/office/drawing/2014/main" id="{F3BEAAE7-24B9-4B70-8199-911768C45C57}"/>
              </a:ext>
            </a:extLst>
          </p:cNvPr>
          <p:cNvGrpSpPr/>
          <p:nvPr/>
        </p:nvGrpSpPr>
        <p:grpSpPr>
          <a:xfrm>
            <a:off x="815091" y="5469530"/>
            <a:ext cx="6790102" cy="252153"/>
            <a:chOff x="222416" y="5213795"/>
            <a:chExt cx="6790102" cy="252153"/>
          </a:xfrm>
        </p:grpSpPr>
        <p:cxnSp>
          <p:nvCxnSpPr>
            <p:cNvPr id="463" name="Straight Connector 462">
              <a:extLst>
                <a:ext uri="{FF2B5EF4-FFF2-40B4-BE49-F238E27FC236}">
                  <a16:creationId xmlns:a16="http://schemas.microsoft.com/office/drawing/2014/main" id="{D75953AB-2B3E-4DEB-8838-8BB9DE3AC643}"/>
                </a:ext>
              </a:extLst>
            </p:cNvPr>
            <p:cNvCxnSpPr/>
            <p:nvPr/>
          </p:nvCxnSpPr>
          <p:spPr>
            <a:xfrm flipV="1">
              <a:off x="222416" y="5213795"/>
              <a:ext cx="0" cy="252153"/>
            </a:xfrm>
            <a:prstGeom prst="line">
              <a:avLst/>
            </a:prstGeom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4" name="Straight Connector 463">
              <a:extLst>
                <a:ext uri="{FF2B5EF4-FFF2-40B4-BE49-F238E27FC236}">
                  <a16:creationId xmlns:a16="http://schemas.microsoft.com/office/drawing/2014/main" id="{445D5855-6F2B-4F26-ACA6-92D131896CEF}"/>
                </a:ext>
              </a:extLst>
            </p:cNvPr>
            <p:cNvCxnSpPr/>
            <p:nvPr/>
          </p:nvCxnSpPr>
          <p:spPr>
            <a:xfrm>
              <a:off x="222416" y="5213795"/>
              <a:ext cx="40186" cy="0"/>
            </a:xfrm>
            <a:prstGeom prst="line">
              <a:avLst/>
            </a:prstGeom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5" name="Straight Connector 464">
              <a:extLst>
                <a:ext uri="{FF2B5EF4-FFF2-40B4-BE49-F238E27FC236}">
                  <a16:creationId xmlns:a16="http://schemas.microsoft.com/office/drawing/2014/main" id="{63987A8C-F3D5-46B1-8C7D-97D190DDE18E}"/>
                </a:ext>
              </a:extLst>
            </p:cNvPr>
            <p:cNvCxnSpPr/>
            <p:nvPr/>
          </p:nvCxnSpPr>
          <p:spPr>
            <a:xfrm>
              <a:off x="262603" y="5213795"/>
              <a:ext cx="0" cy="252153"/>
            </a:xfrm>
            <a:prstGeom prst="line">
              <a:avLst/>
            </a:prstGeom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6" name="Straight Connector 465">
              <a:extLst>
                <a:ext uri="{FF2B5EF4-FFF2-40B4-BE49-F238E27FC236}">
                  <a16:creationId xmlns:a16="http://schemas.microsoft.com/office/drawing/2014/main" id="{296747F3-1056-4804-8D8E-7DCACE2519CF}"/>
                </a:ext>
              </a:extLst>
            </p:cNvPr>
            <p:cNvCxnSpPr/>
            <p:nvPr/>
          </p:nvCxnSpPr>
          <p:spPr>
            <a:xfrm>
              <a:off x="262603" y="5465948"/>
              <a:ext cx="2130569" cy="0"/>
            </a:xfrm>
            <a:prstGeom prst="line">
              <a:avLst/>
            </a:prstGeom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7" name="Straight Connector 466">
              <a:extLst>
                <a:ext uri="{FF2B5EF4-FFF2-40B4-BE49-F238E27FC236}">
                  <a16:creationId xmlns:a16="http://schemas.microsoft.com/office/drawing/2014/main" id="{7D9FA417-D563-44D0-B051-BC8A014FC5FD}"/>
                </a:ext>
              </a:extLst>
            </p:cNvPr>
            <p:cNvCxnSpPr/>
            <p:nvPr/>
          </p:nvCxnSpPr>
          <p:spPr>
            <a:xfrm flipV="1">
              <a:off x="2390806" y="5213795"/>
              <a:ext cx="0" cy="252153"/>
            </a:xfrm>
            <a:prstGeom prst="line">
              <a:avLst/>
            </a:prstGeom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8" name="Straight Connector 467">
              <a:extLst>
                <a:ext uri="{FF2B5EF4-FFF2-40B4-BE49-F238E27FC236}">
                  <a16:creationId xmlns:a16="http://schemas.microsoft.com/office/drawing/2014/main" id="{3DEF3099-1137-497D-A292-ABC53EAC4F3A}"/>
                </a:ext>
              </a:extLst>
            </p:cNvPr>
            <p:cNvCxnSpPr/>
            <p:nvPr/>
          </p:nvCxnSpPr>
          <p:spPr>
            <a:xfrm>
              <a:off x="2390806" y="5213795"/>
              <a:ext cx="40186" cy="0"/>
            </a:xfrm>
            <a:prstGeom prst="line">
              <a:avLst/>
            </a:prstGeom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9" name="Straight Connector 468">
              <a:extLst>
                <a:ext uri="{FF2B5EF4-FFF2-40B4-BE49-F238E27FC236}">
                  <a16:creationId xmlns:a16="http://schemas.microsoft.com/office/drawing/2014/main" id="{6F8BACFE-B748-4FD7-A834-513F16DC19C9}"/>
                </a:ext>
              </a:extLst>
            </p:cNvPr>
            <p:cNvCxnSpPr/>
            <p:nvPr/>
          </p:nvCxnSpPr>
          <p:spPr>
            <a:xfrm>
              <a:off x="2430992" y="5213795"/>
              <a:ext cx="0" cy="252153"/>
            </a:xfrm>
            <a:prstGeom prst="line">
              <a:avLst/>
            </a:prstGeom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0" name="Straight Connector 469">
              <a:extLst>
                <a:ext uri="{FF2B5EF4-FFF2-40B4-BE49-F238E27FC236}">
                  <a16:creationId xmlns:a16="http://schemas.microsoft.com/office/drawing/2014/main" id="{A62C57BF-7A6D-4932-B6F4-EEFF5978560D}"/>
                </a:ext>
              </a:extLst>
            </p:cNvPr>
            <p:cNvCxnSpPr/>
            <p:nvPr/>
          </p:nvCxnSpPr>
          <p:spPr>
            <a:xfrm>
              <a:off x="2436942" y="5465948"/>
              <a:ext cx="2130569" cy="0"/>
            </a:xfrm>
            <a:prstGeom prst="line">
              <a:avLst/>
            </a:prstGeom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1" name="Straight Connector 470">
              <a:extLst>
                <a:ext uri="{FF2B5EF4-FFF2-40B4-BE49-F238E27FC236}">
                  <a16:creationId xmlns:a16="http://schemas.microsoft.com/office/drawing/2014/main" id="{604BB0BA-F06C-4525-9610-F5858ED46BD9}"/>
                </a:ext>
              </a:extLst>
            </p:cNvPr>
            <p:cNvCxnSpPr/>
            <p:nvPr/>
          </p:nvCxnSpPr>
          <p:spPr>
            <a:xfrm flipV="1">
              <a:off x="4559195" y="5213795"/>
              <a:ext cx="0" cy="252153"/>
            </a:xfrm>
            <a:prstGeom prst="line">
              <a:avLst/>
            </a:prstGeom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2" name="Straight Connector 471">
              <a:extLst>
                <a:ext uri="{FF2B5EF4-FFF2-40B4-BE49-F238E27FC236}">
                  <a16:creationId xmlns:a16="http://schemas.microsoft.com/office/drawing/2014/main" id="{BD5C623B-886A-4AAA-8DAF-18C6E8978A25}"/>
                </a:ext>
              </a:extLst>
            </p:cNvPr>
            <p:cNvCxnSpPr/>
            <p:nvPr/>
          </p:nvCxnSpPr>
          <p:spPr>
            <a:xfrm>
              <a:off x="4559195" y="5213795"/>
              <a:ext cx="40186" cy="0"/>
            </a:xfrm>
            <a:prstGeom prst="line">
              <a:avLst/>
            </a:prstGeom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3" name="Straight Connector 472">
              <a:extLst>
                <a:ext uri="{FF2B5EF4-FFF2-40B4-BE49-F238E27FC236}">
                  <a16:creationId xmlns:a16="http://schemas.microsoft.com/office/drawing/2014/main" id="{9C6DFFB2-2902-4DBE-B6BE-D8217CD000D8}"/>
                </a:ext>
              </a:extLst>
            </p:cNvPr>
            <p:cNvCxnSpPr/>
            <p:nvPr/>
          </p:nvCxnSpPr>
          <p:spPr>
            <a:xfrm>
              <a:off x="4599382" y="5213795"/>
              <a:ext cx="0" cy="252153"/>
            </a:xfrm>
            <a:prstGeom prst="line">
              <a:avLst/>
            </a:prstGeom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4" name="Straight Connector 473">
              <a:extLst>
                <a:ext uri="{FF2B5EF4-FFF2-40B4-BE49-F238E27FC236}">
                  <a16:creationId xmlns:a16="http://schemas.microsoft.com/office/drawing/2014/main" id="{10353535-D4B5-46D0-A598-DA87A45B2E56}"/>
                </a:ext>
              </a:extLst>
            </p:cNvPr>
            <p:cNvCxnSpPr/>
            <p:nvPr/>
          </p:nvCxnSpPr>
          <p:spPr>
            <a:xfrm>
              <a:off x="4605331" y="5465948"/>
              <a:ext cx="224124" cy="0"/>
            </a:xfrm>
            <a:prstGeom prst="line">
              <a:avLst/>
            </a:prstGeom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5" name="Straight Connector 474">
              <a:extLst>
                <a:ext uri="{FF2B5EF4-FFF2-40B4-BE49-F238E27FC236}">
                  <a16:creationId xmlns:a16="http://schemas.microsoft.com/office/drawing/2014/main" id="{4DDF071E-A713-44FF-9A96-78F70BA27E76}"/>
                </a:ext>
              </a:extLst>
            </p:cNvPr>
            <p:cNvCxnSpPr/>
            <p:nvPr/>
          </p:nvCxnSpPr>
          <p:spPr>
            <a:xfrm>
              <a:off x="4569612" y="5213795"/>
              <a:ext cx="40186" cy="0"/>
            </a:xfrm>
            <a:prstGeom prst="line">
              <a:avLst/>
            </a:prstGeom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6" name="Straight Connector 475">
              <a:extLst>
                <a:ext uri="{FF2B5EF4-FFF2-40B4-BE49-F238E27FC236}">
                  <a16:creationId xmlns:a16="http://schemas.microsoft.com/office/drawing/2014/main" id="{B1AEBFDC-6B70-4250-9916-233937032563}"/>
                </a:ext>
              </a:extLst>
            </p:cNvPr>
            <p:cNvCxnSpPr/>
            <p:nvPr/>
          </p:nvCxnSpPr>
          <p:spPr>
            <a:xfrm>
              <a:off x="4609800" y="5465948"/>
              <a:ext cx="2130569" cy="0"/>
            </a:xfrm>
            <a:prstGeom prst="line">
              <a:avLst/>
            </a:prstGeom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7" name="Straight Connector 476">
              <a:extLst>
                <a:ext uri="{FF2B5EF4-FFF2-40B4-BE49-F238E27FC236}">
                  <a16:creationId xmlns:a16="http://schemas.microsoft.com/office/drawing/2014/main" id="{428868BB-96FD-40E6-BCD9-63B2AA801242}"/>
                </a:ext>
              </a:extLst>
            </p:cNvPr>
            <p:cNvCxnSpPr/>
            <p:nvPr/>
          </p:nvCxnSpPr>
          <p:spPr>
            <a:xfrm flipV="1">
              <a:off x="6738002" y="5213795"/>
              <a:ext cx="0" cy="252153"/>
            </a:xfrm>
            <a:prstGeom prst="line">
              <a:avLst/>
            </a:prstGeom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8" name="Straight Connector 477">
              <a:extLst>
                <a:ext uri="{FF2B5EF4-FFF2-40B4-BE49-F238E27FC236}">
                  <a16:creationId xmlns:a16="http://schemas.microsoft.com/office/drawing/2014/main" id="{0EBFA079-40D5-4F3C-815D-B52BB8A259CE}"/>
                </a:ext>
              </a:extLst>
            </p:cNvPr>
            <p:cNvCxnSpPr/>
            <p:nvPr/>
          </p:nvCxnSpPr>
          <p:spPr>
            <a:xfrm>
              <a:off x="6738002" y="5213795"/>
              <a:ext cx="40186" cy="0"/>
            </a:xfrm>
            <a:prstGeom prst="line">
              <a:avLst/>
            </a:prstGeom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9" name="Straight Connector 478">
              <a:extLst>
                <a:ext uri="{FF2B5EF4-FFF2-40B4-BE49-F238E27FC236}">
                  <a16:creationId xmlns:a16="http://schemas.microsoft.com/office/drawing/2014/main" id="{18DCE2BF-6F24-4C79-9923-F11BF108F996}"/>
                </a:ext>
              </a:extLst>
            </p:cNvPr>
            <p:cNvCxnSpPr/>
            <p:nvPr/>
          </p:nvCxnSpPr>
          <p:spPr>
            <a:xfrm>
              <a:off x="6778189" y="5213795"/>
              <a:ext cx="0" cy="252153"/>
            </a:xfrm>
            <a:prstGeom prst="line">
              <a:avLst/>
            </a:prstGeom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0" name="Straight Connector 479">
              <a:extLst>
                <a:ext uri="{FF2B5EF4-FFF2-40B4-BE49-F238E27FC236}">
                  <a16:creationId xmlns:a16="http://schemas.microsoft.com/office/drawing/2014/main" id="{BE03D91D-E85E-45C6-8DEB-C19E6BC6DBF1}"/>
                </a:ext>
              </a:extLst>
            </p:cNvPr>
            <p:cNvCxnSpPr/>
            <p:nvPr/>
          </p:nvCxnSpPr>
          <p:spPr>
            <a:xfrm>
              <a:off x="6788394" y="5465948"/>
              <a:ext cx="224124" cy="0"/>
            </a:xfrm>
            <a:prstGeom prst="line">
              <a:avLst/>
            </a:prstGeom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1" name="Group 480">
            <a:extLst>
              <a:ext uri="{FF2B5EF4-FFF2-40B4-BE49-F238E27FC236}">
                <a16:creationId xmlns:a16="http://schemas.microsoft.com/office/drawing/2014/main" id="{7F0FFA9E-EA76-4180-8B6A-7EFA00B10474}"/>
              </a:ext>
            </a:extLst>
          </p:cNvPr>
          <p:cNvGrpSpPr/>
          <p:nvPr/>
        </p:nvGrpSpPr>
        <p:grpSpPr>
          <a:xfrm>
            <a:off x="985178" y="4483524"/>
            <a:ext cx="6790102" cy="252153"/>
            <a:chOff x="222416" y="5213795"/>
            <a:chExt cx="6790102" cy="252153"/>
          </a:xfrm>
        </p:grpSpPr>
        <p:cxnSp>
          <p:nvCxnSpPr>
            <p:cNvPr id="482" name="Straight Connector 481">
              <a:extLst>
                <a:ext uri="{FF2B5EF4-FFF2-40B4-BE49-F238E27FC236}">
                  <a16:creationId xmlns:a16="http://schemas.microsoft.com/office/drawing/2014/main" id="{3718189B-A340-4D32-BD3D-6F59345946ED}"/>
                </a:ext>
              </a:extLst>
            </p:cNvPr>
            <p:cNvCxnSpPr/>
            <p:nvPr/>
          </p:nvCxnSpPr>
          <p:spPr>
            <a:xfrm flipV="1">
              <a:off x="222416" y="5213795"/>
              <a:ext cx="0" cy="25215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3" name="Straight Connector 482">
              <a:extLst>
                <a:ext uri="{FF2B5EF4-FFF2-40B4-BE49-F238E27FC236}">
                  <a16:creationId xmlns:a16="http://schemas.microsoft.com/office/drawing/2014/main" id="{D93FFA54-FBA2-4F82-92B5-F482E39CF41D}"/>
                </a:ext>
              </a:extLst>
            </p:cNvPr>
            <p:cNvCxnSpPr/>
            <p:nvPr/>
          </p:nvCxnSpPr>
          <p:spPr>
            <a:xfrm>
              <a:off x="222416" y="5213795"/>
              <a:ext cx="40186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4" name="Straight Connector 483">
              <a:extLst>
                <a:ext uri="{FF2B5EF4-FFF2-40B4-BE49-F238E27FC236}">
                  <a16:creationId xmlns:a16="http://schemas.microsoft.com/office/drawing/2014/main" id="{384785BB-CCE9-4E26-B1BB-5493C57C987A}"/>
                </a:ext>
              </a:extLst>
            </p:cNvPr>
            <p:cNvCxnSpPr/>
            <p:nvPr/>
          </p:nvCxnSpPr>
          <p:spPr>
            <a:xfrm>
              <a:off x="262603" y="5213795"/>
              <a:ext cx="0" cy="25215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5" name="Straight Connector 484">
              <a:extLst>
                <a:ext uri="{FF2B5EF4-FFF2-40B4-BE49-F238E27FC236}">
                  <a16:creationId xmlns:a16="http://schemas.microsoft.com/office/drawing/2014/main" id="{6F60E718-09EB-4B06-9AAE-AAA93D5317A1}"/>
                </a:ext>
              </a:extLst>
            </p:cNvPr>
            <p:cNvCxnSpPr/>
            <p:nvPr/>
          </p:nvCxnSpPr>
          <p:spPr>
            <a:xfrm>
              <a:off x="262603" y="5465948"/>
              <a:ext cx="2130569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6" name="Straight Connector 485">
              <a:extLst>
                <a:ext uri="{FF2B5EF4-FFF2-40B4-BE49-F238E27FC236}">
                  <a16:creationId xmlns:a16="http://schemas.microsoft.com/office/drawing/2014/main" id="{0C7F5AD5-E2A9-47C5-92EA-E93B69731BAE}"/>
                </a:ext>
              </a:extLst>
            </p:cNvPr>
            <p:cNvCxnSpPr/>
            <p:nvPr/>
          </p:nvCxnSpPr>
          <p:spPr>
            <a:xfrm flipV="1">
              <a:off x="2390806" y="5213795"/>
              <a:ext cx="0" cy="25215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7" name="Straight Connector 486">
              <a:extLst>
                <a:ext uri="{FF2B5EF4-FFF2-40B4-BE49-F238E27FC236}">
                  <a16:creationId xmlns:a16="http://schemas.microsoft.com/office/drawing/2014/main" id="{6AF2D563-C722-4E59-AF3D-452E8FB47E7E}"/>
                </a:ext>
              </a:extLst>
            </p:cNvPr>
            <p:cNvCxnSpPr/>
            <p:nvPr/>
          </p:nvCxnSpPr>
          <p:spPr>
            <a:xfrm>
              <a:off x="2390806" y="5213795"/>
              <a:ext cx="40186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8" name="Straight Connector 487">
              <a:extLst>
                <a:ext uri="{FF2B5EF4-FFF2-40B4-BE49-F238E27FC236}">
                  <a16:creationId xmlns:a16="http://schemas.microsoft.com/office/drawing/2014/main" id="{7B05930A-5C89-43EC-9AE7-26C6F5528076}"/>
                </a:ext>
              </a:extLst>
            </p:cNvPr>
            <p:cNvCxnSpPr/>
            <p:nvPr/>
          </p:nvCxnSpPr>
          <p:spPr>
            <a:xfrm>
              <a:off x="2430992" y="5213795"/>
              <a:ext cx="0" cy="25215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9" name="Straight Connector 488">
              <a:extLst>
                <a:ext uri="{FF2B5EF4-FFF2-40B4-BE49-F238E27FC236}">
                  <a16:creationId xmlns:a16="http://schemas.microsoft.com/office/drawing/2014/main" id="{84F1CD69-7F75-4DC7-B508-095E3CED26C3}"/>
                </a:ext>
              </a:extLst>
            </p:cNvPr>
            <p:cNvCxnSpPr/>
            <p:nvPr/>
          </p:nvCxnSpPr>
          <p:spPr>
            <a:xfrm>
              <a:off x="2436942" y="5465948"/>
              <a:ext cx="2130569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0" name="Straight Connector 489">
              <a:extLst>
                <a:ext uri="{FF2B5EF4-FFF2-40B4-BE49-F238E27FC236}">
                  <a16:creationId xmlns:a16="http://schemas.microsoft.com/office/drawing/2014/main" id="{B9D7B16B-F252-47BB-9938-5EDBF7E382B0}"/>
                </a:ext>
              </a:extLst>
            </p:cNvPr>
            <p:cNvCxnSpPr/>
            <p:nvPr/>
          </p:nvCxnSpPr>
          <p:spPr>
            <a:xfrm flipV="1">
              <a:off x="4559195" y="5213795"/>
              <a:ext cx="0" cy="25215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1" name="Straight Connector 490">
              <a:extLst>
                <a:ext uri="{FF2B5EF4-FFF2-40B4-BE49-F238E27FC236}">
                  <a16:creationId xmlns:a16="http://schemas.microsoft.com/office/drawing/2014/main" id="{025DBF02-76B0-417F-8F9E-E1ADB815D242}"/>
                </a:ext>
              </a:extLst>
            </p:cNvPr>
            <p:cNvCxnSpPr/>
            <p:nvPr/>
          </p:nvCxnSpPr>
          <p:spPr>
            <a:xfrm>
              <a:off x="4559195" y="5213795"/>
              <a:ext cx="40186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2" name="Straight Connector 491">
              <a:extLst>
                <a:ext uri="{FF2B5EF4-FFF2-40B4-BE49-F238E27FC236}">
                  <a16:creationId xmlns:a16="http://schemas.microsoft.com/office/drawing/2014/main" id="{A4046AFC-F6E9-4CBF-ADC0-EC5603ECBD0A}"/>
                </a:ext>
              </a:extLst>
            </p:cNvPr>
            <p:cNvCxnSpPr/>
            <p:nvPr/>
          </p:nvCxnSpPr>
          <p:spPr>
            <a:xfrm>
              <a:off x="4599382" y="5213795"/>
              <a:ext cx="0" cy="25215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3" name="Straight Connector 492">
              <a:extLst>
                <a:ext uri="{FF2B5EF4-FFF2-40B4-BE49-F238E27FC236}">
                  <a16:creationId xmlns:a16="http://schemas.microsoft.com/office/drawing/2014/main" id="{57821CD5-4CA5-4F41-8B69-3F67E0A51A23}"/>
                </a:ext>
              </a:extLst>
            </p:cNvPr>
            <p:cNvCxnSpPr/>
            <p:nvPr/>
          </p:nvCxnSpPr>
          <p:spPr>
            <a:xfrm>
              <a:off x="4605331" y="5465948"/>
              <a:ext cx="224124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4" name="Straight Connector 493">
              <a:extLst>
                <a:ext uri="{FF2B5EF4-FFF2-40B4-BE49-F238E27FC236}">
                  <a16:creationId xmlns:a16="http://schemas.microsoft.com/office/drawing/2014/main" id="{1AFF5AB7-FAC5-4CD2-8040-328E4F2D6F04}"/>
                </a:ext>
              </a:extLst>
            </p:cNvPr>
            <p:cNvCxnSpPr/>
            <p:nvPr/>
          </p:nvCxnSpPr>
          <p:spPr>
            <a:xfrm>
              <a:off x="4569612" y="5213795"/>
              <a:ext cx="40186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5" name="Straight Connector 494">
              <a:extLst>
                <a:ext uri="{FF2B5EF4-FFF2-40B4-BE49-F238E27FC236}">
                  <a16:creationId xmlns:a16="http://schemas.microsoft.com/office/drawing/2014/main" id="{FC75E68B-2ED1-4DB0-ABDE-70823FB498BB}"/>
                </a:ext>
              </a:extLst>
            </p:cNvPr>
            <p:cNvCxnSpPr/>
            <p:nvPr/>
          </p:nvCxnSpPr>
          <p:spPr>
            <a:xfrm>
              <a:off x="4609800" y="5465948"/>
              <a:ext cx="2130569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6" name="Straight Connector 495">
              <a:extLst>
                <a:ext uri="{FF2B5EF4-FFF2-40B4-BE49-F238E27FC236}">
                  <a16:creationId xmlns:a16="http://schemas.microsoft.com/office/drawing/2014/main" id="{2967AACF-D1FA-449C-8271-162EBD827379}"/>
                </a:ext>
              </a:extLst>
            </p:cNvPr>
            <p:cNvCxnSpPr/>
            <p:nvPr/>
          </p:nvCxnSpPr>
          <p:spPr>
            <a:xfrm flipV="1">
              <a:off x="6738002" y="5213795"/>
              <a:ext cx="0" cy="25215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7" name="Straight Connector 496">
              <a:extLst>
                <a:ext uri="{FF2B5EF4-FFF2-40B4-BE49-F238E27FC236}">
                  <a16:creationId xmlns:a16="http://schemas.microsoft.com/office/drawing/2014/main" id="{CD56F054-3CA4-4B9D-BC84-DF7803077314}"/>
                </a:ext>
              </a:extLst>
            </p:cNvPr>
            <p:cNvCxnSpPr/>
            <p:nvPr/>
          </p:nvCxnSpPr>
          <p:spPr>
            <a:xfrm>
              <a:off x="6738002" y="5213795"/>
              <a:ext cx="40186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8" name="Straight Connector 497">
              <a:extLst>
                <a:ext uri="{FF2B5EF4-FFF2-40B4-BE49-F238E27FC236}">
                  <a16:creationId xmlns:a16="http://schemas.microsoft.com/office/drawing/2014/main" id="{B363CD13-0F2E-402D-A263-1B3F3D4B44D5}"/>
                </a:ext>
              </a:extLst>
            </p:cNvPr>
            <p:cNvCxnSpPr/>
            <p:nvPr/>
          </p:nvCxnSpPr>
          <p:spPr>
            <a:xfrm>
              <a:off x="6778189" y="5213795"/>
              <a:ext cx="0" cy="25215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9" name="Straight Connector 498">
              <a:extLst>
                <a:ext uri="{FF2B5EF4-FFF2-40B4-BE49-F238E27FC236}">
                  <a16:creationId xmlns:a16="http://schemas.microsoft.com/office/drawing/2014/main" id="{F6D7BB11-39D5-4F76-B579-F528AD69863C}"/>
                </a:ext>
              </a:extLst>
            </p:cNvPr>
            <p:cNvCxnSpPr/>
            <p:nvPr/>
          </p:nvCxnSpPr>
          <p:spPr>
            <a:xfrm>
              <a:off x="6788394" y="5465948"/>
              <a:ext cx="224124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0" name="Group 499">
            <a:extLst>
              <a:ext uri="{FF2B5EF4-FFF2-40B4-BE49-F238E27FC236}">
                <a16:creationId xmlns:a16="http://schemas.microsoft.com/office/drawing/2014/main" id="{51709512-09DB-445E-9DEE-CFDC54BCE842}"/>
              </a:ext>
            </a:extLst>
          </p:cNvPr>
          <p:cNvGrpSpPr/>
          <p:nvPr/>
        </p:nvGrpSpPr>
        <p:grpSpPr>
          <a:xfrm>
            <a:off x="987109" y="5814539"/>
            <a:ext cx="6790102" cy="252153"/>
            <a:chOff x="222416" y="5213795"/>
            <a:chExt cx="6790102" cy="252153"/>
          </a:xfrm>
        </p:grpSpPr>
        <p:cxnSp>
          <p:nvCxnSpPr>
            <p:cNvPr id="501" name="Straight Connector 500">
              <a:extLst>
                <a:ext uri="{FF2B5EF4-FFF2-40B4-BE49-F238E27FC236}">
                  <a16:creationId xmlns:a16="http://schemas.microsoft.com/office/drawing/2014/main" id="{A291CFD0-27A7-483C-B707-1F754CE0A3DC}"/>
                </a:ext>
              </a:extLst>
            </p:cNvPr>
            <p:cNvCxnSpPr/>
            <p:nvPr/>
          </p:nvCxnSpPr>
          <p:spPr>
            <a:xfrm flipV="1">
              <a:off x="222416" y="5213795"/>
              <a:ext cx="0" cy="25215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2" name="Straight Connector 501">
              <a:extLst>
                <a:ext uri="{FF2B5EF4-FFF2-40B4-BE49-F238E27FC236}">
                  <a16:creationId xmlns:a16="http://schemas.microsoft.com/office/drawing/2014/main" id="{8819BED8-4882-410F-877C-0139B93A071D}"/>
                </a:ext>
              </a:extLst>
            </p:cNvPr>
            <p:cNvCxnSpPr/>
            <p:nvPr/>
          </p:nvCxnSpPr>
          <p:spPr>
            <a:xfrm>
              <a:off x="222416" y="5213795"/>
              <a:ext cx="40186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3" name="Straight Connector 502">
              <a:extLst>
                <a:ext uri="{FF2B5EF4-FFF2-40B4-BE49-F238E27FC236}">
                  <a16:creationId xmlns:a16="http://schemas.microsoft.com/office/drawing/2014/main" id="{EAA6D22F-9FD0-4E15-843F-B2426FA8BD08}"/>
                </a:ext>
              </a:extLst>
            </p:cNvPr>
            <p:cNvCxnSpPr/>
            <p:nvPr/>
          </p:nvCxnSpPr>
          <p:spPr>
            <a:xfrm>
              <a:off x="262603" y="5213795"/>
              <a:ext cx="0" cy="25215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4" name="Straight Connector 503">
              <a:extLst>
                <a:ext uri="{FF2B5EF4-FFF2-40B4-BE49-F238E27FC236}">
                  <a16:creationId xmlns:a16="http://schemas.microsoft.com/office/drawing/2014/main" id="{6C5591A6-2909-426A-A367-C6F4E981DEDF}"/>
                </a:ext>
              </a:extLst>
            </p:cNvPr>
            <p:cNvCxnSpPr/>
            <p:nvPr/>
          </p:nvCxnSpPr>
          <p:spPr>
            <a:xfrm>
              <a:off x="262603" y="5465948"/>
              <a:ext cx="2130569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5" name="Straight Connector 504">
              <a:extLst>
                <a:ext uri="{FF2B5EF4-FFF2-40B4-BE49-F238E27FC236}">
                  <a16:creationId xmlns:a16="http://schemas.microsoft.com/office/drawing/2014/main" id="{8FF4C3AE-2CBD-4073-A9E1-18A789024FD4}"/>
                </a:ext>
              </a:extLst>
            </p:cNvPr>
            <p:cNvCxnSpPr/>
            <p:nvPr/>
          </p:nvCxnSpPr>
          <p:spPr>
            <a:xfrm flipV="1">
              <a:off x="2390806" y="5213795"/>
              <a:ext cx="0" cy="25215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6" name="Straight Connector 505">
              <a:extLst>
                <a:ext uri="{FF2B5EF4-FFF2-40B4-BE49-F238E27FC236}">
                  <a16:creationId xmlns:a16="http://schemas.microsoft.com/office/drawing/2014/main" id="{DBADCAEF-5B55-4B86-8C8F-C026833357E1}"/>
                </a:ext>
              </a:extLst>
            </p:cNvPr>
            <p:cNvCxnSpPr/>
            <p:nvPr/>
          </p:nvCxnSpPr>
          <p:spPr>
            <a:xfrm>
              <a:off x="2390806" y="5213795"/>
              <a:ext cx="40186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7" name="Straight Connector 506">
              <a:extLst>
                <a:ext uri="{FF2B5EF4-FFF2-40B4-BE49-F238E27FC236}">
                  <a16:creationId xmlns:a16="http://schemas.microsoft.com/office/drawing/2014/main" id="{9F80A38C-66C8-4E7E-8F7E-E2872F3DF054}"/>
                </a:ext>
              </a:extLst>
            </p:cNvPr>
            <p:cNvCxnSpPr/>
            <p:nvPr/>
          </p:nvCxnSpPr>
          <p:spPr>
            <a:xfrm>
              <a:off x="2430992" y="5213795"/>
              <a:ext cx="0" cy="25215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8" name="Straight Connector 507">
              <a:extLst>
                <a:ext uri="{FF2B5EF4-FFF2-40B4-BE49-F238E27FC236}">
                  <a16:creationId xmlns:a16="http://schemas.microsoft.com/office/drawing/2014/main" id="{2BC1DB75-0C67-40EB-9113-9681F99CC78F}"/>
                </a:ext>
              </a:extLst>
            </p:cNvPr>
            <p:cNvCxnSpPr/>
            <p:nvPr/>
          </p:nvCxnSpPr>
          <p:spPr>
            <a:xfrm>
              <a:off x="2436942" y="5465948"/>
              <a:ext cx="2130569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9" name="Straight Connector 508">
              <a:extLst>
                <a:ext uri="{FF2B5EF4-FFF2-40B4-BE49-F238E27FC236}">
                  <a16:creationId xmlns:a16="http://schemas.microsoft.com/office/drawing/2014/main" id="{4C4FE232-9B67-457A-B9FC-684CDD8DAB29}"/>
                </a:ext>
              </a:extLst>
            </p:cNvPr>
            <p:cNvCxnSpPr/>
            <p:nvPr/>
          </p:nvCxnSpPr>
          <p:spPr>
            <a:xfrm flipV="1">
              <a:off x="4559195" y="5213795"/>
              <a:ext cx="0" cy="25215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0" name="Straight Connector 509">
              <a:extLst>
                <a:ext uri="{FF2B5EF4-FFF2-40B4-BE49-F238E27FC236}">
                  <a16:creationId xmlns:a16="http://schemas.microsoft.com/office/drawing/2014/main" id="{6CA734E6-9F67-4821-87FA-71583FEF8D3A}"/>
                </a:ext>
              </a:extLst>
            </p:cNvPr>
            <p:cNvCxnSpPr/>
            <p:nvPr/>
          </p:nvCxnSpPr>
          <p:spPr>
            <a:xfrm>
              <a:off x="4559195" y="5213795"/>
              <a:ext cx="40186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1" name="Straight Connector 510">
              <a:extLst>
                <a:ext uri="{FF2B5EF4-FFF2-40B4-BE49-F238E27FC236}">
                  <a16:creationId xmlns:a16="http://schemas.microsoft.com/office/drawing/2014/main" id="{BF3AE941-FCB3-4A6F-968A-B5E3A4A47899}"/>
                </a:ext>
              </a:extLst>
            </p:cNvPr>
            <p:cNvCxnSpPr/>
            <p:nvPr/>
          </p:nvCxnSpPr>
          <p:spPr>
            <a:xfrm>
              <a:off x="4599382" y="5213795"/>
              <a:ext cx="0" cy="25215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2" name="Straight Connector 511">
              <a:extLst>
                <a:ext uri="{FF2B5EF4-FFF2-40B4-BE49-F238E27FC236}">
                  <a16:creationId xmlns:a16="http://schemas.microsoft.com/office/drawing/2014/main" id="{B6175DCA-7C59-403F-B49F-B0BFE0EA4587}"/>
                </a:ext>
              </a:extLst>
            </p:cNvPr>
            <p:cNvCxnSpPr/>
            <p:nvPr/>
          </p:nvCxnSpPr>
          <p:spPr>
            <a:xfrm>
              <a:off x="4605331" y="5465948"/>
              <a:ext cx="224124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3" name="Straight Connector 512">
              <a:extLst>
                <a:ext uri="{FF2B5EF4-FFF2-40B4-BE49-F238E27FC236}">
                  <a16:creationId xmlns:a16="http://schemas.microsoft.com/office/drawing/2014/main" id="{74C40266-5952-4621-A2C3-0175E1D5DB1C}"/>
                </a:ext>
              </a:extLst>
            </p:cNvPr>
            <p:cNvCxnSpPr/>
            <p:nvPr/>
          </p:nvCxnSpPr>
          <p:spPr>
            <a:xfrm>
              <a:off x="4569612" y="5213795"/>
              <a:ext cx="40186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4" name="Straight Connector 513">
              <a:extLst>
                <a:ext uri="{FF2B5EF4-FFF2-40B4-BE49-F238E27FC236}">
                  <a16:creationId xmlns:a16="http://schemas.microsoft.com/office/drawing/2014/main" id="{A2E5D573-92EA-4B84-AA8C-BB2C4625C585}"/>
                </a:ext>
              </a:extLst>
            </p:cNvPr>
            <p:cNvCxnSpPr/>
            <p:nvPr/>
          </p:nvCxnSpPr>
          <p:spPr>
            <a:xfrm>
              <a:off x="4609800" y="5465948"/>
              <a:ext cx="2130569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5" name="Straight Connector 514">
              <a:extLst>
                <a:ext uri="{FF2B5EF4-FFF2-40B4-BE49-F238E27FC236}">
                  <a16:creationId xmlns:a16="http://schemas.microsoft.com/office/drawing/2014/main" id="{0EA70996-D2C3-4599-A394-3DD2534D494D}"/>
                </a:ext>
              </a:extLst>
            </p:cNvPr>
            <p:cNvCxnSpPr/>
            <p:nvPr/>
          </p:nvCxnSpPr>
          <p:spPr>
            <a:xfrm flipV="1">
              <a:off x="6738002" y="5213795"/>
              <a:ext cx="0" cy="25215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6" name="Straight Connector 515">
              <a:extLst>
                <a:ext uri="{FF2B5EF4-FFF2-40B4-BE49-F238E27FC236}">
                  <a16:creationId xmlns:a16="http://schemas.microsoft.com/office/drawing/2014/main" id="{1A87FD8A-B286-4AA6-A2B4-71172E8D5862}"/>
                </a:ext>
              </a:extLst>
            </p:cNvPr>
            <p:cNvCxnSpPr/>
            <p:nvPr/>
          </p:nvCxnSpPr>
          <p:spPr>
            <a:xfrm>
              <a:off x="6738002" y="5213795"/>
              <a:ext cx="40186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7" name="Straight Connector 516">
              <a:extLst>
                <a:ext uri="{FF2B5EF4-FFF2-40B4-BE49-F238E27FC236}">
                  <a16:creationId xmlns:a16="http://schemas.microsoft.com/office/drawing/2014/main" id="{52DA8BA1-4C8D-4B7D-87A1-9CC3592B890E}"/>
                </a:ext>
              </a:extLst>
            </p:cNvPr>
            <p:cNvCxnSpPr/>
            <p:nvPr/>
          </p:nvCxnSpPr>
          <p:spPr>
            <a:xfrm>
              <a:off x="6778189" y="5213795"/>
              <a:ext cx="0" cy="25215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8" name="Straight Connector 517">
              <a:extLst>
                <a:ext uri="{FF2B5EF4-FFF2-40B4-BE49-F238E27FC236}">
                  <a16:creationId xmlns:a16="http://schemas.microsoft.com/office/drawing/2014/main" id="{C0BEFD4A-BDD5-4C5E-9268-08DAA9D52A06}"/>
                </a:ext>
              </a:extLst>
            </p:cNvPr>
            <p:cNvCxnSpPr/>
            <p:nvPr/>
          </p:nvCxnSpPr>
          <p:spPr>
            <a:xfrm>
              <a:off x="6788394" y="5465948"/>
              <a:ext cx="224124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19" name="Straight Arrow Connector 518">
            <a:extLst>
              <a:ext uri="{FF2B5EF4-FFF2-40B4-BE49-F238E27FC236}">
                <a16:creationId xmlns:a16="http://schemas.microsoft.com/office/drawing/2014/main" id="{38307745-023E-4342-8818-CCCD8EF89B84}"/>
              </a:ext>
            </a:extLst>
          </p:cNvPr>
          <p:cNvCxnSpPr>
            <a:cxnSpLocks/>
          </p:cNvCxnSpPr>
          <p:nvPr/>
        </p:nvCxnSpPr>
        <p:spPr>
          <a:xfrm flipV="1">
            <a:off x="4485355" y="4601173"/>
            <a:ext cx="849212" cy="869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0" name="TextBox 519">
            <a:extLst>
              <a:ext uri="{FF2B5EF4-FFF2-40B4-BE49-F238E27FC236}">
                <a16:creationId xmlns:a16="http://schemas.microsoft.com/office/drawing/2014/main" id="{BD8ED0AA-8B4D-4FA5-ADB3-BE1F0E3F6563}"/>
              </a:ext>
            </a:extLst>
          </p:cNvPr>
          <p:cNvSpPr txBox="1"/>
          <p:nvPr/>
        </p:nvSpPr>
        <p:spPr>
          <a:xfrm>
            <a:off x="4607141" y="4321700"/>
            <a:ext cx="29980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RESET DELAY = 30990 </a:t>
            </a:r>
            <a:r>
              <a:rPr lang="en-US" sz="2000" dirty="0" err="1"/>
              <a:t>usec</a:t>
            </a:r>
            <a:endParaRPr lang="en-US" sz="2000" dirty="0"/>
          </a:p>
        </p:txBody>
      </p:sp>
      <p:cxnSp>
        <p:nvCxnSpPr>
          <p:cNvPr id="521" name="Straight Connector 520">
            <a:extLst>
              <a:ext uri="{FF2B5EF4-FFF2-40B4-BE49-F238E27FC236}">
                <a16:creationId xmlns:a16="http://schemas.microsoft.com/office/drawing/2014/main" id="{09FFE072-ED42-46D0-AFC7-7EF0024F6B98}"/>
              </a:ext>
            </a:extLst>
          </p:cNvPr>
          <p:cNvCxnSpPr/>
          <p:nvPr/>
        </p:nvCxnSpPr>
        <p:spPr>
          <a:xfrm>
            <a:off x="4481038" y="4085325"/>
            <a:ext cx="0" cy="636485"/>
          </a:xfrm>
          <a:prstGeom prst="line">
            <a:avLst/>
          </a:prstGeom>
          <a:ln w="31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22" name="Group 521">
            <a:extLst>
              <a:ext uri="{FF2B5EF4-FFF2-40B4-BE49-F238E27FC236}">
                <a16:creationId xmlns:a16="http://schemas.microsoft.com/office/drawing/2014/main" id="{081F745E-F8B2-48D7-BC29-5EEC774FFED2}"/>
              </a:ext>
            </a:extLst>
          </p:cNvPr>
          <p:cNvGrpSpPr/>
          <p:nvPr/>
        </p:nvGrpSpPr>
        <p:grpSpPr>
          <a:xfrm>
            <a:off x="99426" y="5016417"/>
            <a:ext cx="6790102" cy="252153"/>
            <a:chOff x="222416" y="5213795"/>
            <a:chExt cx="6790102" cy="252153"/>
          </a:xfrm>
        </p:grpSpPr>
        <p:cxnSp>
          <p:nvCxnSpPr>
            <p:cNvPr id="523" name="Straight Connector 522">
              <a:extLst>
                <a:ext uri="{FF2B5EF4-FFF2-40B4-BE49-F238E27FC236}">
                  <a16:creationId xmlns:a16="http://schemas.microsoft.com/office/drawing/2014/main" id="{E0A9B046-A466-4F0F-8C5C-AE0DE18BF236}"/>
                </a:ext>
              </a:extLst>
            </p:cNvPr>
            <p:cNvCxnSpPr/>
            <p:nvPr/>
          </p:nvCxnSpPr>
          <p:spPr>
            <a:xfrm flipV="1">
              <a:off x="222416" y="5213795"/>
              <a:ext cx="0" cy="252153"/>
            </a:xfrm>
            <a:prstGeom prst="line">
              <a:avLst/>
            </a:prstGeom>
            <a:ln>
              <a:solidFill>
                <a:srgbClr val="FF006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4" name="Straight Connector 523">
              <a:extLst>
                <a:ext uri="{FF2B5EF4-FFF2-40B4-BE49-F238E27FC236}">
                  <a16:creationId xmlns:a16="http://schemas.microsoft.com/office/drawing/2014/main" id="{E1F4EF25-1435-4E2A-A79B-9A82681D9D37}"/>
                </a:ext>
              </a:extLst>
            </p:cNvPr>
            <p:cNvCxnSpPr/>
            <p:nvPr/>
          </p:nvCxnSpPr>
          <p:spPr>
            <a:xfrm>
              <a:off x="222416" y="5213795"/>
              <a:ext cx="40186" cy="0"/>
            </a:xfrm>
            <a:prstGeom prst="line">
              <a:avLst/>
            </a:prstGeom>
            <a:ln>
              <a:solidFill>
                <a:srgbClr val="FF006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5" name="Straight Connector 524">
              <a:extLst>
                <a:ext uri="{FF2B5EF4-FFF2-40B4-BE49-F238E27FC236}">
                  <a16:creationId xmlns:a16="http://schemas.microsoft.com/office/drawing/2014/main" id="{BB977AA6-DA25-46EA-A567-EA1FE60192DE}"/>
                </a:ext>
              </a:extLst>
            </p:cNvPr>
            <p:cNvCxnSpPr/>
            <p:nvPr/>
          </p:nvCxnSpPr>
          <p:spPr>
            <a:xfrm>
              <a:off x="262603" y="5213795"/>
              <a:ext cx="0" cy="252153"/>
            </a:xfrm>
            <a:prstGeom prst="line">
              <a:avLst/>
            </a:prstGeom>
            <a:ln>
              <a:solidFill>
                <a:srgbClr val="FF006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6" name="Straight Connector 525">
              <a:extLst>
                <a:ext uri="{FF2B5EF4-FFF2-40B4-BE49-F238E27FC236}">
                  <a16:creationId xmlns:a16="http://schemas.microsoft.com/office/drawing/2014/main" id="{0B93613F-A953-4821-8AAE-A9DE580C93BA}"/>
                </a:ext>
              </a:extLst>
            </p:cNvPr>
            <p:cNvCxnSpPr/>
            <p:nvPr/>
          </p:nvCxnSpPr>
          <p:spPr>
            <a:xfrm>
              <a:off x="262603" y="5465948"/>
              <a:ext cx="2130569" cy="0"/>
            </a:xfrm>
            <a:prstGeom prst="line">
              <a:avLst/>
            </a:prstGeom>
            <a:ln>
              <a:solidFill>
                <a:srgbClr val="FF006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7" name="Straight Connector 526">
              <a:extLst>
                <a:ext uri="{FF2B5EF4-FFF2-40B4-BE49-F238E27FC236}">
                  <a16:creationId xmlns:a16="http://schemas.microsoft.com/office/drawing/2014/main" id="{2EEAC821-FF70-43E7-9804-6CE5781473BC}"/>
                </a:ext>
              </a:extLst>
            </p:cNvPr>
            <p:cNvCxnSpPr/>
            <p:nvPr/>
          </p:nvCxnSpPr>
          <p:spPr>
            <a:xfrm flipV="1">
              <a:off x="2390806" y="5213795"/>
              <a:ext cx="0" cy="252153"/>
            </a:xfrm>
            <a:prstGeom prst="line">
              <a:avLst/>
            </a:prstGeom>
            <a:ln>
              <a:solidFill>
                <a:srgbClr val="FF006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8" name="Straight Connector 527">
              <a:extLst>
                <a:ext uri="{FF2B5EF4-FFF2-40B4-BE49-F238E27FC236}">
                  <a16:creationId xmlns:a16="http://schemas.microsoft.com/office/drawing/2014/main" id="{A1DD86ED-DBE7-4BC1-BFF7-3EA6B9A6E23E}"/>
                </a:ext>
              </a:extLst>
            </p:cNvPr>
            <p:cNvCxnSpPr/>
            <p:nvPr/>
          </p:nvCxnSpPr>
          <p:spPr>
            <a:xfrm>
              <a:off x="2390806" y="5213795"/>
              <a:ext cx="40186" cy="0"/>
            </a:xfrm>
            <a:prstGeom prst="line">
              <a:avLst/>
            </a:prstGeom>
            <a:ln>
              <a:solidFill>
                <a:srgbClr val="FF006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9" name="Straight Connector 528">
              <a:extLst>
                <a:ext uri="{FF2B5EF4-FFF2-40B4-BE49-F238E27FC236}">
                  <a16:creationId xmlns:a16="http://schemas.microsoft.com/office/drawing/2014/main" id="{1F122E90-6153-4EF1-9A01-789657641817}"/>
                </a:ext>
              </a:extLst>
            </p:cNvPr>
            <p:cNvCxnSpPr/>
            <p:nvPr/>
          </p:nvCxnSpPr>
          <p:spPr>
            <a:xfrm>
              <a:off x="2430992" y="5213795"/>
              <a:ext cx="0" cy="252153"/>
            </a:xfrm>
            <a:prstGeom prst="line">
              <a:avLst/>
            </a:prstGeom>
            <a:ln>
              <a:solidFill>
                <a:srgbClr val="FF006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0" name="Straight Connector 529">
              <a:extLst>
                <a:ext uri="{FF2B5EF4-FFF2-40B4-BE49-F238E27FC236}">
                  <a16:creationId xmlns:a16="http://schemas.microsoft.com/office/drawing/2014/main" id="{AA8EE403-2F40-409E-8151-DE569BBE5C14}"/>
                </a:ext>
              </a:extLst>
            </p:cNvPr>
            <p:cNvCxnSpPr/>
            <p:nvPr/>
          </p:nvCxnSpPr>
          <p:spPr>
            <a:xfrm>
              <a:off x="2436942" y="5465948"/>
              <a:ext cx="2130569" cy="0"/>
            </a:xfrm>
            <a:prstGeom prst="line">
              <a:avLst/>
            </a:prstGeom>
            <a:ln>
              <a:solidFill>
                <a:srgbClr val="FF006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1" name="Straight Connector 530">
              <a:extLst>
                <a:ext uri="{FF2B5EF4-FFF2-40B4-BE49-F238E27FC236}">
                  <a16:creationId xmlns:a16="http://schemas.microsoft.com/office/drawing/2014/main" id="{916FE08B-CAE0-4F88-B242-2E9D0B6AC2F5}"/>
                </a:ext>
              </a:extLst>
            </p:cNvPr>
            <p:cNvCxnSpPr/>
            <p:nvPr/>
          </p:nvCxnSpPr>
          <p:spPr>
            <a:xfrm flipV="1">
              <a:off x="4559195" y="5213795"/>
              <a:ext cx="0" cy="252153"/>
            </a:xfrm>
            <a:prstGeom prst="line">
              <a:avLst/>
            </a:prstGeom>
            <a:ln>
              <a:solidFill>
                <a:srgbClr val="FF006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2" name="Straight Connector 531">
              <a:extLst>
                <a:ext uri="{FF2B5EF4-FFF2-40B4-BE49-F238E27FC236}">
                  <a16:creationId xmlns:a16="http://schemas.microsoft.com/office/drawing/2014/main" id="{05CDD261-6F9E-4E86-B3FA-3F40CAAE320F}"/>
                </a:ext>
              </a:extLst>
            </p:cNvPr>
            <p:cNvCxnSpPr/>
            <p:nvPr/>
          </p:nvCxnSpPr>
          <p:spPr>
            <a:xfrm>
              <a:off x="4559195" y="5213795"/>
              <a:ext cx="40186" cy="0"/>
            </a:xfrm>
            <a:prstGeom prst="line">
              <a:avLst/>
            </a:prstGeom>
            <a:ln>
              <a:solidFill>
                <a:srgbClr val="FF006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3" name="Straight Connector 532">
              <a:extLst>
                <a:ext uri="{FF2B5EF4-FFF2-40B4-BE49-F238E27FC236}">
                  <a16:creationId xmlns:a16="http://schemas.microsoft.com/office/drawing/2014/main" id="{D83A9794-0742-45A6-925B-BF8D38FEDF03}"/>
                </a:ext>
              </a:extLst>
            </p:cNvPr>
            <p:cNvCxnSpPr/>
            <p:nvPr/>
          </p:nvCxnSpPr>
          <p:spPr>
            <a:xfrm>
              <a:off x="4599382" y="5213795"/>
              <a:ext cx="0" cy="252153"/>
            </a:xfrm>
            <a:prstGeom prst="line">
              <a:avLst/>
            </a:prstGeom>
            <a:ln>
              <a:solidFill>
                <a:srgbClr val="FF006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4" name="Straight Connector 533">
              <a:extLst>
                <a:ext uri="{FF2B5EF4-FFF2-40B4-BE49-F238E27FC236}">
                  <a16:creationId xmlns:a16="http://schemas.microsoft.com/office/drawing/2014/main" id="{3D477A47-DC29-4A30-85BB-CA628618D5BA}"/>
                </a:ext>
              </a:extLst>
            </p:cNvPr>
            <p:cNvCxnSpPr/>
            <p:nvPr/>
          </p:nvCxnSpPr>
          <p:spPr>
            <a:xfrm>
              <a:off x="4605331" y="5465948"/>
              <a:ext cx="224124" cy="0"/>
            </a:xfrm>
            <a:prstGeom prst="line">
              <a:avLst/>
            </a:prstGeom>
            <a:ln>
              <a:solidFill>
                <a:srgbClr val="FF006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5" name="Straight Connector 534">
              <a:extLst>
                <a:ext uri="{FF2B5EF4-FFF2-40B4-BE49-F238E27FC236}">
                  <a16:creationId xmlns:a16="http://schemas.microsoft.com/office/drawing/2014/main" id="{2743C9D7-77F2-4D94-A0CE-8A35B78F2A5B}"/>
                </a:ext>
              </a:extLst>
            </p:cNvPr>
            <p:cNvCxnSpPr/>
            <p:nvPr/>
          </p:nvCxnSpPr>
          <p:spPr>
            <a:xfrm>
              <a:off x="4569612" y="5213795"/>
              <a:ext cx="40186" cy="0"/>
            </a:xfrm>
            <a:prstGeom prst="line">
              <a:avLst/>
            </a:prstGeom>
            <a:ln>
              <a:solidFill>
                <a:srgbClr val="FF006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6" name="Straight Connector 535">
              <a:extLst>
                <a:ext uri="{FF2B5EF4-FFF2-40B4-BE49-F238E27FC236}">
                  <a16:creationId xmlns:a16="http://schemas.microsoft.com/office/drawing/2014/main" id="{92C8646C-5BAF-475D-89B6-69FC19D90870}"/>
                </a:ext>
              </a:extLst>
            </p:cNvPr>
            <p:cNvCxnSpPr/>
            <p:nvPr/>
          </p:nvCxnSpPr>
          <p:spPr>
            <a:xfrm>
              <a:off x="4609800" y="5465948"/>
              <a:ext cx="2130569" cy="0"/>
            </a:xfrm>
            <a:prstGeom prst="line">
              <a:avLst/>
            </a:prstGeom>
            <a:ln>
              <a:solidFill>
                <a:srgbClr val="FF006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7" name="Straight Connector 536">
              <a:extLst>
                <a:ext uri="{FF2B5EF4-FFF2-40B4-BE49-F238E27FC236}">
                  <a16:creationId xmlns:a16="http://schemas.microsoft.com/office/drawing/2014/main" id="{BB760BB0-92AE-4D55-BA7C-415A96FAEE67}"/>
                </a:ext>
              </a:extLst>
            </p:cNvPr>
            <p:cNvCxnSpPr/>
            <p:nvPr/>
          </p:nvCxnSpPr>
          <p:spPr>
            <a:xfrm flipV="1">
              <a:off x="6738002" y="5213795"/>
              <a:ext cx="0" cy="252153"/>
            </a:xfrm>
            <a:prstGeom prst="line">
              <a:avLst/>
            </a:prstGeom>
            <a:ln>
              <a:solidFill>
                <a:srgbClr val="FF006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8" name="Straight Connector 537">
              <a:extLst>
                <a:ext uri="{FF2B5EF4-FFF2-40B4-BE49-F238E27FC236}">
                  <a16:creationId xmlns:a16="http://schemas.microsoft.com/office/drawing/2014/main" id="{518E5792-98EC-4AF4-9F4F-1215A5ED8F46}"/>
                </a:ext>
              </a:extLst>
            </p:cNvPr>
            <p:cNvCxnSpPr/>
            <p:nvPr/>
          </p:nvCxnSpPr>
          <p:spPr>
            <a:xfrm>
              <a:off x="6738002" y="5213795"/>
              <a:ext cx="40186" cy="0"/>
            </a:xfrm>
            <a:prstGeom prst="line">
              <a:avLst/>
            </a:prstGeom>
            <a:ln>
              <a:solidFill>
                <a:srgbClr val="FF006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9" name="Straight Connector 538">
              <a:extLst>
                <a:ext uri="{FF2B5EF4-FFF2-40B4-BE49-F238E27FC236}">
                  <a16:creationId xmlns:a16="http://schemas.microsoft.com/office/drawing/2014/main" id="{6C3CC062-1295-444F-8B1B-7E50B041B77D}"/>
                </a:ext>
              </a:extLst>
            </p:cNvPr>
            <p:cNvCxnSpPr/>
            <p:nvPr/>
          </p:nvCxnSpPr>
          <p:spPr>
            <a:xfrm>
              <a:off x="6778189" y="5213795"/>
              <a:ext cx="0" cy="252153"/>
            </a:xfrm>
            <a:prstGeom prst="line">
              <a:avLst/>
            </a:prstGeom>
            <a:ln>
              <a:solidFill>
                <a:srgbClr val="FF006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0" name="Straight Connector 539">
              <a:extLst>
                <a:ext uri="{FF2B5EF4-FFF2-40B4-BE49-F238E27FC236}">
                  <a16:creationId xmlns:a16="http://schemas.microsoft.com/office/drawing/2014/main" id="{E0EF2CE5-FE8C-4EE8-847D-E5666A78E283}"/>
                </a:ext>
              </a:extLst>
            </p:cNvPr>
            <p:cNvCxnSpPr/>
            <p:nvPr/>
          </p:nvCxnSpPr>
          <p:spPr>
            <a:xfrm>
              <a:off x="6788394" y="5465948"/>
              <a:ext cx="224124" cy="0"/>
            </a:xfrm>
            <a:prstGeom prst="line">
              <a:avLst/>
            </a:prstGeom>
            <a:ln>
              <a:solidFill>
                <a:srgbClr val="FF006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6" name="TextBox 145">
            <a:extLst>
              <a:ext uri="{FF2B5EF4-FFF2-40B4-BE49-F238E27FC236}">
                <a16:creationId xmlns:a16="http://schemas.microsoft.com/office/drawing/2014/main" id="{499CF7D1-DC89-4CA8-97A5-E2E97746AD10}"/>
              </a:ext>
            </a:extLst>
          </p:cNvPr>
          <p:cNvSpPr txBox="1"/>
          <p:nvPr/>
        </p:nvSpPr>
        <p:spPr>
          <a:xfrm>
            <a:off x="5379027" y="5719761"/>
            <a:ext cx="16073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RESET DELAY = 1026 </a:t>
            </a:r>
            <a:r>
              <a:rPr lang="en-US" sz="2000" dirty="0" err="1"/>
              <a:t>usec</a:t>
            </a:r>
            <a:endParaRPr lang="en-US" sz="2000" dirty="0"/>
          </a:p>
        </p:txBody>
      </p: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293AE485-1263-49C3-8082-9BFB410E455A}"/>
              </a:ext>
            </a:extLst>
          </p:cNvPr>
          <p:cNvCxnSpPr>
            <a:cxnSpLocks/>
          </p:cNvCxnSpPr>
          <p:nvPr/>
        </p:nvCxnSpPr>
        <p:spPr>
          <a:xfrm>
            <a:off x="7340894" y="5966159"/>
            <a:ext cx="189545" cy="164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5992DE83-82AB-449A-9358-942C5A8B921E}"/>
              </a:ext>
            </a:extLst>
          </p:cNvPr>
          <p:cNvCxnSpPr/>
          <p:nvPr/>
        </p:nvCxnSpPr>
        <p:spPr>
          <a:xfrm>
            <a:off x="7334125" y="5430728"/>
            <a:ext cx="0" cy="636485"/>
          </a:xfrm>
          <a:prstGeom prst="line">
            <a:avLst/>
          </a:prstGeom>
          <a:ln w="31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829BD87-13D7-415D-B127-662C644BC3D4}"/>
              </a:ext>
            </a:extLst>
          </p:cNvPr>
          <p:cNvCxnSpPr>
            <a:cxnSpLocks/>
          </p:cNvCxnSpPr>
          <p:nvPr/>
        </p:nvCxnSpPr>
        <p:spPr>
          <a:xfrm>
            <a:off x="99426" y="5205444"/>
            <a:ext cx="2168390" cy="0"/>
          </a:xfrm>
          <a:prstGeom prst="straightConnector1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CF61C9D-0F92-4DE8-AD1A-5D1DA87CF26D}"/>
              </a:ext>
            </a:extLst>
          </p:cNvPr>
          <p:cNvSpPr txBox="1"/>
          <p:nvPr/>
        </p:nvSpPr>
        <p:spPr>
          <a:xfrm>
            <a:off x="855277" y="5109199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T1</a:t>
            </a:r>
          </a:p>
        </p:txBody>
      </p:sp>
      <p:cxnSp>
        <p:nvCxnSpPr>
          <p:cNvPr id="172" name="Straight Arrow Connector 171">
            <a:extLst>
              <a:ext uri="{FF2B5EF4-FFF2-40B4-BE49-F238E27FC236}">
                <a16:creationId xmlns:a16="http://schemas.microsoft.com/office/drawing/2014/main" id="{F69046D0-ABE5-48DE-9C0E-7C36B44B1DB0}"/>
              </a:ext>
            </a:extLst>
          </p:cNvPr>
          <p:cNvCxnSpPr>
            <a:cxnSpLocks/>
          </p:cNvCxnSpPr>
          <p:nvPr/>
        </p:nvCxnSpPr>
        <p:spPr>
          <a:xfrm>
            <a:off x="2287909" y="5205444"/>
            <a:ext cx="2163130" cy="14174"/>
          </a:xfrm>
          <a:prstGeom prst="straightConnector1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3" name="TextBox 172">
            <a:extLst>
              <a:ext uri="{FF2B5EF4-FFF2-40B4-BE49-F238E27FC236}">
                <a16:creationId xmlns:a16="http://schemas.microsoft.com/office/drawing/2014/main" id="{253ABEDD-5160-4F87-B1A3-52A4480EA8BB}"/>
              </a:ext>
            </a:extLst>
          </p:cNvPr>
          <p:cNvSpPr txBox="1"/>
          <p:nvPr/>
        </p:nvSpPr>
        <p:spPr>
          <a:xfrm>
            <a:off x="3038500" y="5123373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T2</a:t>
            </a:r>
          </a:p>
        </p:txBody>
      </p:sp>
      <p:cxnSp>
        <p:nvCxnSpPr>
          <p:cNvPr id="176" name="Straight Arrow Connector 175">
            <a:extLst>
              <a:ext uri="{FF2B5EF4-FFF2-40B4-BE49-F238E27FC236}">
                <a16:creationId xmlns:a16="http://schemas.microsoft.com/office/drawing/2014/main" id="{FD19AAD6-952F-4606-9074-A8D6A458473D}"/>
              </a:ext>
            </a:extLst>
          </p:cNvPr>
          <p:cNvCxnSpPr>
            <a:cxnSpLocks/>
          </p:cNvCxnSpPr>
          <p:nvPr/>
        </p:nvCxnSpPr>
        <p:spPr>
          <a:xfrm>
            <a:off x="4460495" y="5219620"/>
            <a:ext cx="2163130" cy="14174"/>
          </a:xfrm>
          <a:prstGeom prst="straightConnector1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7" name="TextBox 176">
            <a:extLst>
              <a:ext uri="{FF2B5EF4-FFF2-40B4-BE49-F238E27FC236}">
                <a16:creationId xmlns:a16="http://schemas.microsoft.com/office/drawing/2014/main" id="{299B86B8-3519-4E93-8C66-92A603201906}"/>
              </a:ext>
            </a:extLst>
          </p:cNvPr>
          <p:cNvSpPr txBox="1"/>
          <p:nvPr/>
        </p:nvSpPr>
        <p:spPr>
          <a:xfrm>
            <a:off x="5211086" y="5137549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T3</a:t>
            </a:r>
          </a:p>
        </p:txBody>
      </p:sp>
      <p:cxnSp>
        <p:nvCxnSpPr>
          <p:cNvPr id="178" name="Straight Arrow Connector 177">
            <a:extLst>
              <a:ext uri="{FF2B5EF4-FFF2-40B4-BE49-F238E27FC236}">
                <a16:creationId xmlns:a16="http://schemas.microsoft.com/office/drawing/2014/main" id="{B65A6E92-5D0C-4520-85B9-63F7F747DF29}"/>
              </a:ext>
            </a:extLst>
          </p:cNvPr>
          <p:cNvCxnSpPr>
            <a:cxnSpLocks/>
          </p:cNvCxnSpPr>
          <p:nvPr/>
        </p:nvCxnSpPr>
        <p:spPr>
          <a:xfrm flipV="1">
            <a:off x="6623625" y="5637897"/>
            <a:ext cx="670314" cy="1326"/>
          </a:xfrm>
          <a:prstGeom prst="straightConnector1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1" name="TextBox 180">
            <a:extLst>
              <a:ext uri="{FF2B5EF4-FFF2-40B4-BE49-F238E27FC236}">
                <a16:creationId xmlns:a16="http://schemas.microsoft.com/office/drawing/2014/main" id="{38D0DC97-9213-4FAE-996B-769B3E59D8F8}"/>
              </a:ext>
            </a:extLst>
          </p:cNvPr>
          <p:cNvSpPr txBox="1"/>
          <p:nvPr/>
        </p:nvSpPr>
        <p:spPr>
          <a:xfrm>
            <a:off x="6407223" y="5293108"/>
            <a:ext cx="1054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T_avg</a:t>
            </a:r>
            <a:r>
              <a:rPr lang="en-US" sz="1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- 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A4191A5-4F06-4287-B653-FEBDCB5B3C34}"/>
              </a:ext>
            </a:extLst>
          </p:cNvPr>
          <p:cNvSpPr txBox="1"/>
          <p:nvPr/>
        </p:nvSpPr>
        <p:spPr>
          <a:xfrm>
            <a:off x="474993" y="2793007"/>
            <a:ext cx="1056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B_field</a:t>
            </a:r>
            <a:endParaRPr lang="en-US" dirty="0"/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60B67A3D-DBDF-4FFE-983E-51BD2DD25DB4}"/>
              </a:ext>
            </a:extLst>
          </p:cNvPr>
          <p:cNvSpPr txBox="1"/>
          <p:nvPr/>
        </p:nvSpPr>
        <p:spPr>
          <a:xfrm>
            <a:off x="517417" y="2126701"/>
            <a:ext cx="9316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66"/>
                </a:solidFill>
              </a:rPr>
              <a:t>B_dot</a:t>
            </a:r>
            <a:endParaRPr lang="en-US" dirty="0">
              <a:solidFill>
                <a:srgbClr val="FF0066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B09CD0-8DFC-495E-89C2-7FE7CFEA91DD}"/>
              </a:ext>
            </a:extLst>
          </p:cNvPr>
          <p:cNvSpPr txBox="1"/>
          <p:nvPr/>
        </p:nvSpPr>
        <p:spPr>
          <a:xfrm>
            <a:off x="1846780" y="821582"/>
            <a:ext cx="69397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BDOT: B field minimum</a:t>
            </a:r>
          </a:p>
          <a:p>
            <a:r>
              <a:rPr lang="en-US" dirty="0"/>
              <a:t>Booster reset event $10: reference for beam injection </a:t>
            </a:r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E7CFCF2F-379B-4C9C-ABC4-23285321CDF2}"/>
              </a:ext>
            </a:extLst>
          </p:cNvPr>
          <p:cNvSpPr/>
          <p:nvPr/>
        </p:nvSpPr>
        <p:spPr>
          <a:xfrm>
            <a:off x="345756" y="4427846"/>
            <a:ext cx="5741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$10</a:t>
            </a:r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BBAC0D24-510A-451D-A369-55F4C4DE0603}"/>
              </a:ext>
            </a:extLst>
          </p:cNvPr>
          <p:cNvSpPr/>
          <p:nvPr/>
        </p:nvSpPr>
        <p:spPr>
          <a:xfrm>
            <a:off x="348000" y="5762510"/>
            <a:ext cx="5741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$10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99F25E24-9388-41B4-B3E4-BF68E85E1165}"/>
              </a:ext>
            </a:extLst>
          </p:cNvPr>
          <p:cNvSpPr txBox="1"/>
          <p:nvPr/>
        </p:nvSpPr>
        <p:spPr>
          <a:xfrm>
            <a:off x="7971884" y="4458624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accent3">
                    <a:lumMod val="75000"/>
                  </a:schemeClr>
                </a:solidFill>
              </a:rPr>
              <a:t>+/- 20usec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307D7A04-50C6-4A53-8624-A72C346D9DBF}"/>
              </a:ext>
            </a:extLst>
          </p:cNvPr>
          <p:cNvSpPr txBox="1"/>
          <p:nvPr/>
        </p:nvSpPr>
        <p:spPr>
          <a:xfrm>
            <a:off x="7998349" y="5704372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accent3">
                    <a:lumMod val="75000"/>
                  </a:schemeClr>
                </a:solidFill>
              </a:rPr>
              <a:t>+/- 3usec</a:t>
            </a:r>
          </a:p>
        </p:txBody>
      </p:sp>
      <p:sp>
        <p:nvSpPr>
          <p:cNvPr id="174" name="Arrow: Right 173">
            <a:extLst>
              <a:ext uri="{FF2B5EF4-FFF2-40B4-BE49-F238E27FC236}">
                <a16:creationId xmlns:a16="http://schemas.microsoft.com/office/drawing/2014/main" id="{6B7682CF-77E9-4B4C-AE0F-E281C7B1F990}"/>
              </a:ext>
            </a:extLst>
          </p:cNvPr>
          <p:cNvSpPr/>
          <p:nvPr/>
        </p:nvSpPr>
        <p:spPr>
          <a:xfrm rot="5400000">
            <a:off x="8312084" y="5066052"/>
            <a:ext cx="467686" cy="376056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EAE6C16-F2DA-47C5-873D-DA8BF24DB073}"/>
              </a:ext>
            </a:extLst>
          </p:cNvPr>
          <p:cNvSpPr/>
          <p:nvPr/>
        </p:nvSpPr>
        <p:spPr>
          <a:xfrm>
            <a:off x="7753990" y="3880573"/>
            <a:ext cx="15009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accent3">
                    <a:lumMod val="75000"/>
                  </a:schemeClr>
                </a:solidFill>
              </a:rPr>
              <a:t>timing jitter </a:t>
            </a:r>
          </a:p>
        </p:txBody>
      </p: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0412BD79-5C0C-4A9D-B397-2240A19FE5F7}"/>
              </a:ext>
            </a:extLst>
          </p:cNvPr>
          <p:cNvGrpSpPr/>
          <p:nvPr/>
        </p:nvGrpSpPr>
        <p:grpSpPr>
          <a:xfrm>
            <a:off x="1218311" y="3706682"/>
            <a:ext cx="6790102" cy="252153"/>
            <a:chOff x="222416" y="5213795"/>
            <a:chExt cx="6790102" cy="252153"/>
          </a:xfrm>
        </p:grpSpPr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CB5CAA50-ADDA-4A49-A42B-90010F4E9FC5}"/>
                </a:ext>
              </a:extLst>
            </p:cNvPr>
            <p:cNvCxnSpPr/>
            <p:nvPr/>
          </p:nvCxnSpPr>
          <p:spPr>
            <a:xfrm flipV="1">
              <a:off x="222416" y="5213795"/>
              <a:ext cx="0" cy="252153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BC2A618C-BD99-423D-BD67-5E707322E1B8}"/>
                </a:ext>
              </a:extLst>
            </p:cNvPr>
            <p:cNvCxnSpPr/>
            <p:nvPr/>
          </p:nvCxnSpPr>
          <p:spPr>
            <a:xfrm>
              <a:off x="222416" y="5213795"/>
              <a:ext cx="40186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39247F83-C831-46C9-A82C-A389AB5D6A11}"/>
                </a:ext>
              </a:extLst>
            </p:cNvPr>
            <p:cNvCxnSpPr/>
            <p:nvPr/>
          </p:nvCxnSpPr>
          <p:spPr>
            <a:xfrm>
              <a:off x="262603" y="5213795"/>
              <a:ext cx="0" cy="252153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15840681-CE63-43B3-8E90-79A1A1D9B872}"/>
                </a:ext>
              </a:extLst>
            </p:cNvPr>
            <p:cNvCxnSpPr/>
            <p:nvPr/>
          </p:nvCxnSpPr>
          <p:spPr>
            <a:xfrm>
              <a:off x="262603" y="5465948"/>
              <a:ext cx="213056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444DA747-3BA5-465C-ADE3-831CF2BB8DC1}"/>
                </a:ext>
              </a:extLst>
            </p:cNvPr>
            <p:cNvCxnSpPr/>
            <p:nvPr/>
          </p:nvCxnSpPr>
          <p:spPr>
            <a:xfrm flipV="1">
              <a:off x="2390806" y="5213795"/>
              <a:ext cx="0" cy="252153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94F92FF5-03A4-4257-825B-A529AB332070}"/>
                </a:ext>
              </a:extLst>
            </p:cNvPr>
            <p:cNvCxnSpPr/>
            <p:nvPr/>
          </p:nvCxnSpPr>
          <p:spPr>
            <a:xfrm>
              <a:off x="2390806" y="5213795"/>
              <a:ext cx="40186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84D89D0C-E70E-4DF6-8AD5-529E2B753F96}"/>
                </a:ext>
              </a:extLst>
            </p:cNvPr>
            <p:cNvCxnSpPr/>
            <p:nvPr/>
          </p:nvCxnSpPr>
          <p:spPr>
            <a:xfrm>
              <a:off x="2430992" y="5213795"/>
              <a:ext cx="0" cy="252153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90FD0F70-59BE-4679-88A2-FB211639FD60}"/>
                </a:ext>
              </a:extLst>
            </p:cNvPr>
            <p:cNvCxnSpPr/>
            <p:nvPr/>
          </p:nvCxnSpPr>
          <p:spPr>
            <a:xfrm>
              <a:off x="2436942" y="5465948"/>
              <a:ext cx="213056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257DA6DB-1C0E-4D4C-907E-961D5B5FD4B8}"/>
                </a:ext>
              </a:extLst>
            </p:cNvPr>
            <p:cNvCxnSpPr/>
            <p:nvPr/>
          </p:nvCxnSpPr>
          <p:spPr>
            <a:xfrm flipV="1">
              <a:off x="4559195" y="5213795"/>
              <a:ext cx="0" cy="252153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9DBAD399-33E6-41BE-ADF5-4D669B268F3C}"/>
                </a:ext>
              </a:extLst>
            </p:cNvPr>
            <p:cNvCxnSpPr/>
            <p:nvPr/>
          </p:nvCxnSpPr>
          <p:spPr>
            <a:xfrm>
              <a:off x="4559195" y="5213795"/>
              <a:ext cx="40186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C64827ED-7E6A-4EF7-87CB-887531BA19CA}"/>
                </a:ext>
              </a:extLst>
            </p:cNvPr>
            <p:cNvCxnSpPr/>
            <p:nvPr/>
          </p:nvCxnSpPr>
          <p:spPr>
            <a:xfrm>
              <a:off x="4599382" y="5213795"/>
              <a:ext cx="0" cy="252153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C2801D65-3351-4CA4-8CB0-C4106C151A33}"/>
                </a:ext>
              </a:extLst>
            </p:cNvPr>
            <p:cNvCxnSpPr/>
            <p:nvPr/>
          </p:nvCxnSpPr>
          <p:spPr>
            <a:xfrm>
              <a:off x="4605331" y="5465948"/>
              <a:ext cx="22412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16AAD9DD-60C5-4302-8F44-1F2C044DD8A2}"/>
                </a:ext>
              </a:extLst>
            </p:cNvPr>
            <p:cNvCxnSpPr/>
            <p:nvPr/>
          </p:nvCxnSpPr>
          <p:spPr>
            <a:xfrm>
              <a:off x="4569612" y="5213795"/>
              <a:ext cx="40186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8E1C59EA-2E09-4FE2-A095-ECD9368EC0BD}"/>
                </a:ext>
              </a:extLst>
            </p:cNvPr>
            <p:cNvCxnSpPr/>
            <p:nvPr/>
          </p:nvCxnSpPr>
          <p:spPr>
            <a:xfrm>
              <a:off x="4609800" y="5465948"/>
              <a:ext cx="213056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0BECE64E-A121-4BAF-A49F-BE7C27F3370A}"/>
                </a:ext>
              </a:extLst>
            </p:cNvPr>
            <p:cNvCxnSpPr/>
            <p:nvPr/>
          </p:nvCxnSpPr>
          <p:spPr>
            <a:xfrm flipV="1">
              <a:off x="6738002" y="5213795"/>
              <a:ext cx="0" cy="252153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4E62CADA-5D50-413C-B188-F9FF578F6F6D}"/>
                </a:ext>
              </a:extLst>
            </p:cNvPr>
            <p:cNvCxnSpPr/>
            <p:nvPr/>
          </p:nvCxnSpPr>
          <p:spPr>
            <a:xfrm>
              <a:off x="6738002" y="5213795"/>
              <a:ext cx="40186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BD36F975-03EB-4A65-868A-2F1C8D208EA5}"/>
                </a:ext>
              </a:extLst>
            </p:cNvPr>
            <p:cNvCxnSpPr/>
            <p:nvPr/>
          </p:nvCxnSpPr>
          <p:spPr>
            <a:xfrm>
              <a:off x="6778189" y="5213795"/>
              <a:ext cx="0" cy="252153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AD811145-A06F-4490-A5F3-08DCC1A07152}"/>
                </a:ext>
              </a:extLst>
            </p:cNvPr>
            <p:cNvCxnSpPr/>
            <p:nvPr/>
          </p:nvCxnSpPr>
          <p:spPr>
            <a:xfrm>
              <a:off x="6788394" y="5465948"/>
              <a:ext cx="22412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5" name="TextBox 144">
            <a:extLst>
              <a:ext uri="{FF2B5EF4-FFF2-40B4-BE49-F238E27FC236}">
                <a16:creationId xmlns:a16="http://schemas.microsoft.com/office/drawing/2014/main" id="{C3D1CD95-9A69-40DF-9724-C4B3D8BB86A6}"/>
              </a:ext>
            </a:extLst>
          </p:cNvPr>
          <p:cNvSpPr txBox="1"/>
          <p:nvPr/>
        </p:nvSpPr>
        <p:spPr>
          <a:xfrm>
            <a:off x="333269" y="3620263"/>
            <a:ext cx="724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FF0066"/>
                </a:solidFill>
              </a:rPr>
              <a:t>BDOT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3582C9-C0DB-43B5-B639-0CBE11505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8ACBC-7E29-4D5F-A26E-4B6A8C6C3231}" type="datetime1">
              <a:rPr lang="en-US" altLang="en-US" smtClean="0"/>
              <a:t>3/19/2019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45E3BC-B2DD-4622-AFF2-BEC418DB3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Kiyomi Seiya   US-JAPAN collaboration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AEA574-79CF-4A5B-AEF0-72714B237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62073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FF908-3C85-4D71-8537-08D6CFC3E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BDOT signals triggered with Booster reset events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CC6C35-70B0-4620-B010-1E90626C12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1489" y="1768030"/>
            <a:ext cx="4383911" cy="26303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9072A2F-7D8D-4593-8424-F39E9164BD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08" y="1768031"/>
            <a:ext cx="4383911" cy="263034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3999064-E716-42FA-8677-7357FF2ADAB7}"/>
              </a:ext>
            </a:extLst>
          </p:cNvPr>
          <p:cNvSpPr txBox="1"/>
          <p:nvPr/>
        </p:nvSpPr>
        <p:spPr>
          <a:xfrm>
            <a:off x="5961381" y="4398378"/>
            <a:ext cx="13420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+/- 3usec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00EC0FB-9086-4293-BFD3-9FC5FFFD4B37}"/>
              </a:ext>
            </a:extLst>
          </p:cNvPr>
          <p:cNvSpPr txBox="1"/>
          <p:nvPr/>
        </p:nvSpPr>
        <p:spPr>
          <a:xfrm>
            <a:off x="1685095" y="4398377"/>
            <a:ext cx="1497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+/- 20usec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9DA67B-C621-42DB-BF4D-21C32561D188}"/>
              </a:ext>
            </a:extLst>
          </p:cNvPr>
          <p:cNvSpPr txBox="1"/>
          <p:nvPr/>
        </p:nvSpPr>
        <p:spPr>
          <a:xfrm>
            <a:off x="2981557" y="3567381"/>
            <a:ext cx="1265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20usec /div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BBB2DF1-247E-4DD6-B4AE-AC2115276587}"/>
              </a:ext>
            </a:extLst>
          </p:cNvPr>
          <p:cNvSpPr txBox="1"/>
          <p:nvPr/>
        </p:nvSpPr>
        <p:spPr>
          <a:xfrm>
            <a:off x="7385394" y="3567381"/>
            <a:ext cx="1148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2usec /div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3478D7-05B5-4D1A-8125-987EF6610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070F5-25FC-4E97-A33C-DDB0264CDEA3}" type="datetime1">
              <a:rPr lang="en-US" altLang="en-US" smtClean="0"/>
              <a:t>3/19/2019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46511C-4F65-4C35-B5D6-6E6D91117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Kiyomi Seiya   US-JAPAN collaboration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F0826F-8C33-4672-BDB6-927E26D3A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4961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94B33-E422-44F0-908A-7EBFB41E3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 status of flat injection ( on operational cycles)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39FFA07-3A25-4125-9D09-95ACE68FBF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387" y="923139"/>
            <a:ext cx="3938651" cy="2853975"/>
          </a:xfrm>
          <a:prstGeom prst="rect">
            <a:avLst/>
          </a:prstGeom>
        </p:spPr>
      </p:pic>
      <p:pic>
        <p:nvPicPr>
          <p:cNvPr id="11" name="Content Placeholder 6">
            <a:extLst>
              <a:ext uri="{FF2B5EF4-FFF2-40B4-BE49-F238E27FC236}">
                <a16:creationId xmlns:a16="http://schemas.microsoft.com/office/drawing/2014/main" id="{92E9DE1F-A973-4519-9B15-853CCB4CC6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719" y="3745801"/>
            <a:ext cx="3005843" cy="258788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21FBB51-ECAF-49C2-8D09-D7EAAC671FC5}"/>
              </a:ext>
            </a:extLst>
          </p:cNvPr>
          <p:cNvSpPr txBox="1"/>
          <p:nvPr/>
        </p:nvSpPr>
        <p:spPr>
          <a:xfrm>
            <a:off x="4572000" y="1639187"/>
            <a:ext cx="22531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FF"/>
                </a:solidFill>
              </a:rPr>
              <a:t>Frequency curve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01D916-4AA2-4C9C-BA73-01BAF798B788}"/>
              </a:ext>
            </a:extLst>
          </p:cNvPr>
          <p:cNvSpPr txBox="1"/>
          <p:nvPr/>
        </p:nvSpPr>
        <p:spPr>
          <a:xfrm>
            <a:off x="4600671" y="2274174"/>
            <a:ext cx="18554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FF00"/>
                </a:solidFill>
              </a:rPr>
              <a:t>B field</a:t>
            </a:r>
          </a:p>
          <a:p>
            <a:r>
              <a:rPr lang="en-US" dirty="0">
                <a:solidFill>
                  <a:srgbClr val="00FF00"/>
                </a:solidFill>
              </a:rPr>
              <a:t>(Transductor)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08E00A2-3562-4FF1-991E-0F11FEF4F62A}"/>
              </a:ext>
            </a:extLst>
          </p:cNvPr>
          <p:cNvCxnSpPr>
            <a:cxnSpLocks/>
          </p:cNvCxnSpPr>
          <p:nvPr/>
        </p:nvCxnSpPr>
        <p:spPr>
          <a:xfrm flipH="1">
            <a:off x="2257425" y="923139"/>
            <a:ext cx="7593" cy="5334786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D558538-F225-4E10-ACEA-2CBD4CBCDA40}"/>
              </a:ext>
            </a:extLst>
          </p:cNvPr>
          <p:cNvSpPr txBox="1"/>
          <p:nvPr/>
        </p:nvSpPr>
        <p:spPr>
          <a:xfrm>
            <a:off x="2206734" y="1166599"/>
            <a:ext cx="9056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BDOT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FCEF917-60B0-42A2-B731-2C51C8F62C97}"/>
              </a:ext>
            </a:extLst>
          </p:cNvPr>
          <p:cNvSpPr txBox="1"/>
          <p:nvPr/>
        </p:nvSpPr>
        <p:spPr>
          <a:xfrm>
            <a:off x="4962525" y="4105275"/>
            <a:ext cx="360258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-200 </a:t>
            </a:r>
            <a:r>
              <a:rPr lang="en-US" dirty="0" err="1"/>
              <a:t>usec</a:t>
            </a:r>
            <a:r>
              <a:rPr lang="en-US" dirty="0"/>
              <a:t>: 	Beam Injection</a:t>
            </a:r>
          </a:p>
          <a:p>
            <a:r>
              <a:rPr lang="en-US" dirty="0"/>
              <a:t>-160 </a:t>
            </a:r>
            <a:r>
              <a:rPr lang="en-US" dirty="0" err="1"/>
              <a:t>usec</a:t>
            </a:r>
            <a:r>
              <a:rPr lang="en-US" dirty="0"/>
              <a:t>: 	End of injection</a:t>
            </a:r>
          </a:p>
          <a:p>
            <a:r>
              <a:rPr lang="en-US" dirty="0"/>
              <a:t>-15usec: 	Notch creation</a:t>
            </a:r>
          </a:p>
          <a:p>
            <a:r>
              <a:rPr lang="en-US" dirty="0"/>
              <a:t>			RF Feedback ON</a:t>
            </a:r>
          </a:p>
          <a:p>
            <a:r>
              <a:rPr lang="en-US" dirty="0"/>
              <a:t>0sec:		BDOT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6F48A5E-7F3B-47BA-87FE-C028A98972BF}"/>
              </a:ext>
            </a:extLst>
          </p:cNvPr>
          <p:cNvSpPr txBox="1"/>
          <p:nvPr/>
        </p:nvSpPr>
        <p:spPr>
          <a:xfrm>
            <a:off x="2198031" y="5817572"/>
            <a:ext cx="1382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100usec /div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29A848-D603-459C-BEA2-86D8111EC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F0195-7BAD-44DB-8A79-B3B13E7CB836}" type="datetime1">
              <a:rPr lang="en-US" altLang="en-US" smtClean="0"/>
              <a:t>3/19/2019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DCC357-0A36-40A4-97A4-3D303491A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Kiyomi Seiya   US-JAPAN collaboration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9FE7C5-0BB2-4CB6-B266-0349C286F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961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3" y="156425"/>
            <a:ext cx="8686800" cy="641739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Booster - 15 Hz Resonant Circuit Synchrotron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551" y="1006967"/>
            <a:ext cx="7384041" cy="419074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583848" y="2064352"/>
            <a:ext cx="1413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F-Magnet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815805" y="1833519"/>
            <a:ext cx="14665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FF"/>
                </a:solidFill>
              </a:rPr>
              <a:t>D-Magnet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440232" y="2722061"/>
            <a:ext cx="26685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FF00"/>
                </a:solidFill>
              </a:rPr>
              <a:t>Resonant Capacitor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036631" y="3405734"/>
            <a:ext cx="9729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9900"/>
                </a:solidFill>
              </a:rPr>
              <a:t>Choke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7524" y="3266888"/>
            <a:ext cx="3289671" cy="301348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39756" y="5131234"/>
            <a:ext cx="5655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Proton Kinetic Energy</a:t>
            </a:r>
          </a:p>
          <a:p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@ Injection   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 @ Extraction</a:t>
            </a:r>
            <a:endParaRPr lang="en-US" sz="20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400MeV              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 8GeV        in 33.33msec</a:t>
            </a:r>
            <a:endParaRPr lang="en-US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6" name="Picture 2" descr="C:\Users\kiyomi\AppData\Local\Temp\Booster D Magnet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134" y="38727"/>
            <a:ext cx="2434382" cy="182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7A1CE0-7B11-4C90-8EF7-B9B12C671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500D1-F5FD-42CA-9FF8-3AB9F90543CE}" type="datetime1">
              <a:rPr lang="en-US" altLang="en-US" smtClean="0"/>
              <a:t>3/19/2019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E4E8EC-7F40-46E9-B1B3-9F4B0AE55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Kiyomi Seiya   US-JAPAN collaboration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4402-55C7-49B7-AA2A-F42F91868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9906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Booster injection field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17604" y="950022"/>
            <a:ext cx="180850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15Hz operation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23059" y="945489"/>
            <a:ext cx="242406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PIP-II 20Hz operation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779235" y="4526957"/>
            <a:ext cx="141843" cy="190500"/>
          </a:xfrm>
          <a:prstGeom prst="rect">
            <a:avLst/>
          </a:prstGeom>
          <a:solidFill>
            <a:schemeClr val="accent1">
              <a:alpha val="53000"/>
            </a:schemeClr>
          </a:solidFill>
          <a:ln>
            <a:solidFill>
              <a:schemeClr val="accent1">
                <a:shade val="50000"/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844589" y="4536122"/>
            <a:ext cx="1685316" cy="181335"/>
          </a:xfrm>
          <a:prstGeom prst="rect">
            <a:avLst/>
          </a:prstGeom>
          <a:solidFill>
            <a:schemeClr val="accent1">
              <a:alpha val="53000"/>
            </a:schemeClr>
          </a:solidFill>
          <a:ln>
            <a:solidFill>
              <a:schemeClr val="accent1">
                <a:shade val="50000"/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72787" y="5133809"/>
            <a:ext cx="39639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Injection: ~ 40 </a:t>
            </a:r>
            <a:r>
              <a:rPr lang="en-US" dirty="0" err="1">
                <a:latin typeface="Symbol" panose="05050102010706020507" pitchFamily="18" charset="2"/>
              </a:rPr>
              <a:t>m</a:t>
            </a:r>
            <a:r>
              <a:rPr lang="en-US" dirty="0" err="1"/>
              <a:t>sec</a:t>
            </a:r>
            <a:endParaRPr lang="en-US" dirty="0"/>
          </a:p>
          <a:p>
            <a:r>
              <a:rPr lang="en-US" dirty="0"/>
              <a:t>Adiabatic Capture: ~200 </a:t>
            </a:r>
            <a:r>
              <a:rPr lang="en-US" dirty="0" err="1">
                <a:latin typeface="Symbol" panose="05050102010706020507" pitchFamily="18" charset="2"/>
              </a:rPr>
              <a:t>m</a:t>
            </a:r>
            <a:r>
              <a:rPr lang="en-US" dirty="0" err="1"/>
              <a:t>sec</a:t>
            </a:r>
            <a:endParaRPr lang="en-US" dirty="0"/>
          </a:p>
          <a:p>
            <a:r>
              <a:rPr lang="en-US" dirty="0"/>
              <a:t>Orbit excursion: 2mm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86410" y="5147134"/>
            <a:ext cx="38575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Injection: ~ 600 </a:t>
            </a:r>
            <a:r>
              <a:rPr lang="en-US" dirty="0" err="1">
                <a:latin typeface="Symbol" panose="05050102010706020507" pitchFamily="18" charset="2"/>
              </a:rPr>
              <a:t>m</a:t>
            </a:r>
            <a:r>
              <a:rPr lang="en-US" dirty="0" err="1"/>
              <a:t>sec</a:t>
            </a:r>
            <a:endParaRPr lang="en-US" dirty="0"/>
          </a:p>
          <a:p>
            <a:r>
              <a:rPr lang="en-US" dirty="0"/>
              <a:t>Bucket to bucket transfer</a:t>
            </a:r>
          </a:p>
          <a:p>
            <a:r>
              <a:rPr lang="en-US" dirty="0"/>
              <a:t>Orbit excursion : 5mm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F87CD7-A88C-4B66-B852-6ED6C88F9A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211" y="1392540"/>
            <a:ext cx="4269268" cy="37822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1A2079F-8A18-43F3-8F3F-C09FB55D32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8810" y="1412711"/>
            <a:ext cx="4203087" cy="3741952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FDFBE99-76CB-4C0D-ACD0-7CB794F9D744}"/>
              </a:ext>
            </a:extLst>
          </p:cNvPr>
          <p:cNvCxnSpPr/>
          <p:nvPr/>
        </p:nvCxnSpPr>
        <p:spPr>
          <a:xfrm>
            <a:off x="1770846" y="2474752"/>
            <a:ext cx="0" cy="2550254"/>
          </a:xfrm>
          <a:prstGeom prst="line">
            <a:avLst/>
          </a:prstGeom>
          <a:ln w="63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3D653BB-95AE-4997-A767-9AE901A4FBB6}"/>
              </a:ext>
            </a:extLst>
          </p:cNvPr>
          <p:cNvCxnSpPr/>
          <p:nvPr/>
        </p:nvCxnSpPr>
        <p:spPr>
          <a:xfrm>
            <a:off x="2862814" y="2501317"/>
            <a:ext cx="0" cy="2550254"/>
          </a:xfrm>
          <a:prstGeom prst="line">
            <a:avLst/>
          </a:prstGeom>
          <a:ln w="63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C1DB41C-9075-4DC2-80AB-E9AA8BD50077}"/>
              </a:ext>
            </a:extLst>
          </p:cNvPr>
          <p:cNvCxnSpPr>
            <a:cxnSpLocks/>
          </p:cNvCxnSpPr>
          <p:nvPr/>
        </p:nvCxnSpPr>
        <p:spPr>
          <a:xfrm>
            <a:off x="1545672" y="4071458"/>
            <a:ext cx="2786614" cy="0"/>
          </a:xfrm>
          <a:prstGeom prst="line">
            <a:avLst/>
          </a:prstGeom>
          <a:ln w="63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FFF8E92-FCBC-4D79-BD90-29084C93724E}"/>
              </a:ext>
            </a:extLst>
          </p:cNvPr>
          <p:cNvCxnSpPr/>
          <p:nvPr/>
        </p:nvCxnSpPr>
        <p:spPr>
          <a:xfrm>
            <a:off x="5844588" y="2448187"/>
            <a:ext cx="0" cy="2550254"/>
          </a:xfrm>
          <a:prstGeom prst="line">
            <a:avLst/>
          </a:prstGeom>
          <a:ln w="63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147E472-46F7-494A-898A-6B91B8322BA4}"/>
              </a:ext>
            </a:extLst>
          </p:cNvPr>
          <p:cNvCxnSpPr/>
          <p:nvPr/>
        </p:nvCxnSpPr>
        <p:spPr>
          <a:xfrm>
            <a:off x="7529904" y="2474752"/>
            <a:ext cx="0" cy="2550254"/>
          </a:xfrm>
          <a:prstGeom prst="line">
            <a:avLst/>
          </a:prstGeom>
          <a:ln w="63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8D12789-8BDA-4E59-9198-4BE5DA15C770}"/>
              </a:ext>
            </a:extLst>
          </p:cNvPr>
          <p:cNvCxnSpPr>
            <a:cxnSpLocks/>
          </p:cNvCxnSpPr>
          <p:nvPr/>
        </p:nvCxnSpPr>
        <p:spPr>
          <a:xfrm>
            <a:off x="5708009" y="3700944"/>
            <a:ext cx="2786614" cy="0"/>
          </a:xfrm>
          <a:prstGeom prst="line">
            <a:avLst/>
          </a:prstGeom>
          <a:ln w="63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C8ABFD-67D8-4295-ACC9-2B83EFCE3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3E711-6666-446B-9B52-470A14CC6793}" type="datetime1">
              <a:rPr lang="en-US" altLang="en-US" smtClean="0"/>
              <a:t>3/19/2019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BF7A8F-0A59-49D9-8317-93E55AD96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Kiyomi Seiya   US-JAPAN collaboration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20F5C8-61ED-4C88-B1AC-0FFD516CD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8686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6521C-09AF-4300-A0C3-348DA954A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Flatting injection field with 48 dipole correctors for present 15Hz operation 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8463F7A5-F6F1-41B7-A5D2-0FAC0451C6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7119314"/>
              </p:ext>
            </p:extLst>
          </p:nvPr>
        </p:nvGraphicFramePr>
        <p:xfrm>
          <a:off x="95425" y="2635377"/>
          <a:ext cx="4366274" cy="28827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CA12D57C-BBC2-4CA0-86FF-7B0B3CA033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6058137"/>
              </p:ext>
            </p:extLst>
          </p:nvPr>
        </p:nvGraphicFramePr>
        <p:xfrm>
          <a:off x="4584955" y="2666509"/>
          <a:ext cx="4540170" cy="2853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9DF0418F-E109-4E9A-B519-E2594075CC4C}"/>
              </a:ext>
            </a:extLst>
          </p:cNvPr>
          <p:cNvSpPr/>
          <p:nvPr/>
        </p:nvSpPr>
        <p:spPr>
          <a:xfrm>
            <a:off x="941221" y="2018960"/>
            <a:ext cx="5562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B field error ~1% can be compensated.</a:t>
            </a:r>
          </a:p>
        </p:txBody>
      </p:sp>
      <p:pic>
        <p:nvPicPr>
          <p:cNvPr id="10" name="Picture 1">
            <a:extLst>
              <a:ext uri="{FF2B5EF4-FFF2-40B4-BE49-F238E27FC236}">
                <a16:creationId xmlns:a16="http://schemas.microsoft.com/office/drawing/2014/main" id="{9126FD41-F944-42B7-8B75-B88BD135E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80960" y="901076"/>
            <a:ext cx="5943600" cy="1123950"/>
          </a:xfrm>
          <a:prstGeom prst="rect">
            <a:avLst/>
          </a:prstGeom>
          <a:noFill/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902BD47-1DEB-4BF3-8792-DA44661455B0}"/>
              </a:ext>
            </a:extLst>
          </p:cNvPr>
          <p:cNvCxnSpPr>
            <a:cxnSpLocks/>
          </p:cNvCxnSpPr>
          <p:nvPr/>
        </p:nvCxnSpPr>
        <p:spPr>
          <a:xfrm>
            <a:off x="6201646" y="3137483"/>
            <a:ext cx="0" cy="2103049"/>
          </a:xfrm>
          <a:prstGeom prst="line">
            <a:avLst/>
          </a:prstGeom>
          <a:ln w="63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36FE5B0-695F-48D5-BC4D-0830330D9E10}"/>
              </a:ext>
            </a:extLst>
          </p:cNvPr>
          <p:cNvCxnSpPr>
            <a:cxnSpLocks/>
          </p:cNvCxnSpPr>
          <p:nvPr/>
        </p:nvCxnSpPr>
        <p:spPr>
          <a:xfrm>
            <a:off x="7503339" y="3137483"/>
            <a:ext cx="0" cy="2129614"/>
          </a:xfrm>
          <a:prstGeom prst="line">
            <a:avLst/>
          </a:prstGeom>
          <a:ln w="63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D3B16E87-5731-4EA0-BCE7-33A38510672B}"/>
              </a:ext>
            </a:extLst>
          </p:cNvPr>
          <p:cNvSpPr/>
          <p:nvPr/>
        </p:nvSpPr>
        <p:spPr>
          <a:xfrm>
            <a:off x="80875" y="5563120"/>
            <a:ext cx="9008159" cy="7363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 required maximum current is 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0.83[A]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and the slew rate is 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3.00 [Tm/s]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which is less than the maximum slew rate 3.24[Tm/s] we can handle with the present system.</a:t>
            </a:r>
            <a:endParaRPr lang="en-US" sz="2000" dirty="0">
              <a:solidFill>
                <a:schemeClr val="tx2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D99047-AD70-4F05-84BD-370C80855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57882-776C-4B98-A752-94C99FB67AD3}" type="datetime1">
              <a:rPr lang="en-US" altLang="en-US" smtClean="0"/>
              <a:t>3/19/2019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B21136-4709-444D-A968-D9CC1E137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Kiyomi Seiya   US-JAPAN collaboration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3549A5-B9BA-4B0F-8E35-2AD119CCA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6662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58A5E-ABA0-4E0A-AAC3-4F0F8DEBC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 on beam orbit with +/-1A corrector current </a:t>
            </a:r>
          </a:p>
        </p:txBody>
      </p:sp>
      <p:pic>
        <p:nvPicPr>
          <p:cNvPr id="7" name="Picture 2" descr="https://www-bd.fnal.gov/Elog/getFile?fileID=10014">
            <a:extLst>
              <a:ext uri="{FF2B5EF4-FFF2-40B4-BE49-F238E27FC236}">
                <a16:creationId xmlns:a16="http://schemas.microsoft.com/office/drawing/2014/main" id="{73144ECC-54F4-4A53-8B57-B74E892DC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118" y="1463811"/>
            <a:ext cx="4624042" cy="3839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s://www-bd.fnal.gov/Elog/getFile?fileID=10021">
            <a:extLst>
              <a:ext uri="{FF2B5EF4-FFF2-40B4-BE49-F238E27FC236}">
                <a16:creationId xmlns:a16="http://schemas.microsoft.com/office/drawing/2014/main" id="{B9F16D23-C8AC-41E4-9642-9FF45D2427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182" y="1493038"/>
            <a:ext cx="458884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4B0883-707B-4B12-BE82-1CDD1B963367}"/>
              </a:ext>
            </a:extLst>
          </p:cNvPr>
          <p:cNvSpPr txBox="1"/>
          <p:nvPr/>
        </p:nvSpPr>
        <p:spPr>
          <a:xfrm>
            <a:off x="1066822" y="891368"/>
            <a:ext cx="27665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>
                <a:solidFill>
                  <a:srgbClr val="0070C0"/>
                </a:solidFill>
              </a:rPr>
              <a:t>Corrector current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FA90B2-5EF8-4903-BD16-BDC216C47681}"/>
              </a:ext>
            </a:extLst>
          </p:cNvPr>
          <p:cNvSpPr txBox="1"/>
          <p:nvPr/>
        </p:nvSpPr>
        <p:spPr>
          <a:xfrm>
            <a:off x="5572201" y="874044"/>
            <a:ext cx="25548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>
                <a:solidFill>
                  <a:srgbClr val="0070C0"/>
                </a:solidFill>
              </a:rPr>
              <a:t>Orbit difference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6995FE-BD9A-48FA-81D0-609446FB7830}"/>
              </a:ext>
            </a:extLst>
          </p:cNvPr>
          <p:cNvSpPr txBox="1"/>
          <p:nvPr/>
        </p:nvSpPr>
        <p:spPr>
          <a:xfrm>
            <a:off x="2353072" y="5293790"/>
            <a:ext cx="448770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Corrector current : +/- 1A</a:t>
            </a:r>
          </a:p>
          <a:p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Orbit change &lt; 1mm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0A013C-60D2-4D10-B27E-B15046716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34BB6-68B7-473A-A903-6EA0B4D58F1C}" type="datetime1">
              <a:rPr lang="en-US" altLang="en-US" smtClean="0"/>
              <a:t>3/19/2019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0F84EF-0162-494C-8868-2FBAE5112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Kiyomi Seiya   US-JAPAN collaboration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48593C-BDD2-45D1-8228-391A76951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0323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8BA28-92F3-42F9-A90D-F14014FCB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Asymmetric field compensation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258B6A-7BD7-4460-9686-5D80B20D02D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981206"/>
            <a:ext cx="5943600" cy="4530725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A4AF5C8-3715-4E56-910A-49A14288370C}"/>
              </a:ext>
            </a:extLst>
          </p:cNvPr>
          <p:cNvSpPr txBox="1"/>
          <p:nvPr/>
        </p:nvSpPr>
        <p:spPr>
          <a:xfrm>
            <a:off x="5470975" y="1929271"/>
            <a:ext cx="3818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Int B dl for 2 bending magnet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BDA98D-60AB-4754-AAA5-0129C152D96F}"/>
              </a:ext>
            </a:extLst>
          </p:cNvPr>
          <p:cNvSpPr txBox="1"/>
          <p:nvPr/>
        </p:nvSpPr>
        <p:spPr>
          <a:xfrm>
            <a:off x="676275" y="4470029"/>
            <a:ext cx="3955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60000"/>
                    <a:lumOff val="40000"/>
                  </a:schemeClr>
                </a:solidFill>
              </a:rPr>
              <a:t>Int B dl for 1 corrector magnet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F10FAF-E127-4947-A22B-FE3B40019F74}"/>
              </a:ext>
            </a:extLst>
          </p:cNvPr>
          <p:cNvSpPr txBox="1"/>
          <p:nvPr/>
        </p:nvSpPr>
        <p:spPr>
          <a:xfrm>
            <a:off x="2420974" y="2033120"/>
            <a:ext cx="1731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Total Int B dl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B390EE-FF2A-4C76-9BF3-E528E25C4325}"/>
              </a:ext>
            </a:extLst>
          </p:cNvPr>
          <p:cNvSpPr txBox="1"/>
          <p:nvPr/>
        </p:nvSpPr>
        <p:spPr>
          <a:xfrm>
            <a:off x="529098" y="5747734"/>
            <a:ext cx="8173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Smooth transition from flat injection field to acceleration field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8E3C3F-0F1D-42FB-8B5C-1838921E6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1E70A-E998-42E2-A646-9C18F2490AFA}" type="datetime1">
              <a:rPr lang="en-US" altLang="en-US" smtClean="0"/>
              <a:t>3/19/2019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25B81F-A661-492A-AEEC-370346000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Kiyomi Seiya   US-JAPAN collaboration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BF5B86-F51C-45C6-A6BD-4BDF4E43C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8979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2CE3A-A552-4159-848E-255F83515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Corrector current sent from 473 card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E7EAD5-D9A4-421F-9E8F-A1B44C6A51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462" y="953129"/>
            <a:ext cx="5604965" cy="420372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1B59C16-6A71-44E0-A553-F2E493F956C9}"/>
              </a:ext>
            </a:extLst>
          </p:cNvPr>
          <p:cNvSpPr txBox="1"/>
          <p:nvPr/>
        </p:nvSpPr>
        <p:spPr>
          <a:xfrm>
            <a:off x="953598" y="2925995"/>
            <a:ext cx="25084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Current set on 473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722CF4-D249-4567-953E-7613B445E3D3}"/>
              </a:ext>
            </a:extLst>
          </p:cNvPr>
          <p:cNvSpPr txBox="1"/>
          <p:nvPr/>
        </p:nvSpPr>
        <p:spPr>
          <a:xfrm>
            <a:off x="4930154" y="3382600"/>
            <a:ext cx="3565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FF"/>
                </a:solidFill>
              </a:rPr>
              <a:t>Current plays on correctors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80204AA-FE4F-4E76-A14B-BD384612102B}"/>
              </a:ext>
            </a:extLst>
          </p:cNvPr>
          <p:cNvSpPr txBox="1"/>
          <p:nvPr/>
        </p:nvSpPr>
        <p:spPr>
          <a:xfrm>
            <a:off x="2058880" y="5471781"/>
            <a:ext cx="51902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75000"/>
                  </a:schemeClr>
                </a:solidFill>
              </a:rPr>
              <a:t>70 </a:t>
            </a:r>
            <a:r>
              <a:rPr lang="en-US" b="1" dirty="0" err="1">
                <a:solidFill>
                  <a:schemeClr val="tx1">
                    <a:lumMod val="75000"/>
                  </a:schemeClr>
                </a:solidFill>
              </a:rPr>
              <a:t>usec</a:t>
            </a:r>
            <a:r>
              <a:rPr lang="en-US" b="1" dirty="0">
                <a:solidFill>
                  <a:schemeClr val="tx1">
                    <a:lumMod val="75000"/>
                  </a:schemeClr>
                </a:solidFill>
              </a:rPr>
              <a:t> delay due to the PS bandwidth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96E539-2045-4B2D-9B1A-06038E955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6C348-B4F4-457C-9889-5DA67BF6869C}" type="datetime1">
              <a:rPr lang="en-US" altLang="en-US" smtClean="0"/>
              <a:t>3/19/2019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08B0FE-7E3D-4B90-BE04-BB105CE69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Kiyomi Seiya   US-JAPAN collaboration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9EC31E-DDE8-4163-8D2A-61E8F3558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496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D1B1C-55AA-40FF-8ED2-A47450640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studies on $17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C80A3D8-4CD4-453B-939A-70F8F35D10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25" y="3574298"/>
            <a:ext cx="3438063" cy="2558559"/>
          </a:xfrm>
          <a:prstGeom prst="rect">
            <a:avLst/>
          </a:prstGeom>
        </p:spPr>
      </p:pic>
      <p:pic>
        <p:nvPicPr>
          <p:cNvPr id="14" name="Content Placeholder 10">
            <a:extLst>
              <a:ext uri="{FF2B5EF4-FFF2-40B4-BE49-F238E27FC236}">
                <a16:creationId xmlns:a16="http://schemas.microsoft.com/office/drawing/2014/main" id="{EA91D8FD-AFBF-42BF-8293-670E123774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08892" y="906245"/>
            <a:ext cx="2866322" cy="2467767"/>
          </a:xfr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1CCEED4-CDFF-4205-B692-7900F1DFBD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" y="882251"/>
            <a:ext cx="2789296" cy="240145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2A36879-B23C-480C-89ED-A2F4522DED76}"/>
              </a:ext>
            </a:extLst>
          </p:cNvPr>
          <p:cNvSpPr txBox="1"/>
          <p:nvPr/>
        </p:nvSpPr>
        <p:spPr>
          <a:xfrm>
            <a:off x="8975725" y="5408213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DEE74B-AA77-4524-98C6-FE66FD8FCDE3}"/>
              </a:ext>
            </a:extLst>
          </p:cNvPr>
          <p:cNvSpPr txBox="1"/>
          <p:nvPr/>
        </p:nvSpPr>
        <p:spPr>
          <a:xfrm>
            <a:off x="6860939" y="1777859"/>
            <a:ext cx="2360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FF"/>
                </a:solidFill>
              </a:rPr>
              <a:t>Corrector current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64D38F-9294-4BC2-851B-A4EE90A5043F}"/>
              </a:ext>
            </a:extLst>
          </p:cNvPr>
          <p:cNvSpPr txBox="1"/>
          <p:nvPr/>
        </p:nvSpPr>
        <p:spPr>
          <a:xfrm>
            <a:off x="7064623" y="4391912"/>
            <a:ext cx="22531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FF"/>
                </a:solidFill>
              </a:rPr>
              <a:t>Frequency curve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CC22103-1F45-4E22-9D42-D37588936B89}"/>
              </a:ext>
            </a:extLst>
          </p:cNvPr>
          <p:cNvSpPr txBox="1"/>
          <p:nvPr/>
        </p:nvSpPr>
        <p:spPr>
          <a:xfrm>
            <a:off x="1737548" y="2731218"/>
            <a:ext cx="1382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100usec /div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34F2458-0C7B-400E-A790-02D279612658}"/>
              </a:ext>
            </a:extLst>
          </p:cNvPr>
          <p:cNvSpPr txBox="1"/>
          <p:nvPr/>
        </p:nvSpPr>
        <p:spPr>
          <a:xfrm>
            <a:off x="1651823" y="5488564"/>
            <a:ext cx="1382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200usec /div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D685B69-8819-429B-B0D2-B0CAAD35B7C8}"/>
              </a:ext>
            </a:extLst>
          </p:cNvPr>
          <p:cNvSpPr txBox="1"/>
          <p:nvPr/>
        </p:nvSpPr>
        <p:spPr>
          <a:xfrm>
            <a:off x="7093294" y="5026899"/>
            <a:ext cx="18554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FF00"/>
                </a:solidFill>
              </a:rPr>
              <a:t>B field</a:t>
            </a:r>
          </a:p>
          <a:p>
            <a:r>
              <a:rPr lang="en-US" dirty="0">
                <a:solidFill>
                  <a:srgbClr val="00FF00"/>
                </a:solidFill>
              </a:rPr>
              <a:t>(Transductor)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4B7990F-36C1-420B-93BD-5E523E4C5C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8439" y="3610895"/>
            <a:ext cx="3281847" cy="248536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92787A6-A2C7-4CA2-8A13-CF71C9EE355C}"/>
              </a:ext>
            </a:extLst>
          </p:cNvPr>
          <p:cNvSpPr txBox="1"/>
          <p:nvPr/>
        </p:nvSpPr>
        <p:spPr>
          <a:xfrm>
            <a:off x="6988175" y="2093927"/>
            <a:ext cx="9925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FF00"/>
                </a:solidFill>
              </a:rPr>
              <a:t>BDOT</a:t>
            </a:r>
          </a:p>
          <a:p>
            <a:r>
              <a:rPr lang="en-US" dirty="0">
                <a:solidFill>
                  <a:srgbClr val="00FF00"/>
                </a:solidFill>
              </a:rPr>
              <a:t>(</a:t>
            </a:r>
            <a:r>
              <a:rPr lang="en-US" dirty="0" err="1">
                <a:solidFill>
                  <a:srgbClr val="00FF00"/>
                </a:solidFill>
              </a:rPr>
              <a:t>dI</a:t>
            </a:r>
            <a:r>
              <a:rPr lang="en-US" dirty="0">
                <a:solidFill>
                  <a:srgbClr val="00FF00"/>
                </a:solidFill>
              </a:rPr>
              <a:t>/dt)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1CB60C-511E-4ADC-BA24-8B651426A6A3}"/>
              </a:ext>
            </a:extLst>
          </p:cNvPr>
          <p:cNvSpPr txBox="1"/>
          <p:nvPr/>
        </p:nvSpPr>
        <p:spPr>
          <a:xfrm>
            <a:off x="6829593" y="1057583"/>
            <a:ext cx="2085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40000"/>
                    <a:lumOff val="60000"/>
                  </a:schemeClr>
                </a:solidFill>
              </a:rPr>
              <a:t>Wall Current Monitor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1D1665-2D56-4B1D-9FA5-B94A6C4E5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C6191-A7A1-428D-A125-BA921AC7920B}" type="datetime1">
              <a:rPr lang="en-US" altLang="en-US" smtClean="0"/>
              <a:t>3/19/2019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D90C5F-1D5A-4EFB-A81C-42546E284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Kiyomi Seiya   US-JAPAN collaboration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3C7E37-0442-4F95-AA38-4ACAD26B3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9083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B48B6-1562-4D3E-B7FD-D44B2CE32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 of the corrector current and timing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3B1E89-D1F2-4515-974E-FE9AF337BD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3770" y="921408"/>
            <a:ext cx="3920267" cy="33751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B61D026-20F5-44DC-BBBD-E484E09C6B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30" y="921409"/>
            <a:ext cx="3920267" cy="337516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03CCEDF-266E-45AE-8A55-16DC749B9884}"/>
              </a:ext>
            </a:extLst>
          </p:cNvPr>
          <p:cNvSpPr txBox="1"/>
          <p:nvPr/>
        </p:nvSpPr>
        <p:spPr>
          <a:xfrm>
            <a:off x="3138073" y="3657601"/>
            <a:ext cx="9056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BDOT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05A3B47-FD7A-4314-8E8F-F060456B1FAB}"/>
              </a:ext>
            </a:extLst>
          </p:cNvPr>
          <p:cNvCxnSpPr/>
          <p:nvPr/>
        </p:nvCxnSpPr>
        <p:spPr>
          <a:xfrm>
            <a:off x="3705221" y="1461226"/>
            <a:ext cx="0" cy="2295525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75D6B82-165A-42BE-89DF-5E08E6383158}"/>
              </a:ext>
            </a:extLst>
          </p:cNvPr>
          <p:cNvCxnSpPr/>
          <p:nvPr/>
        </p:nvCxnSpPr>
        <p:spPr>
          <a:xfrm>
            <a:off x="7681887" y="1362076"/>
            <a:ext cx="0" cy="2295525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52E36819-C5A9-4C73-8DD5-93D94EB18E23}"/>
              </a:ext>
            </a:extLst>
          </p:cNvPr>
          <p:cNvSpPr txBox="1"/>
          <p:nvPr/>
        </p:nvSpPr>
        <p:spPr>
          <a:xfrm>
            <a:off x="7126328" y="3611929"/>
            <a:ext cx="9056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BDOT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2E9D4DD-C150-4BB0-B474-EE466F343950}"/>
              </a:ext>
            </a:extLst>
          </p:cNvPr>
          <p:cNvSpPr txBox="1"/>
          <p:nvPr/>
        </p:nvSpPr>
        <p:spPr>
          <a:xfrm>
            <a:off x="7863894" y="1230393"/>
            <a:ext cx="13900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FF"/>
                </a:solidFill>
              </a:rPr>
              <a:t>Corrector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CEF948D-E9B6-4D08-ADC2-8FF9B26018DF}"/>
              </a:ext>
            </a:extLst>
          </p:cNvPr>
          <p:cNvSpPr txBox="1"/>
          <p:nvPr/>
        </p:nvSpPr>
        <p:spPr>
          <a:xfrm>
            <a:off x="7954956" y="2279005"/>
            <a:ext cx="10999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WCM</a:t>
            </a:r>
          </a:p>
          <a:p>
            <a:r>
              <a:rPr lang="en-US" b="1" dirty="0">
                <a:solidFill>
                  <a:srgbClr val="00B0F0"/>
                </a:solidFill>
              </a:rPr>
              <a:t>(beam)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17BCA59-2C00-424A-B673-B9E67CB0BF86}"/>
              </a:ext>
            </a:extLst>
          </p:cNvPr>
          <p:cNvSpPr txBox="1"/>
          <p:nvPr/>
        </p:nvSpPr>
        <p:spPr>
          <a:xfrm>
            <a:off x="5615167" y="3062405"/>
            <a:ext cx="16001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RPOS</a:t>
            </a:r>
          </a:p>
          <a:p>
            <a:r>
              <a:rPr lang="en-US" b="1" dirty="0">
                <a:solidFill>
                  <a:srgbClr val="FFFF00"/>
                </a:solidFill>
              </a:rPr>
              <a:t>(Horizontal</a:t>
            </a:r>
          </a:p>
          <a:p>
            <a:r>
              <a:rPr lang="en-US" b="1" dirty="0">
                <a:solidFill>
                  <a:srgbClr val="FFFF00"/>
                </a:solidFill>
              </a:rPr>
              <a:t>Position)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1ABB46A-6A48-4E75-B342-84015C784AD7}"/>
              </a:ext>
            </a:extLst>
          </p:cNvPr>
          <p:cNvCxnSpPr/>
          <p:nvPr/>
        </p:nvCxnSpPr>
        <p:spPr>
          <a:xfrm>
            <a:off x="5753100" y="1461226"/>
            <a:ext cx="0" cy="405674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A42A2319-D0BC-49E6-9CBF-D2D096BE4952}"/>
              </a:ext>
            </a:extLst>
          </p:cNvPr>
          <p:cNvSpPr txBox="1"/>
          <p:nvPr/>
        </p:nvSpPr>
        <p:spPr>
          <a:xfrm>
            <a:off x="4774630" y="1461225"/>
            <a:ext cx="918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0.83A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F6006F-1780-4E6B-BD46-DFB0ADAC9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0B2B0-0CDD-4F51-805B-E3FF26FB87E2}" type="datetime1">
              <a:rPr lang="en-US" altLang="en-US" smtClean="0"/>
              <a:t>3/19/2019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329EF8-3525-43A2-BC7A-47DDDAAC3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Kiyomi Seiya   US-JAPAN collaboration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FB298F-1C8B-4D9E-BE33-898E6D8ED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5947170"/>
      </p:ext>
    </p:extLst>
  </p:cSld>
  <p:clrMapOvr>
    <a:masterClrMapping/>
  </p:clrMapOvr>
</p:sld>
</file>

<file path=ppt/theme/theme1.xml><?xml version="1.0" encoding="utf-8"?>
<a:theme xmlns:a="http://schemas.openxmlformats.org/drawingml/2006/main" name="FNAL_TemplateMac_060514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B6CED81E-951A-4DFA-9287-6DC86C25A1D3}"/>
    </a:ext>
  </a:extLst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3CED6F7E-0C40-4358-9557-CEEF733EC32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3639</TotalTime>
  <Words>789</Words>
  <Application>Microsoft Office PowerPoint</Application>
  <PresentationFormat>On-screen Show (4:3)</PresentationFormat>
  <Paragraphs>212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MS PGothic</vt:lpstr>
      <vt:lpstr>MS PGothic</vt:lpstr>
      <vt:lpstr>Arial</vt:lpstr>
      <vt:lpstr>Calibri</vt:lpstr>
      <vt:lpstr>Geneva</vt:lpstr>
      <vt:lpstr>Helvetica</vt:lpstr>
      <vt:lpstr>Symbol</vt:lpstr>
      <vt:lpstr>Times New Roman</vt:lpstr>
      <vt:lpstr>Wingdings</vt:lpstr>
      <vt:lpstr>FNAL_TemplateMac_060514</vt:lpstr>
      <vt:lpstr>Fermilab: Footer Only</vt:lpstr>
      <vt:lpstr>Acrobat Document</vt:lpstr>
      <vt:lpstr>Flat injection  </vt:lpstr>
      <vt:lpstr>Booster - 15 Hz Resonant Circuit Synchrotron</vt:lpstr>
      <vt:lpstr>Booster injection field</vt:lpstr>
      <vt:lpstr>Flatting injection field with 48 dipole correctors for present 15Hz operation </vt:lpstr>
      <vt:lpstr>Effect on beam orbit with +/-1A corrector current </vt:lpstr>
      <vt:lpstr>Asymmetric field compensation</vt:lpstr>
      <vt:lpstr>Corrector current sent from 473 card</vt:lpstr>
      <vt:lpstr>Beam studies on $17</vt:lpstr>
      <vt:lpstr>Optimization of the corrector current and timing</vt:lpstr>
      <vt:lpstr>Orbit difference with and without correction </vt:lpstr>
      <vt:lpstr>Measurement of the Eddy current effect</vt:lpstr>
      <vt:lpstr>Amplitude and timing jitters on B field </vt:lpstr>
      <vt:lpstr>Plan</vt:lpstr>
      <vt:lpstr>Field correction using cogging board or 473  card</vt:lpstr>
      <vt:lpstr>Setup of the compensation system at Booster LL room</vt:lpstr>
      <vt:lpstr>Improvement of timing jitter between BDOT and BOOSTER Reset Event</vt:lpstr>
      <vt:lpstr>BDOT signals triggered with Booster reset events</vt:lpstr>
      <vt:lpstr>Operation status of flat injection ( on operational cycles)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— one line or two lines</dc:title>
  <dc:creator>Kiyomi Seiya x8187 13047N</dc:creator>
  <cp:lastModifiedBy>Kiyomi Seiya x8187 13047N</cp:lastModifiedBy>
  <cp:revision>94</cp:revision>
  <cp:lastPrinted>2019-03-19T00:16:04Z</cp:lastPrinted>
  <dcterms:created xsi:type="dcterms:W3CDTF">2019-01-11T18:25:20Z</dcterms:created>
  <dcterms:modified xsi:type="dcterms:W3CDTF">2019-03-19T17:49:26Z</dcterms:modified>
</cp:coreProperties>
</file>