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3"/>
  </p:notesMasterIdLst>
  <p:handoutMasterIdLst>
    <p:handoutMasterId r:id="rId4"/>
  </p:handoutMasterIdLst>
  <p:sldIdLst>
    <p:sldId id="259" r:id="rId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204">
          <p15:clr>
            <a:srgbClr val="A4A3A4"/>
          </p15:clr>
        </p15:guide>
        <p15:guide id="2" orient="horz" pos="476">
          <p15:clr>
            <a:srgbClr val="A4A3A4"/>
          </p15:clr>
        </p15:guide>
        <p15:guide id="3" orient="horz" pos="1443">
          <p15:clr>
            <a:srgbClr val="A4A3A4"/>
          </p15:clr>
        </p15:guide>
        <p15:guide id="4" orient="horz" pos="966">
          <p15:clr>
            <a:srgbClr val="A4A3A4"/>
          </p15:clr>
        </p15:guide>
        <p15:guide id="5" orient="horz" pos="1876">
          <p15:clr>
            <a:srgbClr val="A4A3A4"/>
          </p15:clr>
        </p15:guide>
        <p15:guide id="6" orient="horz" pos="3616">
          <p15:clr>
            <a:srgbClr val="A4A3A4"/>
          </p15:clr>
        </p15:guide>
        <p15:guide id="7" pos="2190">
          <p15:clr>
            <a:srgbClr val="A4A3A4"/>
          </p15:clr>
        </p15:guide>
        <p15:guide id="8" pos="2188">
          <p15:clr>
            <a:srgbClr val="A4A3A4"/>
          </p15:clr>
        </p15:guide>
        <p15:guide id="9" pos="5026">
          <p15:clr>
            <a:srgbClr val="A4A3A4"/>
          </p15:clr>
        </p15:guide>
        <p15:guide id="10" pos="2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5125"/>
    <a:srgbClr val="F37C23"/>
    <a:srgbClr val="3C5A77"/>
    <a:srgbClr val="BC5F2B"/>
    <a:srgbClr val="32547A"/>
    <a:srgbClr val="B8561A"/>
    <a:srgbClr val="B65A1F"/>
    <a:srgbClr val="5680AB"/>
    <a:srgbClr val="7A7A7A"/>
    <a:srgbClr val="6FA8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00" autoAdjust="0"/>
    <p:restoredTop sz="94626"/>
  </p:normalViewPr>
  <p:slideViewPr>
    <p:cSldViewPr snapToGrid="0" snapToObjects="1">
      <p:cViewPr varScale="1">
        <p:scale>
          <a:sx n="128" d="100"/>
          <a:sy n="128" d="100"/>
        </p:scale>
        <p:origin x="2056" y="176"/>
      </p:cViewPr>
      <p:guideLst>
        <p:guide orient="horz" pos="4204"/>
        <p:guide orient="horz" pos="476"/>
        <p:guide orient="horz" pos="1443"/>
        <p:guide orient="horz" pos="966"/>
        <p:guide orient="horz" pos="1876"/>
        <p:guide orient="horz" pos="3616"/>
        <p:guide pos="2190"/>
        <p:guide pos="2188"/>
        <p:guide pos="5026"/>
        <p:guide pos="2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B589245-636E-234E-BFAD-9607949806CA}" type="datetimeFigureOut">
              <a:rPr lang="en-US"/>
              <a:pPr>
                <a:defRPr/>
              </a:pPr>
              <a:t>3/21/19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F3B233-32CA-1B4D-AFEE-D703F5CA5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863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29BCED8-DCF3-A94B-99F8-D2FB79A8911E}" type="datetimeFigureOut">
              <a:rPr lang="en-US"/>
              <a:pPr>
                <a:defRPr/>
              </a:pPr>
              <a:t>3/21/19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EA82294-BF3E-954A-9E49-35D72A5F0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41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4026" y="462518"/>
            <a:ext cx="8229600" cy="647102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algn="l">
              <a:defRPr sz="40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454029" y="1207770"/>
            <a:ext cx="8232771" cy="5070302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 dirty="0"/>
              <a:t>A. Bross| </a:t>
            </a:r>
            <a:r>
              <a:rPr lang="de-DE" dirty="0" err="1"/>
              <a:t>Presentation</a:t>
            </a:r>
            <a:r>
              <a:rPr lang="de-DE" dirty="0"/>
              <a:t> Title 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684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/>
              <a:t>Presenter Name | Presentation Title 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454026" y="1207770"/>
            <a:ext cx="3990750" cy="503162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marL="256032" marR="0" lvl="0" indent="-265176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2"/>
          </p:nvPr>
        </p:nvSpPr>
        <p:spPr>
          <a:xfrm>
            <a:off x="4696050" y="1215721"/>
            <a:ext cx="3990750" cy="503162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2063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4" y="5521482"/>
            <a:ext cx="4003605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4683195" y="5521482"/>
            <a:ext cx="4003605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Helvetica"/>
              <a:cs typeface="Helvetica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/>
              <a:t>Presenter Name | Presentation Title 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1"/>
          </p:nvPr>
        </p:nvSpPr>
        <p:spPr>
          <a:xfrm>
            <a:off x="470059" y="1206941"/>
            <a:ext cx="3990750" cy="418011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696050" y="1206941"/>
            <a:ext cx="3990750" cy="418011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9620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457200" y="1238250"/>
            <a:ext cx="8229600" cy="500909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Helvetica"/>
              <a:cs typeface="Helvetica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/>
              <a:t>Presenter Name | Presentation Title 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78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237106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Helvetica"/>
              <a:cs typeface="Helvetica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/>
              <a:t>Presenter Name | Presentation Title 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088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457204" y="5340612"/>
            <a:ext cx="3017520" cy="915332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716338" y="1208366"/>
            <a:ext cx="4959767" cy="5047578"/>
          </a:xfrm>
          <a:prstGeom prst="rect">
            <a:avLst/>
          </a:prstGeom>
        </p:spPr>
        <p:txBody>
          <a:bodyPr vert="horz" lIns="0" rIns="0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Helvetica"/>
              <a:cs typeface="Helvetica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/>
              <a:t>Presenter Name | Presentation Title 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470059" y="1206941"/>
            <a:ext cx="3004665" cy="404697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5480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025" y="1227137"/>
            <a:ext cx="8229600" cy="448765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3200">
                <a:solidFill>
                  <a:srgbClr val="3C5A77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457204" y="5839748"/>
            <a:ext cx="8229596" cy="4397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458988"/>
            <a:ext cx="8229600" cy="7019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/>
              <a:t>Presenter Name | Presentation Title 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41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892514" cy="170720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GB"/>
              <a:t>Presenter Name | Presentation Title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6357635"/>
            <a:ext cx="8229600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1175" y="6489520"/>
            <a:ext cx="561974" cy="237098"/>
          </a:xfrm>
          <a:prstGeom prst="rect">
            <a:avLst/>
          </a:prstGeom>
        </p:spPr>
      </p:pic>
      <p:pic>
        <p:nvPicPr>
          <p:cNvPr id="9" name="Picture 8" descr="A picture containing clipart&#13;&#10;&#13;&#10;Description automatically generated">
            <a:extLst>
              <a:ext uri="{FF2B5EF4-FFF2-40B4-BE49-F238E27FC236}">
                <a16:creationId xmlns:a16="http://schemas.microsoft.com/office/drawing/2014/main" id="{3E109A0F-CE3B-9E43-A11C-ED4CC763F17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924469" y="6478272"/>
            <a:ext cx="1129678" cy="3012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1" r:id="rId3"/>
    <p:sldLayoutId id="2147483682" r:id="rId4"/>
    <p:sldLayoutId id="2147483683" r:id="rId5"/>
    <p:sldLayoutId id="2147483685" r:id="rId6"/>
    <p:sldLayoutId id="2147483686" r:id="rId7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94297-C24C-C142-878C-9D25960AF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Milestones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FAF10-9D36-B14B-8201-DADFA0C5EB7F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April 1 – LBNC (ND update)</a:t>
            </a:r>
          </a:p>
          <a:p>
            <a:r>
              <a:rPr lang="en-US" sz="3600" dirty="0"/>
              <a:t>DUNE CM – May 20-24</a:t>
            </a:r>
          </a:p>
          <a:p>
            <a:r>
              <a:rPr lang="en-US" sz="3600" dirty="0"/>
              <a:t>DUNE ND WS – May 25-27</a:t>
            </a:r>
          </a:p>
          <a:p>
            <a:r>
              <a:rPr lang="en-US" sz="3600" dirty="0"/>
              <a:t>LBNC ND Review – June/July</a:t>
            </a:r>
          </a:p>
          <a:p>
            <a:r>
              <a:rPr lang="en-US" sz="3600" dirty="0"/>
              <a:t>ND CDR – October</a:t>
            </a:r>
          </a:p>
          <a:p>
            <a:r>
              <a:rPr lang="en-US" sz="3600" dirty="0"/>
              <a:t>ND TDR – End of 2020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E71B9-6255-1245-8D6E-D6DC77CBDBA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6460C-3B6D-174A-B342-70D2968672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A. Bross| Presentation Title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59BC6-FD0A-D64D-9FB3-53FBB2BA86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308413"/>
      </p:ext>
    </p:extLst>
  </p:cSld>
  <p:clrMapOvr>
    <a:masterClrMapping/>
  </p:clrMapOvr>
</p:sld>
</file>

<file path=ppt/theme/theme1.xml><?xml version="1.0" encoding="utf-8"?>
<a:theme xmlns:a="http://schemas.openxmlformats.org/drawingml/2006/main" name="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UNE_Template" id="{2D834ECB-0E32-D54A-9F20-753438C85051}" vid="{6210FDA8-EA3B-D049-A25A-1ED76E45F1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Dune Template_051215</Template>
  <TotalTime>38</TotalTime>
  <Words>45</Words>
  <Application>Microsoft Macintosh PowerPoint</Application>
  <PresentationFormat>On-screen Show (4:3)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Helvetica</vt:lpstr>
      <vt:lpstr>Lucida Grande</vt:lpstr>
      <vt:lpstr>LBNF Content-Footer Theme</vt:lpstr>
      <vt:lpstr>Future Milestones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Wrap Up </dc:title>
  <dc:subject/>
  <dc:creator>Alan D Bross</dc:creator>
  <cp:keywords/>
  <dc:description>Modified by A. Weber</dc:description>
  <cp:lastModifiedBy>Alan D Bross</cp:lastModifiedBy>
  <cp:revision>4</cp:revision>
  <dcterms:created xsi:type="dcterms:W3CDTF">2019-03-19T09:54:39Z</dcterms:created>
  <dcterms:modified xsi:type="dcterms:W3CDTF">2019-03-21T08:47:41Z</dcterms:modified>
  <cp:category/>
</cp:coreProperties>
</file>