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2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1/25/19 </a:t>
            </a:r>
            <a:r>
              <a:rPr lang="en-US" dirty="0"/>
              <a:t>– </a:t>
            </a:r>
            <a:r>
              <a:rPr lang="en-US" dirty="0" smtClean="0"/>
              <a:t>2/1/19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551" y="5317700"/>
            <a:ext cx="5162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on $15s @ </a:t>
            </a:r>
            <a:r>
              <a:rPr lang="en-US" sz="1200" dirty="0" smtClean="0"/>
              <a:t>4.4E12(15.4T</a:t>
            </a:r>
            <a:r>
              <a:rPr lang="en-US" sz="1200" dirty="0" smtClean="0"/>
              <a:t>) per batch to RR,  $1Ds @ </a:t>
            </a:r>
            <a:r>
              <a:rPr lang="en-US" sz="1200" dirty="0" smtClean="0"/>
              <a:t>4.36E12(15T</a:t>
            </a:r>
            <a:r>
              <a:rPr lang="en-US" sz="1200" dirty="0" smtClean="0"/>
              <a:t>) to BNB.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Beam on $1Cs to Muon Campus and $13s for SY120 as needed.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Recovery from CAMAC crate $10 PS failure affecting GMPS operation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Parasitic flat injection studies on $17s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New BPM system </a:t>
            </a:r>
            <a:r>
              <a:rPr lang="en-US" sz="1200" dirty="0" smtClean="0"/>
              <a:t>commissioning/debugging </a:t>
            </a:r>
            <a:r>
              <a:rPr lang="en-US" sz="1200" dirty="0" smtClean="0"/>
              <a:t>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General tuning. 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Sa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467742" y="2970940"/>
            <a:ext cx="231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Downtime: ~ </a:t>
            </a:r>
            <a:r>
              <a:rPr lang="en-US" sz="1200" dirty="0" smtClean="0"/>
              <a:t>15min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BRF3/6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NOKD timing</a:t>
            </a:r>
            <a:endParaRPr lang="en-US" sz="1200" dirty="0" smtClean="0"/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527881" y="5325270"/>
            <a:ext cx="2684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Requests/Plans</a:t>
            </a:r>
            <a:r>
              <a:rPr lang="en-US" sz="1200" b="1" dirty="0" smtClean="0"/>
              <a:t>: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Parasitic flat injection studies.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Warmer Temps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Stable running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35" y="468798"/>
            <a:ext cx="6096851" cy="48489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364" y="755759"/>
            <a:ext cx="2828350" cy="20569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3578964" y="3137072"/>
            <a:ext cx="1208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RFQ getting cold</a:t>
            </a:r>
            <a:endParaRPr lang="en-US" sz="1200" dirty="0"/>
          </a:p>
        </p:txBody>
      </p:sp>
      <p:sp>
        <p:nvSpPr>
          <p:cNvPr id="147" name="TextBox 146"/>
          <p:cNvSpPr txBox="1"/>
          <p:nvPr/>
        </p:nvSpPr>
        <p:spPr>
          <a:xfrm rot="16200000">
            <a:off x="3293435" y="3195243"/>
            <a:ext cx="1543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CAMAC Cr $10  PS fail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11882</TotalTime>
  <Words>244</Words>
  <Application>Microsoft Office PowerPoint</Application>
  <PresentationFormat>On-screen Show (4:3)</PresentationFormat>
  <Paragraphs>151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386</cp:revision>
  <dcterms:created xsi:type="dcterms:W3CDTF">2014-12-05T13:27:43Z</dcterms:created>
  <dcterms:modified xsi:type="dcterms:W3CDTF">2019-02-01T14:38:47Z</dcterms:modified>
</cp:coreProperties>
</file>