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88" r:id="rId4"/>
    <p:sldId id="278" r:id="rId5"/>
    <p:sldId id="292" r:id="rId6"/>
    <p:sldId id="284" r:id="rId7"/>
    <p:sldId id="283" r:id="rId8"/>
    <p:sldId id="29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1184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B4051BF-2301-4D05-8F12-F151A68C66EA}" type="datetime1">
              <a:rPr lang="en-US" altLang="en-US" smtClean="0"/>
              <a:t>2/1/19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5D07C9D-CA74-4C3B-8C22-8E49391FE229}" type="datetime1">
              <a:rPr lang="en-US" altLang="en-US" smtClean="0"/>
              <a:t>2/1/19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D57410-A2FE-4511-84BC-D25609A6E6E9}" type="datetime1">
              <a:rPr lang="en-US" altLang="en-US" smtClean="0"/>
              <a:t>2/1/19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157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2/1/19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MI/RR Machine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Kyle J. Hazelwood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February 1, 2019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2/1/19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26" name="Picture 2" descr="http://www-bd.fnal.gov/MICharts/numi_week_performance_chart.png">
            <a:extLst>
              <a:ext uri="{FF2B5EF4-FFF2-40B4-BE49-F238E27FC236}">
                <a16:creationId xmlns:a16="http://schemas.microsoft.com/office/drawing/2014/main" id="{A77FDC1C-3676-8D48-B93C-36D0506166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12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2/1/19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050" name="Picture 2" descr="http://www-bd.fnal.gov/MICharts/muon_week_performance_chart.png">
            <a:extLst>
              <a:ext uri="{FF2B5EF4-FFF2-40B4-BE49-F238E27FC236}">
                <a16:creationId xmlns:a16="http://schemas.microsoft.com/office/drawing/2014/main" id="{CFC0C6C6-8B7D-4A47-A3FE-08CBC8D6B3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68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Switchyard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2/1/19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074" name="Picture 2" descr="http://www-bd.fnal.gov/MICharts/sy_week_performance_chart.png">
            <a:extLst>
              <a:ext uri="{FF2B5EF4-FFF2-40B4-BE49-F238E27FC236}">
                <a16:creationId xmlns:a16="http://schemas.microsoft.com/office/drawing/2014/main" id="{06D1EE1C-2435-8844-99C8-15ED29179C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2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Main Injector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2/1/19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098" name="Picture 2" descr="http://www-bd.fnal.gov/MICharts/mi_week_downtime_gantt_chart.png">
            <a:extLst>
              <a:ext uri="{FF2B5EF4-FFF2-40B4-BE49-F238E27FC236}">
                <a16:creationId xmlns:a16="http://schemas.microsoft.com/office/drawing/2014/main" id="{B0E83F23-F5DD-514A-988C-DB531990A8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6" y="1397000"/>
            <a:ext cx="7620000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6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Recycler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2/1/19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122" name="Picture 2" descr="http://www-bd.fnal.gov/MICharts/rr_week_downtime_gantt_chart.png">
            <a:extLst>
              <a:ext uri="{FF2B5EF4-FFF2-40B4-BE49-F238E27FC236}">
                <a16:creationId xmlns:a16="http://schemas.microsoft.com/office/drawing/2014/main" id="{5246F1E9-5905-584E-AEE6-D63889DBB72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6" y="1397000"/>
            <a:ext cx="7620000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35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2/1/19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043046"/>
            <a:ext cx="4791268" cy="4987867"/>
          </a:xfrm>
        </p:spPr>
        <p:txBody>
          <a:bodyPr/>
          <a:lstStyle/>
          <a:p>
            <a:pPr marL="0" indent="0">
              <a:buNone/>
            </a:pPr>
            <a:endParaRPr lang="en-US" sz="1400" dirty="0"/>
          </a:p>
          <a:p>
            <a:r>
              <a:rPr lang="en-US" sz="1600" dirty="0"/>
              <a:t>Issues</a:t>
            </a:r>
          </a:p>
          <a:p>
            <a:pPr lvl="1"/>
            <a:r>
              <a:rPr lang="en-US" sz="1400" dirty="0"/>
              <a:t>MI50U supply</a:t>
            </a:r>
          </a:p>
          <a:p>
            <a:r>
              <a:rPr lang="en-US" sz="1400" dirty="0"/>
              <a:t>Studies</a:t>
            </a:r>
          </a:p>
          <a:p>
            <a:pPr lvl="1"/>
            <a:r>
              <a:rPr lang="en-US" sz="1400" dirty="0"/>
              <a:t>1.2 second ramp studies</a:t>
            </a:r>
          </a:p>
          <a:p>
            <a:pPr lvl="2"/>
            <a:r>
              <a:rPr lang="en-US" sz="1400" dirty="0"/>
              <a:t>One event in SC, few hours at a time</a:t>
            </a:r>
          </a:p>
          <a:p>
            <a:pPr lvl="1"/>
            <a:r>
              <a:rPr lang="en-US" sz="1400" dirty="0"/>
              <a:t>MITUNE SY commissioning</a:t>
            </a:r>
          </a:p>
          <a:p>
            <a:pPr lvl="2"/>
            <a:r>
              <a:rPr lang="en-US" sz="1400" dirty="0"/>
              <a:t>Possibly need SY cycle with no users for SY MITUNE</a:t>
            </a:r>
          </a:p>
          <a:p>
            <a:pPr lvl="1"/>
            <a:r>
              <a:rPr lang="en-US" sz="1600" dirty="0"/>
              <a:t>MI8 collimators scan to allow 16+ turn intensities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C8C3B2-359E-4C11-921B-500E74D9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46718141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639</TotalTime>
  <Words>122</Words>
  <Application>Microsoft Macintosh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FNAL_TemplateMac_060514</vt:lpstr>
      <vt:lpstr>Fermilab: Footer Only</vt:lpstr>
      <vt:lpstr>MI/RR Machine Status</vt:lpstr>
      <vt:lpstr>NuMI Performance</vt:lpstr>
      <vt:lpstr>Muon Performance</vt:lpstr>
      <vt:lpstr>Switchyard Performance</vt:lpstr>
      <vt:lpstr>Main Injector Downtime</vt:lpstr>
      <vt:lpstr>Recycler Downtime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Status</dc:title>
  <dc:creator>Kyle J. Hazelwood x4429 14740N</dc:creator>
  <cp:lastModifiedBy>Kyle J Hazelwood</cp:lastModifiedBy>
  <cp:revision>73</cp:revision>
  <cp:lastPrinted>2014-01-20T19:40:21Z</cp:lastPrinted>
  <dcterms:created xsi:type="dcterms:W3CDTF">2016-02-03T15:43:43Z</dcterms:created>
  <dcterms:modified xsi:type="dcterms:W3CDTF">2019-02-01T14:47:45Z</dcterms:modified>
</cp:coreProperties>
</file>