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99"/>
    <a:srgbClr val="00CC99"/>
    <a:srgbClr val="FF3300"/>
    <a:srgbClr val="FF9900"/>
    <a:srgbClr val="00CC00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884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smtClean="0"/>
              <a:t>PREACC/LINAC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/>
              <a:t>(January </a:t>
            </a:r>
            <a:r>
              <a:rPr lang="en-US" dirty="0" smtClean="0"/>
              <a:t>25 – </a:t>
            </a:r>
            <a:r>
              <a:rPr lang="en-US" dirty="0" smtClean="0"/>
              <a:t>February 01, </a:t>
            </a:r>
            <a:r>
              <a:rPr lang="en-US" dirty="0" smtClean="0"/>
              <a:t>2019)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22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</a:t>
            </a:r>
            <a:r>
              <a:rPr lang="en-US" dirty="0" smtClean="0">
                <a:solidFill>
                  <a:srgbClr val="00CC00"/>
                </a:solidFill>
              </a:rPr>
              <a:t>23.4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2567040"/>
            <a:ext cx="203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TOR: </a:t>
            </a:r>
            <a:r>
              <a:rPr lang="en-US" dirty="0" smtClean="0">
                <a:solidFill>
                  <a:srgbClr val="FF0000"/>
                </a:solidFill>
              </a:rPr>
              <a:t>63.3 </a:t>
            </a:r>
            <a:r>
              <a:rPr lang="en-US" dirty="0" smtClean="0">
                <a:solidFill>
                  <a:srgbClr val="FF0000"/>
                </a:solidFill>
              </a:rPr>
              <a:t>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578" y="3401576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24.1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97.0%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994210"/>
            <a:ext cx="6229350" cy="5172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7100" y="4227900"/>
            <a:ext cx="2718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LINAC Gallery Temp.</a:t>
            </a:r>
            <a:endParaRPr lang="en-US" dirty="0" smtClean="0">
              <a:solidFill>
                <a:srgbClr val="00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39" y="112361"/>
            <a:ext cx="4334122" cy="315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" y="169916"/>
            <a:ext cx="4160234" cy="30256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64447" y="3758192"/>
            <a:ext cx="8569233" cy="410431"/>
          </a:xfrm>
        </p:spPr>
        <p:txBody>
          <a:bodyPr/>
          <a:lstStyle/>
          <a:p>
            <a:r>
              <a:rPr lang="en-US" sz="2000" dirty="0">
                <a:sym typeface="Wingdings" panose="05000000000000000000" pitchFamily="2" charset="2"/>
              </a:rPr>
              <a:t>KRF6 Filament PS timeout due to the GMPS trip (1/29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Tank1 Scroll pump replacement (1/30)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KRF3 CS firing circuit replacement (1/30)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RFQ tuning due to the low gallery temperature</a:t>
            </a:r>
            <a:r>
              <a:rPr lang="en-US" sz="2000" dirty="0">
                <a:sym typeface="Wingdings" panose="05000000000000000000" pitchFamily="2" charset="2"/>
              </a:rPr>
              <a:t>(1/30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BPM crates failure on LNBP09 and B400BPM3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14949" y="6205136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6880" y="332954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Issues</a:t>
            </a:r>
            <a:endParaRPr lang="en-US" sz="2400" dirty="0"/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>
            <a:off x="9278" y="64579"/>
            <a:ext cx="4435378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inhibit downtime</a:t>
            </a:r>
            <a:br>
              <a:rPr lang="en-US" sz="2400" dirty="0" smtClean="0"/>
            </a:br>
            <a:r>
              <a:rPr lang="en-US" sz="2400" dirty="0" smtClean="0"/>
              <a:t> PREACC: </a:t>
            </a:r>
            <a:r>
              <a:rPr lang="en-US" sz="2400" dirty="0" smtClean="0"/>
              <a:t>(20 </a:t>
            </a:r>
            <a:r>
              <a:rPr lang="en-US" sz="2400" dirty="0" smtClean="0"/>
              <a:t>min) </a:t>
            </a:r>
            <a:endParaRPr lang="en-US" sz="2400" dirty="0"/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4444656" y="64579"/>
            <a:ext cx="3760814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LINAC: </a:t>
            </a:r>
            <a:r>
              <a:rPr lang="en-US" sz="2400" dirty="0" smtClean="0"/>
              <a:t>(3 </a:t>
            </a:r>
            <a:r>
              <a:rPr lang="en-US" sz="2400" dirty="0" err="1" smtClean="0"/>
              <a:t>hr</a:t>
            </a:r>
            <a:r>
              <a:rPr lang="en-US" sz="2400" dirty="0" smtClean="0"/>
              <a:t> 15 </a:t>
            </a:r>
            <a:r>
              <a:rPr lang="en-US" sz="2400" dirty="0" smtClean="0"/>
              <a:t>min) </a:t>
            </a:r>
            <a:endParaRPr lang="en-US" sz="24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131027" y="6008734"/>
            <a:ext cx="8569233" cy="4104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Klystron RF skid#2 flow meter replacement (8hrs)</a:t>
            </a:r>
            <a:endParaRPr lang="en-US" sz="2000" dirty="0"/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22738" y="555298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Request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101</Words>
  <Application>Microsoft Office PowerPoint</Application>
  <PresentationFormat>On-screen Show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PREACC/LINAC Weekly Performance  (January 25 – February 01, 2019)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321</cp:revision>
  <cp:lastPrinted>2014-01-20T19:40:21Z</cp:lastPrinted>
  <dcterms:created xsi:type="dcterms:W3CDTF">2014-01-03T20:18:13Z</dcterms:created>
  <dcterms:modified xsi:type="dcterms:W3CDTF">2019-02-01T14:53:11Z</dcterms:modified>
</cp:coreProperties>
</file>