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 varScale="1">
        <p:scale>
          <a:sx n="87" d="100"/>
          <a:sy n="87" d="100"/>
        </p:scale>
        <p:origin x="86" y="7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78BD659-6A4A-47FD-B288-B08660938B20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1E3C9BA-D993-49C8-A08F-E36427FB8BC3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71F574C-4EB1-4D9B-8315-5436E9B0EE5B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F558920-CB00-4660-A85F-2C5FA61636A3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0FCC574C-2016-470F-B58E-1639198B1AD8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78F0F-AAEF-4DD0-9C15-716F9976379D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28D5E1-5EDB-41D8-8527-53D49555F8CA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2250" y="4639997"/>
            <a:ext cx="8693150" cy="1703599"/>
          </a:xfrm>
        </p:spPr>
        <p:txBody>
          <a:bodyPr/>
          <a:lstStyle/>
          <a:p>
            <a:pPr algn="just"/>
            <a:r>
              <a:rPr lang="en-US" sz="1400" dirty="0"/>
              <a:t>Weekend		Replaced QPS509 P3 card</a:t>
            </a:r>
          </a:p>
          <a:p>
            <a:pPr algn="just"/>
            <a:r>
              <a:rPr lang="en-US" sz="1400" dirty="0"/>
              <a:t>			Ops tuned source for weather</a:t>
            </a:r>
          </a:p>
          <a:p>
            <a:pPr algn="just"/>
            <a:r>
              <a:rPr lang="en-US" sz="1400" dirty="0"/>
              <a:t>Tuesday		RFQ vacuum turbo pump failure</a:t>
            </a:r>
          </a:p>
          <a:p>
            <a:pPr algn="just"/>
            <a:r>
              <a:rPr lang="en-US" sz="1400" dirty="0"/>
              <a:t>Wednesday	KRF waveguide air compressor trip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A9965793-1CA0-4FBA-9185-B4FF217244A3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Performance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77B7E6-1CCD-440F-8107-3E6185570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6" y="658920"/>
            <a:ext cx="4950069" cy="3953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2EB7FA-EA56-4C00-8407-07A0F58C7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669" y="679629"/>
            <a:ext cx="3736731" cy="27176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05F3FE-4984-48C7-8FE5-A82233054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017" y="3427724"/>
            <a:ext cx="3736733" cy="271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314" y="971550"/>
            <a:ext cx="8686800" cy="52585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Source A – 63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input – 24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output – 23 mA, 4.7E12 /pulse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Opportunistic Downtime:</a:t>
            </a:r>
          </a:p>
          <a:p>
            <a:pPr marL="0" indent="0">
              <a:buNone/>
            </a:pPr>
            <a:r>
              <a:rPr lang="en-US" dirty="0"/>
              <a:t>	Change penetration chipmunk</a:t>
            </a:r>
          </a:p>
          <a:p>
            <a:pPr marL="0" indent="0">
              <a:buNone/>
            </a:pPr>
            <a:r>
              <a:rPr lang="en-US" dirty="0"/>
              <a:t>	KRF skid 2 checkout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Conditions/Plans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827" y="6502640"/>
            <a:ext cx="793776" cy="242873"/>
          </a:xfrm>
        </p:spPr>
        <p:txBody>
          <a:bodyPr/>
          <a:lstStyle/>
          <a:p>
            <a:pPr>
              <a:defRPr/>
            </a:pPr>
            <a:fld id="{5BC9A902-7658-4B01-835C-F33D034D3A7A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8453</TotalTime>
  <Words>52</Words>
  <Application>Microsoft Office PowerPoint</Application>
  <PresentationFormat>On-screen Show (4:3)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Geneva</vt:lpstr>
      <vt:lpstr>Helvetica</vt:lpstr>
      <vt:lpstr>Fermilab_PPT_090815</vt:lpstr>
      <vt:lpstr>Preacc/Linac Weekly Performance</vt:lpstr>
      <vt:lpstr>Current Conditions/Plans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Michael Wesley</cp:lastModifiedBy>
  <cp:revision>365</cp:revision>
  <cp:lastPrinted>2014-01-20T19:40:21Z</cp:lastPrinted>
  <dcterms:created xsi:type="dcterms:W3CDTF">2014-01-03T20:18:13Z</dcterms:created>
  <dcterms:modified xsi:type="dcterms:W3CDTF">2019-02-08T14:47:15Z</dcterms:modified>
</cp:coreProperties>
</file>