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294" r:id="rId2"/>
    <p:sldId id="305" r:id="rId3"/>
    <p:sldId id="295" r:id="rId4"/>
    <p:sldId id="297" r:id="rId5"/>
    <p:sldId id="298" r:id="rId6"/>
    <p:sldId id="303" r:id="rId7"/>
    <p:sldId id="304" r:id="rId8"/>
    <p:sldId id="299" r:id="rId9"/>
    <p:sldId id="300" r:id="rId10"/>
    <p:sldId id="306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2507" autoAdjust="0"/>
  </p:normalViewPr>
  <p:slideViewPr>
    <p:cSldViewPr snapToGrid="0" snapToObjects="1" showGuides="1">
      <p:cViewPr>
        <p:scale>
          <a:sx n="100" d="100"/>
          <a:sy n="100" d="100"/>
        </p:scale>
        <p:origin x="-976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Derrida's </a:t>
            </a:r>
            <a:r>
              <a:rPr lang="en-US" smtClean="0"/>
              <a:t>“deconstruction” </a:t>
            </a:r>
            <a:r>
              <a:rPr lang="en-US" smtClean="0">
                <a:sym typeface="Wingdings"/>
              </a:rPr>
              <a:t></a:t>
            </a:r>
            <a:r>
              <a:rPr lang="en-US" smtClean="0"/>
              <a:t> “conducting </a:t>
            </a:r>
            <a:r>
              <a:rPr lang="en-US" dirty="0" smtClean="0"/>
              <a:t>readings of texts with an ear to what runs counter to the intended meaning or structural unity of a </a:t>
            </a:r>
            <a:r>
              <a:rPr lang="en-US" smtClean="0"/>
              <a:t>particular </a:t>
            </a:r>
            <a:r>
              <a:rPr lang="en-US" smtClean="0"/>
              <a:t>text”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2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42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4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2/12/19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Mike Wang | Multithreaded </a:t>
            </a:r>
            <a:r>
              <a:rPr lang="en-US" dirty="0" err="1" smtClean="0"/>
              <a:t>LArSoft</a:t>
            </a:r>
            <a:r>
              <a:rPr lang="en-US" dirty="0" smtClean="0"/>
              <a:t> Services</a:t>
            </a:r>
            <a:endParaRPr lang="en-US" b="1" dirty="0" smtClean="0"/>
          </a:p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2/12/19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2/12/19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2/12/19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2/12/19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2/12/19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2/12/19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Mike Wang | Multithreaded </a:t>
            </a:r>
            <a:r>
              <a:rPr lang="en-US" dirty="0" err="1" smtClean="0"/>
              <a:t>LArSoft</a:t>
            </a:r>
            <a:r>
              <a:rPr lang="en-US" dirty="0" smtClean="0"/>
              <a:t> Work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Michael Wang with Erica Snider and Paul Russo</a:t>
            </a:r>
            <a:r>
              <a:rPr lang="en-US" dirty="0"/>
              <a:t>	</a:t>
            </a:r>
          </a:p>
          <a:p>
            <a:r>
              <a:rPr lang="en-US" dirty="0" smtClean="0"/>
              <a:t>12 Feb 2019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Status of Multithreaded </a:t>
            </a:r>
            <a:r>
              <a:rPr lang="en-US" dirty="0" err="1" smtClean="0"/>
              <a:t>LArSoft</a:t>
            </a:r>
            <a:r>
              <a:rPr lang="en-US" dirty="0" smtClean="0"/>
              <a:t>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2/12/19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Wang | Multithreaded LArSoft Services</a:t>
            </a:r>
            <a:endParaRPr lang="en-US" b="1" smtClean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78163" y="2819400"/>
            <a:ext cx="2789237" cy="1050925"/>
          </a:xfrm>
          <a:prstGeom prst="rect">
            <a:avLst/>
          </a:prstGeom>
          <a:solidFill>
            <a:srgbClr val="66FF99"/>
          </a:solidFill>
          <a:ln w="4445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0" dirty="0">
                <a:latin typeface="+mn-lt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27841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Since version 3, ART now has multithreaded capability and can run multiple events belonging to the same </a:t>
            </a:r>
            <a:r>
              <a:rPr lang="en-US" dirty="0" err="1" smtClean="0"/>
              <a:t>SubRun</a:t>
            </a:r>
            <a:r>
              <a:rPr lang="en-US" dirty="0" smtClean="0"/>
              <a:t> in parallel</a:t>
            </a:r>
          </a:p>
          <a:p>
            <a:pPr lvl="1"/>
            <a:r>
              <a:rPr lang="en-US" dirty="0" smtClean="0"/>
              <a:t>However </a:t>
            </a:r>
            <a:r>
              <a:rPr lang="en-US" dirty="0" err="1" smtClean="0"/>
              <a:t>LArSoft</a:t>
            </a:r>
            <a:r>
              <a:rPr lang="en-US" dirty="0" smtClean="0"/>
              <a:t> is not thread-safe, and therefore, the goal is to refactor its services and modules to make it so, and allow it to take advantage of ART v3’s multithreading.</a:t>
            </a:r>
          </a:p>
          <a:p>
            <a:pPr lvl="1"/>
            <a:r>
              <a:rPr lang="en-US" dirty="0" smtClean="0"/>
              <a:t>We chose the </a:t>
            </a:r>
            <a:r>
              <a:rPr lang="en-US" dirty="0" err="1" smtClean="0"/>
              <a:t>LArFFT</a:t>
            </a:r>
            <a:r>
              <a:rPr lang="en-US" dirty="0" smtClean="0"/>
              <a:t> service and </a:t>
            </a:r>
            <a:r>
              <a:rPr lang="en-US" dirty="0" err="1" smtClean="0"/>
              <a:t>CalWireDUNE</a:t>
            </a:r>
            <a:r>
              <a:rPr lang="en-US" dirty="0" smtClean="0"/>
              <a:t> module as a test case on which to focus our initial refactoring effort.  </a:t>
            </a:r>
            <a:r>
              <a:rPr lang="en-US" dirty="0"/>
              <a:t>T</a:t>
            </a:r>
            <a:r>
              <a:rPr lang="en-US" dirty="0" smtClean="0"/>
              <a:t>his was good choice since:</a:t>
            </a:r>
          </a:p>
          <a:p>
            <a:pPr lvl="2"/>
            <a:r>
              <a:rPr lang="en-US" dirty="0" smtClean="0"/>
              <a:t>It was a major consumer of CPU time and would easily benefit from multithreaded operation</a:t>
            </a:r>
          </a:p>
          <a:p>
            <a:pPr lvl="2"/>
            <a:r>
              <a:rPr lang="en-US" dirty="0" smtClean="0"/>
              <a:t>It was a fairly complex application that involved many services and underlying libraries</a:t>
            </a:r>
          </a:p>
          <a:p>
            <a:r>
              <a:rPr lang="en-US" dirty="0" smtClean="0"/>
              <a:t>Provide a brief update on the status of this effort.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2/12/19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Wang | Multithreaded LArSoft Services</a:t>
            </a:r>
            <a:endParaRPr lang="en-US" b="1" smtClean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2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746236"/>
              </p:ext>
            </p:extLst>
          </p:nvPr>
        </p:nvGraphicFramePr>
        <p:xfrm>
          <a:off x="7010931" y="819651"/>
          <a:ext cx="1446742" cy="2440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742"/>
              </a:tblGrid>
              <a:tr h="276085"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solidFill>
                            <a:srgbClr val="0000FF"/>
                          </a:solidFill>
                        </a:rPr>
                        <a:t>TFFTComplexReal</a:t>
                      </a:r>
                      <a:endParaRPr 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19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#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fIn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#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fOut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#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fPlan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Init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SetPointComplex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+Transform()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GetPointReal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800" dirty="0" smtClean="0"/>
                    </a:p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Deconstructing </a:t>
            </a:r>
            <a:r>
              <a:rPr lang="en-US" dirty="0" err="1" smtClean="0"/>
              <a:t>deconvolution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2/12/19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Wang | Multithreaded LArSoft Services</a:t>
            </a:r>
            <a:endParaRPr lang="en-US" b="1" smtClean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5468" y="3488559"/>
            <a:ext cx="5910242" cy="281615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u="sng" dirty="0" smtClean="0">
                <a:solidFill>
                  <a:srgbClr val="0000FF"/>
                </a:solidFill>
                <a:latin typeface="Courier New"/>
                <a:cs typeface="Courier New"/>
              </a:rPr>
              <a:t>CalWireDUNE10kt module</a:t>
            </a:r>
          </a:p>
          <a:p>
            <a:endParaRPr lang="en-US" sz="900" b="1" dirty="0" smtClean="0">
              <a:solidFill>
                <a:schemeClr val="accent6">
                  <a:lumMod val="50000"/>
                </a:schemeClr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Art::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ServiceHandle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&lt;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util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::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SignalShapingServiceDUNE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&gt;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sss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	.</a:t>
            </a:r>
          </a:p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	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// </a:t>
            </a:r>
            <a:r>
              <a:rPr lang="en-US" sz="1200" b="1" i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Loop over all wires</a:t>
            </a:r>
          </a:p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f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or(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size_t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rdIter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=0;rdIter &lt; 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digitVecHandle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-&gt;size();++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rdIter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	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	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 //</a:t>
            </a:r>
            <a:r>
              <a:rPr lang="en-US" sz="1200" b="1" i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 Do </a:t>
            </a:r>
            <a:r>
              <a:rPr lang="en-US" sz="1200" b="1" i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deconvolution</a:t>
            </a:r>
            <a:endParaRPr lang="en-US" sz="1200" b="1" i="1" dirty="0" smtClean="0">
              <a:solidFill>
                <a:schemeClr val="accent6">
                  <a:lumMod val="50000"/>
                </a:schemeClr>
              </a:solidFill>
              <a:latin typeface="Courier New"/>
              <a:cs typeface="Courier New"/>
            </a:endParaRPr>
          </a:p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sss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-&gt;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Deconvolute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(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channel,holder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	.</a:t>
            </a:r>
          </a:p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	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.</a:t>
            </a:r>
            <a:endParaRPr lang="en-US" sz="1200" b="1" dirty="0">
              <a:solidFill>
                <a:schemeClr val="accent6">
                  <a:lumMod val="50000"/>
                </a:schemeClr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}</a:t>
            </a:r>
            <a:endParaRPr lang="en-US" sz="1200" b="1" dirty="0">
              <a:solidFill>
                <a:schemeClr val="accent6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275539"/>
              </p:ext>
            </p:extLst>
          </p:nvPr>
        </p:nvGraphicFramePr>
        <p:xfrm>
          <a:off x="360501" y="832404"/>
          <a:ext cx="1903453" cy="2521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453"/>
              </a:tblGrid>
              <a:tr h="276085"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solidFill>
                            <a:srgbClr val="0000FF"/>
                          </a:solidFill>
                        </a:rPr>
                        <a:t>SignalShapingServiceDUNE</a:t>
                      </a:r>
                      <a:endParaRPr 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6861">
                <a:tc>
                  <a:txBody>
                    <a:bodyPr/>
                    <a:lstStyle/>
                    <a:p>
                      <a:endParaRPr lang="en-US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fColSignalShaping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fIndUSSignalShaping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fIndVSSignalShaping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SignalShaping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+Convolute()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Deconvolute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7907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122273" y="2945131"/>
            <a:ext cx="49853" cy="350519"/>
            <a:chOff x="2992782" y="2410833"/>
            <a:chExt cx="49853" cy="350519"/>
          </a:xfrm>
        </p:grpSpPr>
        <p:sp>
          <p:nvSpPr>
            <p:cNvPr id="12" name="Oval 11"/>
            <p:cNvSpPr/>
            <p:nvPr/>
          </p:nvSpPr>
          <p:spPr>
            <a:xfrm>
              <a:off x="2992782" y="2410833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994714" y="2563233"/>
              <a:ext cx="47921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996916" y="2715633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/>
          <p:cNvSpPr/>
          <p:nvPr/>
        </p:nvSpPr>
        <p:spPr>
          <a:xfrm>
            <a:off x="1123017" y="2011681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02224" y="1174627"/>
            <a:ext cx="49853" cy="198119"/>
            <a:chOff x="3145182" y="2563233"/>
            <a:chExt cx="49853" cy="198119"/>
          </a:xfrm>
        </p:grpSpPr>
        <p:sp>
          <p:nvSpPr>
            <p:cNvPr id="21" name="Oval 20"/>
            <p:cNvSpPr/>
            <p:nvPr/>
          </p:nvSpPr>
          <p:spPr>
            <a:xfrm>
              <a:off x="3145182" y="2563233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147114" y="2715633"/>
              <a:ext cx="47921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Oval 22"/>
          <p:cNvSpPr/>
          <p:nvPr/>
        </p:nvSpPr>
        <p:spPr>
          <a:xfrm>
            <a:off x="1123017" y="2265681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414501"/>
              </p:ext>
            </p:extLst>
          </p:nvPr>
        </p:nvGraphicFramePr>
        <p:xfrm>
          <a:off x="2797354" y="849468"/>
          <a:ext cx="1210945" cy="249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945"/>
              </a:tblGrid>
              <a:tr h="276085"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solidFill>
                            <a:srgbClr val="0000FF"/>
                          </a:solidFill>
                        </a:rPr>
                        <a:t>SignalShaping</a:t>
                      </a:r>
                      <a:endParaRPr 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6861">
                <a:tc>
                  <a:txBody>
                    <a:bodyPr/>
                    <a:lstStyle/>
                    <a:p>
                      <a:endParaRPr lang="en-US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fConvKernel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fDeconvKernel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ConvKernel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DeconvKernel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+Convolute()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Deconvolute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" name="Oval 29"/>
          <p:cNvSpPr/>
          <p:nvPr/>
        </p:nvSpPr>
        <p:spPr>
          <a:xfrm>
            <a:off x="3358362" y="2268221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206160" y="3033592"/>
            <a:ext cx="49853" cy="198119"/>
            <a:chOff x="3145182" y="2563233"/>
            <a:chExt cx="49853" cy="198119"/>
          </a:xfrm>
        </p:grpSpPr>
        <p:sp>
          <p:nvSpPr>
            <p:cNvPr id="32" name="Oval 31"/>
            <p:cNvSpPr/>
            <p:nvPr/>
          </p:nvSpPr>
          <p:spPr>
            <a:xfrm>
              <a:off x="3145182" y="2563233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147114" y="2715633"/>
              <a:ext cx="47921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Oval 33"/>
          <p:cNvSpPr/>
          <p:nvPr/>
        </p:nvSpPr>
        <p:spPr>
          <a:xfrm>
            <a:off x="3345326" y="1212727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844264"/>
              </p:ext>
            </p:extLst>
          </p:nvPr>
        </p:nvGraphicFramePr>
        <p:xfrm>
          <a:off x="4627990" y="849468"/>
          <a:ext cx="1210945" cy="249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945"/>
              </a:tblGrid>
              <a:tr h="276085"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solidFill>
                            <a:srgbClr val="0000FF"/>
                          </a:solidFill>
                        </a:rPr>
                        <a:t>LArFFT_service</a:t>
                      </a:r>
                      <a:endParaRPr 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686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fSize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fFreqSize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fFFT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fInverseFFT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FFTSize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FFTOptions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Deconvolute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+Convolute()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800" dirty="0" smtClean="0"/>
                    </a:p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5212050" y="1938134"/>
            <a:ext cx="49853" cy="198119"/>
            <a:chOff x="3145182" y="2563233"/>
            <a:chExt cx="49853" cy="198119"/>
          </a:xfrm>
        </p:grpSpPr>
        <p:sp>
          <p:nvSpPr>
            <p:cNvPr id="37" name="Oval 36"/>
            <p:cNvSpPr/>
            <p:nvPr/>
          </p:nvSpPr>
          <p:spPr>
            <a:xfrm>
              <a:off x="3145182" y="2563233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147114" y="2715633"/>
              <a:ext cx="47921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51960" y="1804345"/>
            <a:ext cx="49853" cy="198119"/>
            <a:chOff x="3145182" y="2563233"/>
            <a:chExt cx="49853" cy="198119"/>
          </a:xfrm>
        </p:grpSpPr>
        <p:sp>
          <p:nvSpPr>
            <p:cNvPr id="40" name="Oval 39"/>
            <p:cNvSpPr/>
            <p:nvPr/>
          </p:nvSpPr>
          <p:spPr>
            <a:xfrm>
              <a:off x="3145182" y="2563233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147114" y="2715633"/>
              <a:ext cx="47921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351013" y="3101453"/>
            <a:ext cx="49853" cy="198119"/>
            <a:chOff x="3145182" y="2563233"/>
            <a:chExt cx="49853" cy="198119"/>
          </a:xfrm>
        </p:grpSpPr>
        <p:sp>
          <p:nvSpPr>
            <p:cNvPr id="43" name="Oval 42"/>
            <p:cNvSpPr/>
            <p:nvPr/>
          </p:nvSpPr>
          <p:spPr>
            <a:xfrm>
              <a:off x="3145182" y="2563233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147114" y="2715633"/>
              <a:ext cx="47921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176309" y="2088522"/>
            <a:ext cx="49853" cy="198119"/>
            <a:chOff x="3145182" y="2563233"/>
            <a:chExt cx="49853" cy="198119"/>
          </a:xfrm>
        </p:grpSpPr>
        <p:sp>
          <p:nvSpPr>
            <p:cNvPr id="47" name="Oval 46"/>
            <p:cNvSpPr/>
            <p:nvPr/>
          </p:nvSpPr>
          <p:spPr>
            <a:xfrm>
              <a:off x="3145182" y="2563233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147114" y="2715633"/>
              <a:ext cx="47921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061966"/>
              </p:ext>
            </p:extLst>
          </p:nvPr>
        </p:nvGraphicFramePr>
        <p:xfrm>
          <a:off x="6478058" y="1121525"/>
          <a:ext cx="1446742" cy="2440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742"/>
              </a:tblGrid>
              <a:tr h="276085"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solidFill>
                            <a:srgbClr val="0000FF"/>
                          </a:solidFill>
                        </a:rPr>
                        <a:t>TFFTRealComplex</a:t>
                      </a:r>
                      <a:endParaRPr 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8519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#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fIn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#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fOut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#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fPlan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Init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SetPoint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+Transform()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GetPointComplex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800" dirty="0" smtClean="0"/>
                    </a:p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7175836" y="3258821"/>
            <a:ext cx="49853" cy="198119"/>
            <a:chOff x="3145182" y="2563233"/>
            <a:chExt cx="49853" cy="198119"/>
          </a:xfrm>
        </p:grpSpPr>
        <p:sp>
          <p:nvSpPr>
            <p:cNvPr id="54" name="Oval 53"/>
            <p:cNvSpPr/>
            <p:nvPr/>
          </p:nvSpPr>
          <p:spPr>
            <a:xfrm>
              <a:off x="3145182" y="2563233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147114" y="2715633"/>
              <a:ext cx="47921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274832" y="752193"/>
            <a:ext cx="78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</a:rPr>
              <a:t>ROOT</a:t>
            </a:r>
            <a:endParaRPr lang="en-US" sz="1800" i="1" dirty="0">
              <a:solidFill>
                <a:srgbClr val="0000FF"/>
              </a:solidFill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193247"/>
              </p:ext>
            </p:extLst>
          </p:nvPr>
        </p:nvGraphicFramePr>
        <p:xfrm>
          <a:off x="6776984" y="4290124"/>
          <a:ext cx="1443673" cy="158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673"/>
              </a:tblGrid>
              <a:tr h="276085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0000FF"/>
                          </a:solidFill>
                        </a:rPr>
                        <a:t>fftw3</a:t>
                      </a:r>
                      <a:endParaRPr 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6861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fftw_malloc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fftw_plan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fftw_execute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fftw_free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fftw_destroy_plan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7495942" y="5584226"/>
            <a:ext cx="49853" cy="198119"/>
            <a:chOff x="3145182" y="2563233"/>
            <a:chExt cx="49853" cy="198119"/>
          </a:xfrm>
        </p:grpSpPr>
        <p:sp>
          <p:nvSpPr>
            <p:cNvPr id="60" name="Oval 59"/>
            <p:cNvSpPr/>
            <p:nvPr/>
          </p:nvSpPr>
          <p:spPr>
            <a:xfrm>
              <a:off x="3145182" y="2563233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147114" y="2715633"/>
              <a:ext cx="47921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Freeform 73"/>
          <p:cNvSpPr/>
          <p:nvPr/>
        </p:nvSpPr>
        <p:spPr>
          <a:xfrm>
            <a:off x="76173" y="2806701"/>
            <a:ext cx="3979982" cy="2781300"/>
          </a:xfrm>
          <a:custGeom>
            <a:avLst/>
            <a:gdLst>
              <a:gd name="connsiteX0" fmla="*/ 3632200 w 3873500"/>
              <a:gd name="connsiteY0" fmla="*/ 2781300 h 2781300"/>
              <a:gd name="connsiteX1" fmla="*/ 3632200 w 3873500"/>
              <a:gd name="connsiteY1" fmla="*/ 2781300 h 2781300"/>
              <a:gd name="connsiteX2" fmla="*/ 3873500 w 3873500"/>
              <a:gd name="connsiteY2" fmla="*/ 2692400 h 2781300"/>
              <a:gd name="connsiteX3" fmla="*/ 3873500 w 3873500"/>
              <a:gd name="connsiteY3" fmla="*/ 2400300 h 2781300"/>
              <a:gd name="connsiteX4" fmla="*/ 2819400 w 3873500"/>
              <a:gd name="connsiteY4" fmla="*/ 2159000 h 2781300"/>
              <a:gd name="connsiteX5" fmla="*/ 1054100 w 3873500"/>
              <a:gd name="connsiteY5" fmla="*/ 2146300 h 2781300"/>
              <a:gd name="connsiteX6" fmla="*/ 419100 w 3873500"/>
              <a:gd name="connsiteY6" fmla="*/ 2095500 h 2781300"/>
              <a:gd name="connsiteX7" fmla="*/ 177800 w 3873500"/>
              <a:gd name="connsiteY7" fmla="*/ 1841500 h 2781300"/>
              <a:gd name="connsiteX8" fmla="*/ 0 w 3873500"/>
              <a:gd name="connsiteY8" fmla="*/ 1206500 h 2781300"/>
              <a:gd name="connsiteX9" fmla="*/ 0 w 3873500"/>
              <a:gd name="connsiteY9" fmla="*/ 330200 h 2781300"/>
              <a:gd name="connsiteX10" fmla="*/ 152400 w 3873500"/>
              <a:gd name="connsiteY10" fmla="*/ 76200 h 2781300"/>
              <a:gd name="connsiteX11" fmla="*/ 342900 w 3873500"/>
              <a:gd name="connsiteY11" fmla="*/ 0 h 2781300"/>
              <a:gd name="connsiteX0" fmla="*/ 3632200 w 3873500"/>
              <a:gd name="connsiteY0" fmla="*/ 2781300 h 2781300"/>
              <a:gd name="connsiteX1" fmla="*/ 3632200 w 3873500"/>
              <a:gd name="connsiteY1" fmla="*/ 2781300 h 2781300"/>
              <a:gd name="connsiteX2" fmla="*/ 3873500 w 3873500"/>
              <a:gd name="connsiteY2" fmla="*/ 2692400 h 2781300"/>
              <a:gd name="connsiteX3" fmla="*/ 3873500 w 3873500"/>
              <a:gd name="connsiteY3" fmla="*/ 2400300 h 2781300"/>
              <a:gd name="connsiteX4" fmla="*/ 2819400 w 3873500"/>
              <a:gd name="connsiteY4" fmla="*/ 2159000 h 2781300"/>
              <a:gd name="connsiteX5" fmla="*/ 1054100 w 3873500"/>
              <a:gd name="connsiteY5" fmla="*/ 2146300 h 2781300"/>
              <a:gd name="connsiteX6" fmla="*/ 419100 w 3873500"/>
              <a:gd name="connsiteY6" fmla="*/ 2095500 h 2781300"/>
              <a:gd name="connsiteX7" fmla="*/ 177800 w 3873500"/>
              <a:gd name="connsiteY7" fmla="*/ 1841500 h 2781300"/>
              <a:gd name="connsiteX8" fmla="*/ 0 w 3873500"/>
              <a:gd name="connsiteY8" fmla="*/ 1206500 h 2781300"/>
              <a:gd name="connsiteX9" fmla="*/ 0 w 3873500"/>
              <a:gd name="connsiteY9" fmla="*/ 330200 h 2781300"/>
              <a:gd name="connsiteX10" fmla="*/ 152400 w 3873500"/>
              <a:gd name="connsiteY10" fmla="*/ 76200 h 2781300"/>
              <a:gd name="connsiteX11" fmla="*/ 342900 w 3873500"/>
              <a:gd name="connsiteY11" fmla="*/ 0 h 2781300"/>
              <a:gd name="connsiteX0" fmla="*/ 3632200 w 3961309"/>
              <a:gd name="connsiteY0" fmla="*/ 2781300 h 2781300"/>
              <a:gd name="connsiteX1" fmla="*/ 3632200 w 3961309"/>
              <a:gd name="connsiteY1" fmla="*/ 2781300 h 2781300"/>
              <a:gd name="connsiteX2" fmla="*/ 3873500 w 3961309"/>
              <a:gd name="connsiteY2" fmla="*/ 2692400 h 2781300"/>
              <a:gd name="connsiteX3" fmla="*/ 3873500 w 3961309"/>
              <a:gd name="connsiteY3" fmla="*/ 2400300 h 2781300"/>
              <a:gd name="connsiteX4" fmla="*/ 2819400 w 3961309"/>
              <a:gd name="connsiteY4" fmla="*/ 2159000 h 2781300"/>
              <a:gd name="connsiteX5" fmla="*/ 1054100 w 3961309"/>
              <a:gd name="connsiteY5" fmla="*/ 2146300 h 2781300"/>
              <a:gd name="connsiteX6" fmla="*/ 419100 w 3961309"/>
              <a:gd name="connsiteY6" fmla="*/ 2095500 h 2781300"/>
              <a:gd name="connsiteX7" fmla="*/ 177800 w 3961309"/>
              <a:gd name="connsiteY7" fmla="*/ 1841500 h 2781300"/>
              <a:gd name="connsiteX8" fmla="*/ 0 w 3961309"/>
              <a:gd name="connsiteY8" fmla="*/ 1206500 h 2781300"/>
              <a:gd name="connsiteX9" fmla="*/ 0 w 3961309"/>
              <a:gd name="connsiteY9" fmla="*/ 330200 h 2781300"/>
              <a:gd name="connsiteX10" fmla="*/ 152400 w 3961309"/>
              <a:gd name="connsiteY10" fmla="*/ 76200 h 2781300"/>
              <a:gd name="connsiteX11" fmla="*/ 342900 w 3961309"/>
              <a:gd name="connsiteY11" fmla="*/ 0 h 2781300"/>
              <a:gd name="connsiteX0" fmla="*/ 3632200 w 3961309"/>
              <a:gd name="connsiteY0" fmla="*/ 2781300 h 2781300"/>
              <a:gd name="connsiteX1" fmla="*/ 3632200 w 3961309"/>
              <a:gd name="connsiteY1" fmla="*/ 2781300 h 2781300"/>
              <a:gd name="connsiteX2" fmla="*/ 3873500 w 3961309"/>
              <a:gd name="connsiteY2" fmla="*/ 2692400 h 2781300"/>
              <a:gd name="connsiteX3" fmla="*/ 3873500 w 3961309"/>
              <a:gd name="connsiteY3" fmla="*/ 2400300 h 2781300"/>
              <a:gd name="connsiteX4" fmla="*/ 2819400 w 3961309"/>
              <a:gd name="connsiteY4" fmla="*/ 2159000 h 2781300"/>
              <a:gd name="connsiteX5" fmla="*/ 1054100 w 3961309"/>
              <a:gd name="connsiteY5" fmla="*/ 2146300 h 2781300"/>
              <a:gd name="connsiteX6" fmla="*/ 419100 w 3961309"/>
              <a:gd name="connsiteY6" fmla="*/ 2095500 h 2781300"/>
              <a:gd name="connsiteX7" fmla="*/ 177800 w 3961309"/>
              <a:gd name="connsiteY7" fmla="*/ 1841500 h 2781300"/>
              <a:gd name="connsiteX8" fmla="*/ 0 w 3961309"/>
              <a:gd name="connsiteY8" fmla="*/ 1206500 h 2781300"/>
              <a:gd name="connsiteX9" fmla="*/ 0 w 3961309"/>
              <a:gd name="connsiteY9" fmla="*/ 330200 h 2781300"/>
              <a:gd name="connsiteX10" fmla="*/ 152400 w 3961309"/>
              <a:gd name="connsiteY10" fmla="*/ 76200 h 2781300"/>
              <a:gd name="connsiteX11" fmla="*/ 342900 w 3961309"/>
              <a:gd name="connsiteY11" fmla="*/ 0 h 2781300"/>
              <a:gd name="connsiteX0" fmla="*/ 3632200 w 3961309"/>
              <a:gd name="connsiteY0" fmla="*/ 2781300 h 2781300"/>
              <a:gd name="connsiteX1" fmla="*/ 3632200 w 3961309"/>
              <a:gd name="connsiteY1" fmla="*/ 2781300 h 2781300"/>
              <a:gd name="connsiteX2" fmla="*/ 3873500 w 3961309"/>
              <a:gd name="connsiteY2" fmla="*/ 2692400 h 2781300"/>
              <a:gd name="connsiteX3" fmla="*/ 3873500 w 3961309"/>
              <a:gd name="connsiteY3" fmla="*/ 2400300 h 2781300"/>
              <a:gd name="connsiteX4" fmla="*/ 2819400 w 3961309"/>
              <a:gd name="connsiteY4" fmla="*/ 2159000 h 2781300"/>
              <a:gd name="connsiteX5" fmla="*/ 1054100 w 3961309"/>
              <a:gd name="connsiteY5" fmla="*/ 2146300 h 2781300"/>
              <a:gd name="connsiteX6" fmla="*/ 419100 w 3961309"/>
              <a:gd name="connsiteY6" fmla="*/ 2095500 h 2781300"/>
              <a:gd name="connsiteX7" fmla="*/ 177800 w 3961309"/>
              <a:gd name="connsiteY7" fmla="*/ 1841500 h 2781300"/>
              <a:gd name="connsiteX8" fmla="*/ 0 w 3961309"/>
              <a:gd name="connsiteY8" fmla="*/ 1206500 h 2781300"/>
              <a:gd name="connsiteX9" fmla="*/ 0 w 3961309"/>
              <a:gd name="connsiteY9" fmla="*/ 330200 h 2781300"/>
              <a:gd name="connsiteX10" fmla="*/ 152400 w 3961309"/>
              <a:gd name="connsiteY10" fmla="*/ 76200 h 2781300"/>
              <a:gd name="connsiteX11" fmla="*/ 342900 w 3961309"/>
              <a:gd name="connsiteY11" fmla="*/ 0 h 2781300"/>
              <a:gd name="connsiteX0" fmla="*/ 3665133 w 3994242"/>
              <a:gd name="connsiteY0" fmla="*/ 2781300 h 2781300"/>
              <a:gd name="connsiteX1" fmla="*/ 3665133 w 3994242"/>
              <a:gd name="connsiteY1" fmla="*/ 2781300 h 2781300"/>
              <a:gd name="connsiteX2" fmla="*/ 3906433 w 3994242"/>
              <a:gd name="connsiteY2" fmla="*/ 2692400 h 2781300"/>
              <a:gd name="connsiteX3" fmla="*/ 3906433 w 3994242"/>
              <a:gd name="connsiteY3" fmla="*/ 2400300 h 2781300"/>
              <a:gd name="connsiteX4" fmla="*/ 2852333 w 3994242"/>
              <a:gd name="connsiteY4" fmla="*/ 2159000 h 2781300"/>
              <a:gd name="connsiteX5" fmla="*/ 1087033 w 3994242"/>
              <a:gd name="connsiteY5" fmla="*/ 2146300 h 2781300"/>
              <a:gd name="connsiteX6" fmla="*/ 452033 w 3994242"/>
              <a:gd name="connsiteY6" fmla="*/ 2095500 h 2781300"/>
              <a:gd name="connsiteX7" fmla="*/ 210733 w 3994242"/>
              <a:gd name="connsiteY7" fmla="*/ 1841500 h 2781300"/>
              <a:gd name="connsiteX8" fmla="*/ 32933 w 3994242"/>
              <a:gd name="connsiteY8" fmla="*/ 1206500 h 2781300"/>
              <a:gd name="connsiteX9" fmla="*/ 32933 w 3994242"/>
              <a:gd name="connsiteY9" fmla="*/ 330200 h 2781300"/>
              <a:gd name="connsiteX10" fmla="*/ 185333 w 3994242"/>
              <a:gd name="connsiteY10" fmla="*/ 76200 h 2781300"/>
              <a:gd name="connsiteX11" fmla="*/ 375833 w 3994242"/>
              <a:gd name="connsiteY11" fmla="*/ 0 h 2781300"/>
              <a:gd name="connsiteX0" fmla="*/ 3662868 w 3991977"/>
              <a:gd name="connsiteY0" fmla="*/ 2781300 h 2781300"/>
              <a:gd name="connsiteX1" fmla="*/ 3662868 w 3991977"/>
              <a:gd name="connsiteY1" fmla="*/ 2781300 h 2781300"/>
              <a:gd name="connsiteX2" fmla="*/ 3904168 w 3991977"/>
              <a:gd name="connsiteY2" fmla="*/ 2692400 h 2781300"/>
              <a:gd name="connsiteX3" fmla="*/ 3904168 w 3991977"/>
              <a:gd name="connsiteY3" fmla="*/ 2400300 h 2781300"/>
              <a:gd name="connsiteX4" fmla="*/ 2850068 w 3991977"/>
              <a:gd name="connsiteY4" fmla="*/ 2159000 h 2781300"/>
              <a:gd name="connsiteX5" fmla="*/ 1084768 w 3991977"/>
              <a:gd name="connsiteY5" fmla="*/ 2146300 h 2781300"/>
              <a:gd name="connsiteX6" fmla="*/ 449768 w 3991977"/>
              <a:gd name="connsiteY6" fmla="*/ 2095500 h 2781300"/>
              <a:gd name="connsiteX7" fmla="*/ 208468 w 3991977"/>
              <a:gd name="connsiteY7" fmla="*/ 1841500 h 2781300"/>
              <a:gd name="connsiteX8" fmla="*/ 30668 w 3991977"/>
              <a:gd name="connsiteY8" fmla="*/ 1206500 h 2781300"/>
              <a:gd name="connsiteX9" fmla="*/ 30668 w 3991977"/>
              <a:gd name="connsiteY9" fmla="*/ 330200 h 2781300"/>
              <a:gd name="connsiteX10" fmla="*/ 183068 w 3991977"/>
              <a:gd name="connsiteY10" fmla="*/ 76200 h 2781300"/>
              <a:gd name="connsiteX11" fmla="*/ 373568 w 3991977"/>
              <a:gd name="connsiteY11" fmla="*/ 0 h 2781300"/>
              <a:gd name="connsiteX0" fmla="*/ 3662868 w 3991977"/>
              <a:gd name="connsiteY0" fmla="*/ 2781300 h 2781300"/>
              <a:gd name="connsiteX1" fmla="*/ 3662868 w 3991977"/>
              <a:gd name="connsiteY1" fmla="*/ 2781300 h 2781300"/>
              <a:gd name="connsiteX2" fmla="*/ 3904168 w 3991977"/>
              <a:gd name="connsiteY2" fmla="*/ 2692400 h 2781300"/>
              <a:gd name="connsiteX3" fmla="*/ 3904168 w 3991977"/>
              <a:gd name="connsiteY3" fmla="*/ 2400300 h 2781300"/>
              <a:gd name="connsiteX4" fmla="*/ 2850068 w 3991977"/>
              <a:gd name="connsiteY4" fmla="*/ 2159000 h 2781300"/>
              <a:gd name="connsiteX5" fmla="*/ 1084768 w 3991977"/>
              <a:gd name="connsiteY5" fmla="*/ 2146300 h 2781300"/>
              <a:gd name="connsiteX6" fmla="*/ 449768 w 3991977"/>
              <a:gd name="connsiteY6" fmla="*/ 2095500 h 2781300"/>
              <a:gd name="connsiteX7" fmla="*/ 208468 w 3991977"/>
              <a:gd name="connsiteY7" fmla="*/ 1841500 h 2781300"/>
              <a:gd name="connsiteX8" fmla="*/ 30668 w 3991977"/>
              <a:gd name="connsiteY8" fmla="*/ 1206500 h 2781300"/>
              <a:gd name="connsiteX9" fmla="*/ 30668 w 3991977"/>
              <a:gd name="connsiteY9" fmla="*/ 330200 h 2781300"/>
              <a:gd name="connsiteX10" fmla="*/ 183068 w 3991977"/>
              <a:gd name="connsiteY10" fmla="*/ 76200 h 2781300"/>
              <a:gd name="connsiteX11" fmla="*/ 373568 w 3991977"/>
              <a:gd name="connsiteY11" fmla="*/ 0 h 2781300"/>
              <a:gd name="connsiteX0" fmla="*/ 3662868 w 3991977"/>
              <a:gd name="connsiteY0" fmla="*/ 2781300 h 2781300"/>
              <a:gd name="connsiteX1" fmla="*/ 3662868 w 3991977"/>
              <a:gd name="connsiteY1" fmla="*/ 2781300 h 2781300"/>
              <a:gd name="connsiteX2" fmla="*/ 3904168 w 3991977"/>
              <a:gd name="connsiteY2" fmla="*/ 2692400 h 2781300"/>
              <a:gd name="connsiteX3" fmla="*/ 3904168 w 3991977"/>
              <a:gd name="connsiteY3" fmla="*/ 2400300 h 2781300"/>
              <a:gd name="connsiteX4" fmla="*/ 2850068 w 3991977"/>
              <a:gd name="connsiteY4" fmla="*/ 2159000 h 2781300"/>
              <a:gd name="connsiteX5" fmla="*/ 1084768 w 3991977"/>
              <a:gd name="connsiteY5" fmla="*/ 2146300 h 2781300"/>
              <a:gd name="connsiteX6" fmla="*/ 449768 w 3991977"/>
              <a:gd name="connsiteY6" fmla="*/ 2095500 h 2781300"/>
              <a:gd name="connsiteX7" fmla="*/ 208468 w 3991977"/>
              <a:gd name="connsiteY7" fmla="*/ 1841500 h 2781300"/>
              <a:gd name="connsiteX8" fmla="*/ 30668 w 3991977"/>
              <a:gd name="connsiteY8" fmla="*/ 1206500 h 2781300"/>
              <a:gd name="connsiteX9" fmla="*/ 30668 w 3991977"/>
              <a:gd name="connsiteY9" fmla="*/ 330200 h 2781300"/>
              <a:gd name="connsiteX10" fmla="*/ 183068 w 3991977"/>
              <a:gd name="connsiteY10" fmla="*/ 76200 h 2781300"/>
              <a:gd name="connsiteX11" fmla="*/ 373568 w 3991977"/>
              <a:gd name="connsiteY11" fmla="*/ 0 h 2781300"/>
              <a:gd name="connsiteX0" fmla="*/ 3661530 w 3990639"/>
              <a:gd name="connsiteY0" fmla="*/ 2781300 h 2781300"/>
              <a:gd name="connsiteX1" fmla="*/ 3661530 w 3990639"/>
              <a:gd name="connsiteY1" fmla="*/ 2781300 h 2781300"/>
              <a:gd name="connsiteX2" fmla="*/ 3902830 w 3990639"/>
              <a:gd name="connsiteY2" fmla="*/ 2692400 h 2781300"/>
              <a:gd name="connsiteX3" fmla="*/ 3902830 w 3990639"/>
              <a:gd name="connsiteY3" fmla="*/ 2400300 h 2781300"/>
              <a:gd name="connsiteX4" fmla="*/ 2848730 w 3990639"/>
              <a:gd name="connsiteY4" fmla="*/ 2159000 h 2781300"/>
              <a:gd name="connsiteX5" fmla="*/ 1083430 w 3990639"/>
              <a:gd name="connsiteY5" fmla="*/ 2146300 h 2781300"/>
              <a:gd name="connsiteX6" fmla="*/ 448430 w 3990639"/>
              <a:gd name="connsiteY6" fmla="*/ 2095500 h 2781300"/>
              <a:gd name="connsiteX7" fmla="*/ 181730 w 3990639"/>
              <a:gd name="connsiteY7" fmla="*/ 1828800 h 2781300"/>
              <a:gd name="connsiteX8" fmla="*/ 29330 w 3990639"/>
              <a:gd name="connsiteY8" fmla="*/ 1206500 h 2781300"/>
              <a:gd name="connsiteX9" fmla="*/ 29330 w 3990639"/>
              <a:gd name="connsiteY9" fmla="*/ 330200 h 2781300"/>
              <a:gd name="connsiteX10" fmla="*/ 181730 w 3990639"/>
              <a:gd name="connsiteY10" fmla="*/ 76200 h 2781300"/>
              <a:gd name="connsiteX11" fmla="*/ 372230 w 3990639"/>
              <a:gd name="connsiteY11" fmla="*/ 0 h 2781300"/>
              <a:gd name="connsiteX0" fmla="*/ 3661530 w 3990639"/>
              <a:gd name="connsiteY0" fmla="*/ 2781300 h 2781300"/>
              <a:gd name="connsiteX1" fmla="*/ 3661530 w 3990639"/>
              <a:gd name="connsiteY1" fmla="*/ 2781300 h 2781300"/>
              <a:gd name="connsiteX2" fmla="*/ 3902830 w 3990639"/>
              <a:gd name="connsiteY2" fmla="*/ 2692400 h 2781300"/>
              <a:gd name="connsiteX3" fmla="*/ 3902830 w 3990639"/>
              <a:gd name="connsiteY3" fmla="*/ 2400300 h 2781300"/>
              <a:gd name="connsiteX4" fmla="*/ 2848730 w 3990639"/>
              <a:gd name="connsiteY4" fmla="*/ 2159000 h 2781300"/>
              <a:gd name="connsiteX5" fmla="*/ 1083430 w 3990639"/>
              <a:gd name="connsiteY5" fmla="*/ 2146300 h 2781300"/>
              <a:gd name="connsiteX6" fmla="*/ 588130 w 3990639"/>
              <a:gd name="connsiteY6" fmla="*/ 2108200 h 2781300"/>
              <a:gd name="connsiteX7" fmla="*/ 181730 w 3990639"/>
              <a:gd name="connsiteY7" fmla="*/ 1828800 h 2781300"/>
              <a:gd name="connsiteX8" fmla="*/ 29330 w 3990639"/>
              <a:gd name="connsiteY8" fmla="*/ 1206500 h 2781300"/>
              <a:gd name="connsiteX9" fmla="*/ 29330 w 3990639"/>
              <a:gd name="connsiteY9" fmla="*/ 330200 h 2781300"/>
              <a:gd name="connsiteX10" fmla="*/ 181730 w 3990639"/>
              <a:gd name="connsiteY10" fmla="*/ 76200 h 2781300"/>
              <a:gd name="connsiteX11" fmla="*/ 372230 w 3990639"/>
              <a:gd name="connsiteY11" fmla="*/ 0 h 2781300"/>
              <a:gd name="connsiteX0" fmla="*/ 3649699 w 3978808"/>
              <a:gd name="connsiteY0" fmla="*/ 2781300 h 2781300"/>
              <a:gd name="connsiteX1" fmla="*/ 3649699 w 3978808"/>
              <a:gd name="connsiteY1" fmla="*/ 2781300 h 2781300"/>
              <a:gd name="connsiteX2" fmla="*/ 3890999 w 3978808"/>
              <a:gd name="connsiteY2" fmla="*/ 2692400 h 2781300"/>
              <a:gd name="connsiteX3" fmla="*/ 3890999 w 3978808"/>
              <a:gd name="connsiteY3" fmla="*/ 2400300 h 2781300"/>
              <a:gd name="connsiteX4" fmla="*/ 2836899 w 3978808"/>
              <a:gd name="connsiteY4" fmla="*/ 2159000 h 2781300"/>
              <a:gd name="connsiteX5" fmla="*/ 1071599 w 3978808"/>
              <a:gd name="connsiteY5" fmla="*/ 2146300 h 2781300"/>
              <a:gd name="connsiteX6" fmla="*/ 576299 w 3978808"/>
              <a:gd name="connsiteY6" fmla="*/ 2108200 h 2781300"/>
              <a:gd name="connsiteX7" fmla="*/ 169899 w 3978808"/>
              <a:gd name="connsiteY7" fmla="*/ 1828800 h 2781300"/>
              <a:gd name="connsiteX8" fmla="*/ 17499 w 3978808"/>
              <a:gd name="connsiteY8" fmla="*/ 1206500 h 2781300"/>
              <a:gd name="connsiteX9" fmla="*/ 17499 w 3978808"/>
              <a:gd name="connsiteY9" fmla="*/ 330200 h 2781300"/>
              <a:gd name="connsiteX10" fmla="*/ 144499 w 3978808"/>
              <a:gd name="connsiteY10" fmla="*/ 152400 h 2781300"/>
              <a:gd name="connsiteX11" fmla="*/ 360399 w 3978808"/>
              <a:gd name="connsiteY11" fmla="*/ 0 h 2781300"/>
              <a:gd name="connsiteX0" fmla="*/ 3635834 w 3964943"/>
              <a:gd name="connsiteY0" fmla="*/ 2781300 h 2781300"/>
              <a:gd name="connsiteX1" fmla="*/ 3635834 w 3964943"/>
              <a:gd name="connsiteY1" fmla="*/ 2781300 h 2781300"/>
              <a:gd name="connsiteX2" fmla="*/ 3877134 w 3964943"/>
              <a:gd name="connsiteY2" fmla="*/ 2692400 h 2781300"/>
              <a:gd name="connsiteX3" fmla="*/ 3877134 w 3964943"/>
              <a:gd name="connsiteY3" fmla="*/ 2400300 h 2781300"/>
              <a:gd name="connsiteX4" fmla="*/ 2823034 w 3964943"/>
              <a:gd name="connsiteY4" fmla="*/ 2159000 h 2781300"/>
              <a:gd name="connsiteX5" fmla="*/ 1057734 w 3964943"/>
              <a:gd name="connsiteY5" fmla="*/ 2146300 h 2781300"/>
              <a:gd name="connsiteX6" fmla="*/ 562434 w 3964943"/>
              <a:gd name="connsiteY6" fmla="*/ 2108200 h 2781300"/>
              <a:gd name="connsiteX7" fmla="*/ 156034 w 3964943"/>
              <a:gd name="connsiteY7" fmla="*/ 1828800 h 2781300"/>
              <a:gd name="connsiteX8" fmla="*/ 3634 w 3964943"/>
              <a:gd name="connsiteY8" fmla="*/ 1206500 h 2781300"/>
              <a:gd name="connsiteX9" fmla="*/ 54434 w 3964943"/>
              <a:gd name="connsiteY9" fmla="*/ 482600 h 2781300"/>
              <a:gd name="connsiteX10" fmla="*/ 130634 w 3964943"/>
              <a:gd name="connsiteY10" fmla="*/ 152400 h 2781300"/>
              <a:gd name="connsiteX11" fmla="*/ 346534 w 3964943"/>
              <a:gd name="connsiteY11" fmla="*/ 0 h 2781300"/>
              <a:gd name="connsiteX0" fmla="*/ 3635834 w 3955704"/>
              <a:gd name="connsiteY0" fmla="*/ 2781300 h 2781300"/>
              <a:gd name="connsiteX1" fmla="*/ 3635834 w 3955704"/>
              <a:gd name="connsiteY1" fmla="*/ 2781300 h 2781300"/>
              <a:gd name="connsiteX2" fmla="*/ 3851734 w 3955704"/>
              <a:gd name="connsiteY2" fmla="*/ 2667000 h 2781300"/>
              <a:gd name="connsiteX3" fmla="*/ 3877134 w 3955704"/>
              <a:gd name="connsiteY3" fmla="*/ 2400300 h 2781300"/>
              <a:gd name="connsiteX4" fmla="*/ 2823034 w 3955704"/>
              <a:gd name="connsiteY4" fmla="*/ 2159000 h 2781300"/>
              <a:gd name="connsiteX5" fmla="*/ 1057734 w 3955704"/>
              <a:gd name="connsiteY5" fmla="*/ 2146300 h 2781300"/>
              <a:gd name="connsiteX6" fmla="*/ 562434 w 3955704"/>
              <a:gd name="connsiteY6" fmla="*/ 2108200 h 2781300"/>
              <a:gd name="connsiteX7" fmla="*/ 156034 w 3955704"/>
              <a:gd name="connsiteY7" fmla="*/ 1828800 h 2781300"/>
              <a:gd name="connsiteX8" fmla="*/ 3634 w 3955704"/>
              <a:gd name="connsiteY8" fmla="*/ 1206500 h 2781300"/>
              <a:gd name="connsiteX9" fmla="*/ 54434 w 3955704"/>
              <a:gd name="connsiteY9" fmla="*/ 482600 h 2781300"/>
              <a:gd name="connsiteX10" fmla="*/ 130634 w 3955704"/>
              <a:gd name="connsiteY10" fmla="*/ 152400 h 2781300"/>
              <a:gd name="connsiteX11" fmla="*/ 346534 w 3955704"/>
              <a:gd name="connsiteY11" fmla="*/ 0 h 2781300"/>
              <a:gd name="connsiteX0" fmla="*/ 3635834 w 3955704"/>
              <a:gd name="connsiteY0" fmla="*/ 2781300 h 2781300"/>
              <a:gd name="connsiteX1" fmla="*/ 3635834 w 3955704"/>
              <a:gd name="connsiteY1" fmla="*/ 2781300 h 2781300"/>
              <a:gd name="connsiteX2" fmla="*/ 3851734 w 3955704"/>
              <a:gd name="connsiteY2" fmla="*/ 2667000 h 2781300"/>
              <a:gd name="connsiteX3" fmla="*/ 3877134 w 3955704"/>
              <a:gd name="connsiteY3" fmla="*/ 2400300 h 2781300"/>
              <a:gd name="connsiteX4" fmla="*/ 2823034 w 3955704"/>
              <a:gd name="connsiteY4" fmla="*/ 2159000 h 2781300"/>
              <a:gd name="connsiteX5" fmla="*/ 1057734 w 3955704"/>
              <a:gd name="connsiteY5" fmla="*/ 2146300 h 2781300"/>
              <a:gd name="connsiteX6" fmla="*/ 562434 w 3955704"/>
              <a:gd name="connsiteY6" fmla="*/ 2108200 h 2781300"/>
              <a:gd name="connsiteX7" fmla="*/ 156034 w 3955704"/>
              <a:gd name="connsiteY7" fmla="*/ 1828800 h 2781300"/>
              <a:gd name="connsiteX8" fmla="*/ 3634 w 3955704"/>
              <a:gd name="connsiteY8" fmla="*/ 1206500 h 2781300"/>
              <a:gd name="connsiteX9" fmla="*/ 54434 w 3955704"/>
              <a:gd name="connsiteY9" fmla="*/ 482600 h 2781300"/>
              <a:gd name="connsiteX10" fmla="*/ 130634 w 3955704"/>
              <a:gd name="connsiteY10" fmla="*/ 152400 h 2781300"/>
              <a:gd name="connsiteX11" fmla="*/ 346534 w 3955704"/>
              <a:gd name="connsiteY11" fmla="*/ 0 h 2781300"/>
              <a:gd name="connsiteX0" fmla="*/ 3635834 w 3979774"/>
              <a:gd name="connsiteY0" fmla="*/ 2781300 h 2781300"/>
              <a:gd name="connsiteX1" fmla="*/ 3635834 w 3979774"/>
              <a:gd name="connsiteY1" fmla="*/ 2781300 h 2781300"/>
              <a:gd name="connsiteX2" fmla="*/ 3851734 w 3979774"/>
              <a:gd name="connsiteY2" fmla="*/ 2667000 h 2781300"/>
              <a:gd name="connsiteX3" fmla="*/ 3877134 w 3979774"/>
              <a:gd name="connsiteY3" fmla="*/ 2400300 h 2781300"/>
              <a:gd name="connsiteX4" fmla="*/ 2823034 w 3979774"/>
              <a:gd name="connsiteY4" fmla="*/ 2159000 h 2781300"/>
              <a:gd name="connsiteX5" fmla="*/ 1057734 w 3979774"/>
              <a:gd name="connsiteY5" fmla="*/ 2146300 h 2781300"/>
              <a:gd name="connsiteX6" fmla="*/ 562434 w 3979774"/>
              <a:gd name="connsiteY6" fmla="*/ 2108200 h 2781300"/>
              <a:gd name="connsiteX7" fmla="*/ 156034 w 3979774"/>
              <a:gd name="connsiteY7" fmla="*/ 1828800 h 2781300"/>
              <a:gd name="connsiteX8" fmla="*/ 3634 w 3979774"/>
              <a:gd name="connsiteY8" fmla="*/ 1206500 h 2781300"/>
              <a:gd name="connsiteX9" fmla="*/ 54434 w 3979774"/>
              <a:gd name="connsiteY9" fmla="*/ 482600 h 2781300"/>
              <a:gd name="connsiteX10" fmla="*/ 130634 w 3979774"/>
              <a:gd name="connsiteY10" fmla="*/ 152400 h 2781300"/>
              <a:gd name="connsiteX11" fmla="*/ 346534 w 3979774"/>
              <a:gd name="connsiteY11" fmla="*/ 0 h 2781300"/>
              <a:gd name="connsiteX0" fmla="*/ 3635834 w 3972130"/>
              <a:gd name="connsiteY0" fmla="*/ 2781300 h 2781300"/>
              <a:gd name="connsiteX1" fmla="*/ 3635834 w 3972130"/>
              <a:gd name="connsiteY1" fmla="*/ 2781300 h 2781300"/>
              <a:gd name="connsiteX2" fmla="*/ 3851734 w 3972130"/>
              <a:gd name="connsiteY2" fmla="*/ 2667000 h 2781300"/>
              <a:gd name="connsiteX3" fmla="*/ 3877134 w 3972130"/>
              <a:gd name="connsiteY3" fmla="*/ 2400300 h 2781300"/>
              <a:gd name="connsiteX4" fmla="*/ 2823034 w 3972130"/>
              <a:gd name="connsiteY4" fmla="*/ 2159000 h 2781300"/>
              <a:gd name="connsiteX5" fmla="*/ 1057734 w 3972130"/>
              <a:gd name="connsiteY5" fmla="*/ 2146300 h 2781300"/>
              <a:gd name="connsiteX6" fmla="*/ 562434 w 3972130"/>
              <a:gd name="connsiteY6" fmla="*/ 2108200 h 2781300"/>
              <a:gd name="connsiteX7" fmla="*/ 156034 w 3972130"/>
              <a:gd name="connsiteY7" fmla="*/ 1828800 h 2781300"/>
              <a:gd name="connsiteX8" fmla="*/ 3634 w 3972130"/>
              <a:gd name="connsiteY8" fmla="*/ 1206500 h 2781300"/>
              <a:gd name="connsiteX9" fmla="*/ 54434 w 3972130"/>
              <a:gd name="connsiteY9" fmla="*/ 482600 h 2781300"/>
              <a:gd name="connsiteX10" fmla="*/ 130634 w 3972130"/>
              <a:gd name="connsiteY10" fmla="*/ 152400 h 2781300"/>
              <a:gd name="connsiteX11" fmla="*/ 346534 w 3972130"/>
              <a:gd name="connsiteY11" fmla="*/ 0 h 2781300"/>
              <a:gd name="connsiteX0" fmla="*/ 3635834 w 3972130"/>
              <a:gd name="connsiteY0" fmla="*/ 2781300 h 2781300"/>
              <a:gd name="connsiteX1" fmla="*/ 3635834 w 3972130"/>
              <a:gd name="connsiteY1" fmla="*/ 2781300 h 2781300"/>
              <a:gd name="connsiteX2" fmla="*/ 3851734 w 3972130"/>
              <a:gd name="connsiteY2" fmla="*/ 2667000 h 2781300"/>
              <a:gd name="connsiteX3" fmla="*/ 3877134 w 3972130"/>
              <a:gd name="connsiteY3" fmla="*/ 2400300 h 2781300"/>
              <a:gd name="connsiteX4" fmla="*/ 2823034 w 3972130"/>
              <a:gd name="connsiteY4" fmla="*/ 2159000 h 2781300"/>
              <a:gd name="connsiteX5" fmla="*/ 1057734 w 3972130"/>
              <a:gd name="connsiteY5" fmla="*/ 2146300 h 2781300"/>
              <a:gd name="connsiteX6" fmla="*/ 562434 w 3972130"/>
              <a:gd name="connsiteY6" fmla="*/ 2108200 h 2781300"/>
              <a:gd name="connsiteX7" fmla="*/ 156034 w 3972130"/>
              <a:gd name="connsiteY7" fmla="*/ 1828800 h 2781300"/>
              <a:gd name="connsiteX8" fmla="*/ 3634 w 3972130"/>
              <a:gd name="connsiteY8" fmla="*/ 1206500 h 2781300"/>
              <a:gd name="connsiteX9" fmla="*/ 54434 w 3972130"/>
              <a:gd name="connsiteY9" fmla="*/ 482600 h 2781300"/>
              <a:gd name="connsiteX10" fmla="*/ 130634 w 3972130"/>
              <a:gd name="connsiteY10" fmla="*/ 152400 h 2781300"/>
              <a:gd name="connsiteX11" fmla="*/ 346534 w 3972130"/>
              <a:gd name="connsiteY11" fmla="*/ 0 h 2781300"/>
              <a:gd name="connsiteX0" fmla="*/ 3635957 w 3972253"/>
              <a:gd name="connsiteY0" fmla="*/ 2781300 h 2781300"/>
              <a:gd name="connsiteX1" fmla="*/ 3635957 w 3972253"/>
              <a:gd name="connsiteY1" fmla="*/ 2781300 h 2781300"/>
              <a:gd name="connsiteX2" fmla="*/ 3851857 w 3972253"/>
              <a:gd name="connsiteY2" fmla="*/ 2667000 h 2781300"/>
              <a:gd name="connsiteX3" fmla="*/ 3877257 w 3972253"/>
              <a:gd name="connsiteY3" fmla="*/ 2400300 h 2781300"/>
              <a:gd name="connsiteX4" fmla="*/ 2823157 w 3972253"/>
              <a:gd name="connsiteY4" fmla="*/ 2159000 h 2781300"/>
              <a:gd name="connsiteX5" fmla="*/ 1057857 w 3972253"/>
              <a:gd name="connsiteY5" fmla="*/ 2146300 h 2781300"/>
              <a:gd name="connsiteX6" fmla="*/ 562557 w 3972253"/>
              <a:gd name="connsiteY6" fmla="*/ 2108200 h 2781300"/>
              <a:gd name="connsiteX7" fmla="*/ 156157 w 3972253"/>
              <a:gd name="connsiteY7" fmla="*/ 1828800 h 2781300"/>
              <a:gd name="connsiteX8" fmla="*/ 3757 w 3972253"/>
              <a:gd name="connsiteY8" fmla="*/ 1206500 h 2781300"/>
              <a:gd name="connsiteX9" fmla="*/ 54557 w 3972253"/>
              <a:gd name="connsiteY9" fmla="*/ 482600 h 2781300"/>
              <a:gd name="connsiteX10" fmla="*/ 143457 w 3972253"/>
              <a:gd name="connsiteY10" fmla="*/ 88900 h 2781300"/>
              <a:gd name="connsiteX11" fmla="*/ 346657 w 3972253"/>
              <a:gd name="connsiteY11" fmla="*/ 0 h 2781300"/>
              <a:gd name="connsiteX0" fmla="*/ 3637791 w 3974087"/>
              <a:gd name="connsiteY0" fmla="*/ 2781300 h 2781300"/>
              <a:gd name="connsiteX1" fmla="*/ 3637791 w 3974087"/>
              <a:gd name="connsiteY1" fmla="*/ 2781300 h 2781300"/>
              <a:gd name="connsiteX2" fmla="*/ 3853691 w 3974087"/>
              <a:gd name="connsiteY2" fmla="*/ 2667000 h 2781300"/>
              <a:gd name="connsiteX3" fmla="*/ 3879091 w 3974087"/>
              <a:gd name="connsiteY3" fmla="*/ 2400300 h 2781300"/>
              <a:gd name="connsiteX4" fmla="*/ 2824991 w 3974087"/>
              <a:gd name="connsiteY4" fmla="*/ 2159000 h 2781300"/>
              <a:gd name="connsiteX5" fmla="*/ 1059691 w 3974087"/>
              <a:gd name="connsiteY5" fmla="*/ 2146300 h 2781300"/>
              <a:gd name="connsiteX6" fmla="*/ 564391 w 3974087"/>
              <a:gd name="connsiteY6" fmla="*/ 2108200 h 2781300"/>
              <a:gd name="connsiteX7" fmla="*/ 157991 w 3974087"/>
              <a:gd name="connsiteY7" fmla="*/ 1828800 h 2781300"/>
              <a:gd name="connsiteX8" fmla="*/ 5591 w 3974087"/>
              <a:gd name="connsiteY8" fmla="*/ 1206500 h 2781300"/>
              <a:gd name="connsiteX9" fmla="*/ 43691 w 3974087"/>
              <a:gd name="connsiteY9" fmla="*/ 482600 h 2781300"/>
              <a:gd name="connsiteX10" fmla="*/ 145291 w 3974087"/>
              <a:gd name="connsiteY10" fmla="*/ 88900 h 2781300"/>
              <a:gd name="connsiteX11" fmla="*/ 348491 w 3974087"/>
              <a:gd name="connsiteY11" fmla="*/ 0 h 2781300"/>
              <a:gd name="connsiteX0" fmla="*/ 3637791 w 3888624"/>
              <a:gd name="connsiteY0" fmla="*/ 2781300 h 2781300"/>
              <a:gd name="connsiteX1" fmla="*/ 3637791 w 3888624"/>
              <a:gd name="connsiteY1" fmla="*/ 2781300 h 2781300"/>
              <a:gd name="connsiteX2" fmla="*/ 3853691 w 3888624"/>
              <a:gd name="connsiteY2" fmla="*/ 2667000 h 2781300"/>
              <a:gd name="connsiteX3" fmla="*/ 3777491 w 3888624"/>
              <a:gd name="connsiteY3" fmla="*/ 2349500 h 2781300"/>
              <a:gd name="connsiteX4" fmla="*/ 2824991 w 3888624"/>
              <a:gd name="connsiteY4" fmla="*/ 2159000 h 2781300"/>
              <a:gd name="connsiteX5" fmla="*/ 1059691 w 3888624"/>
              <a:gd name="connsiteY5" fmla="*/ 2146300 h 2781300"/>
              <a:gd name="connsiteX6" fmla="*/ 564391 w 3888624"/>
              <a:gd name="connsiteY6" fmla="*/ 2108200 h 2781300"/>
              <a:gd name="connsiteX7" fmla="*/ 157991 w 3888624"/>
              <a:gd name="connsiteY7" fmla="*/ 1828800 h 2781300"/>
              <a:gd name="connsiteX8" fmla="*/ 5591 w 3888624"/>
              <a:gd name="connsiteY8" fmla="*/ 1206500 h 2781300"/>
              <a:gd name="connsiteX9" fmla="*/ 43691 w 3888624"/>
              <a:gd name="connsiteY9" fmla="*/ 482600 h 2781300"/>
              <a:gd name="connsiteX10" fmla="*/ 145291 w 3888624"/>
              <a:gd name="connsiteY10" fmla="*/ 88900 h 2781300"/>
              <a:gd name="connsiteX11" fmla="*/ 348491 w 3888624"/>
              <a:gd name="connsiteY11" fmla="*/ 0 h 2781300"/>
              <a:gd name="connsiteX0" fmla="*/ 3637791 w 3888624"/>
              <a:gd name="connsiteY0" fmla="*/ 2781300 h 2781300"/>
              <a:gd name="connsiteX1" fmla="*/ 3637791 w 3888624"/>
              <a:gd name="connsiteY1" fmla="*/ 2781300 h 2781300"/>
              <a:gd name="connsiteX2" fmla="*/ 3853691 w 3888624"/>
              <a:gd name="connsiteY2" fmla="*/ 2667000 h 2781300"/>
              <a:gd name="connsiteX3" fmla="*/ 3777491 w 3888624"/>
              <a:gd name="connsiteY3" fmla="*/ 2349500 h 2781300"/>
              <a:gd name="connsiteX4" fmla="*/ 2824991 w 3888624"/>
              <a:gd name="connsiteY4" fmla="*/ 2159000 h 2781300"/>
              <a:gd name="connsiteX5" fmla="*/ 1059691 w 3888624"/>
              <a:gd name="connsiteY5" fmla="*/ 2146300 h 2781300"/>
              <a:gd name="connsiteX6" fmla="*/ 564391 w 3888624"/>
              <a:gd name="connsiteY6" fmla="*/ 2108200 h 2781300"/>
              <a:gd name="connsiteX7" fmla="*/ 157991 w 3888624"/>
              <a:gd name="connsiteY7" fmla="*/ 1828800 h 2781300"/>
              <a:gd name="connsiteX8" fmla="*/ 5591 w 3888624"/>
              <a:gd name="connsiteY8" fmla="*/ 1206500 h 2781300"/>
              <a:gd name="connsiteX9" fmla="*/ 43691 w 3888624"/>
              <a:gd name="connsiteY9" fmla="*/ 482600 h 2781300"/>
              <a:gd name="connsiteX10" fmla="*/ 145291 w 3888624"/>
              <a:gd name="connsiteY10" fmla="*/ 88900 h 2781300"/>
              <a:gd name="connsiteX11" fmla="*/ 348491 w 3888624"/>
              <a:gd name="connsiteY11" fmla="*/ 0 h 2781300"/>
              <a:gd name="connsiteX0" fmla="*/ 3637791 w 3911896"/>
              <a:gd name="connsiteY0" fmla="*/ 2781300 h 2781300"/>
              <a:gd name="connsiteX1" fmla="*/ 3637791 w 3911896"/>
              <a:gd name="connsiteY1" fmla="*/ 2781300 h 2781300"/>
              <a:gd name="connsiteX2" fmla="*/ 3853691 w 3911896"/>
              <a:gd name="connsiteY2" fmla="*/ 2667000 h 2781300"/>
              <a:gd name="connsiteX3" fmla="*/ 3815591 w 3911896"/>
              <a:gd name="connsiteY3" fmla="*/ 2400300 h 2781300"/>
              <a:gd name="connsiteX4" fmla="*/ 2824991 w 3911896"/>
              <a:gd name="connsiteY4" fmla="*/ 2159000 h 2781300"/>
              <a:gd name="connsiteX5" fmla="*/ 1059691 w 3911896"/>
              <a:gd name="connsiteY5" fmla="*/ 2146300 h 2781300"/>
              <a:gd name="connsiteX6" fmla="*/ 564391 w 3911896"/>
              <a:gd name="connsiteY6" fmla="*/ 2108200 h 2781300"/>
              <a:gd name="connsiteX7" fmla="*/ 157991 w 3911896"/>
              <a:gd name="connsiteY7" fmla="*/ 1828800 h 2781300"/>
              <a:gd name="connsiteX8" fmla="*/ 5591 w 3911896"/>
              <a:gd name="connsiteY8" fmla="*/ 1206500 h 2781300"/>
              <a:gd name="connsiteX9" fmla="*/ 43691 w 3911896"/>
              <a:gd name="connsiteY9" fmla="*/ 482600 h 2781300"/>
              <a:gd name="connsiteX10" fmla="*/ 145291 w 3911896"/>
              <a:gd name="connsiteY10" fmla="*/ 88900 h 2781300"/>
              <a:gd name="connsiteX11" fmla="*/ 348491 w 3911896"/>
              <a:gd name="connsiteY11" fmla="*/ 0 h 2781300"/>
              <a:gd name="connsiteX0" fmla="*/ 3637791 w 3938535"/>
              <a:gd name="connsiteY0" fmla="*/ 2781300 h 2781300"/>
              <a:gd name="connsiteX1" fmla="*/ 3637791 w 3938535"/>
              <a:gd name="connsiteY1" fmla="*/ 2781300 h 2781300"/>
              <a:gd name="connsiteX2" fmla="*/ 3853691 w 3938535"/>
              <a:gd name="connsiteY2" fmla="*/ 2667000 h 2781300"/>
              <a:gd name="connsiteX3" fmla="*/ 3853691 w 3938535"/>
              <a:gd name="connsiteY3" fmla="*/ 2387600 h 2781300"/>
              <a:gd name="connsiteX4" fmla="*/ 2824991 w 3938535"/>
              <a:gd name="connsiteY4" fmla="*/ 2159000 h 2781300"/>
              <a:gd name="connsiteX5" fmla="*/ 1059691 w 3938535"/>
              <a:gd name="connsiteY5" fmla="*/ 2146300 h 2781300"/>
              <a:gd name="connsiteX6" fmla="*/ 564391 w 3938535"/>
              <a:gd name="connsiteY6" fmla="*/ 2108200 h 2781300"/>
              <a:gd name="connsiteX7" fmla="*/ 157991 w 3938535"/>
              <a:gd name="connsiteY7" fmla="*/ 1828800 h 2781300"/>
              <a:gd name="connsiteX8" fmla="*/ 5591 w 3938535"/>
              <a:gd name="connsiteY8" fmla="*/ 1206500 h 2781300"/>
              <a:gd name="connsiteX9" fmla="*/ 43691 w 3938535"/>
              <a:gd name="connsiteY9" fmla="*/ 482600 h 2781300"/>
              <a:gd name="connsiteX10" fmla="*/ 145291 w 3938535"/>
              <a:gd name="connsiteY10" fmla="*/ 88900 h 2781300"/>
              <a:gd name="connsiteX11" fmla="*/ 348491 w 3938535"/>
              <a:gd name="connsiteY11" fmla="*/ 0 h 2781300"/>
              <a:gd name="connsiteX0" fmla="*/ 3637791 w 3969924"/>
              <a:gd name="connsiteY0" fmla="*/ 2781300 h 2781300"/>
              <a:gd name="connsiteX1" fmla="*/ 3637791 w 3969924"/>
              <a:gd name="connsiteY1" fmla="*/ 2781300 h 2781300"/>
              <a:gd name="connsiteX2" fmla="*/ 3853691 w 3969924"/>
              <a:gd name="connsiteY2" fmla="*/ 2667000 h 2781300"/>
              <a:gd name="connsiteX3" fmla="*/ 3853691 w 3969924"/>
              <a:gd name="connsiteY3" fmla="*/ 2387600 h 2781300"/>
              <a:gd name="connsiteX4" fmla="*/ 2824991 w 3969924"/>
              <a:gd name="connsiteY4" fmla="*/ 2159000 h 2781300"/>
              <a:gd name="connsiteX5" fmla="*/ 1059691 w 3969924"/>
              <a:gd name="connsiteY5" fmla="*/ 2146300 h 2781300"/>
              <a:gd name="connsiteX6" fmla="*/ 564391 w 3969924"/>
              <a:gd name="connsiteY6" fmla="*/ 2108200 h 2781300"/>
              <a:gd name="connsiteX7" fmla="*/ 157991 w 3969924"/>
              <a:gd name="connsiteY7" fmla="*/ 1828800 h 2781300"/>
              <a:gd name="connsiteX8" fmla="*/ 5591 w 3969924"/>
              <a:gd name="connsiteY8" fmla="*/ 1206500 h 2781300"/>
              <a:gd name="connsiteX9" fmla="*/ 43691 w 3969924"/>
              <a:gd name="connsiteY9" fmla="*/ 482600 h 2781300"/>
              <a:gd name="connsiteX10" fmla="*/ 145291 w 3969924"/>
              <a:gd name="connsiteY10" fmla="*/ 88900 h 2781300"/>
              <a:gd name="connsiteX11" fmla="*/ 348491 w 3969924"/>
              <a:gd name="connsiteY11" fmla="*/ 0 h 2781300"/>
              <a:gd name="connsiteX0" fmla="*/ 3637791 w 3999193"/>
              <a:gd name="connsiteY0" fmla="*/ 2781300 h 2781300"/>
              <a:gd name="connsiteX1" fmla="*/ 3637791 w 3999193"/>
              <a:gd name="connsiteY1" fmla="*/ 2781300 h 2781300"/>
              <a:gd name="connsiteX2" fmla="*/ 3904491 w 3999193"/>
              <a:gd name="connsiteY2" fmla="*/ 2667000 h 2781300"/>
              <a:gd name="connsiteX3" fmla="*/ 3853691 w 3999193"/>
              <a:gd name="connsiteY3" fmla="*/ 2387600 h 2781300"/>
              <a:gd name="connsiteX4" fmla="*/ 2824991 w 3999193"/>
              <a:gd name="connsiteY4" fmla="*/ 2159000 h 2781300"/>
              <a:gd name="connsiteX5" fmla="*/ 1059691 w 3999193"/>
              <a:gd name="connsiteY5" fmla="*/ 2146300 h 2781300"/>
              <a:gd name="connsiteX6" fmla="*/ 564391 w 3999193"/>
              <a:gd name="connsiteY6" fmla="*/ 2108200 h 2781300"/>
              <a:gd name="connsiteX7" fmla="*/ 157991 w 3999193"/>
              <a:gd name="connsiteY7" fmla="*/ 1828800 h 2781300"/>
              <a:gd name="connsiteX8" fmla="*/ 5591 w 3999193"/>
              <a:gd name="connsiteY8" fmla="*/ 1206500 h 2781300"/>
              <a:gd name="connsiteX9" fmla="*/ 43691 w 3999193"/>
              <a:gd name="connsiteY9" fmla="*/ 482600 h 2781300"/>
              <a:gd name="connsiteX10" fmla="*/ 145291 w 3999193"/>
              <a:gd name="connsiteY10" fmla="*/ 88900 h 2781300"/>
              <a:gd name="connsiteX11" fmla="*/ 348491 w 3999193"/>
              <a:gd name="connsiteY11" fmla="*/ 0 h 2781300"/>
              <a:gd name="connsiteX0" fmla="*/ 3637791 w 3974347"/>
              <a:gd name="connsiteY0" fmla="*/ 2781300 h 2781300"/>
              <a:gd name="connsiteX1" fmla="*/ 3637791 w 3974347"/>
              <a:gd name="connsiteY1" fmla="*/ 2781300 h 2781300"/>
              <a:gd name="connsiteX2" fmla="*/ 3904491 w 3974347"/>
              <a:gd name="connsiteY2" fmla="*/ 2667000 h 2781300"/>
              <a:gd name="connsiteX3" fmla="*/ 3853691 w 3974347"/>
              <a:gd name="connsiteY3" fmla="*/ 2387600 h 2781300"/>
              <a:gd name="connsiteX4" fmla="*/ 2824991 w 3974347"/>
              <a:gd name="connsiteY4" fmla="*/ 2159000 h 2781300"/>
              <a:gd name="connsiteX5" fmla="*/ 1059691 w 3974347"/>
              <a:gd name="connsiteY5" fmla="*/ 2146300 h 2781300"/>
              <a:gd name="connsiteX6" fmla="*/ 564391 w 3974347"/>
              <a:gd name="connsiteY6" fmla="*/ 2108200 h 2781300"/>
              <a:gd name="connsiteX7" fmla="*/ 157991 w 3974347"/>
              <a:gd name="connsiteY7" fmla="*/ 1828800 h 2781300"/>
              <a:gd name="connsiteX8" fmla="*/ 5591 w 3974347"/>
              <a:gd name="connsiteY8" fmla="*/ 1206500 h 2781300"/>
              <a:gd name="connsiteX9" fmla="*/ 43691 w 3974347"/>
              <a:gd name="connsiteY9" fmla="*/ 482600 h 2781300"/>
              <a:gd name="connsiteX10" fmla="*/ 145291 w 3974347"/>
              <a:gd name="connsiteY10" fmla="*/ 88900 h 2781300"/>
              <a:gd name="connsiteX11" fmla="*/ 348491 w 3974347"/>
              <a:gd name="connsiteY11" fmla="*/ 0 h 2781300"/>
              <a:gd name="connsiteX0" fmla="*/ 3637791 w 3932711"/>
              <a:gd name="connsiteY0" fmla="*/ 2781300 h 2781300"/>
              <a:gd name="connsiteX1" fmla="*/ 3637791 w 3932711"/>
              <a:gd name="connsiteY1" fmla="*/ 2781300 h 2781300"/>
              <a:gd name="connsiteX2" fmla="*/ 3904491 w 3932711"/>
              <a:gd name="connsiteY2" fmla="*/ 2667000 h 2781300"/>
              <a:gd name="connsiteX3" fmla="*/ 3802891 w 3932711"/>
              <a:gd name="connsiteY3" fmla="*/ 2349500 h 2781300"/>
              <a:gd name="connsiteX4" fmla="*/ 2824991 w 3932711"/>
              <a:gd name="connsiteY4" fmla="*/ 2159000 h 2781300"/>
              <a:gd name="connsiteX5" fmla="*/ 1059691 w 3932711"/>
              <a:gd name="connsiteY5" fmla="*/ 2146300 h 2781300"/>
              <a:gd name="connsiteX6" fmla="*/ 564391 w 3932711"/>
              <a:gd name="connsiteY6" fmla="*/ 2108200 h 2781300"/>
              <a:gd name="connsiteX7" fmla="*/ 157991 w 3932711"/>
              <a:gd name="connsiteY7" fmla="*/ 1828800 h 2781300"/>
              <a:gd name="connsiteX8" fmla="*/ 5591 w 3932711"/>
              <a:gd name="connsiteY8" fmla="*/ 1206500 h 2781300"/>
              <a:gd name="connsiteX9" fmla="*/ 43691 w 3932711"/>
              <a:gd name="connsiteY9" fmla="*/ 482600 h 2781300"/>
              <a:gd name="connsiteX10" fmla="*/ 145291 w 3932711"/>
              <a:gd name="connsiteY10" fmla="*/ 88900 h 2781300"/>
              <a:gd name="connsiteX11" fmla="*/ 348491 w 3932711"/>
              <a:gd name="connsiteY11" fmla="*/ 0 h 2781300"/>
              <a:gd name="connsiteX0" fmla="*/ 3637791 w 3954379"/>
              <a:gd name="connsiteY0" fmla="*/ 2781300 h 2781300"/>
              <a:gd name="connsiteX1" fmla="*/ 3637791 w 3954379"/>
              <a:gd name="connsiteY1" fmla="*/ 2781300 h 2781300"/>
              <a:gd name="connsiteX2" fmla="*/ 3904491 w 3954379"/>
              <a:gd name="connsiteY2" fmla="*/ 2667000 h 2781300"/>
              <a:gd name="connsiteX3" fmla="*/ 3802891 w 3954379"/>
              <a:gd name="connsiteY3" fmla="*/ 2349500 h 2781300"/>
              <a:gd name="connsiteX4" fmla="*/ 2824991 w 3954379"/>
              <a:gd name="connsiteY4" fmla="*/ 2159000 h 2781300"/>
              <a:gd name="connsiteX5" fmla="*/ 1059691 w 3954379"/>
              <a:gd name="connsiteY5" fmla="*/ 2146300 h 2781300"/>
              <a:gd name="connsiteX6" fmla="*/ 564391 w 3954379"/>
              <a:gd name="connsiteY6" fmla="*/ 2108200 h 2781300"/>
              <a:gd name="connsiteX7" fmla="*/ 157991 w 3954379"/>
              <a:gd name="connsiteY7" fmla="*/ 1828800 h 2781300"/>
              <a:gd name="connsiteX8" fmla="*/ 5591 w 3954379"/>
              <a:gd name="connsiteY8" fmla="*/ 1206500 h 2781300"/>
              <a:gd name="connsiteX9" fmla="*/ 43691 w 3954379"/>
              <a:gd name="connsiteY9" fmla="*/ 482600 h 2781300"/>
              <a:gd name="connsiteX10" fmla="*/ 145291 w 3954379"/>
              <a:gd name="connsiteY10" fmla="*/ 88900 h 2781300"/>
              <a:gd name="connsiteX11" fmla="*/ 348491 w 3954379"/>
              <a:gd name="connsiteY11" fmla="*/ 0 h 2781300"/>
              <a:gd name="connsiteX0" fmla="*/ 3637791 w 3970969"/>
              <a:gd name="connsiteY0" fmla="*/ 2781300 h 2781300"/>
              <a:gd name="connsiteX1" fmla="*/ 3637791 w 3970969"/>
              <a:gd name="connsiteY1" fmla="*/ 2781300 h 2781300"/>
              <a:gd name="connsiteX2" fmla="*/ 3904491 w 3970969"/>
              <a:gd name="connsiteY2" fmla="*/ 2667000 h 2781300"/>
              <a:gd name="connsiteX3" fmla="*/ 3802891 w 3970969"/>
              <a:gd name="connsiteY3" fmla="*/ 2349500 h 2781300"/>
              <a:gd name="connsiteX4" fmla="*/ 2824991 w 3970969"/>
              <a:gd name="connsiteY4" fmla="*/ 2159000 h 2781300"/>
              <a:gd name="connsiteX5" fmla="*/ 1059691 w 3970969"/>
              <a:gd name="connsiteY5" fmla="*/ 2146300 h 2781300"/>
              <a:gd name="connsiteX6" fmla="*/ 564391 w 3970969"/>
              <a:gd name="connsiteY6" fmla="*/ 2108200 h 2781300"/>
              <a:gd name="connsiteX7" fmla="*/ 157991 w 3970969"/>
              <a:gd name="connsiteY7" fmla="*/ 1828800 h 2781300"/>
              <a:gd name="connsiteX8" fmla="*/ 5591 w 3970969"/>
              <a:gd name="connsiteY8" fmla="*/ 1206500 h 2781300"/>
              <a:gd name="connsiteX9" fmla="*/ 43691 w 3970969"/>
              <a:gd name="connsiteY9" fmla="*/ 482600 h 2781300"/>
              <a:gd name="connsiteX10" fmla="*/ 145291 w 3970969"/>
              <a:gd name="connsiteY10" fmla="*/ 88900 h 2781300"/>
              <a:gd name="connsiteX11" fmla="*/ 348491 w 3970969"/>
              <a:gd name="connsiteY11" fmla="*/ 0 h 2781300"/>
              <a:gd name="connsiteX0" fmla="*/ 3637791 w 3959889"/>
              <a:gd name="connsiteY0" fmla="*/ 2781300 h 2781300"/>
              <a:gd name="connsiteX1" fmla="*/ 3637791 w 3959889"/>
              <a:gd name="connsiteY1" fmla="*/ 2781300 h 2781300"/>
              <a:gd name="connsiteX2" fmla="*/ 3904491 w 3959889"/>
              <a:gd name="connsiteY2" fmla="*/ 2667000 h 2781300"/>
              <a:gd name="connsiteX3" fmla="*/ 3802891 w 3959889"/>
              <a:gd name="connsiteY3" fmla="*/ 2349500 h 2781300"/>
              <a:gd name="connsiteX4" fmla="*/ 2824991 w 3959889"/>
              <a:gd name="connsiteY4" fmla="*/ 2159000 h 2781300"/>
              <a:gd name="connsiteX5" fmla="*/ 1059691 w 3959889"/>
              <a:gd name="connsiteY5" fmla="*/ 2146300 h 2781300"/>
              <a:gd name="connsiteX6" fmla="*/ 564391 w 3959889"/>
              <a:gd name="connsiteY6" fmla="*/ 2108200 h 2781300"/>
              <a:gd name="connsiteX7" fmla="*/ 157991 w 3959889"/>
              <a:gd name="connsiteY7" fmla="*/ 1828800 h 2781300"/>
              <a:gd name="connsiteX8" fmla="*/ 5591 w 3959889"/>
              <a:gd name="connsiteY8" fmla="*/ 1206500 h 2781300"/>
              <a:gd name="connsiteX9" fmla="*/ 43691 w 3959889"/>
              <a:gd name="connsiteY9" fmla="*/ 482600 h 2781300"/>
              <a:gd name="connsiteX10" fmla="*/ 145291 w 3959889"/>
              <a:gd name="connsiteY10" fmla="*/ 88900 h 2781300"/>
              <a:gd name="connsiteX11" fmla="*/ 348491 w 3959889"/>
              <a:gd name="connsiteY11" fmla="*/ 0 h 2781300"/>
              <a:gd name="connsiteX0" fmla="*/ 3637791 w 3978476"/>
              <a:gd name="connsiteY0" fmla="*/ 2781300 h 2781300"/>
              <a:gd name="connsiteX1" fmla="*/ 3637791 w 3978476"/>
              <a:gd name="connsiteY1" fmla="*/ 2781300 h 2781300"/>
              <a:gd name="connsiteX2" fmla="*/ 3929891 w 3978476"/>
              <a:gd name="connsiteY2" fmla="*/ 2641600 h 2781300"/>
              <a:gd name="connsiteX3" fmla="*/ 3802891 w 3978476"/>
              <a:gd name="connsiteY3" fmla="*/ 2349500 h 2781300"/>
              <a:gd name="connsiteX4" fmla="*/ 2824991 w 3978476"/>
              <a:gd name="connsiteY4" fmla="*/ 2159000 h 2781300"/>
              <a:gd name="connsiteX5" fmla="*/ 1059691 w 3978476"/>
              <a:gd name="connsiteY5" fmla="*/ 2146300 h 2781300"/>
              <a:gd name="connsiteX6" fmla="*/ 564391 w 3978476"/>
              <a:gd name="connsiteY6" fmla="*/ 2108200 h 2781300"/>
              <a:gd name="connsiteX7" fmla="*/ 157991 w 3978476"/>
              <a:gd name="connsiteY7" fmla="*/ 1828800 h 2781300"/>
              <a:gd name="connsiteX8" fmla="*/ 5591 w 3978476"/>
              <a:gd name="connsiteY8" fmla="*/ 1206500 h 2781300"/>
              <a:gd name="connsiteX9" fmla="*/ 43691 w 3978476"/>
              <a:gd name="connsiteY9" fmla="*/ 482600 h 2781300"/>
              <a:gd name="connsiteX10" fmla="*/ 145291 w 3978476"/>
              <a:gd name="connsiteY10" fmla="*/ 88900 h 2781300"/>
              <a:gd name="connsiteX11" fmla="*/ 348491 w 3978476"/>
              <a:gd name="connsiteY11" fmla="*/ 0 h 2781300"/>
              <a:gd name="connsiteX0" fmla="*/ 3637791 w 3972845"/>
              <a:gd name="connsiteY0" fmla="*/ 2781300 h 2781300"/>
              <a:gd name="connsiteX1" fmla="*/ 3637791 w 3972845"/>
              <a:gd name="connsiteY1" fmla="*/ 2781300 h 2781300"/>
              <a:gd name="connsiteX2" fmla="*/ 3929891 w 3972845"/>
              <a:gd name="connsiteY2" fmla="*/ 2641600 h 2781300"/>
              <a:gd name="connsiteX3" fmla="*/ 3802891 w 3972845"/>
              <a:gd name="connsiteY3" fmla="*/ 2349500 h 2781300"/>
              <a:gd name="connsiteX4" fmla="*/ 2824991 w 3972845"/>
              <a:gd name="connsiteY4" fmla="*/ 2159000 h 2781300"/>
              <a:gd name="connsiteX5" fmla="*/ 1059691 w 3972845"/>
              <a:gd name="connsiteY5" fmla="*/ 2146300 h 2781300"/>
              <a:gd name="connsiteX6" fmla="*/ 564391 w 3972845"/>
              <a:gd name="connsiteY6" fmla="*/ 2108200 h 2781300"/>
              <a:gd name="connsiteX7" fmla="*/ 157991 w 3972845"/>
              <a:gd name="connsiteY7" fmla="*/ 1828800 h 2781300"/>
              <a:gd name="connsiteX8" fmla="*/ 5591 w 3972845"/>
              <a:gd name="connsiteY8" fmla="*/ 1206500 h 2781300"/>
              <a:gd name="connsiteX9" fmla="*/ 43691 w 3972845"/>
              <a:gd name="connsiteY9" fmla="*/ 482600 h 2781300"/>
              <a:gd name="connsiteX10" fmla="*/ 145291 w 3972845"/>
              <a:gd name="connsiteY10" fmla="*/ 88900 h 2781300"/>
              <a:gd name="connsiteX11" fmla="*/ 348491 w 3972845"/>
              <a:gd name="connsiteY11" fmla="*/ 0 h 2781300"/>
              <a:gd name="connsiteX0" fmla="*/ 3637791 w 3972845"/>
              <a:gd name="connsiteY0" fmla="*/ 2781300 h 2781300"/>
              <a:gd name="connsiteX1" fmla="*/ 3637791 w 3972845"/>
              <a:gd name="connsiteY1" fmla="*/ 2781300 h 2781300"/>
              <a:gd name="connsiteX2" fmla="*/ 3929891 w 3972845"/>
              <a:gd name="connsiteY2" fmla="*/ 2641600 h 2781300"/>
              <a:gd name="connsiteX3" fmla="*/ 3802891 w 3972845"/>
              <a:gd name="connsiteY3" fmla="*/ 2349500 h 2781300"/>
              <a:gd name="connsiteX4" fmla="*/ 2824991 w 3972845"/>
              <a:gd name="connsiteY4" fmla="*/ 2159000 h 2781300"/>
              <a:gd name="connsiteX5" fmla="*/ 1059691 w 3972845"/>
              <a:gd name="connsiteY5" fmla="*/ 2146300 h 2781300"/>
              <a:gd name="connsiteX6" fmla="*/ 564391 w 3972845"/>
              <a:gd name="connsiteY6" fmla="*/ 2108200 h 2781300"/>
              <a:gd name="connsiteX7" fmla="*/ 157991 w 3972845"/>
              <a:gd name="connsiteY7" fmla="*/ 1828800 h 2781300"/>
              <a:gd name="connsiteX8" fmla="*/ 5591 w 3972845"/>
              <a:gd name="connsiteY8" fmla="*/ 1206500 h 2781300"/>
              <a:gd name="connsiteX9" fmla="*/ 43691 w 3972845"/>
              <a:gd name="connsiteY9" fmla="*/ 482600 h 2781300"/>
              <a:gd name="connsiteX10" fmla="*/ 145291 w 3972845"/>
              <a:gd name="connsiteY10" fmla="*/ 50800 h 2781300"/>
              <a:gd name="connsiteX11" fmla="*/ 348491 w 3972845"/>
              <a:gd name="connsiteY11" fmla="*/ 0 h 2781300"/>
              <a:gd name="connsiteX0" fmla="*/ 3638245 w 3973299"/>
              <a:gd name="connsiteY0" fmla="*/ 2784046 h 2784046"/>
              <a:gd name="connsiteX1" fmla="*/ 3638245 w 3973299"/>
              <a:gd name="connsiteY1" fmla="*/ 2784046 h 2784046"/>
              <a:gd name="connsiteX2" fmla="*/ 3930345 w 3973299"/>
              <a:gd name="connsiteY2" fmla="*/ 2644346 h 2784046"/>
              <a:gd name="connsiteX3" fmla="*/ 3803345 w 3973299"/>
              <a:gd name="connsiteY3" fmla="*/ 2352246 h 2784046"/>
              <a:gd name="connsiteX4" fmla="*/ 2825445 w 3973299"/>
              <a:gd name="connsiteY4" fmla="*/ 2161746 h 2784046"/>
              <a:gd name="connsiteX5" fmla="*/ 1060145 w 3973299"/>
              <a:gd name="connsiteY5" fmla="*/ 2149046 h 2784046"/>
              <a:gd name="connsiteX6" fmla="*/ 564845 w 3973299"/>
              <a:gd name="connsiteY6" fmla="*/ 2110946 h 2784046"/>
              <a:gd name="connsiteX7" fmla="*/ 158445 w 3973299"/>
              <a:gd name="connsiteY7" fmla="*/ 1831546 h 2784046"/>
              <a:gd name="connsiteX8" fmla="*/ 6045 w 3973299"/>
              <a:gd name="connsiteY8" fmla="*/ 1209246 h 2784046"/>
              <a:gd name="connsiteX9" fmla="*/ 44145 w 3973299"/>
              <a:gd name="connsiteY9" fmla="*/ 485346 h 2784046"/>
              <a:gd name="connsiteX10" fmla="*/ 171145 w 3973299"/>
              <a:gd name="connsiteY10" fmla="*/ 40846 h 2784046"/>
              <a:gd name="connsiteX11" fmla="*/ 348945 w 3973299"/>
              <a:gd name="connsiteY11" fmla="*/ 2746 h 2784046"/>
              <a:gd name="connsiteX0" fmla="*/ 3638245 w 3973299"/>
              <a:gd name="connsiteY0" fmla="*/ 2784046 h 2784046"/>
              <a:gd name="connsiteX1" fmla="*/ 3638245 w 3973299"/>
              <a:gd name="connsiteY1" fmla="*/ 2784046 h 2784046"/>
              <a:gd name="connsiteX2" fmla="*/ 3930345 w 3973299"/>
              <a:gd name="connsiteY2" fmla="*/ 2644346 h 2784046"/>
              <a:gd name="connsiteX3" fmla="*/ 3803345 w 3973299"/>
              <a:gd name="connsiteY3" fmla="*/ 2352246 h 2784046"/>
              <a:gd name="connsiteX4" fmla="*/ 2825445 w 3973299"/>
              <a:gd name="connsiteY4" fmla="*/ 2161746 h 2784046"/>
              <a:gd name="connsiteX5" fmla="*/ 1060145 w 3973299"/>
              <a:gd name="connsiteY5" fmla="*/ 2149046 h 2784046"/>
              <a:gd name="connsiteX6" fmla="*/ 564845 w 3973299"/>
              <a:gd name="connsiteY6" fmla="*/ 2110946 h 2784046"/>
              <a:gd name="connsiteX7" fmla="*/ 158445 w 3973299"/>
              <a:gd name="connsiteY7" fmla="*/ 1831546 h 2784046"/>
              <a:gd name="connsiteX8" fmla="*/ 6045 w 3973299"/>
              <a:gd name="connsiteY8" fmla="*/ 1209246 h 2784046"/>
              <a:gd name="connsiteX9" fmla="*/ 44145 w 3973299"/>
              <a:gd name="connsiteY9" fmla="*/ 485346 h 2784046"/>
              <a:gd name="connsiteX10" fmla="*/ 171145 w 3973299"/>
              <a:gd name="connsiteY10" fmla="*/ 40846 h 2784046"/>
              <a:gd name="connsiteX11" fmla="*/ 348945 w 3973299"/>
              <a:gd name="connsiteY11" fmla="*/ 2746 h 2784046"/>
              <a:gd name="connsiteX0" fmla="*/ 3645712 w 3980766"/>
              <a:gd name="connsiteY0" fmla="*/ 2782231 h 2782231"/>
              <a:gd name="connsiteX1" fmla="*/ 3645712 w 3980766"/>
              <a:gd name="connsiteY1" fmla="*/ 2782231 h 2782231"/>
              <a:gd name="connsiteX2" fmla="*/ 3937812 w 3980766"/>
              <a:gd name="connsiteY2" fmla="*/ 2642531 h 2782231"/>
              <a:gd name="connsiteX3" fmla="*/ 3810812 w 3980766"/>
              <a:gd name="connsiteY3" fmla="*/ 2350431 h 2782231"/>
              <a:gd name="connsiteX4" fmla="*/ 2832912 w 3980766"/>
              <a:gd name="connsiteY4" fmla="*/ 2159931 h 2782231"/>
              <a:gd name="connsiteX5" fmla="*/ 1067612 w 3980766"/>
              <a:gd name="connsiteY5" fmla="*/ 2147231 h 2782231"/>
              <a:gd name="connsiteX6" fmla="*/ 572312 w 3980766"/>
              <a:gd name="connsiteY6" fmla="*/ 2109131 h 2782231"/>
              <a:gd name="connsiteX7" fmla="*/ 165912 w 3980766"/>
              <a:gd name="connsiteY7" fmla="*/ 1829731 h 2782231"/>
              <a:gd name="connsiteX8" fmla="*/ 13512 w 3980766"/>
              <a:gd name="connsiteY8" fmla="*/ 1207431 h 2782231"/>
              <a:gd name="connsiteX9" fmla="*/ 26212 w 3980766"/>
              <a:gd name="connsiteY9" fmla="*/ 458131 h 2782231"/>
              <a:gd name="connsiteX10" fmla="*/ 178612 w 3980766"/>
              <a:gd name="connsiteY10" fmla="*/ 39031 h 2782231"/>
              <a:gd name="connsiteX11" fmla="*/ 356412 w 3980766"/>
              <a:gd name="connsiteY11" fmla="*/ 931 h 2782231"/>
              <a:gd name="connsiteX0" fmla="*/ 3645712 w 3980766"/>
              <a:gd name="connsiteY0" fmla="*/ 2782231 h 2782231"/>
              <a:gd name="connsiteX1" fmla="*/ 3645712 w 3980766"/>
              <a:gd name="connsiteY1" fmla="*/ 2782231 h 2782231"/>
              <a:gd name="connsiteX2" fmla="*/ 3937812 w 3980766"/>
              <a:gd name="connsiteY2" fmla="*/ 2642531 h 2782231"/>
              <a:gd name="connsiteX3" fmla="*/ 3810812 w 3980766"/>
              <a:gd name="connsiteY3" fmla="*/ 2350431 h 2782231"/>
              <a:gd name="connsiteX4" fmla="*/ 2832912 w 3980766"/>
              <a:gd name="connsiteY4" fmla="*/ 2159931 h 2782231"/>
              <a:gd name="connsiteX5" fmla="*/ 1067612 w 3980766"/>
              <a:gd name="connsiteY5" fmla="*/ 2147231 h 2782231"/>
              <a:gd name="connsiteX6" fmla="*/ 572312 w 3980766"/>
              <a:gd name="connsiteY6" fmla="*/ 2109131 h 2782231"/>
              <a:gd name="connsiteX7" fmla="*/ 165912 w 3980766"/>
              <a:gd name="connsiteY7" fmla="*/ 1829731 h 2782231"/>
              <a:gd name="connsiteX8" fmla="*/ 13512 w 3980766"/>
              <a:gd name="connsiteY8" fmla="*/ 1207431 h 2782231"/>
              <a:gd name="connsiteX9" fmla="*/ 26212 w 3980766"/>
              <a:gd name="connsiteY9" fmla="*/ 458131 h 2782231"/>
              <a:gd name="connsiteX10" fmla="*/ 178612 w 3980766"/>
              <a:gd name="connsiteY10" fmla="*/ 39031 h 2782231"/>
              <a:gd name="connsiteX11" fmla="*/ 394512 w 3980766"/>
              <a:gd name="connsiteY11" fmla="*/ 931 h 2782231"/>
              <a:gd name="connsiteX0" fmla="*/ 3645712 w 3980766"/>
              <a:gd name="connsiteY0" fmla="*/ 2795763 h 2795763"/>
              <a:gd name="connsiteX1" fmla="*/ 3645712 w 3980766"/>
              <a:gd name="connsiteY1" fmla="*/ 2795763 h 2795763"/>
              <a:gd name="connsiteX2" fmla="*/ 3937812 w 3980766"/>
              <a:gd name="connsiteY2" fmla="*/ 2656063 h 2795763"/>
              <a:gd name="connsiteX3" fmla="*/ 3810812 w 3980766"/>
              <a:gd name="connsiteY3" fmla="*/ 2363963 h 2795763"/>
              <a:gd name="connsiteX4" fmla="*/ 2832912 w 3980766"/>
              <a:gd name="connsiteY4" fmla="*/ 2173463 h 2795763"/>
              <a:gd name="connsiteX5" fmla="*/ 1067612 w 3980766"/>
              <a:gd name="connsiteY5" fmla="*/ 2160763 h 2795763"/>
              <a:gd name="connsiteX6" fmla="*/ 572312 w 3980766"/>
              <a:gd name="connsiteY6" fmla="*/ 2122663 h 2795763"/>
              <a:gd name="connsiteX7" fmla="*/ 165912 w 3980766"/>
              <a:gd name="connsiteY7" fmla="*/ 1843263 h 2795763"/>
              <a:gd name="connsiteX8" fmla="*/ 13512 w 3980766"/>
              <a:gd name="connsiteY8" fmla="*/ 1220963 h 2795763"/>
              <a:gd name="connsiteX9" fmla="*/ 26212 w 3980766"/>
              <a:gd name="connsiteY9" fmla="*/ 471663 h 2795763"/>
              <a:gd name="connsiteX10" fmla="*/ 178612 w 3980766"/>
              <a:gd name="connsiteY10" fmla="*/ 52563 h 2795763"/>
              <a:gd name="connsiteX11" fmla="*/ 394512 w 3980766"/>
              <a:gd name="connsiteY11" fmla="*/ 14463 h 2795763"/>
              <a:gd name="connsiteX0" fmla="*/ 3645712 w 3980766"/>
              <a:gd name="connsiteY0" fmla="*/ 2782231 h 2782231"/>
              <a:gd name="connsiteX1" fmla="*/ 3645712 w 3980766"/>
              <a:gd name="connsiteY1" fmla="*/ 2782231 h 2782231"/>
              <a:gd name="connsiteX2" fmla="*/ 3937812 w 3980766"/>
              <a:gd name="connsiteY2" fmla="*/ 2642531 h 2782231"/>
              <a:gd name="connsiteX3" fmla="*/ 3810812 w 3980766"/>
              <a:gd name="connsiteY3" fmla="*/ 2350431 h 2782231"/>
              <a:gd name="connsiteX4" fmla="*/ 2832912 w 3980766"/>
              <a:gd name="connsiteY4" fmla="*/ 2159931 h 2782231"/>
              <a:gd name="connsiteX5" fmla="*/ 1067612 w 3980766"/>
              <a:gd name="connsiteY5" fmla="*/ 2147231 h 2782231"/>
              <a:gd name="connsiteX6" fmla="*/ 572312 w 3980766"/>
              <a:gd name="connsiteY6" fmla="*/ 2109131 h 2782231"/>
              <a:gd name="connsiteX7" fmla="*/ 165912 w 3980766"/>
              <a:gd name="connsiteY7" fmla="*/ 1829731 h 2782231"/>
              <a:gd name="connsiteX8" fmla="*/ 13512 w 3980766"/>
              <a:gd name="connsiteY8" fmla="*/ 1207431 h 2782231"/>
              <a:gd name="connsiteX9" fmla="*/ 26212 w 3980766"/>
              <a:gd name="connsiteY9" fmla="*/ 458131 h 2782231"/>
              <a:gd name="connsiteX10" fmla="*/ 178612 w 3980766"/>
              <a:gd name="connsiteY10" fmla="*/ 39031 h 2782231"/>
              <a:gd name="connsiteX11" fmla="*/ 394512 w 3980766"/>
              <a:gd name="connsiteY11" fmla="*/ 931 h 2782231"/>
              <a:gd name="connsiteX0" fmla="*/ 3644928 w 3979982"/>
              <a:gd name="connsiteY0" fmla="*/ 2781300 h 2781300"/>
              <a:gd name="connsiteX1" fmla="*/ 3644928 w 3979982"/>
              <a:gd name="connsiteY1" fmla="*/ 2781300 h 2781300"/>
              <a:gd name="connsiteX2" fmla="*/ 3937028 w 3979982"/>
              <a:gd name="connsiteY2" fmla="*/ 2641600 h 2781300"/>
              <a:gd name="connsiteX3" fmla="*/ 3810028 w 3979982"/>
              <a:gd name="connsiteY3" fmla="*/ 2349500 h 2781300"/>
              <a:gd name="connsiteX4" fmla="*/ 2832128 w 3979982"/>
              <a:gd name="connsiteY4" fmla="*/ 2159000 h 2781300"/>
              <a:gd name="connsiteX5" fmla="*/ 1066828 w 3979982"/>
              <a:gd name="connsiteY5" fmla="*/ 2146300 h 2781300"/>
              <a:gd name="connsiteX6" fmla="*/ 571528 w 3979982"/>
              <a:gd name="connsiteY6" fmla="*/ 2108200 h 2781300"/>
              <a:gd name="connsiteX7" fmla="*/ 165128 w 3979982"/>
              <a:gd name="connsiteY7" fmla="*/ 1828800 h 2781300"/>
              <a:gd name="connsiteX8" fmla="*/ 12728 w 3979982"/>
              <a:gd name="connsiteY8" fmla="*/ 1206500 h 2781300"/>
              <a:gd name="connsiteX9" fmla="*/ 25428 w 3979982"/>
              <a:gd name="connsiteY9" fmla="*/ 457200 h 2781300"/>
              <a:gd name="connsiteX10" fmla="*/ 160895 w 3979982"/>
              <a:gd name="connsiteY10" fmla="*/ 55033 h 2781300"/>
              <a:gd name="connsiteX11" fmla="*/ 393728 w 3979982"/>
              <a:gd name="connsiteY11" fmla="*/ 0 h 2781300"/>
              <a:gd name="connsiteX0" fmla="*/ 3644928 w 3979982"/>
              <a:gd name="connsiteY0" fmla="*/ 2783999 h 2783999"/>
              <a:gd name="connsiteX1" fmla="*/ 3644928 w 3979982"/>
              <a:gd name="connsiteY1" fmla="*/ 2783999 h 2783999"/>
              <a:gd name="connsiteX2" fmla="*/ 3937028 w 3979982"/>
              <a:gd name="connsiteY2" fmla="*/ 2644299 h 2783999"/>
              <a:gd name="connsiteX3" fmla="*/ 3810028 w 3979982"/>
              <a:gd name="connsiteY3" fmla="*/ 2352199 h 2783999"/>
              <a:gd name="connsiteX4" fmla="*/ 2832128 w 3979982"/>
              <a:gd name="connsiteY4" fmla="*/ 2161699 h 2783999"/>
              <a:gd name="connsiteX5" fmla="*/ 1066828 w 3979982"/>
              <a:gd name="connsiteY5" fmla="*/ 2148999 h 2783999"/>
              <a:gd name="connsiteX6" fmla="*/ 571528 w 3979982"/>
              <a:gd name="connsiteY6" fmla="*/ 2110899 h 2783999"/>
              <a:gd name="connsiteX7" fmla="*/ 165128 w 3979982"/>
              <a:gd name="connsiteY7" fmla="*/ 1831499 h 2783999"/>
              <a:gd name="connsiteX8" fmla="*/ 12728 w 3979982"/>
              <a:gd name="connsiteY8" fmla="*/ 1209199 h 2783999"/>
              <a:gd name="connsiteX9" fmla="*/ 25428 w 3979982"/>
              <a:gd name="connsiteY9" fmla="*/ 459899 h 2783999"/>
              <a:gd name="connsiteX10" fmla="*/ 160895 w 3979982"/>
              <a:gd name="connsiteY10" fmla="*/ 57732 h 2783999"/>
              <a:gd name="connsiteX11" fmla="*/ 393728 w 3979982"/>
              <a:gd name="connsiteY11" fmla="*/ 2699 h 2783999"/>
              <a:gd name="connsiteX0" fmla="*/ 3644928 w 3979982"/>
              <a:gd name="connsiteY0" fmla="*/ 2781300 h 2781300"/>
              <a:gd name="connsiteX1" fmla="*/ 3644928 w 3979982"/>
              <a:gd name="connsiteY1" fmla="*/ 2781300 h 2781300"/>
              <a:gd name="connsiteX2" fmla="*/ 3937028 w 3979982"/>
              <a:gd name="connsiteY2" fmla="*/ 2641600 h 2781300"/>
              <a:gd name="connsiteX3" fmla="*/ 3810028 w 3979982"/>
              <a:gd name="connsiteY3" fmla="*/ 2349500 h 2781300"/>
              <a:gd name="connsiteX4" fmla="*/ 2832128 w 3979982"/>
              <a:gd name="connsiteY4" fmla="*/ 2159000 h 2781300"/>
              <a:gd name="connsiteX5" fmla="*/ 1066828 w 3979982"/>
              <a:gd name="connsiteY5" fmla="*/ 2146300 h 2781300"/>
              <a:gd name="connsiteX6" fmla="*/ 571528 w 3979982"/>
              <a:gd name="connsiteY6" fmla="*/ 2108200 h 2781300"/>
              <a:gd name="connsiteX7" fmla="*/ 165128 w 3979982"/>
              <a:gd name="connsiteY7" fmla="*/ 1828800 h 2781300"/>
              <a:gd name="connsiteX8" fmla="*/ 12728 w 3979982"/>
              <a:gd name="connsiteY8" fmla="*/ 1206500 h 2781300"/>
              <a:gd name="connsiteX9" fmla="*/ 25428 w 3979982"/>
              <a:gd name="connsiteY9" fmla="*/ 457200 h 2781300"/>
              <a:gd name="connsiteX10" fmla="*/ 160895 w 3979982"/>
              <a:gd name="connsiteY10" fmla="*/ 55033 h 2781300"/>
              <a:gd name="connsiteX11" fmla="*/ 393728 w 3979982"/>
              <a:gd name="connsiteY11" fmla="*/ 0 h 2781300"/>
              <a:gd name="connsiteX0" fmla="*/ 3644928 w 3979982"/>
              <a:gd name="connsiteY0" fmla="*/ 2781300 h 2781300"/>
              <a:gd name="connsiteX1" fmla="*/ 3644928 w 3979982"/>
              <a:gd name="connsiteY1" fmla="*/ 2781300 h 2781300"/>
              <a:gd name="connsiteX2" fmla="*/ 3937028 w 3979982"/>
              <a:gd name="connsiteY2" fmla="*/ 2641600 h 2781300"/>
              <a:gd name="connsiteX3" fmla="*/ 3810028 w 3979982"/>
              <a:gd name="connsiteY3" fmla="*/ 2349500 h 2781300"/>
              <a:gd name="connsiteX4" fmla="*/ 2832128 w 3979982"/>
              <a:gd name="connsiteY4" fmla="*/ 2159000 h 2781300"/>
              <a:gd name="connsiteX5" fmla="*/ 1066828 w 3979982"/>
              <a:gd name="connsiteY5" fmla="*/ 2146300 h 2781300"/>
              <a:gd name="connsiteX6" fmla="*/ 571528 w 3979982"/>
              <a:gd name="connsiteY6" fmla="*/ 2108200 h 2781300"/>
              <a:gd name="connsiteX7" fmla="*/ 165128 w 3979982"/>
              <a:gd name="connsiteY7" fmla="*/ 1828800 h 2781300"/>
              <a:gd name="connsiteX8" fmla="*/ 12728 w 3979982"/>
              <a:gd name="connsiteY8" fmla="*/ 1206500 h 2781300"/>
              <a:gd name="connsiteX9" fmla="*/ 25428 w 3979982"/>
              <a:gd name="connsiteY9" fmla="*/ 457200 h 2781300"/>
              <a:gd name="connsiteX10" fmla="*/ 160895 w 3979982"/>
              <a:gd name="connsiteY10" fmla="*/ 55033 h 2781300"/>
              <a:gd name="connsiteX11" fmla="*/ 393728 w 3979982"/>
              <a:gd name="connsiteY11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982" h="2781300">
                <a:moveTo>
                  <a:pt x="3644928" y="2781300"/>
                </a:moveTo>
                <a:lnTo>
                  <a:pt x="3644928" y="2781300"/>
                </a:lnTo>
                <a:cubicBezTo>
                  <a:pt x="3693611" y="2758017"/>
                  <a:pt x="3858711" y="2764367"/>
                  <a:pt x="3937028" y="2641600"/>
                </a:cubicBezTo>
                <a:cubicBezTo>
                  <a:pt x="4015345" y="2518833"/>
                  <a:pt x="3994178" y="2429933"/>
                  <a:pt x="3810028" y="2349500"/>
                </a:cubicBezTo>
                <a:cubicBezTo>
                  <a:pt x="3625878" y="2269067"/>
                  <a:pt x="3289328" y="2192867"/>
                  <a:pt x="2832128" y="2159000"/>
                </a:cubicBezTo>
                <a:cubicBezTo>
                  <a:pt x="2374928" y="2125133"/>
                  <a:pt x="1466878" y="2156883"/>
                  <a:pt x="1066828" y="2146300"/>
                </a:cubicBezTo>
                <a:cubicBezTo>
                  <a:pt x="855161" y="2129367"/>
                  <a:pt x="721811" y="2161117"/>
                  <a:pt x="571528" y="2108200"/>
                </a:cubicBezTo>
                <a:cubicBezTo>
                  <a:pt x="421245" y="2055283"/>
                  <a:pt x="258261" y="1979083"/>
                  <a:pt x="165128" y="1828800"/>
                </a:cubicBezTo>
                <a:cubicBezTo>
                  <a:pt x="71995" y="1678517"/>
                  <a:pt x="36011" y="1435100"/>
                  <a:pt x="12728" y="1206500"/>
                </a:cubicBezTo>
                <a:cubicBezTo>
                  <a:pt x="-10555" y="977900"/>
                  <a:pt x="734" y="649111"/>
                  <a:pt x="25428" y="457200"/>
                </a:cubicBezTo>
                <a:cubicBezTo>
                  <a:pt x="50122" y="265289"/>
                  <a:pt x="99512" y="131233"/>
                  <a:pt x="160895" y="55033"/>
                </a:cubicBezTo>
                <a:cubicBezTo>
                  <a:pt x="222278" y="-21167"/>
                  <a:pt x="254028" y="8466"/>
                  <a:pt x="393728" y="0"/>
                </a:cubicBezTo>
              </a:path>
            </a:pathLst>
          </a:custGeom>
          <a:ln>
            <a:solidFill>
              <a:srgbClr val="FF0000"/>
            </a:solidFill>
            <a:tailEnd type="triangle" w="lg" len="lg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216189" y="2438133"/>
            <a:ext cx="1337182" cy="385500"/>
          </a:xfrm>
          <a:custGeom>
            <a:avLst/>
            <a:gdLst>
              <a:gd name="connsiteX0" fmla="*/ 1185333 w 1282700"/>
              <a:gd name="connsiteY0" fmla="*/ 385233 h 385233"/>
              <a:gd name="connsiteX1" fmla="*/ 1278467 w 1282700"/>
              <a:gd name="connsiteY1" fmla="*/ 334433 h 385233"/>
              <a:gd name="connsiteX2" fmla="*/ 1282700 w 1282700"/>
              <a:gd name="connsiteY2" fmla="*/ 211667 h 385233"/>
              <a:gd name="connsiteX3" fmla="*/ 1176867 w 1282700"/>
              <a:gd name="connsiteY3" fmla="*/ 156633 h 385233"/>
              <a:gd name="connsiteX4" fmla="*/ 364067 w 1282700"/>
              <a:gd name="connsiteY4" fmla="*/ 165100 h 385233"/>
              <a:gd name="connsiteX5" fmla="*/ 165100 w 1282700"/>
              <a:gd name="connsiteY5" fmla="*/ 169333 h 385233"/>
              <a:gd name="connsiteX6" fmla="*/ 0 w 1282700"/>
              <a:gd name="connsiteY6" fmla="*/ 110067 h 385233"/>
              <a:gd name="connsiteX7" fmla="*/ 8467 w 1282700"/>
              <a:gd name="connsiteY7" fmla="*/ 12700 h 385233"/>
              <a:gd name="connsiteX8" fmla="*/ 203200 w 1282700"/>
              <a:gd name="connsiteY8" fmla="*/ 0 h 385233"/>
              <a:gd name="connsiteX0" fmla="*/ 1185333 w 1282700"/>
              <a:gd name="connsiteY0" fmla="*/ 385233 h 385233"/>
              <a:gd name="connsiteX1" fmla="*/ 1278467 w 1282700"/>
              <a:gd name="connsiteY1" fmla="*/ 334433 h 385233"/>
              <a:gd name="connsiteX2" fmla="*/ 1282700 w 1282700"/>
              <a:gd name="connsiteY2" fmla="*/ 211667 h 385233"/>
              <a:gd name="connsiteX3" fmla="*/ 1176867 w 1282700"/>
              <a:gd name="connsiteY3" fmla="*/ 156633 h 385233"/>
              <a:gd name="connsiteX4" fmla="*/ 364067 w 1282700"/>
              <a:gd name="connsiteY4" fmla="*/ 165100 h 385233"/>
              <a:gd name="connsiteX5" fmla="*/ 165100 w 1282700"/>
              <a:gd name="connsiteY5" fmla="*/ 169333 h 385233"/>
              <a:gd name="connsiteX6" fmla="*/ 0 w 1282700"/>
              <a:gd name="connsiteY6" fmla="*/ 110067 h 385233"/>
              <a:gd name="connsiteX7" fmla="*/ 8467 w 1282700"/>
              <a:gd name="connsiteY7" fmla="*/ 12700 h 385233"/>
              <a:gd name="connsiteX8" fmla="*/ 203200 w 1282700"/>
              <a:gd name="connsiteY8" fmla="*/ 0 h 385233"/>
              <a:gd name="connsiteX0" fmla="*/ 1185333 w 1293253"/>
              <a:gd name="connsiteY0" fmla="*/ 385233 h 385233"/>
              <a:gd name="connsiteX1" fmla="*/ 1278467 w 1293253"/>
              <a:gd name="connsiteY1" fmla="*/ 334433 h 385233"/>
              <a:gd name="connsiteX2" fmla="*/ 1282700 w 1293253"/>
              <a:gd name="connsiteY2" fmla="*/ 211667 h 385233"/>
              <a:gd name="connsiteX3" fmla="*/ 1176867 w 1293253"/>
              <a:gd name="connsiteY3" fmla="*/ 156633 h 385233"/>
              <a:gd name="connsiteX4" fmla="*/ 364067 w 1293253"/>
              <a:gd name="connsiteY4" fmla="*/ 165100 h 385233"/>
              <a:gd name="connsiteX5" fmla="*/ 165100 w 1293253"/>
              <a:gd name="connsiteY5" fmla="*/ 169333 h 385233"/>
              <a:gd name="connsiteX6" fmla="*/ 0 w 1293253"/>
              <a:gd name="connsiteY6" fmla="*/ 110067 h 385233"/>
              <a:gd name="connsiteX7" fmla="*/ 8467 w 1293253"/>
              <a:gd name="connsiteY7" fmla="*/ 12700 h 385233"/>
              <a:gd name="connsiteX8" fmla="*/ 203200 w 1293253"/>
              <a:gd name="connsiteY8" fmla="*/ 0 h 385233"/>
              <a:gd name="connsiteX0" fmla="*/ 1185333 w 1298996"/>
              <a:gd name="connsiteY0" fmla="*/ 385233 h 385233"/>
              <a:gd name="connsiteX1" fmla="*/ 1278467 w 1298996"/>
              <a:gd name="connsiteY1" fmla="*/ 334433 h 385233"/>
              <a:gd name="connsiteX2" fmla="*/ 1282700 w 1298996"/>
              <a:gd name="connsiteY2" fmla="*/ 211667 h 385233"/>
              <a:gd name="connsiteX3" fmla="*/ 1096433 w 1298996"/>
              <a:gd name="connsiteY3" fmla="*/ 165100 h 385233"/>
              <a:gd name="connsiteX4" fmla="*/ 364067 w 1298996"/>
              <a:gd name="connsiteY4" fmla="*/ 165100 h 385233"/>
              <a:gd name="connsiteX5" fmla="*/ 165100 w 1298996"/>
              <a:gd name="connsiteY5" fmla="*/ 169333 h 385233"/>
              <a:gd name="connsiteX6" fmla="*/ 0 w 1298996"/>
              <a:gd name="connsiteY6" fmla="*/ 110067 h 385233"/>
              <a:gd name="connsiteX7" fmla="*/ 8467 w 1298996"/>
              <a:gd name="connsiteY7" fmla="*/ 12700 h 385233"/>
              <a:gd name="connsiteX8" fmla="*/ 203200 w 1298996"/>
              <a:gd name="connsiteY8" fmla="*/ 0 h 385233"/>
              <a:gd name="connsiteX0" fmla="*/ 1185333 w 1298996"/>
              <a:gd name="connsiteY0" fmla="*/ 385233 h 385233"/>
              <a:gd name="connsiteX1" fmla="*/ 1278467 w 1298996"/>
              <a:gd name="connsiteY1" fmla="*/ 334433 h 385233"/>
              <a:gd name="connsiteX2" fmla="*/ 1282700 w 1298996"/>
              <a:gd name="connsiteY2" fmla="*/ 211667 h 385233"/>
              <a:gd name="connsiteX3" fmla="*/ 1096433 w 1298996"/>
              <a:gd name="connsiteY3" fmla="*/ 165100 h 385233"/>
              <a:gd name="connsiteX4" fmla="*/ 364067 w 1298996"/>
              <a:gd name="connsiteY4" fmla="*/ 165100 h 385233"/>
              <a:gd name="connsiteX5" fmla="*/ 165100 w 1298996"/>
              <a:gd name="connsiteY5" fmla="*/ 169333 h 385233"/>
              <a:gd name="connsiteX6" fmla="*/ 0 w 1298996"/>
              <a:gd name="connsiteY6" fmla="*/ 110067 h 385233"/>
              <a:gd name="connsiteX7" fmla="*/ 8467 w 1298996"/>
              <a:gd name="connsiteY7" fmla="*/ 12700 h 385233"/>
              <a:gd name="connsiteX8" fmla="*/ 203200 w 1298996"/>
              <a:gd name="connsiteY8" fmla="*/ 0 h 385233"/>
              <a:gd name="connsiteX0" fmla="*/ 1185333 w 1298996"/>
              <a:gd name="connsiteY0" fmla="*/ 385233 h 385233"/>
              <a:gd name="connsiteX1" fmla="*/ 1278467 w 1298996"/>
              <a:gd name="connsiteY1" fmla="*/ 334433 h 385233"/>
              <a:gd name="connsiteX2" fmla="*/ 1282700 w 1298996"/>
              <a:gd name="connsiteY2" fmla="*/ 211667 h 385233"/>
              <a:gd name="connsiteX3" fmla="*/ 1096433 w 1298996"/>
              <a:gd name="connsiteY3" fmla="*/ 165100 h 385233"/>
              <a:gd name="connsiteX4" fmla="*/ 364067 w 1298996"/>
              <a:gd name="connsiteY4" fmla="*/ 165100 h 385233"/>
              <a:gd name="connsiteX5" fmla="*/ 165100 w 1298996"/>
              <a:gd name="connsiteY5" fmla="*/ 169333 h 385233"/>
              <a:gd name="connsiteX6" fmla="*/ 0 w 1298996"/>
              <a:gd name="connsiteY6" fmla="*/ 110067 h 385233"/>
              <a:gd name="connsiteX7" fmla="*/ 8467 w 1298996"/>
              <a:gd name="connsiteY7" fmla="*/ 12700 h 385233"/>
              <a:gd name="connsiteX8" fmla="*/ 203200 w 1298996"/>
              <a:gd name="connsiteY8" fmla="*/ 0 h 385233"/>
              <a:gd name="connsiteX0" fmla="*/ 1215880 w 1329543"/>
              <a:gd name="connsiteY0" fmla="*/ 385233 h 385233"/>
              <a:gd name="connsiteX1" fmla="*/ 1309014 w 1329543"/>
              <a:gd name="connsiteY1" fmla="*/ 334433 h 385233"/>
              <a:gd name="connsiteX2" fmla="*/ 1313247 w 1329543"/>
              <a:gd name="connsiteY2" fmla="*/ 211667 h 385233"/>
              <a:gd name="connsiteX3" fmla="*/ 1126980 w 1329543"/>
              <a:gd name="connsiteY3" fmla="*/ 165100 h 385233"/>
              <a:gd name="connsiteX4" fmla="*/ 394614 w 1329543"/>
              <a:gd name="connsiteY4" fmla="*/ 165100 h 385233"/>
              <a:gd name="connsiteX5" fmla="*/ 195647 w 1329543"/>
              <a:gd name="connsiteY5" fmla="*/ 169333 h 385233"/>
              <a:gd name="connsiteX6" fmla="*/ 30547 w 1329543"/>
              <a:gd name="connsiteY6" fmla="*/ 110067 h 385233"/>
              <a:gd name="connsiteX7" fmla="*/ 39014 w 1329543"/>
              <a:gd name="connsiteY7" fmla="*/ 12700 h 385233"/>
              <a:gd name="connsiteX8" fmla="*/ 233747 w 1329543"/>
              <a:gd name="connsiteY8" fmla="*/ 0 h 385233"/>
              <a:gd name="connsiteX0" fmla="*/ 1215704 w 1329367"/>
              <a:gd name="connsiteY0" fmla="*/ 385233 h 385233"/>
              <a:gd name="connsiteX1" fmla="*/ 1308838 w 1329367"/>
              <a:gd name="connsiteY1" fmla="*/ 334433 h 385233"/>
              <a:gd name="connsiteX2" fmla="*/ 1313071 w 1329367"/>
              <a:gd name="connsiteY2" fmla="*/ 211667 h 385233"/>
              <a:gd name="connsiteX3" fmla="*/ 1126804 w 1329367"/>
              <a:gd name="connsiteY3" fmla="*/ 165100 h 385233"/>
              <a:gd name="connsiteX4" fmla="*/ 394438 w 1329367"/>
              <a:gd name="connsiteY4" fmla="*/ 165100 h 385233"/>
              <a:gd name="connsiteX5" fmla="*/ 195471 w 1329367"/>
              <a:gd name="connsiteY5" fmla="*/ 169333 h 385233"/>
              <a:gd name="connsiteX6" fmla="*/ 30371 w 1329367"/>
              <a:gd name="connsiteY6" fmla="*/ 110067 h 385233"/>
              <a:gd name="connsiteX7" fmla="*/ 38838 w 1329367"/>
              <a:gd name="connsiteY7" fmla="*/ 12700 h 385233"/>
              <a:gd name="connsiteX8" fmla="*/ 233571 w 1329367"/>
              <a:gd name="connsiteY8" fmla="*/ 0 h 385233"/>
              <a:gd name="connsiteX0" fmla="*/ 1215704 w 1329367"/>
              <a:gd name="connsiteY0" fmla="*/ 385233 h 385233"/>
              <a:gd name="connsiteX1" fmla="*/ 1308838 w 1329367"/>
              <a:gd name="connsiteY1" fmla="*/ 334433 h 385233"/>
              <a:gd name="connsiteX2" fmla="*/ 1313071 w 1329367"/>
              <a:gd name="connsiteY2" fmla="*/ 211667 h 385233"/>
              <a:gd name="connsiteX3" fmla="*/ 1126804 w 1329367"/>
              <a:gd name="connsiteY3" fmla="*/ 165100 h 385233"/>
              <a:gd name="connsiteX4" fmla="*/ 394438 w 1329367"/>
              <a:gd name="connsiteY4" fmla="*/ 165100 h 385233"/>
              <a:gd name="connsiteX5" fmla="*/ 195471 w 1329367"/>
              <a:gd name="connsiteY5" fmla="*/ 169333 h 385233"/>
              <a:gd name="connsiteX6" fmla="*/ 30371 w 1329367"/>
              <a:gd name="connsiteY6" fmla="*/ 110067 h 385233"/>
              <a:gd name="connsiteX7" fmla="*/ 38838 w 1329367"/>
              <a:gd name="connsiteY7" fmla="*/ 12700 h 385233"/>
              <a:gd name="connsiteX8" fmla="*/ 233571 w 1329367"/>
              <a:gd name="connsiteY8" fmla="*/ 0 h 385233"/>
              <a:gd name="connsiteX0" fmla="*/ 1215704 w 1329367"/>
              <a:gd name="connsiteY0" fmla="*/ 385233 h 385233"/>
              <a:gd name="connsiteX1" fmla="*/ 1308838 w 1329367"/>
              <a:gd name="connsiteY1" fmla="*/ 334433 h 385233"/>
              <a:gd name="connsiteX2" fmla="*/ 1313071 w 1329367"/>
              <a:gd name="connsiteY2" fmla="*/ 211667 h 385233"/>
              <a:gd name="connsiteX3" fmla="*/ 1126804 w 1329367"/>
              <a:gd name="connsiteY3" fmla="*/ 165100 h 385233"/>
              <a:gd name="connsiteX4" fmla="*/ 394438 w 1329367"/>
              <a:gd name="connsiteY4" fmla="*/ 165100 h 385233"/>
              <a:gd name="connsiteX5" fmla="*/ 195471 w 1329367"/>
              <a:gd name="connsiteY5" fmla="*/ 169333 h 385233"/>
              <a:gd name="connsiteX6" fmla="*/ 30371 w 1329367"/>
              <a:gd name="connsiteY6" fmla="*/ 110067 h 385233"/>
              <a:gd name="connsiteX7" fmla="*/ 38838 w 1329367"/>
              <a:gd name="connsiteY7" fmla="*/ 12700 h 385233"/>
              <a:gd name="connsiteX8" fmla="*/ 233571 w 1329367"/>
              <a:gd name="connsiteY8" fmla="*/ 0 h 385233"/>
              <a:gd name="connsiteX0" fmla="*/ 1215704 w 1329367"/>
              <a:gd name="connsiteY0" fmla="*/ 385233 h 385233"/>
              <a:gd name="connsiteX1" fmla="*/ 1308838 w 1329367"/>
              <a:gd name="connsiteY1" fmla="*/ 334433 h 385233"/>
              <a:gd name="connsiteX2" fmla="*/ 1313071 w 1329367"/>
              <a:gd name="connsiteY2" fmla="*/ 211667 h 385233"/>
              <a:gd name="connsiteX3" fmla="*/ 1126804 w 1329367"/>
              <a:gd name="connsiteY3" fmla="*/ 165100 h 385233"/>
              <a:gd name="connsiteX4" fmla="*/ 487572 w 1329367"/>
              <a:gd name="connsiteY4" fmla="*/ 156634 h 385233"/>
              <a:gd name="connsiteX5" fmla="*/ 195471 w 1329367"/>
              <a:gd name="connsiteY5" fmla="*/ 169333 h 385233"/>
              <a:gd name="connsiteX6" fmla="*/ 30371 w 1329367"/>
              <a:gd name="connsiteY6" fmla="*/ 110067 h 385233"/>
              <a:gd name="connsiteX7" fmla="*/ 38838 w 1329367"/>
              <a:gd name="connsiteY7" fmla="*/ 12700 h 385233"/>
              <a:gd name="connsiteX8" fmla="*/ 233571 w 1329367"/>
              <a:gd name="connsiteY8" fmla="*/ 0 h 385233"/>
              <a:gd name="connsiteX0" fmla="*/ 1215704 w 1329367"/>
              <a:gd name="connsiteY0" fmla="*/ 385233 h 385233"/>
              <a:gd name="connsiteX1" fmla="*/ 1308838 w 1329367"/>
              <a:gd name="connsiteY1" fmla="*/ 334433 h 385233"/>
              <a:gd name="connsiteX2" fmla="*/ 1313071 w 1329367"/>
              <a:gd name="connsiteY2" fmla="*/ 211667 h 385233"/>
              <a:gd name="connsiteX3" fmla="*/ 1126804 w 1329367"/>
              <a:gd name="connsiteY3" fmla="*/ 165100 h 385233"/>
              <a:gd name="connsiteX4" fmla="*/ 639971 w 1329367"/>
              <a:gd name="connsiteY4" fmla="*/ 139700 h 385233"/>
              <a:gd name="connsiteX5" fmla="*/ 487572 w 1329367"/>
              <a:gd name="connsiteY5" fmla="*/ 156634 h 385233"/>
              <a:gd name="connsiteX6" fmla="*/ 195471 w 1329367"/>
              <a:gd name="connsiteY6" fmla="*/ 169333 h 385233"/>
              <a:gd name="connsiteX7" fmla="*/ 30371 w 1329367"/>
              <a:gd name="connsiteY7" fmla="*/ 110067 h 385233"/>
              <a:gd name="connsiteX8" fmla="*/ 38838 w 1329367"/>
              <a:gd name="connsiteY8" fmla="*/ 12700 h 385233"/>
              <a:gd name="connsiteX9" fmla="*/ 233571 w 1329367"/>
              <a:gd name="connsiteY9" fmla="*/ 0 h 385233"/>
              <a:gd name="connsiteX0" fmla="*/ 1215704 w 1329367"/>
              <a:gd name="connsiteY0" fmla="*/ 385233 h 385233"/>
              <a:gd name="connsiteX1" fmla="*/ 1308838 w 1329367"/>
              <a:gd name="connsiteY1" fmla="*/ 334433 h 385233"/>
              <a:gd name="connsiteX2" fmla="*/ 1313071 w 1329367"/>
              <a:gd name="connsiteY2" fmla="*/ 211667 h 385233"/>
              <a:gd name="connsiteX3" fmla="*/ 1126804 w 1329367"/>
              <a:gd name="connsiteY3" fmla="*/ 165100 h 385233"/>
              <a:gd name="connsiteX4" fmla="*/ 711938 w 1329367"/>
              <a:gd name="connsiteY4" fmla="*/ 139700 h 385233"/>
              <a:gd name="connsiteX5" fmla="*/ 487572 w 1329367"/>
              <a:gd name="connsiteY5" fmla="*/ 156634 h 385233"/>
              <a:gd name="connsiteX6" fmla="*/ 195471 w 1329367"/>
              <a:gd name="connsiteY6" fmla="*/ 169333 h 385233"/>
              <a:gd name="connsiteX7" fmla="*/ 30371 w 1329367"/>
              <a:gd name="connsiteY7" fmla="*/ 110067 h 385233"/>
              <a:gd name="connsiteX8" fmla="*/ 38838 w 1329367"/>
              <a:gd name="connsiteY8" fmla="*/ 12700 h 385233"/>
              <a:gd name="connsiteX9" fmla="*/ 233571 w 1329367"/>
              <a:gd name="connsiteY9" fmla="*/ 0 h 385233"/>
              <a:gd name="connsiteX0" fmla="*/ 1215704 w 1329367"/>
              <a:gd name="connsiteY0" fmla="*/ 385233 h 385233"/>
              <a:gd name="connsiteX1" fmla="*/ 1308838 w 1329367"/>
              <a:gd name="connsiteY1" fmla="*/ 334433 h 385233"/>
              <a:gd name="connsiteX2" fmla="*/ 1313071 w 1329367"/>
              <a:gd name="connsiteY2" fmla="*/ 211667 h 385233"/>
              <a:gd name="connsiteX3" fmla="*/ 1126804 w 1329367"/>
              <a:gd name="connsiteY3" fmla="*/ 165100 h 385233"/>
              <a:gd name="connsiteX4" fmla="*/ 711938 w 1329367"/>
              <a:gd name="connsiteY4" fmla="*/ 139700 h 385233"/>
              <a:gd name="connsiteX5" fmla="*/ 487572 w 1329367"/>
              <a:gd name="connsiteY5" fmla="*/ 156634 h 385233"/>
              <a:gd name="connsiteX6" fmla="*/ 195471 w 1329367"/>
              <a:gd name="connsiteY6" fmla="*/ 169333 h 385233"/>
              <a:gd name="connsiteX7" fmla="*/ 30371 w 1329367"/>
              <a:gd name="connsiteY7" fmla="*/ 110067 h 385233"/>
              <a:gd name="connsiteX8" fmla="*/ 38838 w 1329367"/>
              <a:gd name="connsiteY8" fmla="*/ 12700 h 385233"/>
              <a:gd name="connsiteX9" fmla="*/ 233571 w 1329367"/>
              <a:gd name="connsiteY9" fmla="*/ 0 h 385233"/>
              <a:gd name="connsiteX0" fmla="*/ 1215704 w 1332756"/>
              <a:gd name="connsiteY0" fmla="*/ 385233 h 385233"/>
              <a:gd name="connsiteX1" fmla="*/ 1308838 w 1332756"/>
              <a:gd name="connsiteY1" fmla="*/ 334433 h 385233"/>
              <a:gd name="connsiteX2" fmla="*/ 1313071 w 1332756"/>
              <a:gd name="connsiteY2" fmla="*/ 211667 h 385233"/>
              <a:gd name="connsiteX3" fmla="*/ 1080237 w 1332756"/>
              <a:gd name="connsiteY3" fmla="*/ 156634 h 385233"/>
              <a:gd name="connsiteX4" fmla="*/ 711938 w 1332756"/>
              <a:gd name="connsiteY4" fmla="*/ 139700 h 385233"/>
              <a:gd name="connsiteX5" fmla="*/ 487572 w 1332756"/>
              <a:gd name="connsiteY5" fmla="*/ 156634 h 385233"/>
              <a:gd name="connsiteX6" fmla="*/ 195471 w 1332756"/>
              <a:gd name="connsiteY6" fmla="*/ 169333 h 385233"/>
              <a:gd name="connsiteX7" fmla="*/ 30371 w 1332756"/>
              <a:gd name="connsiteY7" fmla="*/ 110067 h 385233"/>
              <a:gd name="connsiteX8" fmla="*/ 38838 w 1332756"/>
              <a:gd name="connsiteY8" fmla="*/ 12700 h 385233"/>
              <a:gd name="connsiteX9" fmla="*/ 233571 w 1332756"/>
              <a:gd name="connsiteY9" fmla="*/ 0 h 385233"/>
              <a:gd name="connsiteX0" fmla="*/ 1215704 w 1332756"/>
              <a:gd name="connsiteY0" fmla="*/ 385233 h 385233"/>
              <a:gd name="connsiteX1" fmla="*/ 1308838 w 1332756"/>
              <a:gd name="connsiteY1" fmla="*/ 334433 h 385233"/>
              <a:gd name="connsiteX2" fmla="*/ 1313071 w 1332756"/>
              <a:gd name="connsiteY2" fmla="*/ 211667 h 385233"/>
              <a:gd name="connsiteX3" fmla="*/ 1080237 w 1332756"/>
              <a:gd name="connsiteY3" fmla="*/ 156634 h 385233"/>
              <a:gd name="connsiteX4" fmla="*/ 745803 w 1332756"/>
              <a:gd name="connsiteY4" fmla="*/ 148167 h 385233"/>
              <a:gd name="connsiteX5" fmla="*/ 711938 w 1332756"/>
              <a:gd name="connsiteY5" fmla="*/ 139700 h 385233"/>
              <a:gd name="connsiteX6" fmla="*/ 487572 w 1332756"/>
              <a:gd name="connsiteY6" fmla="*/ 156634 h 385233"/>
              <a:gd name="connsiteX7" fmla="*/ 195471 w 1332756"/>
              <a:gd name="connsiteY7" fmla="*/ 169333 h 385233"/>
              <a:gd name="connsiteX8" fmla="*/ 30371 w 1332756"/>
              <a:gd name="connsiteY8" fmla="*/ 110067 h 385233"/>
              <a:gd name="connsiteX9" fmla="*/ 38838 w 1332756"/>
              <a:gd name="connsiteY9" fmla="*/ 12700 h 385233"/>
              <a:gd name="connsiteX10" fmla="*/ 233571 w 1332756"/>
              <a:gd name="connsiteY10" fmla="*/ 0 h 385233"/>
              <a:gd name="connsiteX0" fmla="*/ 1215704 w 1332756"/>
              <a:gd name="connsiteY0" fmla="*/ 385233 h 385233"/>
              <a:gd name="connsiteX1" fmla="*/ 1308838 w 1332756"/>
              <a:gd name="connsiteY1" fmla="*/ 334433 h 385233"/>
              <a:gd name="connsiteX2" fmla="*/ 1313071 w 1332756"/>
              <a:gd name="connsiteY2" fmla="*/ 211667 h 385233"/>
              <a:gd name="connsiteX3" fmla="*/ 1080237 w 1332756"/>
              <a:gd name="connsiteY3" fmla="*/ 156634 h 385233"/>
              <a:gd name="connsiteX4" fmla="*/ 745803 w 1332756"/>
              <a:gd name="connsiteY4" fmla="*/ 148167 h 385233"/>
              <a:gd name="connsiteX5" fmla="*/ 711938 w 1332756"/>
              <a:gd name="connsiteY5" fmla="*/ 139700 h 385233"/>
              <a:gd name="connsiteX6" fmla="*/ 487572 w 1332756"/>
              <a:gd name="connsiteY6" fmla="*/ 156634 h 385233"/>
              <a:gd name="connsiteX7" fmla="*/ 195471 w 1332756"/>
              <a:gd name="connsiteY7" fmla="*/ 169333 h 385233"/>
              <a:gd name="connsiteX8" fmla="*/ 30371 w 1332756"/>
              <a:gd name="connsiteY8" fmla="*/ 110067 h 385233"/>
              <a:gd name="connsiteX9" fmla="*/ 38838 w 1332756"/>
              <a:gd name="connsiteY9" fmla="*/ 12700 h 385233"/>
              <a:gd name="connsiteX10" fmla="*/ 233571 w 1332756"/>
              <a:gd name="connsiteY10" fmla="*/ 0 h 385233"/>
              <a:gd name="connsiteX0" fmla="*/ 1215704 w 1332756"/>
              <a:gd name="connsiteY0" fmla="*/ 385233 h 385233"/>
              <a:gd name="connsiteX1" fmla="*/ 1308838 w 1332756"/>
              <a:gd name="connsiteY1" fmla="*/ 334433 h 385233"/>
              <a:gd name="connsiteX2" fmla="*/ 1313071 w 1332756"/>
              <a:gd name="connsiteY2" fmla="*/ 211667 h 385233"/>
              <a:gd name="connsiteX3" fmla="*/ 1080237 w 1332756"/>
              <a:gd name="connsiteY3" fmla="*/ 156634 h 385233"/>
              <a:gd name="connsiteX4" fmla="*/ 775437 w 1332756"/>
              <a:gd name="connsiteY4" fmla="*/ 127000 h 385233"/>
              <a:gd name="connsiteX5" fmla="*/ 711938 w 1332756"/>
              <a:gd name="connsiteY5" fmla="*/ 139700 h 385233"/>
              <a:gd name="connsiteX6" fmla="*/ 487572 w 1332756"/>
              <a:gd name="connsiteY6" fmla="*/ 156634 h 385233"/>
              <a:gd name="connsiteX7" fmla="*/ 195471 w 1332756"/>
              <a:gd name="connsiteY7" fmla="*/ 169333 h 385233"/>
              <a:gd name="connsiteX8" fmla="*/ 30371 w 1332756"/>
              <a:gd name="connsiteY8" fmla="*/ 110067 h 385233"/>
              <a:gd name="connsiteX9" fmla="*/ 38838 w 1332756"/>
              <a:gd name="connsiteY9" fmla="*/ 12700 h 385233"/>
              <a:gd name="connsiteX10" fmla="*/ 233571 w 1332756"/>
              <a:gd name="connsiteY10" fmla="*/ 0 h 385233"/>
              <a:gd name="connsiteX0" fmla="*/ 1215704 w 1332756"/>
              <a:gd name="connsiteY0" fmla="*/ 385233 h 385233"/>
              <a:gd name="connsiteX1" fmla="*/ 1308838 w 1332756"/>
              <a:gd name="connsiteY1" fmla="*/ 334433 h 385233"/>
              <a:gd name="connsiteX2" fmla="*/ 1313071 w 1332756"/>
              <a:gd name="connsiteY2" fmla="*/ 211667 h 385233"/>
              <a:gd name="connsiteX3" fmla="*/ 1080237 w 1332756"/>
              <a:gd name="connsiteY3" fmla="*/ 156634 h 385233"/>
              <a:gd name="connsiteX4" fmla="*/ 775437 w 1332756"/>
              <a:gd name="connsiteY4" fmla="*/ 127000 h 385233"/>
              <a:gd name="connsiteX5" fmla="*/ 635738 w 1332756"/>
              <a:gd name="connsiteY5" fmla="*/ 143934 h 385233"/>
              <a:gd name="connsiteX6" fmla="*/ 487572 w 1332756"/>
              <a:gd name="connsiteY6" fmla="*/ 156634 h 385233"/>
              <a:gd name="connsiteX7" fmla="*/ 195471 w 1332756"/>
              <a:gd name="connsiteY7" fmla="*/ 169333 h 385233"/>
              <a:gd name="connsiteX8" fmla="*/ 30371 w 1332756"/>
              <a:gd name="connsiteY8" fmla="*/ 110067 h 385233"/>
              <a:gd name="connsiteX9" fmla="*/ 38838 w 1332756"/>
              <a:gd name="connsiteY9" fmla="*/ 12700 h 385233"/>
              <a:gd name="connsiteX10" fmla="*/ 233571 w 1332756"/>
              <a:gd name="connsiteY10" fmla="*/ 0 h 385233"/>
              <a:gd name="connsiteX0" fmla="*/ 1215704 w 1332756"/>
              <a:gd name="connsiteY0" fmla="*/ 385233 h 385233"/>
              <a:gd name="connsiteX1" fmla="*/ 1308838 w 1332756"/>
              <a:gd name="connsiteY1" fmla="*/ 334433 h 385233"/>
              <a:gd name="connsiteX2" fmla="*/ 1313071 w 1332756"/>
              <a:gd name="connsiteY2" fmla="*/ 211667 h 385233"/>
              <a:gd name="connsiteX3" fmla="*/ 1080237 w 1332756"/>
              <a:gd name="connsiteY3" fmla="*/ 156634 h 385233"/>
              <a:gd name="connsiteX4" fmla="*/ 860104 w 1332756"/>
              <a:gd name="connsiteY4" fmla="*/ 135466 h 385233"/>
              <a:gd name="connsiteX5" fmla="*/ 635738 w 1332756"/>
              <a:gd name="connsiteY5" fmla="*/ 143934 h 385233"/>
              <a:gd name="connsiteX6" fmla="*/ 487572 w 1332756"/>
              <a:gd name="connsiteY6" fmla="*/ 156634 h 385233"/>
              <a:gd name="connsiteX7" fmla="*/ 195471 w 1332756"/>
              <a:gd name="connsiteY7" fmla="*/ 169333 h 385233"/>
              <a:gd name="connsiteX8" fmla="*/ 30371 w 1332756"/>
              <a:gd name="connsiteY8" fmla="*/ 110067 h 385233"/>
              <a:gd name="connsiteX9" fmla="*/ 38838 w 1332756"/>
              <a:gd name="connsiteY9" fmla="*/ 12700 h 385233"/>
              <a:gd name="connsiteX10" fmla="*/ 233571 w 1332756"/>
              <a:gd name="connsiteY10" fmla="*/ 0 h 385233"/>
              <a:gd name="connsiteX0" fmla="*/ 1215704 w 1332756"/>
              <a:gd name="connsiteY0" fmla="*/ 385233 h 385233"/>
              <a:gd name="connsiteX1" fmla="*/ 1308838 w 1332756"/>
              <a:gd name="connsiteY1" fmla="*/ 334433 h 385233"/>
              <a:gd name="connsiteX2" fmla="*/ 1313071 w 1332756"/>
              <a:gd name="connsiteY2" fmla="*/ 211667 h 385233"/>
              <a:gd name="connsiteX3" fmla="*/ 1080237 w 1332756"/>
              <a:gd name="connsiteY3" fmla="*/ 156634 h 385233"/>
              <a:gd name="connsiteX4" fmla="*/ 860104 w 1332756"/>
              <a:gd name="connsiteY4" fmla="*/ 135466 h 385233"/>
              <a:gd name="connsiteX5" fmla="*/ 635738 w 1332756"/>
              <a:gd name="connsiteY5" fmla="*/ 143934 h 385233"/>
              <a:gd name="connsiteX6" fmla="*/ 487572 w 1332756"/>
              <a:gd name="connsiteY6" fmla="*/ 156634 h 385233"/>
              <a:gd name="connsiteX7" fmla="*/ 195471 w 1332756"/>
              <a:gd name="connsiteY7" fmla="*/ 169333 h 385233"/>
              <a:gd name="connsiteX8" fmla="*/ 30371 w 1332756"/>
              <a:gd name="connsiteY8" fmla="*/ 110067 h 385233"/>
              <a:gd name="connsiteX9" fmla="*/ 38838 w 1332756"/>
              <a:gd name="connsiteY9" fmla="*/ 12700 h 385233"/>
              <a:gd name="connsiteX10" fmla="*/ 233571 w 1332756"/>
              <a:gd name="connsiteY10" fmla="*/ 0 h 385233"/>
              <a:gd name="connsiteX0" fmla="*/ 1215704 w 1332756"/>
              <a:gd name="connsiteY0" fmla="*/ 385233 h 385233"/>
              <a:gd name="connsiteX1" fmla="*/ 1308838 w 1332756"/>
              <a:gd name="connsiteY1" fmla="*/ 334433 h 385233"/>
              <a:gd name="connsiteX2" fmla="*/ 1313071 w 1332756"/>
              <a:gd name="connsiteY2" fmla="*/ 211667 h 385233"/>
              <a:gd name="connsiteX3" fmla="*/ 1080237 w 1332756"/>
              <a:gd name="connsiteY3" fmla="*/ 156634 h 385233"/>
              <a:gd name="connsiteX4" fmla="*/ 860104 w 1332756"/>
              <a:gd name="connsiteY4" fmla="*/ 135466 h 385233"/>
              <a:gd name="connsiteX5" fmla="*/ 635738 w 1332756"/>
              <a:gd name="connsiteY5" fmla="*/ 143934 h 385233"/>
              <a:gd name="connsiteX6" fmla="*/ 487572 w 1332756"/>
              <a:gd name="connsiteY6" fmla="*/ 156634 h 385233"/>
              <a:gd name="connsiteX7" fmla="*/ 195471 w 1332756"/>
              <a:gd name="connsiteY7" fmla="*/ 169333 h 385233"/>
              <a:gd name="connsiteX8" fmla="*/ 30371 w 1332756"/>
              <a:gd name="connsiteY8" fmla="*/ 110067 h 385233"/>
              <a:gd name="connsiteX9" fmla="*/ 38838 w 1332756"/>
              <a:gd name="connsiteY9" fmla="*/ 12700 h 385233"/>
              <a:gd name="connsiteX10" fmla="*/ 233571 w 1332756"/>
              <a:gd name="connsiteY10" fmla="*/ 0 h 385233"/>
              <a:gd name="connsiteX0" fmla="*/ 1215704 w 1342440"/>
              <a:gd name="connsiteY0" fmla="*/ 385233 h 385233"/>
              <a:gd name="connsiteX1" fmla="*/ 1308838 w 1342440"/>
              <a:gd name="connsiteY1" fmla="*/ 334433 h 385233"/>
              <a:gd name="connsiteX2" fmla="*/ 1313071 w 1342440"/>
              <a:gd name="connsiteY2" fmla="*/ 211667 h 385233"/>
              <a:gd name="connsiteX3" fmla="*/ 1080237 w 1342440"/>
              <a:gd name="connsiteY3" fmla="*/ 156634 h 385233"/>
              <a:gd name="connsiteX4" fmla="*/ 860104 w 1342440"/>
              <a:gd name="connsiteY4" fmla="*/ 135466 h 385233"/>
              <a:gd name="connsiteX5" fmla="*/ 635738 w 1342440"/>
              <a:gd name="connsiteY5" fmla="*/ 143934 h 385233"/>
              <a:gd name="connsiteX6" fmla="*/ 487572 w 1342440"/>
              <a:gd name="connsiteY6" fmla="*/ 156634 h 385233"/>
              <a:gd name="connsiteX7" fmla="*/ 195471 w 1342440"/>
              <a:gd name="connsiteY7" fmla="*/ 169333 h 385233"/>
              <a:gd name="connsiteX8" fmla="*/ 30371 w 1342440"/>
              <a:gd name="connsiteY8" fmla="*/ 110067 h 385233"/>
              <a:gd name="connsiteX9" fmla="*/ 38838 w 1342440"/>
              <a:gd name="connsiteY9" fmla="*/ 12700 h 385233"/>
              <a:gd name="connsiteX10" fmla="*/ 233571 w 1342440"/>
              <a:gd name="connsiteY10" fmla="*/ 0 h 385233"/>
              <a:gd name="connsiteX0" fmla="*/ 1203721 w 1330457"/>
              <a:gd name="connsiteY0" fmla="*/ 385500 h 385500"/>
              <a:gd name="connsiteX1" fmla="*/ 1296855 w 1330457"/>
              <a:gd name="connsiteY1" fmla="*/ 334700 h 385500"/>
              <a:gd name="connsiteX2" fmla="*/ 1301088 w 1330457"/>
              <a:gd name="connsiteY2" fmla="*/ 211934 h 385500"/>
              <a:gd name="connsiteX3" fmla="*/ 1068254 w 1330457"/>
              <a:gd name="connsiteY3" fmla="*/ 156901 h 385500"/>
              <a:gd name="connsiteX4" fmla="*/ 848121 w 1330457"/>
              <a:gd name="connsiteY4" fmla="*/ 135733 h 385500"/>
              <a:gd name="connsiteX5" fmla="*/ 623755 w 1330457"/>
              <a:gd name="connsiteY5" fmla="*/ 144201 h 385500"/>
              <a:gd name="connsiteX6" fmla="*/ 475589 w 1330457"/>
              <a:gd name="connsiteY6" fmla="*/ 156901 h 385500"/>
              <a:gd name="connsiteX7" fmla="*/ 183488 w 1330457"/>
              <a:gd name="connsiteY7" fmla="*/ 169600 h 385500"/>
              <a:gd name="connsiteX8" fmla="*/ 18388 w 1330457"/>
              <a:gd name="connsiteY8" fmla="*/ 131501 h 385500"/>
              <a:gd name="connsiteX9" fmla="*/ 26855 w 1330457"/>
              <a:gd name="connsiteY9" fmla="*/ 12967 h 385500"/>
              <a:gd name="connsiteX10" fmla="*/ 221588 w 1330457"/>
              <a:gd name="connsiteY10" fmla="*/ 267 h 385500"/>
              <a:gd name="connsiteX0" fmla="*/ 1217711 w 1344447"/>
              <a:gd name="connsiteY0" fmla="*/ 385500 h 385500"/>
              <a:gd name="connsiteX1" fmla="*/ 1310845 w 1344447"/>
              <a:gd name="connsiteY1" fmla="*/ 334700 h 385500"/>
              <a:gd name="connsiteX2" fmla="*/ 1315078 w 1344447"/>
              <a:gd name="connsiteY2" fmla="*/ 211934 h 385500"/>
              <a:gd name="connsiteX3" fmla="*/ 1082244 w 1344447"/>
              <a:gd name="connsiteY3" fmla="*/ 156901 h 385500"/>
              <a:gd name="connsiteX4" fmla="*/ 862111 w 1344447"/>
              <a:gd name="connsiteY4" fmla="*/ 135733 h 385500"/>
              <a:gd name="connsiteX5" fmla="*/ 637745 w 1344447"/>
              <a:gd name="connsiteY5" fmla="*/ 144201 h 385500"/>
              <a:gd name="connsiteX6" fmla="*/ 489579 w 1344447"/>
              <a:gd name="connsiteY6" fmla="*/ 156901 h 385500"/>
              <a:gd name="connsiteX7" fmla="*/ 197478 w 1344447"/>
              <a:gd name="connsiteY7" fmla="*/ 169600 h 385500"/>
              <a:gd name="connsiteX8" fmla="*/ 32378 w 1344447"/>
              <a:gd name="connsiteY8" fmla="*/ 131501 h 385500"/>
              <a:gd name="connsiteX9" fmla="*/ 40845 w 1344447"/>
              <a:gd name="connsiteY9" fmla="*/ 12967 h 385500"/>
              <a:gd name="connsiteX10" fmla="*/ 235578 w 1344447"/>
              <a:gd name="connsiteY10" fmla="*/ 267 h 385500"/>
              <a:gd name="connsiteX0" fmla="*/ 1210446 w 1337182"/>
              <a:gd name="connsiteY0" fmla="*/ 385500 h 385500"/>
              <a:gd name="connsiteX1" fmla="*/ 1303580 w 1337182"/>
              <a:gd name="connsiteY1" fmla="*/ 334700 h 385500"/>
              <a:gd name="connsiteX2" fmla="*/ 1307813 w 1337182"/>
              <a:gd name="connsiteY2" fmla="*/ 211934 h 385500"/>
              <a:gd name="connsiteX3" fmla="*/ 1074979 w 1337182"/>
              <a:gd name="connsiteY3" fmla="*/ 156901 h 385500"/>
              <a:gd name="connsiteX4" fmla="*/ 854846 w 1337182"/>
              <a:gd name="connsiteY4" fmla="*/ 135733 h 385500"/>
              <a:gd name="connsiteX5" fmla="*/ 630480 w 1337182"/>
              <a:gd name="connsiteY5" fmla="*/ 144201 h 385500"/>
              <a:gd name="connsiteX6" fmla="*/ 482314 w 1337182"/>
              <a:gd name="connsiteY6" fmla="*/ 156901 h 385500"/>
              <a:gd name="connsiteX7" fmla="*/ 190213 w 1337182"/>
              <a:gd name="connsiteY7" fmla="*/ 169600 h 385500"/>
              <a:gd name="connsiteX8" fmla="*/ 25113 w 1337182"/>
              <a:gd name="connsiteY8" fmla="*/ 131501 h 385500"/>
              <a:gd name="connsiteX9" fmla="*/ 33580 w 1337182"/>
              <a:gd name="connsiteY9" fmla="*/ 12967 h 385500"/>
              <a:gd name="connsiteX10" fmla="*/ 228313 w 1337182"/>
              <a:gd name="connsiteY10" fmla="*/ 267 h 38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7182" h="385500">
                <a:moveTo>
                  <a:pt x="1210446" y="385500"/>
                </a:moveTo>
                <a:cubicBezTo>
                  <a:pt x="1241491" y="368567"/>
                  <a:pt x="1247135" y="372799"/>
                  <a:pt x="1303580" y="334700"/>
                </a:cubicBezTo>
                <a:cubicBezTo>
                  <a:pt x="1349442" y="276139"/>
                  <a:pt x="1345913" y="241567"/>
                  <a:pt x="1307813" y="211934"/>
                </a:cubicBezTo>
                <a:cubicBezTo>
                  <a:pt x="1269713" y="182301"/>
                  <a:pt x="1150473" y="169601"/>
                  <a:pt x="1074979" y="156901"/>
                </a:cubicBezTo>
                <a:cubicBezTo>
                  <a:pt x="999485" y="144201"/>
                  <a:pt x="916229" y="138555"/>
                  <a:pt x="854846" y="135733"/>
                </a:cubicBezTo>
                <a:lnTo>
                  <a:pt x="630480" y="144201"/>
                </a:lnTo>
                <a:cubicBezTo>
                  <a:pt x="589558" y="147023"/>
                  <a:pt x="555692" y="152668"/>
                  <a:pt x="482314" y="156901"/>
                </a:cubicBezTo>
                <a:cubicBezTo>
                  <a:pt x="408936" y="161134"/>
                  <a:pt x="266413" y="173833"/>
                  <a:pt x="190213" y="169600"/>
                </a:cubicBezTo>
                <a:cubicBezTo>
                  <a:pt x="114013" y="165367"/>
                  <a:pt x="67447" y="159723"/>
                  <a:pt x="25113" y="131501"/>
                </a:cubicBezTo>
                <a:cubicBezTo>
                  <a:pt x="-17221" y="103279"/>
                  <a:pt x="-287" y="34839"/>
                  <a:pt x="33580" y="12967"/>
                </a:cubicBezTo>
                <a:cubicBezTo>
                  <a:pt x="67447" y="-8905"/>
                  <a:pt x="163402" y="4500"/>
                  <a:pt x="228313" y="267"/>
                </a:cubicBezTo>
              </a:path>
            </a:pathLst>
          </a:cu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20649" y="1657350"/>
            <a:ext cx="1524846" cy="793750"/>
          </a:xfrm>
          <a:custGeom>
            <a:avLst/>
            <a:gdLst>
              <a:gd name="connsiteX0" fmla="*/ 1346200 w 1498600"/>
              <a:gd name="connsiteY0" fmla="*/ 793750 h 793750"/>
              <a:gd name="connsiteX1" fmla="*/ 1460500 w 1498600"/>
              <a:gd name="connsiteY1" fmla="*/ 742950 h 793750"/>
              <a:gd name="connsiteX2" fmla="*/ 1498600 w 1498600"/>
              <a:gd name="connsiteY2" fmla="*/ 666750 h 793750"/>
              <a:gd name="connsiteX3" fmla="*/ 1466850 w 1498600"/>
              <a:gd name="connsiteY3" fmla="*/ 584200 h 793750"/>
              <a:gd name="connsiteX4" fmla="*/ 1270000 w 1498600"/>
              <a:gd name="connsiteY4" fmla="*/ 501650 h 793750"/>
              <a:gd name="connsiteX5" fmla="*/ 946150 w 1498600"/>
              <a:gd name="connsiteY5" fmla="*/ 463550 h 793750"/>
              <a:gd name="connsiteX6" fmla="*/ 368300 w 1498600"/>
              <a:gd name="connsiteY6" fmla="*/ 457200 h 793750"/>
              <a:gd name="connsiteX7" fmla="*/ 158750 w 1498600"/>
              <a:gd name="connsiteY7" fmla="*/ 406400 h 793750"/>
              <a:gd name="connsiteX8" fmla="*/ 31750 w 1498600"/>
              <a:gd name="connsiteY8" fmla="*/ 273050 h 793750"/>
              <a:gd name="connsiteX9" fmla="*/ 0 w 1498600"/>
              <a:gd name="connsiteY9" fmla="*/ 171450 h 793750"/>
              <a:gd name="connsiteX10" fmla="*/ 44450 w 1498600"/>
              <a:gd name="connsiteY10" fmla="*/ 76200 h 793750"/>
              <a:gd name="connsiteX11" fmla="*/ 146050 w 1498600"/>
              <a:gd name="connsiteY11" fmla="*/ 6350 h 793750"/>
              <a:gd name="connsiteX12" fmla="*/ 247650 w 1498600"/>
              <a:gd name="connsiteY12" fmla="*/ 0 h 793750"/>
              <a:gd name="connsiteX0" fmla="*/ 1346200 w 1498600"/>
              <a:gd name="connsiteY0" fmla="*/ 793750 h 793750"/>
              <a:gd name="connsiteX1" fmla="*/ 1460500 w 1498600"/>
              <a:gd name="connsiteY1" fmla="*/ 742950 h 793750"/>
              <a:gd name="connsiteX2" fmla="*/ 1498600 w 1498600"/>
              <a:gd name="connsiteY2" fmla="*/ 666750 h 793750"/>
              <a:gd name="connsiteX3" fmla="*/ 1466850 w 1498600"/>
              <a:gd name="connsiteY3" fmla="*/ 584200 h 793750"/>
              <a:gd name="connsiteX4" fmla="*/ 1270000 w 1498600"/>
              <a:gd name="connsiteY4" fmla="*/ 501650 h 793750"/>
              <a:gd name="connsiteX5" fmla="*/ 946150 w 1498600"/>
              <a:gd name="connsiteY5" fmla="*/ 463550 h 793750"/>
              <a:gd name="connsiteX6" fmla="*/ 368300 w 1498600"/>
              <a:gd name="connsiteY6" fmla="*/ 457200 h 793750"/>
              <a:gd name="connsiteX7" fmla="*/ 158750 w 1498600"/>
              <a:gd name="connsiteY7" fmla="*/ 406400 h 793750"/>
              <a:gd name="connsiteX8" fmla="*/ 31750 w 1498600"/>
              <a:gd name="connsiteY8" fmla="*/ 273050 h 793750"/>
              <a:gd name="connsiteX9" fmla="*/ 0 w 1498600"/>
              <a:gd name="connsiteY9" fmla="*/ 171450 h 793750"/>
              <a:gd name="connsiteX10" fmla="*/ 44450 w 1498600"/>
              <a:gd name="connsiteY10" fmla="*/ 76200 h 793750"/>
              <a:gd name="connsiteX11" fmla="*/ 146050 w 1498600"/>
              <a:gd name="connsiteY11" fmla="*/ 6350 h 793750"/>
              <a:gd name="connsiteX12" fmla="*/ 247650 w 1498600"/>
              <a:gd name="connsiteY12" fmla="*/ 0 h 793750"/>
              <a:gd name="connsiteX0" fmla="*/ 1346200 w 1498600"/>
              <a:gd name="connsiteY0" fmla="*/ 793750 h 793750"/>
              <a:gd name="connsiteX1" fmla="*/ 1460500 w 1498600"/>
              <a:gd name="connsiteY1" fmla="*/ 742950 h 793750"/>
              <a:gd name="connsiteX2" fmla="*/ 1498600 w 1498600"/>
              <a:gd name="connsiteY2" fmla="*/ 666750 h 793750"/>
              <a:gd name="connsiteX3" fmla="*/ 1466850 w 1498600"/>
              <a:gd name="connsiteY3" fmla="*/ 584200 h 793750"/>
              <a:gd name="connsiteX4" fmla="*/ 1270000 w 1498600"/>
              <a:gd name="connsiteY4" fmla="*/ 501650 h 793750"/>
              <a:gd name="connsiteX5" fmla="*/ 946150 w 1498600"/>
              <a:gd name="connsiteY5" fmla="*/ 463550 h 793750"/>
              <a:gd name="connsiteX6" fmla="*/ 368300 w 1498600"/>
              <a:gd name="connsiteY6" fmla="*/ 457200 h 793750"/>
              <a:gd name="connsiteX7" fmla="*/ 158750 w 1498600"/>
              <a:gd name="connsiteY7" fmla="*/ 406400 h 793750"/>
              <a:gd name="connsiteX8" fmla="*/ 31750 w 1498600"/>
              <a:gd name="connsiteY8" fmla="*/ 273050 h 793750"/>
              <a:gd name="connsiteX9" fmla="*/ 0 w 1498600"/>
              <a:gd name="connsiteY9" fmla="*/ 171450 h 793750"/>
              <a:gd name="connsiteX10" fmla="*/ 44450 w 1498600"/>
              <a:gd name="connsiteY10" fmla="*/ 76200 h 793750"/>
              <a:gd name="connsiteX11" fmla="*/ 146050 w 1498600"/>
              <a:gd name="connsiteY11" fmla="*/ 6350 h 793750"/>
              <a:gd name="connsiteX12" fmla="*/ 247650 w 1498600"/>
              <a:gd name="connsiteY12" fmla="*/ 0 h 793750"/>
              <a:gd name="connsiteX0" fmla="*/ 1346200 w 1498600"/>
              <a:gd name="connsiteY0" fmla="*/ 793750 h 793750"/>
              <a:gd name="connsiteX1" fmla="*/ 1460500 w 1498600"/>
              <a:gd name="connsiteY1" fmla="*/ 742950 h 793750"/>
              <a:gd name="connsiteX2" fmla="*/ 1498600 w 1498600"/>
              <a:gd name="connsiteY2" fmla="*/ 666750 h 793750"/>
              <a:gd name="connsiteX3" fmla="*/ 1466850 w 1498600"/>
              <a:gd name="connsiteY3" fmla="*/ 584200 h 793750"/>
              <a:gd name="connsiteX4" fmla="*/ 1270000 w 1498600"/>
              <a:gd name="connsiteY4" fmla="*/ 501650 h 793750"/>
              <a:gd name="connsiteX5" fmla="*/ 946150 w 1498600"/>
              <a:gd name="connsiteY5" fmla="*/ 463550 h 793750"/>
              <a:gd name="connsiteX6" fmla="*/ 368300 w 1498600"/>
              <a:gd name="connsiteY6" fmla="*/ 457200 h 793750"/>
              <a:gd name="connsiteX7" fmla="*/ 158750 w 1498600"/>
              <a:gd name="connsiteY7" fmla="*/ 406400 h 793750"/>
              <a:gd name="connsiteX8" fmla="*/ 31750 w 1498600"/>
              <a:gd name="connsiteY8" fmla="*/ 273050 h 793750"/>
              <a:gd name="connsiteX9" fmla="*/ 0 w 1498600"/>
              <a:gd name="connsiteY9" fmla="*/ 171450 h 793750"/>
              <a:gd name="connsiteX10" fmla="*/ 44450 w 1498600"/>
              <a:gd name="connsiteY10" fmla="*/ 76200 h 793750"/>
              <a:gd name="connsiteX11" fmla="*/ 146050 w 1498600"/>
              <a:gd name="connsiteY11" fmla="*/ 6350 h 793750"/>
              <a:gd name="connsiteX12" fmla="*/ 247650 w 1498600"/>
              <a:gd name="connsiteY12" fmla="*/ 0 h 793750"/>
              <a:gd name="connsiteX0" fmla="*/ 1346200 w 1498600"/>
              <a:gd name="connsiteY0" fmla="*/ 793750 h 793750"/>
              <a:gd name="connsiteX1" fmla="*/ 1460500 w 1498600"/>
              <a:gd name="connsiteY1" fmla="*/ 742950 h 793750"/>
              <a:gd name="connsiteX2" fmla="*/ 1498600 w 1498600"/>
              <a:gd name="connsiteY2" fmla="*/ 666750 h 793750"/>
              <a:gd name="connsiteX3" fmla="*/ 1466850 w 1498600"/>
              <a:gd name="connsiteY3" fmla="*/ 584200 h 793750"/>
              <a:gd name="connsiteX4" fmla="*/ 1270000 w 1498600"/>
              <a:gd name="connsiteY4" fmla="*/ 501650 h 793750"/>
              <a:gd name="connsiteX5" fmla="*/ 946150 w 1498600"/>
              <a:gd name="connsiteY5" fmla="*/ 463550 h 793750"/>
              <a:gd name="connsiteX6" fmla="*/ 368300 w 1498600"/>
              <a:gd name="connsiteY6" fmla="*/ 457200 h 793750"/>
              <a:gd name="connsiteX7" fmla="*/ 158750 w 1498600"/>
              <a:gd name="connsiteY7" fmla="*/ 406400 h 793750"/>
              <a:gd name="connsiteX8" fmla="*/ 31750 w 1498600"/>
              <a:gd name="connsiteY8" fmla="*/ 273050 h 793750"/>
              <a:gd name="connsiteX9" fmla="*/ 0 w 1498600"/>
              <a:gd name="connsiteY9" fmla="*/ 171450 h 793750"/>
              <a:gd name="connsiteX10" fmla="*/ 44450 w 1498600"/>
              <a:gd name="connsiteY10" fmla="*/ 76200 h 793750"/>
              <a:gd name="connsiteX11" fmla="*/ 146050 w 1498600"/>
              <a:gd name="connsiteY11" fmla="*/ 6350 h 793750"/>
              <a:gd name="connsiteX12" fmla="*/ 247650 w 1498600"/>
              <a:gd name="connsiteY12" fmla="*/ 0 h 793750"/>
              <a:gd name="connsiteX0" fmla="*/ 1348348 w 1500748"/>
              <a:gd name="connsiteY0" fmla="*/ 793750 h 793750"/>
              <a:gd name="connsiteX1" fmla="*/ 1462648 w 1500748"/>
              <a:gd name="connsiteY1" fmla="*/ 742950 h 793750"/>
              <a:gd name="connsiteX2" fmla="*/ 1500748 w 1500748"/>
              <a:gd name="connsiteY2" fmla="*/ 666750 h 793750"/>
              <a:gd name="connsiteX3" fmla="*/ 1468998 w 1500748"/>
              <a:gd name="connsiteY3" fmla="*/ 584200 h 793750"/>
              <a:gd name="connsiteX4" fmla="*/ 1272148 w 1500748"/>
              <a:gd name="connsiteY4" fmla="*/ 501650 h 793750"/>
              <a:gd name="connsiteX5" fmla="*/ 948298 w 1500748"/>
              <a:gd name="connsiteY5" fmla="*/ 463550 h 793750"/>
              <a:gd name="connsiteX6" fmla="*/ 370448 w 1500748"/>
              <a:gd name="connsiteY6" fmla="*/ 457200 h 793750"/>
              <a:gd name="connsiteX7" fmla="*/ 160898 w 1500748"/>
              <a:gd name="connsiteY7" fmla="*/ 406400 h 793750"/>
              <a:gd name="connsiteX8" fmla="*/ 33898 w 1500748"/>
              <a:gd name="connsiteY8" fmla="*/ 273050 h 793750"/>
              <a:gd name="connsiteX9" fmla="*/ 2148 w 1500748"/>
              <a:gd name="connsiteY9" fmla="*/ 171450 h 793750"/>
              <a:gd name="connsiteX10" fmla="*/ 46598 w 1500748"/>
              <a:gd name="connsiteY10" fmla="*/ 76200 h 793750"/>
              <a:gd name="connsiteX11" fmla="*/ 148198 w 1500748"/>
              <a:gd name="connsiteY11" fmla="*/ 6350 h 793750"/>
              <a:gd name="connsiteX12" fmla="*/ 249798 w 1500748"/>
              <a:gd name="connsiteY12" fmla="*/ 0 h 793750"/>
              <a:gd name="connsiteX0" fmla="*/ 1346200 w 1498600"/>
              <a:gd name="connsiteY0" fmla="*/ 793750 h 793750"/>
              <a:gd name="connsiteX1" fmla="*/ 1460500 w 1498600"/>
              <a:gd name="connsiteY1" fmla="*/ 742950 h 793750"/>
              <a:gd name="connsiteX2" fmla="*/ 1498600 w 1498600"/>
              <a:gd name="connsiteY2" fmla="*/ 666750 h 793750"/>
              <a:gd name="connsiteX3" fmla="*/ 1466850 w 1498600"/>
              <a:gd name="connsiteY3" fmla="*/ 584200 h 793750"/>
              <a:gd name="connsiteX4" fmla="*/ 1270000 w 1498600"/>
              <a:gd name="connsiteY4" fmla="*/ 501650 h 793750"/>
              <a:gd name="connsiteX5" fmla="*/ 946150 w 1498600"/>
              <a:gd name="connsiteY5" fmla="*/ 463550 h 793750"/>
              <a:gd name="connsiteX6" fmla="*/ 368300 w 1498600"/>
              <a:gd name="connsiteY6" fmla="*/ 457200 h 793750"/>
              <a:gd name="connsiteX7" fmla="*/ 158750 w 1498600"/>
              <a:gd name="connsiteY7" fmla="*/ 406400 h 793750"/>
              <a:gd name="connsiteX8" fmla="*/ 31750 w 1498600"/>
              <a:gd name="connsiteY8" fmla="*/ 273050 h 793750"/>
              <a:gd name="connsiteX9" fmla="*/ 0 w 1498600"/>
              <a:gd name="connsiteY9" fmla="*/ 171450 h 793750"/>
              <a:gd name="connsiteX10" fmla="*/ 44450 w 1498600"/>
              <a:gd name="connsiteY10" fmla="*/ 76200 h 793750"/>
              <a:gd name="connsiteX11" fmla="*/ 146050 w 1498600"/>
              <a:gd name="connsiteY11" fmla="*/ 6350 h 793750"/>
              <a:gd name="connsiteX12" fmla="*/ 247650 w 1498600"/>
              <a:gd name="connsiteY12" fmla="*/ 0 h 793750"/>
              <a:gd name="connsiteX0" fmla="*/ 1346200 w 1498600"/>
              <a:gd name="connsiteY0" fmla="*/ 799091 h 799091"/>
              <a:gd name="connsiteX1" fmla="*/ 1460500 w 1498600"/>
              <a:gd name="connsiteY1" fmla="*/ 748291 h 799091"/>
              <a:gd name="connsiteX2" fmla="*/ 1498600 w 1498600"/>
              <a:gd name="connsiteY2" fmla="*/ 672091 h 799091"/>
              <a:gd name="connsiteX3" fmla="*/ 1466850 w 1498600"/>
              <a:gd name="connsiteY3" fmla="*/ 589541 h 799091"/>
              <a:gd name="connsiteX4" fmla="*/ 1270000 w 1498600"/>
              <a:gd name="connsiteY4" fmla="*/ 506991 h 799091"/>
              <a:gd name="connsiteX5" fmla="*/ 946150 w 1498600"/>
              <a:gd name="connsiteY5" fmla="*/ 468891 h 799091"/>
              <a:gd name="connsiteX6" fmla="*/ 368300 w 1498600"/>
              <a:gd name="connsiteY6" fmla="*/ 462541 h 799091"/>
              <a:gd name="connsiteX7" fmla="*/ 158750 w 1498600"/>
              <a:gd name="connsiteY7" fmla="*/ 411741 h 799091"/>
              <a:gd name="connsiteX8" fmla="*/ 31750 w 1498600"/>
              <a:gd name="connsiteY8" fmla="*/ 278391 h 799091"/>
              <a:gd name="connsiteX9" fmla="*/ 0 w 1498600"/>
              <a:gd name="connsiteY9" fmla="*/ 176791 h 799091"/>
              <a:gd name="connsiteX10" fmla="*/ 44450 w 1498600"/>
              <a:gd name="connsiteY10" fmla="*/ 81541 h 799091"/>
              <a:gd name="connsiteX11" fmla="*/ 146050 w 1498600"/>
              <a:gd name="connsiteY11" fmla="*/ 11691 h 799091"/>
              <a:gd name="connsiteX12" fmla="*/ 247650 w 1498600"/>
              <a:gd name="connsiteY12" fmla="*/ 5341 h 799091"/>
              <a:gd name="connsiteX0" fmla="*/ 1347611 w 1500011"/>
              <a:gd name="connsiteY0" fmla="*/ 793750 h 793750"/>
              <a:gd name="connsiteX1" fmla="*/ 1461911 w 1500011"/>
              <a:gd name="connsiteY1" fmla="*/ 742950 h 793750"/>
              <a:gd name="connsiteX2" fmla="*/ 1500011 w 1500011"/>
              <a:gd name="connsiteY2" fmla="*/ 666750 h 793750"/>
              <a:gd name="connsiteX3" fmla="*/ 1468261 w 1500011"/>
              <a:gd name="connsiteY3" fmla="*/ 584200 h 793750"/>
              <a:gd name="connsiteX4" fmla="*/ 1271411 w 1500011"/>
              <a:gd name="connsiteY4" fmla="*/ 501650 h 793750"/>
              <a:gd name="connsiteX5" fmla="*/ 947561 w 1500011"/>
              <a:gd name="connsiteY5" fmla="*/ 463550 h 793750"/>
              <a:gd name="connsiteX6" fmla="*/ 369711 w 1500011"/>
              <a:gd name="connsiteY6" fmla="*/ 457200 h 793750"/>
              <a:gd name="connsiteX7" fmla="*/ 160161 w 1500011"/>
              <a:gd name="connsiteY7" fmla="*/ 406400 h 793750"/>
              <a:gd name="connsiteX8" fmla="*/ 33161 w 1500011"/>
              <a:gd name="connsiteY8" fmla="*/ 273050 h 793750"/>
              <a:gd name="connsiteX9" fmla="*/ 1411 w 1500011"/>
              <a:gd name="connsiteY9" fmla="*/ 171450 h 793750"/>
              <a:gd name="connsiteX10" fmla="*/ 26811 w 1500011"/>
              <a:gd name="connsiteY10" fmla="*/ 44450 h 793750"/>
              <a:gd name="connsiteX11" fmla="*/ 147461 w 1500011"/>
              <a:gd name="connsiteY11" fmla="*/ 6350 h 793750"/>
              <a:gd name="connsiteX12" fmla="*/ 249061 w 1500011"/>
              <a:gd name="connsiteY12" fmla="*/ 0 h 793750"/>
              <a:gd name="connsiteX0" fmla="*/ 1371634 w 1524034"/>
              <a:gd name="connsiteY0" fmla="*/ 793750 h 793750"/>
              <a:gd name="connsiteX1" fmla="*/ 1485934 w 1524034"/>
              <a:gd name="connsiteY1" fmla="*/ 742950 h 793750"/>
              <a:gd name="connsiteX2" fmla="*/ 1524034 w 1524034"/>
              <a:gd name="connsiteY2" fmla="*/ 666750 h 793750"/>
              <a:gd name="connsiteX3" fmla="*/ 1492284 w 1524034"/>
              <a:gd name="connsiteY3" fmla="*/ 584200 h 793750"/>
              <a:gd name="connsiteX4" fmla="*/ 1295434 w 1524034"/>
              <a:gd name="connsiteY4" fmla="*/ 501650 h 793750"/>
              <a:gd name="connsiteX5" fmla="*/ 971584 w 1524034"/>
              <a:gd name="connsiteY5" fmla="*/ 463550 h 793750"/>
              <a:gd name="connsiteX6" fmla="*/ 393734 w 1524034"/>
              <a:gd name="connsiteY6" fmla="*/ 457200 h 793750"/>
              <a:gd name="connsiteX7" fmla="*/ 184184 w 1524034"/>
              <a:gd name="connsiteY7" fmla="*/ 406400 h 793750"/>
              <a:gd name="connsiteX8" fmla="*/ 57184 w 1524034"/>
              <a:gd name="connsiteY8" fmla="*/ 273050 h 793750"/>
              <a:gd name="connsiteX9" fmla="*/ 34 w 1524034"/>
              <a:gd name="connsiteY9" fmla="*/ 184150 h 793750"/>
              <a:gd name="connsiteX10" fmla="*/ 50834 w 1524034"/>
              <a:gd name="connsiteY10" fmla="*/ 44450 h 793750"/>
              <a:gd name="connsiteX11" fmla="*/ 171484 w 1524034"/>
              <a:gd name="connsiteY11" fmla="*/ 6350 h 793750"/>
              <a:gd name="connsiteX12" fmla="*/ 273084 w 1524034"/>
              <a:gd name="connsiteY12" fmla="*/ 0 h 793750"/>
              <a:gd name="connsiteX0" fmla="*/ 1371600 w 1524000"/>
              <a:gd name="connsiteY0" fmla="*/ 793750 h 793750"/>
              <a:gd name="connsiteX1" fmla="*/ 1485900 w 1524000"/>
              <a:gd name="connsiteY1" fmla="*/ 742950 h 793750"/>
              <a:gd name="connsiteX2" fmla="*/ 1524000 w 1524000"/>
              <a:gd name="connsiteY2" fmla="*/ 666750 h 793750"/>
              <a:gd name="connsiteX3" fmla="*/ 1492250 w 1524000"/>
              <a:gd name="connsiteY3" fmla="*/ 584200 h 793750"/>
              <a:gd name="connsiteX4" fmla="*/ 1295400 w 1524000"/>
              <a:gd name="connsiteY4" fmla="*/ 501650 h 793750"/>
              <a:gd name="connsiteX5" fmla="*/ 971550 w 1524000"/>
              <a:gd name="connsiteY5" fmla="*/ 463550 h 793750"/>
              <a:gd name="connsiteX6" fmla="*/ 393700 w 1524000"/>
              <a:gd name="connsiteY6" fmla="*/ 457200 h 793750"/>
              <a:gd name="connsiteX7" fmla="*/ 184150 w 1524000"/>
              <a:gd name="connsiteY7" fmla="*/ 406400 h 793750"/>
              <a:gd name="connsiteX8" fmla="*/ 50800 w 1524000"/>
              <a:gd name="connsiteY8" fmla="*/ 311150 h 793750"/>
              <a:gd name="connsiteX9" fmla="*/ 0 w 1524000"/>
              <a:gd name="connsiteY9" fmla="*/ 184150 h 793750"/>
              <a:gd name="connsiteX10" fmla="*/ 50800 w 1524000"/>
              <a:gd name="connsiteY10" fmla="*/ 44450 h 793750"/>
              <a:gd name="connsiteX11" fmla="*/ 171450 w 1524000"/>
              <a:gd name="connsiteY11" fmla="*/ 6350 h 793750"/>
              <a:gd name="connsiteX12" fmla="*/ 273050 w 1524000"/>
              <a:gd name="connsiteY12" fmla="*/ 0 h 793750"/>
              <a:gd name="connsiteX0" fmla="*/ 1371600 w 1524846"/>
              <a:gd name="connsiteY0" fmla="*/ 793750 h 793750"/>
              <a:gd name="connsiteX1" fmla="*/ 1485900 w 1524846"/>
              <a:gd name="connsiteY1" fmla="*/ 742950 h 793750"/>
              <a:gd name="connsiteX2" fmla="*/ 1524000 w 1524846"/>
              <a:gd name="connsiteY2" fmla="*/ 666750 h 793750"/>
              <a:gd name="connsiteX3" fmla="*/ 1492250 w 1524846"/>
              <a:gd name="connsiteY3" fmla="*/ 584200 h 793750"/>
              <a:gd name="connsiteX4" fmla="*/ 1295400 w 1524846"/>
              <a:gd name="connsiteY4" fmla="*/ 501650 h 793750"/>
              <a:gd name="connsiteX5" fmla="*/ 971550 w 1524846"/>
              <a:gd name="connsiteY5" fmla="*/ 463550 h 793750"/>
              <a:gd name="connsiteX6" fmla="*/ 393700 w 1524846"/>
              <a:gd name="connsiteY6" fmla="*/ 457200 h 793750"/>
              <a:gd name="connsiteX7" fmla="*/ 184150 w 1524846"/>
              <a:gd name="connsiteY7" fmla="*/ 406400 h 793750"/>
              <a:gd name="connsiteX8" fmla="*/ 50800 w 1524846"/>
              <a:gd name="connsiteY8" fmla="*/ 311150 h 793750"/>
              <a:gd name="connsiteX9" fmla="*/ 0 w 1524846"/>
              <a:gd name="connsiteY9" fmla="*/ 184150 h 793750"/>
              <a:gd name="connsiteX10" fmla="*/ 50800 w 1524846"/>
              <a:gd name="connsiteY10" fmla="*/ 44450 h 793750"/>
              <a:gd name="connsiteX11" fmla="*/ 171450 w 1524846"/>
              <a:gd name="connsiteY11" fmla="*/ 6350 h 793750"/>
              <a:gd name="connsiteX12" fmla="*/ 273050 w 1524846"/>
              <a:gd name="connsiteY12" fmla="*/ 0 h 793750"/>
              <a:gd name="connsiteX0" fmla="*/ 1371600 w 1524846"/>
              <a:gd name="connsiteY0" fmla="*/ 793750 h 793750"/>
              <a:gd name="connsiteX1" fmla="*/ 1485900 w 1524846"/>
              <a:gd name="connsiteY1" fmla="*/ 742950 h 793750"/>
              <a:gd name="connsiteX2" fmla="*/ 1524000 w 1524846"/>
              <a:gd name="connsiteY2" fmla="*/ 666750 h 793750"/>
              <a:gd name="connsiteX3" fmla="*/ 1492250 w 1524846"/>
              <a:gd name="connsiteY3" fmla="*/ 584200 h 793750"/>
              <a:gd name="connsiteX4" fmla="*/ 1295400 w 1524846"/>
              <a:gd name="connsiteY4" fmla="*/ 501650 h 793750"/>
              <a:gd name="connsiteX5" fmla="*/ 971550 w 1524846"/>
              <a:gd name="connsiteY5" fmla="*/ 463550 h 793750"/>
              <a:gd name="connsiteX6" fmla="*/ 393700 w 1524846"/>
              <a:gd name="connsiteY6" fmla="*/ 457200 h 793750"/>
              <a:gd name="connsiteX7" fmla="*/ 184150 w 1524846"/>
              <a:gd name="connsiteY7" fmla="*/ 406400 h 793750"/>
              <a:gd name="connsiteX8" fmla="*/ 50800 w 1524846"/>
              <a:gd name="connsiteY8" fmla="*/ 311150 h 793750"/>
              <a:gd name="connsiteX9" fmla="*/ 0 w 1524846"/>
              <a:gd name="connsiteY9" fmla="*/ 184150 h 793750"/>
              <a:gd name="connsiteX10" fmla="*/ 50800 w 1524846"/>
              <a:gd name="connsiteY10" fmla="*/ 44450 h 793750"/>
              <a:gd name="connsiteX11" fmla="*/ 171450 w 1524846"/>
              <a:gd name="connsiteY11" fmla="*/ 6350 h 793750"/>
              <a:gd name="connsiteX12" fmla="*/ 273050 w 1524846"/>
              <a:gd name="connsiteY12" fmla="*/ 0 h 79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4846" h="793750">
                <a:moveTo>
                  <a:pt x="1371600" y="793750"/>
                </a:moveTo>
                <a:lnTo>
                  <a:pt x="1485900" y="742950"/>
                </a:lnTo>
                <a:cubicBezTo>
                  <a:pt x="1511300" y="721783"/>
                  <a:pt x="1522942" y="693208"/>
                  <a:pt x="1524000" y="666750"/>
                </a:cubicBezTo>
                <a:cubicBezTo>
                  <a:pt x="1525058" y="640292"/>
                  <a:pt x="1530350" y="611717"/>
                  <a:pt x="1492250" y="584200"/>
                </a:cubicBezTo>
                <a:cubicBezTo>
                  <a:pt x="1454150" y="556683"/>
                  <a:pt x="1382183" y="521758"/>
                  <a:pt x="1295400" y="501650"/>
                </a:cubicBezTo>
                <a:cubicBezTo>
                  <a:pt x="1208617" y="481542"/>
                  <a:pt x="1121833" y="470958"/>
                  <a:pt x="971550" y="463550"/>
                </a:cubicBezTo>
                <a:cubicBezTo>
                  <a:pt x="821267" y="456142"/>
                  <a:pt x="463550" y="474133"/>
                  <a:pt x="393700" y="457200"/>
                </a:cubicBezTo>
                <a:cubicBezTo>
                  <a:pt x="323850" y="440267"/>
                  <a:pt x="241300" y="430742"/>
                  <a:pt x="184150" y="406400"/>
                </a:cubicBezTo>
                <a:cubicBezTo>
                  <a:pt x="127000" y="382058"/>
                  <a:pt x="81492" y="348192"/>
                  <a:pt x="50800" y="311150"/>
                </a:cubicBezTo>
                <a:cubicBezTo>
                  <a:pt x="20108" y="274108"/>
                  <a:pt x="0" y="228600"/>
                  <a:pt x="0" y="184150"/>
                </a:cubicBezTo>
                <a:cubicBezTo>
                  <a:pt x="0" y="139700"/>
                  <a:pt x="22225" y="74083"/>
                  <a:pt x="50800" y="44450"/>
                </a:cubicBezTo>
                <a:cubicBezTo>
                  <a:pt x="79375" y="14817"/>
                  <a:pt x="134408" y="13758"/>
                  <a:pt x="171450" y="6350"/>
                </a:cubicBezTo>
                <a:cubicBezTo>
                  <a:pt x="208492" y="-1058"/>
                  <a:pt x="239183" y="2117"/>
                  <a:pt x="273050" y="0"/>
                </a:cubicBezTo>
              </a:path>
            </a:pathLst>
          </a:cu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412750" y="1372746"/>
            <a:ext cx="1384300" cy="629718"/>
          </a:xfrm>
          <a:prstGeom prst="roundRect">
            <a:avLst/>
          </a:prstGeom>
          <a:ln w="22225">
            <a:solidFill>
              <a:srgbClr val="FF0000"/>
            </a:solidFill>
            <a:tailEnd type="triangle" w="lg" len="lg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475468" y="2711450"/>
            <a:ext cx="936727" cy="184150"/>
          </a:xfrm>
          <a:prstGeom prst="roundRect">
            <a:avLst/>
          </a:prstGeom>
          <a:ln w="22225">
            <a:solidFill>
              <a:srgbClr val="FF0000"/>
            </a:solidFill>
            <a:tailEnd type="triangle" w="lg" len="lg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475468" y="2344208"/>
            <a:ext cx="936727" cy="184150"/>
          </a:xfrm>
          <a:prstGeom prst="roundRect">
            <a:avLst/>
          </a:prstGeom>
          <a:ln w="22225">
            <a:solidFill>
              <a:srgbClr val="FF0000"/>
            </a:solidFill>
            <a:tailEnd type="triangle" w="lg" len="lg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2895600" y="2895600"/>
            <a:ext cx="982133" cy="205853"/>
          </a:xfrm>
          <a:prstGeom prst="roundRect">
            <a:avLst/>
          </a:prstGeom>
          <a:ln>
            <a:solidFill>
              <a:srgbClr val="FF0000"/>
            </a:solidFill>
            <a:tailEnd type="triangle" w="lg" len="lg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1811867" y="1684868"/>
            <a:ext cx="1049866" cy="1323464"/>
          </a:xfrm>
          <a:custGeom>
            <a:avLst/>
            <a:gdLst>
              <a:gd name="connsiteX0" fmla="*/ 0 w 1049866"/>
              <a:gd name="connsiteY0" fmla="*/ 0 h 1303866"/>
              <a:gd name="connsiteX1" fmla="*/ 0 w 1049866"/>
              <a:gd name="connsiteY1" fmla="*/ 0 h 1303866"/>
              <a:gd name="connsiteX2" fmla="*/ 101600 w 1049866"/>
              <a:gd name="connsiteY2" fmla="*/ 0 h 1303866"/>
              <a:gd name="connsiteX3" fmla="*/ 287866 w 1049866"/>
              <a:gd name="connsiteY3" fmla="*/ 262466 h 1303866"/>
              <a:gd name="connsiteX4" fmla="*/ 406400 w 1049866"/>
              <a:gd name="connsiteY4" fmla="*/ 1066800 h 1303866"/>
              <a:gd name="connsiteX5" fmla="*/ 558800 w 1049866"/>
              <a:gd name="connsiteY5" fmla="*/ 1219200 h 1303866"/>
              <a:gd name="connsiteX6" fmla="*/ 846666 w 1049866"/>
              <a:gd name="connsiteY6" fmla="*/ 1303866 h 1303866"/>
              <a:gd name="connsiteX7" fmla="*/ 1049866 w 1049866"/>
              <a:gd name="connsiteY7" fmla="*/ 1303866 h 1303866"/>
              <a:gd name="connsiteX0" fmla="*/ 0 w 1049866"/>
              <a:gd name="connsiteY0" fmla="*/ 19441 h 1323307"/>
              <a:gd name="connsiteX1" fmla="*/ 0 w 1049866"/>
              <a:gd name="connsiteY1" fmla="*/ 19441 h 1323307"/>
              <a:gd name="connsiteX2" fmla="*/ 101600 w 1049866"/>
              <a:gd name="connsiteY2" fmla="*/ 19441 h 1323307"/>
              <a:gd name="connsiteX3" fmla="*/ 287866 w 1049866"/>
              <a:gd name="connsiteY3" fmla="*/ 281907 h 1323307"/>
              <a:gd name="connsiteX4" fmla="*/ 406400 w 1049866"/>
              <a:gd name="connsiteY4" fmla="*/ 1086241 h 1323307"/>
              <a:gd name="connsiteX5" fmla="*/ 558800 w 1049866"/>
              <a:gd name="connsiteY5" fmla="*/ 1238641 h 1323307"/>
              <a:gd name="connsiteX6" fmla="*/ 846666 w 1049866"/>
              <a:gd name="connsiteY6" fmla="*/ 1323307 h 1323307"/>
              <a:gd name="connsiteX7" fmla="*/ 1049866 w 1049866"/>
              <a:gd name="connsiteY7" fmla="*/ 1323307 h 1323307"/>
              <a:gd name="connsiteX0" fmla="*/ 0 w 1049866"/>
              <a:gd name="connsiteY0" fmla="*/ 19441 h 1323307"/>
              <a:gd name="connsiteX1" fmla="*/ 0 w 1049866"/>
              <a:gd name="connsiteY1" fmla="*/ 19441 h 1323307"/>
              <a:gd name="connsiteX2" fmla="*/ 101600 w 1049866"/>
              <a:gd name="connsiteY2" fmla="*/ 19441 h 1323307"/>
              <a:gd name="connsiteX3" fmla="*/ 287866 w 1049866"/>
              <a:gd name="connsiteY3" fmla="*/ 281907 h 1323307"/>
              <a:gd name="connsiteX4" fmla="*/ 406400 w 1049866"/>
              <a:gd name="connsiteY4" fmla="*/ 1086241 h 1323307"/>
              <a:gd name="connsiteX5" fmla="*/ 558800 w 1049866"/>
              <a:gd name="connsiteY5" fmla="*/ 1238641 h 1323307"/>
              <a:gd name="connsiteX6" fmla="*/ 846666 w 1049866"/>
              <a:gd name="connsiteY6" fmla="*/ 1323307 h 1323307"/>
              <a:gd name="connsiteX7" fmla="*/ 1049866 w 1049866"/>
              <a:gd name="connsiteY7" fmla="*/ 1323307 h 1323307"/>
              <a:gd name="connsiteX0" fmla="*/ 0 w 1049866"/>
              <a:gd name="connsiteY0" fmla="*/ 19441 h 1323307"/>
              <a:gd name="connsiteX1" fmla="*/ 0 w 1049866"/>
              <a:gd name="connsiteY1" fmla="*/ 19441 h 1323307"/>
              <a:gd name="connsiteX2" fmla="*/ 101600 w 1049866"/>
              <a:gd name="connsiteY2" fmla="*/ 19441 h 1323307"/>
              <a:gd name="connsiteX3" fmla="*/ 287866 w 1049866"/>
              <a:gd name="connsiteY3" fmla="*/ 281907 h 1323307"/>
              <a:gd name="connsiteX4" fmla="*/ 406400 w 1049866"/>
              <a:gd name="connsiteY4" fmla="*/ 1086241 h 1323307"/>
              <a:gd name="connsiteX5" fmla="*/ 558800 w 1049866"/>
              <a:gd name="connsiteY5" fmla="*/ 1238641 h 1323307"/>
              <a:gd name="connsiteX6" fmla="*/ 846666 w 1049866"/>
              <a:gd name="connsiteY6" fmla="*/ 1323307 h 1323307"/>
              <a:gd name="connsiteX7" fmla="*/ 1049866 w 1049866"/>
              <a:gd name="connsiteY7" fmla="*/ 1323307 h 1323307"/>
              <a:gd name="connsiteX0" fmla="*/ 0 w 1049866"/>
              <a:gd name="connsiteY0" fmla="*/ 19441 h 1323307"/>
              <a:gd name="connsiteX1" fmla="*/ 0 w 1049866"/>
              <a:gd name="connsiteY1" fmla="*/ 19441 h 1323307"/>
              <a:gd name="connsiteX2" fmla="*/ 101600 w 1049866"/>
              <a:gd name="connsiteY2" fmla="*/ 19441 h 1323307"/>
              <a:gd name="connsiteX3" fmla="*/ 287866 w 1049866"/>
              <a:gd name="connsiteY3" fmla="*/ 281907 h 1323307"/>
              <a:gd name="connsiteX4" fmla="*/ 406400 w 1049866"/>
              <a:gd name="connsiteY4" fmla="*/ 1086241 h 1323307"/>
              <a:gd name="connsiteX5" fmla="*/ 558800 w 1049866"/>
              <a:gd name="connsiteY5" fmla="*/ 1238641 h 1323307"/>
              <a:gd name="connsiteX6" fmla="*/ 846666 w 1049866"/>
              <a:gd name="connsiteY6" fmla="*/ 1323307 h 1323307"/>
              <a:gd name="connsiteX7" fmla="*/ 1049866 w 1049866"/>
              <a:gd name="connsiteY7" fmla="*/ 1323307 h 1323307"/>
              <a:gd name="connsiteX0" fmla="*/ 0 w 1049866"/>
              <a:gd name="connsiteY0" fmla="*/ 19441 h 1335850"/>
              <a:gd name="connsiteX1" fmla="*/ 0 w 1049866"/>
              <a:gd name="connsiteY1" fmla="*/ 19441 h 1335850"/>
              <a:gd name="connsiteX2" fmla="*/ 101600 w 1049866"/>
              <a:gd name="connsiteY2" fmla="*/ 19441 h 1335850"/>
              <a:gd name="connsiteX3" fmla="*/ 287866 w 1049866"/>
              <a:gd name="connsiteY3" fmla="*/ 281907 h 1335850"/>
              <a:gd name="connsiteX4" fmla="*/ 406400 w 1049866"/>
              <a:gd name="connsiteY4" fmla="*/ 1086241 h 1335850"/>
              <a:gd name="connsiteX5" fmla="*/ 558800 w 1049866"/>
              <a:gd name="connsiteY5" fmla="*/ 1238641 h 1335850"/>
              <a:gd name="connsiteX6" fmla="*/ 846666 w 1049866"/>
              <a:gd name="connsiteY6" fmla="*/ 1323307 h 1335850"/>
              <a:gd name="connsiteX7" fmla="*/ 1049866 w 1049866"/>
              <a:gd name="connsiteY7" fmla="*/ 1323307 h 1335850"/>
              <a:gd name="connsiteX0" fmla="*/ 0 w 1049866"/>
              <a:gd name="connsiteY0" fmla="*/ 19441 h 1335850"/>
              <a:gd name="connsiteX1" fmla="*/ 0 w 1049866"/>
              <a:gd name="connsiteY1" fmla="*/ 19441 h 1335850"/>
              <a:gd name="connsiteX2" fmla="*/ 101600 w 1049866"/>
              <a:gd name="connsiteY2" fmla="*/ 19441 h 1335850"/>
              <a:gd name="connsiteX3" fmla="*/ 287866 w 1049866"/>
              <a:gd name="connsiteY3" fmla="*/ 281907 h 1335850"/>
              <a:gd name="connsiteX4" fmla="*/ 381000 w 1049866"/>
              <a:gd name="connsiteY4" fmla="*/ 933841 h 1335850"/>
              <a:gd name="connsiteX5" fmla="*/ 558800 w 1049866"/>
              <a:gd name="connsiteY5" fmla="*/ 1238641 h 1335850"/>
              <a:gd name="connsiteX6" fmla="*/ 846666 w 1049866"/>
              <a:gd name="connsiteY6" fmla="*/ 1323307 h 1335850"/>
              <a:gd name="connsiteX7" fmla="*/ 1049866 w 1049866"/>
              <a:gd name="connsiteY7" fmla="*/ 1323307 h 1335850"/>
              <a:gd name="connsiteX0" fmla="*/ 0 w 1049866"/>
              <a:gd name="connsiteY0" fmla="*/ 0 h 1316409"/>
              <a:gd name="connsiteX1" fmla="*/ 0 w 1049866"/>
              <a:gd name="connsiteY1" fmla="*/ 0 h 1316409"/>
              <a:gd name="connsiteX2" fmla="*/ 135467 w 1049866"/>
              <a:gd name="connsiteY2" fmla="*/ 33867 h 1316409"/>
              <a:gd name="connsiteX3" fmla="*/ 287866 w 1049866"/>
              <a:gd name="connsiteY3" fmla="*/ 262466 h 1316409"/>
              <a:gd name="connsiteX4" fmla="*/ 381000 w 1049866"/>
              <a:gd name="connsiteY4" fmla="*/ 914400 h 1316409"/>
              <a:gd name="connsiteX5" fmla="*/ 558800 w 1049866"/>
              <a:gd name="connsiteY5" fmla="*/ 1219200 h 1316409"/>
              <a:gd name="connsiteX6" fmla="*/ 846666 w 1049866"/>
              <a:gd name="connsiteY6" fmla="*/ 1303866 h 1316409"/>
              <a:gd name="connsiteX7" fmla="*/ 1049866 w 1049866"/>
              <a:gd name="connsiteY7" fmla="*/ 1303866 h 1316409"/>
              <a:gd name="connsiteX0" fmla="*/ 0 w 1049866"/>
              <a:gd name="connsiteY0" fmla="*/ 0 h 1316409"/>
              <a:gd name="connsiteX1" fmla="*/ 0 w 1049866"/>
              <a:gd name="connsiteY1" fmla="*/ 0 h 1316409"/>
              <a:gd name="connsiteX2" fmla="*/ 160867 w 1049866"/>
              <a:gd name="connsiteY2" fmla="*/ 67734 h 1316409"/>
              <a:gd name="connsiteX3" fmla="*/ 287866 w 1049866"/>
              <a:gd name="connsiteY3" fmla="*/ 262466 h 1316409"/>
              <a:gd name="connsiteX4" fmla="*/ 381000 w 1049866"/>
              <a:gd name="connsiteY4" fmla="*/ 914400 h 1316409"/>
              <a:gd name="connsiteX5" fmla="*/ 558800 w 1049866"/>
              <a:gd name="connsiteY5" fmla="*/ 1219200 h 1316409"/>
              <a:gd name="connsiteX6" fmla="*/ 846666 w 1049866"/>
              <a:gd name="connsiteY6" fmla="*/ 1303866 h 1316409"/>
              <a:gd name="connsiteX7" fmla="*/ 1049866 w 1049866"/>
              <a:gd name="connsiteY7" fmla="*/ 1303866 h 1316409"/>
              <a:gd name="connsiteX0" fmla="*/ 0 w 1049866"/>
              <a:gd name="connsiteY0" fmla="*/ 0 h 1316409"/>
              <a:gd name="connsiteX1" fmla="*/ 0 w 1049866"/>
              <a:gd name="connsiteY1" fmla="*/ 0 h 1316409"/>
              <a:gd name="connsiteX2" fmla="*/ 160867 w 1049866"/>
              <a:gd name="connsiteY2" fmla="*/ 67734 h 1316409"/>
              <a:gd name="connsiteX3" fmla="*/ 287866 w 1049866"/>
              <a:gd name="connsiteY3" fmla="*/ 262466 h 1316409"/>
              <a:gd name="connsiteX4" fmla="*/ 381000 w 1049866"/>
              <a:gd name="connsiteY4" fmla="*/ 914400 h 1316409"/>
              <a:gd name="connsiteX5" fmla="*/ 558800 w 1049866"/>
              <a:gd name="connsiteY5" fmla="*/ 1219200 h 1316409"/>
              <a:gd name="connsiteX6" fmla="*/ 846666 w 1049866"/>
              <a:gd name="connsiteY6" fmla="*/ 1303866 h 1316409"/>
              <a:gd name="connsiteX7" fmla="*/ 1049866 w 1049866"/>
              <a:gd name="connsiteY7" fmla="*/ 1303866 h 1316409"/>
              <a:gd name="connsiteX0" fmla="*/ 0 w 1049866"/>
              <a:gd name="connsiteY0" fmla="*/ 0 h 1316409"/>
              <a:gd name="connsiteX1" fmla="*/ 0 w 1049866"/>
              <a:gd name="connsiteY1" fmla="*/ 0 h 1316409"/>
              <a:gd name="connsiteX2" fmla="*/ 160867 w 1049866"/>
              <a:gd name="connsiteY2" fmla="*/ 67734 h 1316409"/>
              <a:gd name="connsiteX3" fmla="*/ 304799 w 1049866"/>
              <a:gd name="connsiteY3" fmla="*/ 296333 h 1316409"/>
              <a:gd name="connsiteX4" fmla="*/ 381000 w 1049866"/>
              <a:gd name="connsiteY4" fmla="*/ 914400 h 1316409"/>
              <a:gd name="connsiteX5" fmla="*/ 558800 w 1049866"/>
              <a:gd name="connsiteY5" fmla="*/ 1219200 h 1316409"/>
              <a:gd name="connsiteX6" fmla="*/ 846666 w 1049866"/>
              <a:gd name="connsiteY6" fmla="*/ 1303866 h 1316409"/>
              <a:gd name="connsiteX7" fmla="*/ 1049866 w 1049866"/>
              <a:gd name="connsiteY7" fmla="*/ 1303866 h 1316409"/>
              <a:gd name="connsiteX0" fmla="*/ 0 w 1049866"/>
              <a:gd name="connsiteY0" fmla="*/ 0 h 1330078"/>
              <a:gd name="connsiteX1" fmla="*/ 0 w 1049866"/>
              <a:gd name="connsiteY1" fmla="*/ 0 h 1330078"/>
              <a:gd name="connsiteX2" fmla="*/ 160867 w 1049866"/>
              <a:gd name="connsiteY2" fmla="*/ 67734 h 1330078"/>
              <a:gd name="connsiteX3" fmla="*/ 304799 w 1049866"/>
              <a:gd name="connsiteY3" fmla="*/ 296333 h 1330078"/>
              <a:gd name="connsiteX4" fmla="*/ 381000 w 1049866"/>
              <a:gd name="connsiteY4" fmla="*/ 914400 h 1330078"/>
              <a:gd name="connsiteX5" fmla="*/ 558800 w 1049866"/>
              <a:gd name="connsiteY5" fmla="*/ 1219200 h 1330078"/>
              <a:gd name="connsiteX6" fmla="*/ 846666 w 1049866"/>
              <a:gd name="connsiteY6" fmla="*/ 1320799 h 1330078"/>
              <a:gd name="connsiteX7" fmla="*/ 1049866 w 1049866"/>
              <a:gd name="connsiteY7" fmla="*/ 1303866 h 1330078"/>
              <a:gd name="connsiteX0" fmla="*/ 0 w 1049866"/>
              <a:gd name="connsiteY0" fmla="*/ 0 h 1323464"/>
              <a:gd name="connsiteX1" fmla="*/ 0 w 1049866"/>
              <a:gd name="connsiteY1" fmla="*/ 0 h 1323464"/>
              <a:gd name="connsiteX2" fmla="*/ 160867 w 1049866"/>
              <a:gd name="connsiteY2" fmla="*/ 67734 h 1323464"/>
              <a:gd name="connsiteX3" fmla="*/ 304799 w 1049866"/>
              <a:gd name="connsiteY3" fmla="*/ 296333 h 1323464"/>
              <a:gd name="connsiteX4" fmla="*/ 381000 w 1049866"/>
              <a:gd name="connsiteY4" fmla="*/ 914400 h 1323464"/>
              <a:gd name="connsiteX5" fmla="*/ 558800 w 1049866"/>
              <a:gd name="connsiteY5" fmla="*/ 1219200 h 1323464"/>
              <a:gd name="connsiteX6" fmla="*/ 846666 w 1049866"/>
              <a:gd name="connsiteY6" fmla="*/ 1320799 h 1323464"/>
              <a:gd name="connsiteX7" fmla="*/ 1049866 w 1049866"/>
              <a:gd name="connsiteY7" fmla="*/ 1303866 h 132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9866" h="1323464">
                <a:moveTo>
                  <a:pt x="0" y="0"/>
                </a:moveTo>
                <a:lnTo>
                  <a:pt x="0" y="0"/>
                </a:lnTo>
                <a:cubicBezTo>
                  <a:pt x="26811" y="11289"/>
                  <a:pt x="110067" y="18345"/>
                  <a:pt x="160867" y="67734"/>
                </a:cubicBezTo>
                <a:cubicBezTo>
                  <a:pt x="211667" y="117123"/>
                  <a:pt x="268110" y="155222"/>
                  <a:pt x="304799" y="296333"/>
                </a:cubicBezTo>
                <a:cubicBezTo>
                  <a:pt x="341488" y="437444"/>
                  <a:pt x="338666" y="760589"/>
                  <a:pt x="381000" y="914400"/>
                </a:cubicBezTo>
                <a:cubicBezTo>
                  <a:pt x="423334" y="1068211"/>
                  <a:pt x="481189" y="1151467"/>
                  <a:pt x="558800" y="1219200"/>
                </a:cubicBezTo>
                <a:cubicBezTo>
                  <a:pt x="636411" y="1286933"/>
                  <a:pt x="733777" y="1309511"/>
                  <a:pt x="846666" y="1320799"/>
                </a:cubicBezTo>
                <a:cubicBezTo>
                  <a:pt x="959555" y="1332087"/>
                  <a:pt x="982133" y="1303866"/>
                  <a:pt x="1049866" y="1303866"/>
                </a:cubicBezTo>
              </a:path>
            </a:pathLst>
          </a:cu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4766733" y="2798234"/>
            <a:ext cx="922867" cy="184149"/>
          </a:xfrm>
          <a:prstGeom prst="roundRect">
            <a:avLst/>
          </a:prstGeom>
          <a:ln>
            <a:solidFill>
              <a:srgbClr val="FF0000"/>
            </a:solidFill>
            <a:tailEnd type="triangle" w="lg" len="lg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3911600" y="2887134"/>
            <a:ext cx="829733" cy="114134"/>
          </a:xfrm>
          <a:custGeom>
            <a:avLst/>
            <a:gdLst>
              <a:gd name="connsiteX0" fmla="*/ 0 w 829733"/>
              <a:gd name="connsiteY0" fmla="*/ 110067 h 110067"/>
              <a:gd name="connsiteX1" fmla="*/ 270933 w 829733"/>
              <a:gd name="connsiteY1" fmla="*/ 101600 h 110067"/>
              <a:gd name="connsiteX2" fmla="*/ 592667 w 829733"/>
              <a:gd name="connsiteY2" fmla="*/ 25400 h 110067"/>
              <a:gd name="connsiteX3" fmla="*/ 829733 w 829733"/>
              <a:gd name="connsiteY3" fmla="*/ 0 h 110067"/>
              <a:gd name="connsiteX0" fmla="*/ 0 w 829733"/>
              <a:gd name="connsiteY0" fmla="*/ 110067 h 110067"/>
              <a:gd name="connsiteX1" fmla="*/ 270933 w 829733"/>
              <a:gd name="connsiteY1" fmla="*/ 101600 h 110067"/>
              <a:gd name="connsiteX2" fmla="*/ 592667 w 829733"/>
              <a:gd name="connsiteY2" fmla="*/ 25400 h 110067"/>
              <a:gd name="connsiteX3" fmla="*/ 829733 w 829733"/>
              <a:gd name="connsiteY3" fmla="*/ 0 h 110067"/>
              <a:gd name="connsiteX0" fmla="*/ 0 w 829733"/>
              <a:gd name="connsiteY0" fmla="*/ 110067 h 110067"/>
              <a:gd name="connsiteX1" fmla="*/ 270933 w 829733"/>
              <a:gd name="connsiteY1" fmla="*/ 101600 h 110067"/>
              <a:gd name="connsiteX2" fmla="*/ 592667 w 829733"/>
              <a:gd name="connsiteY2" fmla="*/ 25400 h 110067"/>
              <a:gd name="connsiteX3" fmla="*/ 829733 w 829733"/>
              <a:gd name="connsiteY3" fmla="*/ 0 h 110067"/>
              <a:gd name="connsiteX0" fmla="*/ 0 w 829733"/>
              <a:gd name="connsiteY0" fmla="*/ 110067 h 110067"/>
              <a:gd name="connsiteX1" fmla="*/ 300567 w 829733"/>
              <a:gd name="connsiteY1" fmla="*/ 101600 h 110067"/>
              <a:gd name="connsiteX2" fmla="*/ 592667 w 829733"/>
              <a:gd name="connsiteY2" fmla="*/ 25400 h 110067"/>
              <a:gd name="connsiteX3" fmla="*/ 829733 w 829733"/>
              <a:gd name="connsiteY3" fmla="*/ 0 h 110067"/>
              <a:gd name="connsiteX0" fmla="*/ 0 w 829733"/>
              <a:gd name="connsiteY0" fmla="*/ 110067 h 110067"/>
              <a:gd name="connsiteX1" fmla="*/ 300567 w 829733"/>
              <a:gd name="connsiteY1" fmla="*/ 101600 h 110067"/>
              <a:gd name="connsiteX2" fmla="*/ 592667 w 829733"/>
              <a:gd name="connsiteY2" fmla="*/ 25400 h 110067"/>
              <a:gd name="connsiteX3" fmla="*/ 829733 w 829733"/>
              <a:gd name="connsiteY3" fmla="*/ 0 h 110067"/>
              <a:gd name="connsiteX0" fmla="*/ 0 w 829733"/>
              <a:gd name="connsiteY0" fmla="*/ 110067 h 110067"/>
              <a:gd name="connsiteX1" fmla="*/ 300567 w 829733"/>
              <a:gd name="connsiteY1" fmla="*/ 101600 h 110067"/>
              <a:gd name="connsiteX2" fmla="*/ 592667 w 829733"/>
              <a:gd name="connsiteY2" fmla="*/ 25400 h 110067"/>
              <a:gd name="connsiteX3" fmla="*/ 829733 w 829733"/>
              <a:gd name="connsiteY3" fmla="*/ 0 h 110067"/>
              <a:gd name="connsiteX0" fmla="*/ 0 w 829733"/>
              <a:gd name="connsiteY0" fmla="*/ 110067 h 110067"/>
              <a:gd name="connsiteX1" fmla="*/ 300567 w 829733"/>
              <a:gd name="connsiteY1" fmla="*/ 101600 h 110067"/>
              <a:gd name="connsiteX2" fmla="*/ 550334 w 829733"/>
              <a:gd name="connsiteY2" fmla="*/ 33867 h 110067"/>
              <a:gd name="connsiteX3" fmla="*/ 829733 w 829733"/>
              <a:gd name="connsiteY3" fmla="*/ 0 h 110067"/>
              <a:gd name="connsiteX0" fmla="*/ 0 w 829733"/>
              <a:gd name="connsiteY0" fmla="*/ 110067 h 110067"/>
              <a:gd name="connsiteX1" fmla="*/ 300567 w 829733"/>
              <a:gd name="connsiteY1" fmla="*/ 101600 h 110067"/>
              <a:gd name="connsiteX2" fmla="*/ 550334 w 829733"/>
              <a:gd name="connsiteY2" fmla="*/ 33867 h 110067"/>
              <a:gd name="connsiteX3" fmla="*/ 829733 w 829733"/>
              <a:gd name="connsiteY3" fmla="*/ 0 h 110067"/>
              <a:gd name="connsiteX0" fmla="*/ 0 w 829733"/>
              <a:gd name="connsiteY0" fmla="*/ 110067 h 110067"/>
              <a:gd name="connsiteX1" fmla="*/ 300567 w 829733"/>
              <a:gd name="connsiteY1" fmla="*/ 101600 h 110067"/>
              <a:gd name="connsiteX2" fmla="*/ 550334 w 829733"/>
              <a:gd name="connsiteY2" fmla="*/ 33867 h 110067"/>
              <a:gd name="connsiteX3" fmla="*/ 829733 w 829733"/>
              <a:gd name="connsiteY3" fmla="*/ 0 h 110067"/>
              <a:gd name="connsiteX0" fmla="*/ 0 w 829733"/>
              <a:gd name="connsiteY0" fmla="*/ 110067 h 114134"/>
              <a:gd name="connsiteX1" fmla="*/ 300567 w 829733"/>
              <a:gd name="connsiteY1" fmla="*/ 101600 h 114134"/>
              <a:gd name="connsiteX2" fmla="*/ 550334 w 829733"/>
              <a:gd name="connsiteY2" fmla="*/ 33867 h 114134"/>
              <a:gd name="connsiteX3" fmla="*/ 829733 w 829733"/>
              <a:gd name="connsiteY3" fmla="*/ 0 h 114134"/>
              <a:gd name="connsiteX0" fmla="*/ 0 w 829733"/>
              <a:gd name="connsiteY0" fmla="*/ 110067 h 114134"/>
              <a:gd name="connsiteX1" fmla="*/ 300567 w 829733"/>
              <a:gd name="connsiteY1" fmla="*/ 101600 h 114134"/>
              <a:gd name="connsiteX2" fmla="*/ 550334 w 829733"/>
              <a:gd name="connsiteY2" fmla="*/ 33867 h 114134"/>
              <a:gd name="connsiteX3" fmla="*/ 829733 w 829733"/>
              <a:gd name="connsiteY3" fmla="*/ 0 h 114134"/>
              <a:gd name="connsiteX0" fmla="*/ 0 w 829733"/>
              <a:gd name="connsiteY0" fmla="*/ 110067 h 114134"/>
              <a:gd name="connsiteX1" fmla="*/ 300567 w 829733"/>
              <a:gd name="connsiteY1" fmla="*/ 101600 h 114134"/>
              <a:gd name="connsiteX2" fmla="*/ 550334 w 829733"/>
              <a:gd name="connsiteY2" fmla="*/ 33867 h 114134"/>
              <a:gd name="connsiteX3" fmla="*/ 829733 w 829733"/>
              <a:gd name="connsiteY3" fmla="*/ 0 h 11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9733" h="114134">
                <a:moveTo>
                  <a:pt x="0" y="110067"/>
                </a:moveTo>
                <a:cubicBezTo>
                  <a:pt x="100189" y="107245"/>
                  <a:pt x="162277" y="125589"/>
                  <a:pt x="300567" y="101600"/>
                </a:cubicBezTo>
                <a:cubicBezTo>
                  <a:pt x="438857" y="77611"/>
                  <a:pt x="445207" y="59268"/>
                  <a:pt x="550334" y="33867"/>
                </a:cubicBezTo>
                <a:cubicBezTo>
                  <a:pt x="655461" y="8466"/>
                  <a:pt x="750711" y="8467"/>
                  <a:pt x="829733" y="0"/>
                </a:cubicBezTo>
              </a:path>
            </a:pathLst>
          </a:cu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6478058" y="2451100"/>
            <a:ext cx="1387475" cy="808716"/>
          </a:xfrm>
          <a:prstGeom prst="roundRect">
            <a:avLst/>
          </a:prstGeom>
          <a:ln>
            <a:solidFill>
              <a:srgbClr val="FF0000"/>
            </a:solidFill>
            <a:tailEnd type="triangle" w="lg" len="lg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9" name="Straight Arrow Connector 88"/>
          <p:cNvCxnSpPr>
            <a:stCxn id="85" idx="3"/>
          </p:cNvCxnSpPr>
          <p:nvPr/>
        </p:nvCxnSpPr>
        <p:spPr>
          <a:xfrm flipV="1">
            <a:off x="5689600" y="2887134"/>
            <a:ext cx="788458" cy="3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6281650" y="2878667"/>
            <a:ext cx="2129919" cy="2313908"/>
          </a:xfrm>
          <a:custGeom>
            <a:avLst/>
            <a:gdLst>
              <a:gd name="connsiteX0" fmla="*/ 1574800 w 2082800"/>
              <a:gd name="connsiteY0" fmla="*/ 0 h 2311400"/>
              <a:gd name="connsiteX1" fmla="*/ 1828800 w 2082800"/>
              <a:gd name="connsiteY1" fmla="*/ 25400 h 2311400"/>
              <a:gd name="connsiteX2" fmla="*/ 2082800 w 2082800"/>
              <a:gd name="connsiteY2" fmla="*/ 397933 h 2311400"/>
              <a:gd name="connsiteX3" fmla="*/ 2048933 w 2082800"/>
              <a:gd name="connsiteY3" fmla="*/ 660400 h 2311400"/>
              <a:gd name="connsiteX4" fmla="*/ 1710267 w 2082800"/>
              <a:gd name="connsiteY4" fmla="*/ 872066 h 2311400"/>
              <a:gd name="connsiteX5" fmla="*/ 1075267 w 2082800"/>
              <a:gd name="connsiteY5" fmla="*/ 939800 h 2311400"/>
              <a:gd name="connsiteX6" fmla="*/ 482600 w 2082800"/>
              <a:gd name="connsiteY6" fmla="*/ 1041400 h 2311400"/>
              <a:gd name="connsiteX7" fmla="*/ 135467 w 2082800"/>
              <a:gd name="connsiteY7" fmla="*/ 1380066 h 2311400"/>
              <a:gd name="connsiteX8" fmla="*/ 16933 w 2082800"/>
              <a:gd name="connsiteY8" fmla="*/ 1735666 h 2311400"/>
              <a:gd name="connsiteX9" fmla="*/ 0 w 2082800"/>
              <a:gd name="connsiteY9" fmla="*/ 2006600 h 2311400"/>
              <a:gd name="connsiteX10" fmla="*/ 110067 w 2082800"/>
              <a:gd name="connsiteY10" fmla="*/ 2243666 h 2311400"/>
              <a:gd name="connsiteX11" fmla="*/ 321733 w 2082800"/>
              <a:gd name="connsiteY11" fmla="*/ 2311400 h 2311400"/>
              <a:gd name="connsiteX12" fmla="*/ 457200 w 2082800"/>
              <a:gd name="connsiteY12" fmla="*/ 2311400 h 2311400"/>
              <a:gd name="connsiteX0" fmla="*/ 1574800 w 2082800"/>
              <a:gd name="connsiteY0" fmla="*/ 9791 h 2321191"/>
              <a:gd name="connsiteX1" fmla="*/ 1828800 w 2082800"/>
              <a:gd name="connsiteY1" fmla="*/ 35191 h 2321191"/>
              <a:gd name="connsiteX2" fmla="*/ 2082800 w 2082800"/>
              <a:gd name="connsiteY2" fmla="*/ 407724 h 2321191"/>
              <a:gd name="connsiteX3" fmla="*/ 2048933 w 2082800"/>
              <a:gd name="connsiteY3" fmla="*/ 670191 h 2321191"/>
              <a:gd name="connsiteX4" fmla="*/ 1710267 w 2082800"/>
              <a:gd name="connsiteY4" fmla="*/ 881857 h 2321191"/>
              <a:gd name="connsiteX5" fmla="*/ 1075267 w 2082800"/>
              <a:gd name="connsiteY5" fmla="*/ 949591 h 2321191"/>
              <a:gd name="connsiteX6" fmla="*/ 482600 w 2082800"/>
              <a:gd name="connsiteY6" fmla="*/ 1051191 h 2321191"/>
              <a:gd name="connsiteX7" fmla="*/ 135467 w 2082800"/>
              <a:gd name="connsiteY7" fmla="*/ 1389857 h 2321191"/>
              <a:gd name="connsiteX8" fmla="*/ 16933 w 2082800"/>
              <a:gd name="connsiteY8" fmla="*/ 1745457 h 2321191"/>
              <a:gd name="connsiteX9" fmla="*/ 0 w 2082800"/>
              <a:gd name="connsiteY9" fmla="*/ 2016391 h 2321191"/>
              <a:gd name="connsiteX10" fmla="*/ 110067 w 2082800"/>
              <a:gd name="connsiteY10" fmla="*/ 2253457 h 2321191"/>
              <a:gd name="connsiteX11" fmla="*/ 321733 w 2082800"/>
              <a:gd name="connsiteY11" fmla="*/ 2321191 h 2321191"/>
              <a:gd name="connsiteX12" fmla="*/ 457200 w 2082800"/>
              <a:gd name="connsiteY12" fmla="*/ 2321191 h 2321191"/>
              <a:gd name="connsiteX0" fmla="*/ 1574800 w 2083305"/>
              <a:gd name="connsiteY0" fmla="*/ 9791 h 2321191"/>
              <a:gd name="connsiteX1" fmla="*/ 1828800 w 2083305"/>
              <a:gd name="connsiteY1" fmla="*/ 35191 h 2321191"/>
              <a:gd name="connsiteX2" fmla="*/ 2082800 w 2083305"/>
              <a:gd name="connsiteY2" fmla="*/ 407724 h 2321191"/>
              <a:gd name="connsiteX3" fmla="*/ 2048933 w 2083305"/>
              <a:gd name="connsiteY3" fmla="*/ 670191 h 2321191"/>
              <a:gd name="connsiteX4" fmla="*/ 1710267 w 2083305"/>
              <a:gd name="connsiteY4" fmla="*/ 881857 h 2321191"/>
              <a:gd name="connsiteX5" fmla="*/ 1075267 w 2083305"/>
              <a:gd name="connsiteY5" fmla="*/ 949591 h 2321191"/>
              <a:gd name="connsiteX6" fmla="*/ 482600 w 2083305"/>
              <a:gd name="connsiteY6" fmla="*/ 1051191 h 2321191"/>
              <a:gd name="connsiteX7" fmla="*/ 135467 w 2083305"/>
              <a:gd name="connsiteY7" fmla="*/ 1389857 h 2321191"/>
              <a:gd name="connsiteX8" fmla="*/ 16933 w 2083305"/>
              <a:gd name="connsiteY8" fmla="*/ 1745457 h 2321191"/>
              <a:gd name="connsiteX9" fmla="*/ 0 w 2083305"/>
              <a:gd name="connsiteY9" fmla="*/ 2016391 h 2321191"/>
              <a:gd name="connsiteX10" fmla="*/ 110067 w 2083305"/>
              <a:gd name="connsiteY10" fmla="*/ 2253457 h 2321191"/>
              <a:gd name="connsiteX11" fmla="*/ 321733 w 2083305"/>
              <a:gd name="connsiteY11" fmla="*/ 2321191 h 2321191"/>
              <a:gd name="connsiteX12" fmla="*/ 457200 w 2083305"/>
              <a:gd name="connsiteY12" fmla="*/ 2321191 h 2321191"/>
              <a:gd name="connsiteX0" fmla="*/ 1574800 w 2083305"/>
              <a:gd name="connsiteY0" fmla="*/ 9791 h 2321191"/>
              <a:gd name="connsiteX1" fmla="*/ 1828800 w 2083305"/>
              <a:gd name="connsiteY1" fmla="*/ 35191 h 2321191"/>
              <a:gd name="connsiteX2" fmla="*/ 2082800 w 2083305"/>
              <a:gd name="connsiteY2" fmla="*/ 407724 h 2321191"/>
              <a:gd name="connsiteX3" fmla="*/ 2048933 w 2083305"/>
              <a:gd name="connsiteY3" fmla="*/ 670191 h 2321191"/>
              <a:gd name="connsiteX4" fmla="*/ 1710267 w 2083305"/>
              <a:gd name="connsiteY4" fmla="*/ 881857 h 2321191"/>
              <a:gd name="connsiteX5" fmla="*/ 1075267 w 2083305"/>
              <a:gd name="connsiteY5" fmla="*/ 949591 h 2321191"/>
              <a:gd name="connsiteX6" fmla="*/ 482600 w 2083305"/>
              <a:gd name="connsiteY6" fmla="*/ 1051191 h 2321191"/>
              <a:gd name="connsiteX7" fmla="*/ 135467 w 2083305"/>
              <a:gd name="connsiteY7" fmla="*/ 1389857 h 2321191"/>
              <a:gd name="connsiteX8" fmla="*/ 16933 w 2083305"/>
              <a:gd name="connsiteY8" fmla="*/ 1745457 h 2321191"/>
              <a:gd name="connsiteX9" fmla="*/ 0 w 2083305"/>
              <a:gd name="connsiteY9" fmla="*/ 2016391 h 2321191"/>
              <a:gd name="connsiteX10" fmla="*/ 110067 w 2083305"/>
              <a:gd name="connsiteY10" fmla="*/ 2253457 h 2321191"/>
              <a:gd name="connsiteX11" fmla="*/ 321733 w 2083305"/>
              <a:gd name="connsiteY11" fmla="*/ 2321191 h 2321191"/>
              <a:gd name="connsiteX12" fmla="*/ 457200 w 2083305"/>
              <a:gd name="connsiteY12" fmla="*/ 2321191 h 2321191"/>
              <a:gd name="connsiteX0" fmla="*/ 1574800 w 2083305"/>
              <a:gd name="connsiteY0" fmla="*/ 9791 h 2321191"/>
              <a:gd name="connsiteX1" fmla="*/ 1828800 w 2083305"/>
              <a:gd name="connsiteY1" fmla="*/ 35191 h 2321191"/>
              <a:gd name="connsiteX2" fmla="*/ 2082800 w 2083305"/>
              <a:gd name="connsiteY2" fmla="*/ 407724 h 2321191"/>
              <a:gd name="connsiteX3" fmla="*/ 2048933 w 2083305"/>
              <a:gd name="connsiteY3" fmla="*/ 670191 h 2321191"/>
              <a:gd name="connsiteX4" fmla="*/ 1710267 w 2083305"/>
              <a:gd name="connsiteY4" fmla="*/ 881857 h 2321191"/>
              <a:gd name="connsiteX5" fmla="*/ 1075267 w 2083305"/>
              <a:gd name="connsiteY5" fmla="*/ 949591 h 2321191"/>
              <a:gd name="connsiteX6" fmla="*/ 482600 w 2083305"/>
              <a:gd name="connsiteY6" fmla="*/ 1051191 h 2321191"/>
              <a:gd name="connsiteX7" fmla="*/ 135467 w 2083305"/>
              <a:gd name="connsiteY7" fmla="*/ 1389857 h 2321191"/>
              <a:gd name="connsiteX8" fmla="*/ 16933 w 2083305"/>
              <a:gd name="connsiteY8" fmla="*/ 1745457 h 2321191"/>
              <a:gd name="connsiteX9" fmla="*/ 0 w 2083305"/>
              <a:gd name="connsiteY9" fmla="*/ 2016391 h 2321191"/>
              <a:gd name="connsiteX10" fmla="*/ 110067 w 2083305"/>
              <a:gd name="connsiteY10" fmla="*/ 2253457 h 2321191"/>
              <a:gd name="connsiteX11" fmla="*/ 321733 w 2083305"/>
              <a:gd name="connsiteY11" fmla="*/ 2321191 h 2321191"/>
              <a:gd name="connsiteX12" fmla="*/ 457200 w 2083305"/>
              <a:gd name="connsiteY12" fmla="*/ 2321191 h 2321191"/>
              <a:gd name="connsiteX0" fmla="*/ 1574800 w 2083305"/>
              <a:gd name="connsiteY0" fmla="*/ 9791 h 2321191"/>
              <a:gd name="connsiteX1" fmla="*/ 1828800 w 2083305"/>
              <a:gd name="connsiteY1" fmla="*/ 35191 h 2321191"/>
              <a:gd name="connsiteX2" fmla="*/ 2082800 w 2083305"/>
              <a:gd name="connsiteY2" fmla="*/ 407724 h 2321191"/>
              <a:gd name="connsiteX3" fmla="*/ 2048933 w 2083305"/>
              <a:gd name="connsiteY3" fmla="*/ 670191 h 2321191"/>
              <a:gd name="connsiteX4" fmla="*/ 1710267 w 2083305"/>
              <a:gd name="connsiteY4" fmla="*/ 881857 h 2321191"/>
              <a:gd name="connsiteX5" fmla="*/ 1075267 w 2083305"/>
              <a:gd name="connsiteY5" fmla="*/ 949591 h 2321191"/>
              <a:gd name="connsiteX6" fmla="*/ 482600 w 2083305"/>
              <a:gd name="connsiteY6" fmla="*/ 1051191 h 2321191"/>
              <a:gd name="connsiteX7" fmla="*/ 135467 w 2083305"/>
              <a:gd name="connsiteY7" fmla="*/ 1389857 h 2321191"/>
              <a:gd name="connsiteX8" fmla="*/ 16933 w 2083305"/>
              <a:gd name="connsiteY8" fmla="*/ 1745457 h 2321191"/>
              <a:gd name="connsiteX9" fmla="*/ 0 w 2083305"/>
              <a:gd name="connsiteY9" fmla="*/ 2016391 h 2321191"/>
              <a:gd name="connsiteX10" fmla="*/ 110067 w 2083305"/>
              <a:gd name="connsiteY10" fmla="*/ 2253457 h 2321191"/>
              <a:gd name="connsiteX11" fmla="*/ 321733 w 2083305"/>
              <a:gd name="connsiteY11" fmla="*/ 2321191 h 2321191"/>
              <a:gd name="connsiteX12" fmla="*/ 457200 w 2083305"/>
              <a:gd name="connsiteY12" fmla="*/ 2321191 h 2321191"/>
              <a:gd name="connsiteX0" fmla="*/ 1574800 w 2083305"/>
              <a:gd name="connsiteY0" fmla="*/ 9791 h 2321191"/>
              <a:gd name="connsiteX1" fmla="*/ 1828800 w 2083305"/>
              <a:gd name="connsiteY1" fmla="*/ 35191 h 2321191"/>
              <a:gd name="connsiteX2" fmla="*/ 2082800 w 2083305"/>
              <a:gd name="connsiteY2" fmla="*/ 407724 h 2321191"/>
              <a:gd name="connsiteX3" fmla="*/ 2048933 w 2083305"/>
              <a:gd name="connsiteY3" fmla="*/ 670191 h 2321191"/>
              <a:gd name="connsiteX4" fmla="*/ 1710267 w 2083305"/>
              <a:gd name="connsiteY4" fmla="*/ 881857 h 2321191"/>
              <a:gd name="connsiteX5" fmla="*/ 1075267 w 2083305"/>
              <a:gd name="connsiteY5" fmla="*/ 949591 h 2321191"/>
              <a:gd name="connsiteX6" fmla="*/ 482600 w 2083305"/>
              <a:gd name="connsiteY6" fmla="*/ 1051191 h 2321191"/>
              <a:gd name="connsiteX7" fmla="*/ 135467 w 2083305"/>
              <a:gd name="connsiteY7" fmla="*/ 1389857 h 2321191"/>
              <a:gd name="connsiteX8" fmla="*/ 16933 w 2083305"/>
              <a:gd name="connsiteY8" fmla="*/ 1745457 h 2321191"/>
              <a:gd name="connsiteX9" fmla="*/ 0 w 2083305"/>
              <a:gd name="connsiteY9" fmla="*/ 2016391 h 2321191"/>
              <a:gd name="connsiteX10" fmla="*/ 110067 w 2083305"/>
              <a:gd name="connsiteY10" fmla="*/ 2253457 h 2321191"/>
              <a:gd name="connsiteX11" fmla="*/ 321733 w 2083305"/>
              <a:gd name="connsiteY11" fmla="*/ 2321191 h 2321191"/>
              <a:gd name="connsiteX12" fmla="*/ 457200 w 2083305"/>
              <a:gd name="connsiteY12" fmla="*/ 2321191 h 2321191"/>
              <a:gd name="connsiteX0" fmla="*/ 1574800 w 2083305"/>
              <a:gd name="connsiteY0" fmla="*/ 9791 h 2321191"/>
              <a:gd name="connsiteX1" fmla="*/ 1828800 w 2083305"/>
              <a:gd name="connsiteY1" fmla="*/ 35191 h 2321191"/>
              <a:gd name="connsiteX2" fmla="*/ 2082800 w 2083305"/>
              <a:gd name="connsiteY2" fmla="*/ 407724 h 2321191"/>
              <a:gd name="connsiteX3" fmla="*/ 2048933 w 2083305"/>
              <a:gd name="connsiteY3" fmla="*/ 670191 h 2321191"/>
              <a:gd name="connsiteX4" fmla="*/ 1710267 w 2083305"/>
              <a:gd name="connsiteY4" fmla="*/ 881857 h 2321191"/>
              <a:gd name="connsiteX5" fmla="*/ 1075267 w 2083305"/>
              <a:gd name="connsiteY5" fmla="*/ 949591 h 2321191"/>
              <a:gd name="connsiteX6" fmla="*/ 482600 w 2083305"/>
              <a:gd name="connsiteY6" fmla="*/ 1051191 h 2321191"/>
              <a:gd name="connsiteX7" fmla="*/ 135467 w 2083305"/>
              <a:gd name="connsiteY7" fmla="*/ 1389857 h 2321191"/>
              <a:gd name="connsiteX8" fmla="*/ 16933 w 2083305"/>
              <a:gd name="connsiteY8" fmla="*/ 1745457 h 2321191"/>
              <a:gd name="connsiteX9" fmla="*/ 0 w 2083305"/>
              <a:gd name="connsiteY9" fmla="*/ 2016391 h 2321191"/>
              <a:gd name="connsiteX10" fmla="*/ 110067 w 2083305"/>
              <a:gd name="connsiteY10" fmla="*/ 2253457 h 2321191"/>
              <a:gd name="connsiteX11" fmla="*/ 321733 w 2083305"/>
              <a:gd name="connsiteY11" fmla="*/ 2321191 h 2321191"/>
              <a:gd name="connsiteX12" fmla="*/ 457200 w 2083305"/>
              <a:gd name="connsiteY12" fmla="*/ 2321191 h 2321191"/>
              <a:gd name="connsiteX0" fmla="*/ 1574800 w 2083305"/>
              <a:gd name="connsiteY0" fmla="*/ 9791 h 2321191"/>
              <a:gd name="connsiteX1" fmla="*/ 1828800 w 2083305"/>
              <a:gd name="connsiteY1" fmla="*/ 35191 h 2321191"/>
              <a:gd name="connsiteX2" fmla="*/ 2082800 w 2083305"/>
              <a:gd name="connsiteY2" fmla="*/ 407724 h 2321191"/>
              <a:gd name="connsiteX3" fmla="*/ 2048933 w 2083305"/>
              <a:gd name="connsiteY3" fmla="*/ 670191 h 2321191"/>
              <a:gd name="connsiteX4" fmla="*/ 1710267 w 2083305"/>
              <a:gd name="connsiteY4" fmla="*/ 881857 h 2321191"/>
              <a:gd name="connsiteX5" fmla="*/ 1075267 w 2083305"/>
              <a:gd name="connsiteY5" fmla="*/ 949591 h 2321191"/>
              <a:gd name="connsiteX6" fmla="*/ 482600 w 2083305"/>
              <a:gd name="connsiteY6" fmla="*/ 1051191 h 2321191"/>
              <a:gd name="connsiteX7" fmla="*/ 135467 w 2083305"/>
              <a:gd name="connsiteY7" fmla="*/ 1389857 h 2321191"/>
              <a:gd name="connsiteX8" fmla="*/ 16933 w 2083305"/>
              <a:gd name="connsiteY8" fmla="*/ 1745457 h 2321191"/>
              <a:gd name="connsiteX9" fmla="*/ 0 w 2083305"/>
              <a:gd name="connsiteY9" fmla="*/ 2016391 h 2321191"/>
              <a:gd name="connsiteX10" fmla="*/ 110067 w 2083305"/>
              <a:gd name="connsiteY10" fmla="*/ 2253457 h 2321191"/>
              <a:gd name="connsiteX11" fmla="*/ 321733 w 2083305"/>
              <a:gd name="connsiteY11" fmla="*/ 2321191 h 2321191"/>
              <a:gd name="connsiteX12" fmla="*/ 457200 w 2083305"/>
              <a:gd name="connsiteY12" fmla="*/ 2321191 h 2321191"/>
              <a:gd name="connsiteX0" fmla="*/ 1575158 w 2083663"/>
              <a:gd name="connsiteY0" fmla="*/ 9791 h 2321191"/>
              <a:gd name="connsiteX1" fmla="*/ 1829158 w 2083663"/>
              <a:gd name="connsiteY1" fmla="*/ 35191 h 2321191"/>
              <a:gd name="connsiteX2" fmla="*/ 2083158 w 2083663"/>
              <a:gd name="connsiteY2" fmla="*/ 407724 h 2321191"/>
              <a:gd name="connsiteX3" fmla="*/ 2049291 w 2083663"/>
              <a:gd name="connsiteY3" fmla="*/ 670191 h 2321191"/>
              <a:gd name="connsiteX4" fmla="*/ 1710625 w 2083663"/>
              <a:gd name="connsiteY4" fmla="*/ 881857 h 2321191"/>
              <a:gd name="connsiteX5" fmla="*/ 1075625 w 2083663"/>
              <a:gd name="connsiteY5" fmla="*/ 949591 h 2321191"/>
              <a:gd name="connsiteX6" fmla="*/ 482958 w 2083663"/>
              <a:gd name="connsiteY6" fmla="*/ 1051191 h 2321191"/>
              <a:gd name="connsiteX7" fmla="*/ 135825 w 2083663"/>
              <a:gd name="connsiteY7" fmla="*/ 1389857 h 2321191"/>
              <a:gd name="connsiteX8" fmla="*/ 17291 w 2083663"/>
              <a:gd name="connsiteY8" fmla="*/ 1745457 h 2321191"/>
              <a:gd name="connsiteX9" fmla="*/ 358 w 2083663"/>
              <a:gd name="connsiteY9" fmla="*/ 2016391 h 2321191"/>
              <a:gd name="connsiteX10" fmla="*/ 110425 w 2083663"/>
              <a:gd name="connsiteY10" fmla="*/ 2253457 h 2321191"/>
              <a:gd name="connsiteX11" fmla="*/ 322091 w 2083663"/>
              <a:gd name="connsiteY11" fmla="*/ 2321191 h 2321191"/>
              <a:gd name="connsiteX12" fmla="*/ 457558 w 2083663"/>
              <a:gd name="connsiteY12" fmla="*/ 2321191 h 2321191"/>
              <a:gd name="connsiteX0" fmla="*/ 1574800 w 2083305"/>
              <a:gd name="connsiteY0" fmla="*/ 9791 h 2321191"/>
              <a:gd name="connsiteX1" fmla="*/ 1828800 w 2083305"/>
              <a:gd name="connsiteY1" fmla="*/ 35191 h 2321191"/>
              <a:gd name="connsiteX2" fmla="*/ 2082800 w 2083305"/>
              <a:gd name="connsiteY2" fmla="*/ 407724 h 2321191"/>
              <a:gd name="connsiteX3" fmla="*/ 2048933 w 2083305"/>
              <a:gd name="connsiteY3" fmla="*/ 670191 h 2321191"/>
              <a:gd name="connsiteX4" fmla="*/ 1710267 w 2083305"/>
              <a:gd name="connsiteY4" fmla="*/ 881857 h 2321191"/>
              <a:gd name="connsiteX5" fmla="*/ 1075267 w 2083305"/>
              <a:gd name="connsiteY5" fmla="*/ 949591 h 2321191"/>
              <a:gd name="connsiteX6" fmla="*/ 482600 w 2083305"/>
              <a:gd name="connsiteY6" fmla="*/ 1051191 h 2321191"/>
              <a:gd name="connsiteX7" fmla="*/ 135467 w 2083305"/>
              <a:gd name="connsiteY7" fmla="*/ 1389857 h 2321191"/>
              <a:gd name="connsiteX8" fmla="*/ 16933 w 2083305"/>
              <a:gd name="connsiteY8" fmla="*/ 1745457 h 2321191"/>
              <a:gd name="connsiteX9" fmla="*/ 0 w 2083305"/>
              <a:gd name="connsiteY9" fmla="*/ 2016391 h 2321191"/>
              <a:gd name="connsiteX10" fmla="*/ 110067 w 2083305"/>
              <a:gd name="connsiteY10" fmla="*/ 2253457 h 2321191"/>
              <a:gd name="connsiteX11" fmla="*/ 321733 w 2083305"/>
              <a:gd name="connsiteY11" fmla="*/ 2321191 h 2321191"/>
              <a:gd name="connsiteX12" fmla="*/ 457200 w 2083305"/>
              <a:gd name="connsiteY12" fmla="*/ 2321191 h 2321191"/>
              <a:gd name="connsiteX0" fmla="*/ 1574800 w 2083305"/>
              <a:gd name="connsiteY0" fmla="*/ 9791 h 2331225"/>
              <a:gd name="connsiteX1" fmla="*/ 1828800 w 2083305"/>
              <a:gd name="connsiteY1" fmla="*/ 35191 h 2331225"/>
              <a:gd name="connsiteX2" fmla="*/ 2082800 w 2083305"/>
              <a:gd name="connsiteY2" fmla="*/ 407724 h 2331225"/>
              <a:gd name="connsiteX3" fmla="*/ 2048933 w 2083305"/>
              <a:gd name="connsiteY3" fmla="*/ 670191 h 2331225"/>
              <a:gd name="connsiteX4" fmla="*/ 1710267 w 2083305"/>
              <a:gd name="connsiteY4" fmla="*/ 881857 h 2331225"/>
              <a:gd name="connsiteX5" fmla="*/ 1075267 w 2083305"/>
              <a:gd name="connsiteY5" fmla="*/ 949591 h 2331225"/>
              <a:gd name="connsiteX6" fmla="*/ 482600 w 2083305"/>
              <a:gd name="connsiteY6" fmla="*/ 1051191 h 2331225"/>
              <a:gd name="connsiteX7" fmla="*/ 135467 w 2083305"/>
              <a:gd name="connsiteY7" fmla="*/ 1389857 h 2331225"/>
              <a:gd name="connsiteX8" fmla="*/ 16933 w 2083305"/>
              <a:gd name="connsiteY8" fmla="*/ 1745457 h 2331225"/>
              <a:gd name="connsiteX9" fmla="*/ 0 w 2083305"/>
              <a:gd name="connsiteY9" fmla="*/ 2016391 h 2331225"/>
              <a:gd name="connsiteX10" fmla="*/ 110067 w 2083305"/>
              <a:gd name="connsiteY10" fmla="*/ 2253457 h 2331225"/>
              <a:gd name="connsiteX11" fmla="*/ 321733 w 2083305"/>
              <a:gd name="connsiteY11" fmla="*/ 2321191 h 2331225"/>
              <a:gd name="connsiteX12" fmla="*/ 457200 w 2083305"/>
              <a:gd name="connsiteY12" fmla="*/ 2321191 h 2331225"/>
              <a:gd name="connsiteX0" fmla="*/ 1574800 w 2083305"/>
              <a:gd name="connsiteY0" fmla="*/ 9791 h 2331225"/>
              <a:gd name="connsiteX1" fmla="*/ 1828800 w 2083305"/>
              <a:gd name="connsiteY1" fmla="*/ 35191 h 2331225"/>
              <a:gd name="connsiteX2" fmla="*/ 2082800 w 2083305"/>
              <a:gd name="connsiteY2" fmla="*/ 407724 h 2331225"/>
              <a:gd name="connsiteX3" fmla="*/ 2048933 w 2083305"/>
              <a:gd name="connsiteY3" fmla="*/ 670191 h 2331225"/>
              <a:gd name="connsiteX4" fmla="*/ 1710267 w 2083305"/>
              <a:gd name="connsiteY4" fmla="*/ 881857 h 2331225"/>
              <a:gd name="connsiteX5" fmla="*/ 1075267 w 2083305"/>
              <a:gd name="connsiteY5" fmla="*/ 949591 h 2331225"/>
              <a:gd name="connsiteX6" fmla="*/ 482600 w 2083305"/>
              <a:gd name="connsiteY6" fmla="*/ 1051191 h 2331225"/>
              <a:gd name="connsiteX7" fmla="*/ 135467 w 2083305"/>
              <a:gd name="connsiteY7" fmla="*/ 1389857 h 2331225"/>
              <a:gd name="connsiteX8" fmla="*/ 16933 w 2083305"/>
              <a:gd name="connsiteY8" fmla="*/ 1745457 h 2331225"/>
              <a:gd name="connsiteX9" fmla="*/ 0 w 2083305"/>
              <a:gd name="connsiteY9" fmla="*/ 2016391 h 2331225"/>
              <a:gd name="connsiteX10" fmla="*/ 110067 w 2083305"/>
              <a:gd name="connsiteY10" fmla="*/ 2253457 h 2331225"/>
              <a:gd name="connsiteX11" fmla="*/ 321733 w 2083305"/>
              <a:gd name="connsiteY11" fmla="*/ 2321191 h 2331225"/>
              <a:gd name="connsiteX12" fmla="*/ 457200 w 2083305"/>
              <a:gd name="connsiteY12" fmla="*/ 2321191 h 2331225"/>
              <a:gd name="connsiteX0" fmla="*/ 1574800 w 2096144"/>
              <a:gd name="connsiteY0" fmla="*/ 9791 h 2331225"/>
              <a:gd name="connsiteX1" fmla="*/ 1828800 w 2096144"/>
              <a:gd name="connsiteY1" fmla="*/ 35191 h 2331225"/>
              <a:gd name="connsiteX2" fmla="*/ 2082800 w 2096144"/>
              <a:gd name="connsiteY2" fmla="*/ 407724 h 2331225"/>
              <a:gd name="connsiteX3" fmla="*/ 2048933 w 2096144"/>
              <a:gd name="connsiteY3" fmla="*/ 670191 h 2331225"/>
              <a:gd name="connsiteX4" fmla="*/ 1710267 w 2096144"/>
              <a:gd name="connsiteY4" fmla="*/ 881857 h 2331225"/>
              <a:gd name="connsiteX5" fmla="*/ 1075267 w 2096144"/>
              <a:gd name="connsiteY5" fmla="*/ 949591 h 2331225"/>
              <a:gd name="connsiteX6" fmla="*/ 482600 w 2096144"/>
              <a:gd name="connsiteY6" fmla="*/ 1051191 h 2331225"/>
              <a:gd name="connsiteX7" fmla="*/ 135467 w 2096144"/>
              <a:gd name="connsiteY7" fmla="*/ 1389857 h 2331225"/>
              <a:gd name="connsiteX8" fmla="*/ 16933 w 2096144"/>
              <a:gd name="connsiteY8" fmla="*/ 1745457 h 2331225"/>
              <a:gd name="connsiteX9" fmla="*/ 0 w 2096144"/>
              <a:gd name="connsiteY9" fmla="*/ 2016391 h 2331225"/>
              <a:gd name="connsiteX10" fmla="*/ 110067 w 2096144"/>
              <a:gd name="connsiteY10" fmla="*/ 2253457 h 2331225"/>
              <a:gd name="connsiteX11" fmla="*/ 321733 w 2096144"/>
              <a:gd name="connsiteY11" fmla="*/ 2321191 h 2331225"/>
              <a:gd name="connsiteX12" fmla="*/ 457200 w 2096144"/>
              <a:gd name="connsiteY12" fmla="*/ 2321191 h 2331225"/>
              <a:gd name="connsiteX0" fmla="*/ 1574800 w 2100497"/>
              <a:gd name="connsiteY0" fmla="*/ 0 h 2321434"/>
              <a:gd name="connsiteX1" fmla="*/ 1854200 w 2100497"/>
              <a:gd name="connsiteY1" fmla="*/ 67733 h 2321434"/>
              <a:gd name="connsiteX2" fmla="*/ 2082800 w 2100497"/>
              <a:gd name="connsiteY2" fmla="*/ 397933 h 2321434"/>
              <a:gd name="connsiteX3" fmla="*/ 2048933 w 2100497"/>
              <a:gd name="connsiteY3" fmla="*/ 660400 h 2321434"/>
              <a:gd name="connsiteX4" fmla="*/ 1710267 w 2100497"/>
              <a:gd name="connsiteY4" fmla="*/ 872066 h 2321434"/>
              <a:gd name="connsiteX5" fmla="*/ 1075267 w 2100497"/>
              <a:gd name="connsiteY5" fmla="*/ 939800 h 2321434"/>
              <a:gd name="connsiteX6" fmla="*/ 482600 w 2100497"/>
              <a:gd name="connsiteY6" fmla="*/ 1041400 h 2321434"/>
              <a:gd name="connsiteX7" fmla="*/ 135467 w 2100497"/>
              <a:gd name="connsiteY7" fmla="*/ 1380066 h 2321434"/>
              <a:gd name="connsiteX8" fmla="*/ 16933 w 2100497"/>
              <a:gd name="connsiteY8" fmla="*/ 1735666 h 2321434"/>
              <a:gd name="connsiteX9" fmla="*/ 0 w 2100497"/>
              <a:gd name="connsiteY9" fmla="*/ 2006600 h 2321434"/>
              <a:gd name="connsiteX10" fmla="*/ 110067 w 2100497"/>
              <a:gd name="connsiteY10" fmla="*/ 2243666 h 2321434"/>
              <a:gd name="connsiteX11" fmla="*/ 321733 w 2100497"/>
              <a:gd name="connsiteY11" fmla="*/ 2311400 h 2321434"/>
              <a:gd name="connsiteX12" fmla="*/ 457200 w 2100497"/>
              <a:gd name="connsiteY12" fmla="*/ 2311400 h 2321434"/>
              <a:gd name="connsiteX0" fmla="*/ 1574800 w 2100497"/>
              <a:gd name="connsiteY0" fmla="*/ 0 h 2321434"/>
              <a:gd name="connsiteX1" fmla="*/ 1854200 w 2100497"/>
              <a:gd name="connsiteY1" fmla="*/ 67733 h 2321434"/>
              <a:gd name="connsiteX2" fmla="*/ 2082800 w 2100497"/>
              <a:gd name="connsiteY2" fmla="*/ 397933 h 2321434"/>
              <a:gd name="connsiteX3" fmla="*/ 2048933 w 2100497"/>
              <a:gd name="connsiteY3" fmla="*/ 660400 h 2321434"/>
              <a:gd name="connsiteX4" fmla="*/ 1710267 w 2100497"/>
              <a:gd name="connsiteY4" fmla="*/ 872066 h 2321434"/>
              <a:gd name="connsiteX5" fmla="*/ 1075267 w 2100497"/>
              <a:gd name="connsiteY5" fmla="*/ 939800 h 2321434"/>
              <a:gd name="connsiteX6" fmla="*/ 482600 w 2100497"/>
              <a:gd name="connsiteY6" fmla="*/ 1041400 h 2321434"/>
              <a:gd name="connsiteX7" fmla="*/ 135467 w 2100497"/>
              <a:gd name="connsiteY7" fmla="*/ 1380066 h 2321434"/>
              <a:gd name="connsiteX8" fmla="*/ 16933 w 2100497"/>
              <a:gd name="connsiteY8" fmla="*/ 1735666 h 2321434"/>
              <a:gd name="connsiteX9" fmla="*/ 0 w 2100497"/>
              <a:gd name="connsiteY9" fmla="*/ 2006600 h 2321434"/>
              <a:gd name="connsiteX10" fmla="*/ 110067 w 2100497"/>
              <a:gd name="connsiteY10" fmla="*/ 2243666 h 2321434"/>
              <a:gd name="connsiteX11" fmla="*/ 321733 w 2100497"/>
              <a:gd name="connsiteY11" fmla="*/ 2311400 h 2321434"/>
              <a:gd name="connsiteX12" fmla="*/ 457200 w 2100497"/>
              <a:gd name="connsiteY12" fmla="*/ 2311400 h 2321434"/>
              <a:gd name="connsiteX0" fmla="*/ 1574800 w 2100497"/>
              <a:gd name="connsiteY0" fmla="*/ 0 h 2321434"/>
              <a:gd name="connsiteX1" fmla="*/ 1854200 w 2100497"/>
              <a:gd name="connsiteY1" fmla="*/ 67733 h 2321434"/>
              <a:gd name="connsiteX2" fmla="*/ 2082800 w 2100497"/>
              <a:gd name="connsiteY2" fmla="*/ 397933 h 2321434"/>
              <a:gd name="connsiteX3" fmla="*/ 2048933 w 2100497"/>
              <a:gd name="connsiteY3" fmla="*/ 660400 h 2321434"/>
              <a:gd name="connsiteX4" fmla="*/ 1710267 w 2100497"/>
              <a:gd name="connsiteY4" fmla="*/ 872066 h 2321434"/>
              <a:gd name="connsiteX5" fmla="*/ 1075267 w 2100497"/>
              <a:gd name="connsiteY5" fmla="*/ 939800 h 2321434"/>
              <a:gd name="connsiteX6" fmla="*/ 482600 w 2100497"/>
              <a:gd name="connsiteY6" fmla="*/ 1041400 h 2321434"/>
              <a:gd name="connsiteX7" fmla="*/ 135467 w 2100497"/>
              <a:gd name="connsiteY7" fmla="*/ 1380066 h 2321434"/>
              <a:gd name="connsiteX8" fmla="*/ 16933 w 2100497"/>
              <a:gd name="connsiteY8" fmla="*/ 1735666 h 2321434"/>
              <a:gd name="connsiteX9" fmla="*/ 0 w 2100497"/>
              <a:gd name="connsiteY9" fmla="*/ 2006600 h 2321434"/>
              <a:gd name="connsiteX10" fmla="*/ 110067 w 2100497"/>
              <a:gd name="connsiteY10" fmla="*/ 2243666 h 2321434"/>
              <a:gd name="connsiteX11" fmla="*/ 321733 w 2100497"/>
              <a:gd name="connsiteY11" fmla="*/ 2311400 h 2321434"/>
              <a:gd name="connsiteX12" fmla="*/ 457200 w 2100497"/>
              <a:gd name="connsiteY12" fmla="*/ 2311400 h 2321434"/>
              <a:gd name="connsiteX0" fmla="*/ 1574800 w 2100497"/>
              <a:gd name="connsiteY0" fmla="*/ 0 h 2321434"/>
              <a:gd name="connsiteX1" fmla="*/ 1854200 w 2100497"/>
              <a:gd name="connsiteY1" fmla="*/ 67733 h 2321434"/>
              <a:gd name="connsiteX2" fmla="*/ 2082800 w 2100497"/>
              <a:gd name="connsiteY2" fmla="*/ 397933 h 2321434"/>
              <a:gd name="connsiteX3" fmla="*/ 2048933 w 2100497"/>
              <a:gd name="connsiteY3" fmla="*/ 660400 h 2321434"/>
              <a:gd name="connsiteX4" fmla="*/ 1710267 w 2100497"/>
              <a:gd name="connsiteY4" fmla="*/ 872066 h 2321434"/>
              <a:gd name="connsiteX5" fmla="*/ 1075267 w 2100497"/>
              <a:gd name="connsiteY5" fmla="*/ 939800 h 2321434"/>
              <a:gd name="connsiteX6" fmla="*/ 482600 w 2100497"/>
              <a:gd name="connsiteY6" fmla="*/ 1041400 h 2321434"/>
              <a:gd name="connsiteX7" fmla="*/ 135467 w 2100497"/>
              <a:gd name="connsiteY7" fmla="*/ 1380066 h 2321434"/>
              <a:gd name="connsiteX8" fmla="*/ 16933 w 2100497"/>
              <a:gd name="connsiteY8" fmla="*/ 1735666 h 2321434"/>
              <a:gd name="connsiteX9" fmla="*/ 0 w 2100497"/>
              <a:gd name="connsiteY9" fmla="*/ 2006600 h 2321434"/>
              <a:gd name="connsiteX10" fmla="*/ 110067 w 2100497"/>
              <a:gd name="connsiteY10" fmla="*/ 2243666 h 2321434"/>
              <a:gd name="connsiteX11" fmla="*/ 321733 w 2100497"/>
              <a:gd name="connsiteY11" fmla="*/ 2311400 h 2321434"/>
              <a:gd name="connsiteX12" fmla="*/ 457200 w 2100497"/>
              <a:gd name="connsiteY12" fmla="*/ 2311400 h 2321434"/>
              <a:gd name="connsiteX0" fmla="*/ 1574800 w 2100497"/>
              <a:gd name="connsiteY0" fmla="*/ 0 h 2321434"/>
              <a:gd name="connsiteX1" fmla="*/ 1854200 w 2100497"/>
              <a:gd name="connsiteY1" fmla="*/ 67733 h 2321434"/>
              <a:gd name="connsiteX2" fmla="*/ 2082800 w 2100497"/>
              <a:gd name="connsiteY2" fmla="*/ 397933 h 2321434"/>
              <a:gd name="connsiteX3" fmla="*/ 2048933 w 2100497"/>
              <a:gd name="connsiteY3" fmla="*/ 660400 h 2321434"/>
              <a:gd name="connsiteX4" fmla="*/ 1710267 w 2100497"/>
              <a:gd name="connsiteY4" fmla="*/ 872066 h 2321434"/>
              <a:gd name="connsiteX5" fmla="*/ 1075267 w 2100497"/>
              <a:gd name="connsiteY5" fmla="*/ 939800 h 2321434"/>
              <a:gd name="connsiteX6" fmla="*/ 482600 w 2100497"/>
              <a:gd name="connsiteY6" fmla="*/ 1041400 h 2321434"/>
              <a:gd name="connsiteX7" fmla="*/ 135467 w 2100497"/>
              <a:gd name="connsiteY7" fmla="*/ 1380066 h 2321434"/>
              <a:gd name="connsiteX8" fmla="*/ 16933 w 2100497"/>
              <a:gd name="connsiteY8" fmla="*/ 1735666 h 2321434"/>
              <a:gd name="connsiteX9" fmla="*/ 0 w 2100497"/>
              <a:gd name="connsiteY9" fmla="*/ 2006600 h 2321434"/>
              <a:gd name="connsiteX10" fmla="*/ 110067 w 2100497"/>
              <a:gd name="connsiteY10" fmla="*/ 2243666 h 2321434"/>
              <a:gd name="connsiteX11" fmla="*/ 321733 w 2100497"/>
              <a:gd name="connsiteY11" fmla="*/ 2311400 h 2321434"/>
              <a:gd name="connsiteX12" fmla="*/ 457200 w 2100497"/>
              <a:gd name="connsiteY12" fmla="*/ 2311400 h 2321434"/>
              <a:gd name="connsiteX0" fmla="*/ 1574800 w 2100497"/>
              <a:gd name="connsiteY0" fmla="*/ 0 h 2321434"/>
              <a:gd name="connsiteX1" fmla="*/ 1854200 w 2100497"/>
              <a:gd name="connsiteY1" fmla="*/ 67733 h 2321434"/>
              <a:gd name="connsiteX2" fmla="*/ 2082800 w 2100497"/>
              <a:gd name="connsiteY2" fmla="*/ 397933 h 2321434"/>
              <a:gd name="connsiteX3" fmla="*/ 2048933 w 2100497"/>
              <a:gd name="connsiteY3" fmla="*/ 660400 h 2321434"/>
              <a:gd name="connsiteX4" fmla="*/ 1710267 w 2100497"/>
              <a:gd name="connsiteY4" fmla="*/ 872066 h 2321434"/>
              <a:gd name="connsiteX5" fmla="*/ 1075267 w 2100497"/>
              <a:gd name="connsiteY5" fmla="*/ 939800 h 2321434"/>
              <a:gd name="connsiteX6" fmla="*/ 482600 w 2100497"/>
              <a:gd name="connsiteY6" fmla="*/ 1041400 h 2321434"/>
              <a:gd name="connsiteX7" fmla="*/ 135467 w 2100497"/>
              <a:gd name="connsiteY7" fmla="*/ 1380066 h 2321434"/>
              <a:gd name="connsiteX8" fmla="*/ 16933 w 2100497"/>
              <a:gd name="connsiteY8" fmla="*/ 1735666 h 2321434"/>
              <a:gd name="connsiteX9" fmla="*/ 0 w 2100497"/>
              <a:gd name="connsiteY9" fmla="*/ 2006600 h 2321434"/>
              <a:gd name="connsiteX10" fmla="*/ 110067 w 2100497"/>
              <a:gd name="connsiteY10" fmla="*/ 2243666 h 2321434"/>
              <a:gd name="connsiteX11" fmla="*/ 321733 w 2100497"/>
              <a:gd name="connsiteY11" fmla="*/ 2311400 h 2321434"/>
              <a:gd name="connsiteX12" fmla="*/ 457200 w 2100497"/>
              <a:gd name="connsiteY12" fmla="*/ 2311400 h 2321434"/>
              <a:gd name="connsiteX0" fmla="*/ 1574800 w 2100497"/>
              <a:gd name="connsiteY0" fmla="*/ 0 h 2313908"/>
              <a:gd name="connsiteX1" fmla="*/ 1854200 w 2100497"/>
              <a:gd name="connsiteY1" fmla="*/ 67733 h 2313908"/>
              <a:gd name="connsiteX2" fmla="*/ 2082800 w 2100497"/>
              <a:gd name="connsiteY2" fmla="*/ 397933 h 2313908"/>
              <a:gd name="connsiteX3" fmla="*/ 2048933 w 2100497"/>
              <a:gd name="connsiteY3" fmla="*/ 660400 h 2313908"/>
              <a:gd name="connsiteX4" fmla="*/ 1710267 w 2100497"/>
              <a:gd name="connsiteY4" fmla="*/ 872066 h 2313908"/>
              <a:gd name="connsiteX5" fmla="*/ 1075267 w 2100497"/>
              <a:gd name="connsiteY5" fmla="*/ 939800 h 2313908"/>
              <a:gd name="connsiteX6" fmla="*/ 482600 w 2100497"/>
              <a:gd name="connsiteY6" fmla="*/ 1041400 h 2313908"/>
              <a:gd name="connsiteX7" fmla="*/ 135467 w 2100497"/>
              <a:gd name="connsiteY7" fmla="*/ 1380066 h 2313908"/>
              <a:gd name="connsiteX8" fmla="*/ 16933 w 2100497"/>
              <a:gd name="connsiteY8" fmla="*/ 1735666 h 2313908"/>
              <a:gd name="connsiteX9" fmla="*/ 0 w 2100497"/>
              <a:gd name="connsiteY9" fmla="*/ 2006600 h 2313908"/>
              <a:gd name="connsiteX10" fmla="*/ 110067 w 2100497"/>
              <a:gd name="connsiteY10" fmla="*/ 2243666 h 2313908"/>
              <a:gd name="connsiteX11" fmla="*/ 321733 w 2100497"/>
              <a:gd name="connsiteY11" fmla="*/ 2311400 h 2313908"/>
              <a:gd name="connsiteX12" fmla="*/ 457200 w 2100497"/>
              <a:gd name="connsiteY12" fmla="*/ 2311400 h 2313908"/>
              <a:gd name="connsiteX0" fmla="*/ 1582180 w 2107877"/>
              <a:gd name="connsiteY0" fmla="*/ 0 h 2313908"/>
              <a:gd name="connsiteX1" fmla="*/ 1861580 w 2107877"/>
              <a:gd name="connsiteY1" fmla="*/ 67733 h 2313908"/>
              <a:gd name="connsiteX2" fmla="*/ 2090180 w 2107877"/>
              <a:gd name="connsiteY2" fmla="*/ 397933 h 2313908"/>
              <a:gd name="connsiteX3" fmla="*/ 2056313 w 2107877"/>
              <a:gd name="connsiteY3" fmla="*/ 660400 h 2313908"/>
              <a:gd name="connsiteX4" fmla="*/ 1717647 w 2107877"/>
              <a:gd name="connsiteY4" fmla="*/ 872066 h 2313908"/>
              <a:gd name="connsiteX5" fmla="*/ 1082647 w 2107877"/>
              <a:gd name="connsiteY5" fmla="*/ 939800 h 2313908"/>
              <a:gd name="connsiteX6" fmla="*/ 489980 w 2107877"/>
              <a:gd name="connsiteY6" fmla="*/ 1041400 h 2313908"/>
              <a:gd name="connsiteX7" fmla="*/ 142847 w 2107877"/>
              <a:gd name="connsiteY7" fmla="*/ 1380066 h 2313908"/>
              <a:gd name="connsiteX8" fmla="*/ 24313 w 2107877"/>
              <a:gd name="connsiteY8" fmla="*/ 1735666 h 2313908"/>
              <a:gd name="connsiteX9" fmla="*/ 7380 w 2107877"/>
              <a:gd name="connsiteY9" fmla="*/ 2006600 h 2313908"/>
              <a:gd name="connsiteX10" fmla="*/ 117447 w 2107877"/>
              <a:gd name="connsiteY10" fmla="*/ 2243666 h 2313908"/>
              <a:gd name="connsiteX11" fmla="*/ 329113 w 2107877"/>
              <a:gd name="connsiteY11" fmla="*/ 2311400 h 2313908"/>
              <a:gd name="connsiteX12" fmla="*/ 464580 w 2107877"/>
              <a:gd name="connsiteY12" fmla="*/ 2311400 h 2313908"/>
              <a:gd name="connsiteX0" fmla="*/ 1577132 w 2102829"/>
              <a:gd name="connsiteY0" fmla="*/ 0 h 2313908"/>
              <a:gd name="connsiteX1" fmla="*/ 1856532 w 2102829"/>
              <a:gd name="connsiteY1" fmla="*/ 67733 h 2313908"/>
              <a:gd name="connsiteX2" fmla="*/ 2085132 w 2102829"/>
              <a:gd name="connsiteY2" fmla="*/ 397933 h 2313908"/>
              <a:gd name="connsiteX3" fmla="*/ 2051265 w 2102829"/>
              <a:gd name="connsiteY3" fmla="*/ 660400 h 2313908"/>
              <a:gd name="connsiteX4" fmla="*/ 1712599 w 2102829"/>
              <a:gd name="connsiteY4" fmla="*/ 872066 h 2313908"/>
              <a:gd name="connsiteX5" fmla="*/ 1077599 w 2102829"/>
              <a:gd name="connsiteY5" fmla="*/ 939800 h 2313908"/>
              <a:gd name="connsiteX6" fmla="*/ 484932 w 2102829"/>
              <a:gd name="connsiteY6" fmla="*/ 1041400 h 2313908"/>
              <a:gd name="connsiteX7" fmla="*/ 137799 w 2102829"/>
              <a:gd name="connsiteY7" fmla="*/ 1380066 h 2313908"/>
              <a:gd name="connsiteX8" fmla="*/ 19265 w 2102829"/>
              <a:gd name="connsiteY8" fmla="*/ 1735666 h 2313908"/>
              <a:gd name="connsiteX9" fmla="*/ 2332 w 2102829"/>
              <a:gd name="connsiteY9" fmla="*/ 2006600 h 2313908"/>
              <a:gd name="connsiteX10" fmla="*/ 112399 w 2102829"/>
              <a:gd name="connsiteY10" fmla="*/ 2243666 h 2313908"/>
              <a:gd name="connsiteX11" fmla="*/ 324065 w 2102829"/>
              <a:gd name="connsiteY11" fmla="*/ 2311400 h 2313908"/>
              <a:gd name="connsiteX12" fmla="*/ 459532 w 2102829"/>
              <a:gd name="connsiteY12" fmla="*/ 2311400 h 2313908"/>
              <a:gd name="connsiteX0" fmla="*/ 1585264 w 2110961"/>
              <a:gd name="connsiteY0" fmla="*/ 0 h 2313908"/>
              <a:gd name="connsiteX1" fmla="*/ 1864664 w 2110961"/>
              <a:gd name="connsiteY1" fmla="*/ 67733 h 2313908"/>
              <a:gd name="connsiteX2" fmla="*/ 2093264 w 2110961"/>
              <a:gd name="connsiteY2" fmla="*/ 397933 h 2313908"/>
              <a:gd name="connsiteX3" fmla="*/ 2059397 w 2110961"/>
              <a:gd name="connsiteY3" fmla="*/ 660400 h 2313908"/>
              <a:gd name="connsiteX4" fmla="*/ 1720731 w 2110961"/>
              <a:gd name="connsiteY4" fmla="*/ 872066 h 2313908"/>
              <a:gd name="connsiteX5" fmla="*/ 1085731 w 2110961"/>
              <a:gd name="connsiteY5" fmla="*/ 939800 h 2313908"/>
              <a:gd name="connsiteX6" fmla="*/ 493064 w 2110961"/>
              <a:gd name="connsiteY6" fmla="*/ 1041400 h 2313908"/>
              <a:gd name="connsiteX7" fmla="*/ 145931 w 2110961"/>
              <a:gd name="connsiteY7" fmla="*/ 1380066 h 2313908"/>
              <a:gd name="connsiteX8" fmla="*/ 8347 w 2110961"/>
              <a:gd name="connsiteY8" fmla="*/ 1684866 h 2313908"/>
              <a:gd name="connsiteX9" fmla="*/ 10464 w 2110961"/>
              <a:gd name="connsiteY9" fmla="*/ 2006600 h 2313908"/>
              <a:gd name="connsiteX10" fmla="*/ 120531 w 2110961"/>
              <a:gd name="connsiteY10" fmla="*/ 2243666 h 2313908"/>
              <a:gd name="connsiteX11" fmla="*/ 332197 w 2110961"/>
              <a:gd name="connsiteY11" fmla="*/ 2311400 h 2313908"/>
              <a:gd name="connsiteX12" fmla="*/ 467664 w 2110961"/>
              <a:gd name="connsiteY12" fmla="*/ 2311400 h 2313908"/>
              <a:gd name="connsiteX0" fmla="*/ 1587386 w 2113083"/>
              <a:gd name="connsiteY0" fmla="*/ 0 h 2313908"/>
              <a:gd name="connsiteX1" fmla="*/ 1866786 w 2113083"/>
              <a:gd name="connsiteY1" fmla="*/ 67733 h 2313908"/>
              <a:gd name="connsiteX2" fmla="*/ 2095386 w 2113083"/>
              <a:gd name="connsiteY2" fmla="*/ 397933 h 2313908"/>
              <a:gd name="connsiteX3" fmla="*/ 2061519 w 2113083"/>
              <a:gd name="connsiteY3" fmla="*/ 660400 h 2313908"/>
              <a:gd name="connsiteX4" fmla="*/ 1722853 w 2113083"/>
              <a:gd name="connsiteY4" fmla="*/ 872066 h 2313908"/>
              <a:gd name="connsiteX5" fmla="*/ 1087853 w 2113083"/>
              <a:gd name="connsiteY5" fmla="*/ 939800 h 2313908"/>
              <a:gd name="connsiteX6" fmla="*/ 495186 w 2113083"/>
              <a:gd name="connsiteY6" fmla="*/ 1041400 h 2313908"/>
              <a:gd name="connsiteX7" fmla="*/ 148053 w 2113083"/>
              <a:gd name="connsiteY7" fmla="*/ 1380066 h 2313908"/>
              <a:gd name="connsiteX8" fmla="*/ 10469 w 2113083"/>
              <a:gd name="connsiteY8" fmla="*/ 1684866 h 2313908"/>
              <a:gd name="connsiteX9" fmla="*/ 12586 w 2113083"/>
              <a:gd name="connsiteY9" fmla="*/ 2006600 h 2313908"/>
              <a:gd name="connsiteX10" fmla="*/ 122653 w 2113083"/>
              <a:gd name="connsiteY10" fmla="*/ 2243666 h 2313908"/>
              <a:gd name="connsiteX11" fmla="*/ 334319 w 2113083"/>
              <a:gd name="connsiteY11" fmla="*/ 2311400 h 2313908"/>
              <a:gd name="connsiteX12" fmla="*/ 469786 w 2113083"/>
              <a:gd name="connsiteY12" fmla="*/ 2311400 h 2313908"/>
              <a:gd name="connsiteX0" fmla="*/ 1585265 w 2110962"/>
              <a:gd name="connsiteY0" fmla="*/ 0 h 2313908"/>
              <a:gd name="connsiteX1" fmla="*/ 1864665 w 2110962"/>
              <a:gd name="connsiteY1" fmla="*/ 67733 h 2313908"/>
              <a:gd name="connsiteX2" fmla="*/ 2093265 w 2110962"/>
              <a:gd name="connsiteY2" fmla="*/ 397933 h 2313908"/>
              <a:gd name="connsiteX3" fmla="*/ 2059398 w 2110962"/>
              <a:gd name="connsiteY3" fmla="*/ 660400 h 2313908"/>
              <a:gd name="connsiteX4" fmla="*/ 1720732 w 2110962"/>
              <a:gd name="connsiteY4" fmla="*/ 872066 h 2313908"/>
              <a:gd name="connsiteX5" fmla="*/ 1085732 w 2110962"/>
              <a:gd name="connsiteY5" fmla="*/ 939800 h 2313908"/>
              <a:gd name="connsiteX6" fmla="*/ 493065 w 2110962"/>
              <a:gd name="connsiteY6" fmla="*/ 1041400 h 2313908"/>
              <a:gd name="connsiteX7" fmla="*/ 145932 w 2110962"/>
              <a:gd name="connsiteY7" fmla="*/ 1380066 h 2313908"/>
              <a:gd name="connsiteX8" fmla="*/ 8348 w 2110962"/>
              <a:gd name="connsiteY8" fmla="*/ 1684866 h 2313908"/>
              <a:gd name="connsiteX9" fmla="*/ 10465 w 2110962"/>
              <a:gd name="connsiteY9" fmla="*/ 2006600 h 2313908"/>
              <a:gd name="connsiteX10" fmla="*/ 120532 w 2110962"/>
              <a:gd name="connsiteY10" fmla="*/ 2243666 h 2313908"/>
              <a:gd name="connsiteX11" fmla="*/ 332198 w 2110962"/>
              <a:gd name="connsiteY11" fmla="*/ 2311400 h 2313908"/>
              <a:gd name="connsiteX12" fmla="*/ 467665 w 2110962"/>
              <a:gd name="connsiteY12" fmla="*/ 2311400 h 2313908"/>
              <a:gd name="connsiteX0" fmla="*/ 1592351 w 2118048"/>
              <a:gd name="connsiteY0" fmla="*/ 0 h 2313908"/>
              <a:gd name="connsiteX1" fmla="*/ 1871751 w 2118048"/>
              <a:gd name="connsiteY1" fmla="*/ 67733 h 2313908"/>
              <a:gd name="connsiteX2" fmla="*/ 2100351 w 2118048"/>
              <a:gd name="connsiteY2" fmla="*/ 397933 h 2313908"/>
              <a:gd name="connsiteX3" fmla="*/ 2066484 w 2118048"/>
              <a:gd name="connsiteY3" fmla="*/ 660400 h 2313908"/>
              <a:gd name="connsiteX4" fmla="*/ 1727818 w 2118048"/>
              <a:gd name="connsiteY4" fmla="*/ 872066 h 2313908"/>
              <a:gd name="connsiteX5" fmla="*/ 1092818 w 2118048"/>
              <a:gd name="connsiteY5" fmla="*/ 939800 h 2313908"/>
              <a:gd name="connsiteX6" fmla="*/ 500151 w 2118048"/>
              <a:gd name="connsiteY6" fmla="*/ 1041400 h 2313908"/>
              <a:gd name="connsiteX7" fmla="*/ 153018 w 2118048"/>
              <a:gd name="connsiteY7" fmla="*/ 1380066 h 2313908"/>
              <a:gd name="connsiteX8" fmla="*/ 15434 w 2118048"/>
              <a:gd name="connsiteY8" fmla="*/ 1684866 h 2313908"/>
              <a:gd name="connsiteX9" fmla="*/ 17551 w 2118048"/>
              <a:gd name="connsiteY9" fmla="*/ 2006600 h 2313908"/>
              <a:gd name="connsiteX10" fmla="*/ 127618 w 2118048"/>
              <a:gd name="connsiteY10" fmla="*/ 2243666 h 2313908"/>
              <a:gd name="connsiteX11" fmla="*/ 339284 w 2118048"/>
              <a:gd name="connsiteY11" fmla="*/ 2311400 h 2313908"/>
              <a:gd name="connsiteX12" fmla="*/ 474751 w 2118048"/>
              <a:gd name="connsiteY12" fmla="*/ 2311400 h 2313908"/>
              <a:gd name="connsiteX0" fmla="*/ 1592351 w 2118048"/>
              <a:gd name="connsiteY0" fmla="*/ 0 h 2313908"/>
              <a:gd name="connsiteX1" fmla="*/ 1871751 w 2118048"/>
              <a:gd name="connsiteY1" fmla="*/ 67733 h 2313908"/>
              <a:gd name="connsiteX2" fmla="*/ 2100351 w 2118048"/>
              <a:gd name="connsiteY2" fmla="*/ 397933 h 2313908"/>
              <a:gd name="connsiteX3" fmla="*/ 2066484 w 2118048"/>
              <a:gd name="connsiteY3" fmla="*/ 660400 h 2313908"/>
              <a:gd name="connsiteX4" fmla="*/ 1727818 w 2118048"/>
              <a:gd name="connsiteY4" fmla="*/ 872066 h 2313908"/>
              <a:gd name="connsiteX5" fmla="*/ 1092818 w 2118048"/>
              <a:gd name="connsiteY5" fmla="*/ 939800 h 2313908"/>
              <a:gd name="connsiteX6" fmla="*/ 500151 w 2118048"/>
              <a:gd name="connsiteY6" fmla="*/ 1041400 h 2313908"/>
              <a:gd name="connsiteX7" fmla="*/ 153018 w 2118048"/>
              <a:gd name="connsiteY7" fmla="*/ 1380066 h 2313908"/>
              <a:gd name="connsiteX8" fmla="*/ 15434 w 2118048"/>
              <a:gd name="connsiteY8" fmla="*/ 1684866 h 2313908"/>
              <a:gd name="connsiteX9" fmla="*/ 17551 w 2118048"/>
              <a:gd name="connsiteY9" fmla="*/ 2006600 h 2313908"/>
              <a:gd name="connsiteX10" fmla="*/ 127618 w 2118048"/>
              <a:gd name="connsiteY10" fmla="*/ 2243666 h 2313908"/>
              <a:gd name="connsiteX11" fmla="*/ 339284 w 2118048"/>
              <a:gd name="connsiteY11" fmla="*/ 2311400 h 2313908"/>
              <a:gd name="connsiteX12" fmla="*/ 474751 w 2118048"/>
              <a:gd name="connsiteY12" fmla="*/ 2311400 h 2313908"/>
              <a:gd name="connsiteX0" fmla="*/ 1592351 w 2118048"/>
              <a:gd name="connsiteY0" fmla="*/ 0 h 2313908"/>
              <a:gd name="connsiteX1" fmla="*/ 1871751 w 2118048"/>
              <a:gd name="connsiteY1" fmla="*/ 67733 h 2313908"/>
              <a:gd name="connsiteX2" fmla="*/ 2100351 w 2118048"/>
              <a:gd name="connsiteY2" fmla="*/ 397933 h 2313908"/>
              <a:gd name="connsiteX3" fmla="*/ 2066484 w 2118048"/>
              <a:gd name="connsiteY3" fmla="*/ 660400 h 2313908"/>
              <a:gd name="connsiteX4" fmla="*/ 1727818 w 2118048"/>
              <a:gd name="connsiteY4" fmla="*/ 872066 h 2313908"/>
              <a:gd name="connsiteX5" fmla="*/ 1092818 w 2118048"/>
              <a:gd name="connsiteY5" fmla="*/ 939800 h 2313908"/>
              <a:gd name="connsiteX6" fmla="*/ 500151 w 2118048"/>
              <a:gd name="connsiteY6" fmla="*/ 1041400 h 2313908"/>
              <a:gd name="connsiteX7" fmla="*/ 153018 w 2118048"/>
              <a:gd name="connsiteY7" fmla="*/ 1380066 h 2313908"/>
              <a:gd name="connsiteX8" fmla="*/ 15434 w 2118048"/>
              <a:gd name="connsiteY8" fmla="*/ 1684866 h 2313908"/>
              <a:gd name="connsiteX9" fmla="*/ 17551 w 2118048"/>
              <a:gd name="connsiteY9" fmla="*/ 2006600 h 2313908"/>
              <a:gd name="connsiteX10" fmla="*/ 127618 w 2118048"/>
              <a:gd name="connsiteY10" fmla="*/ 2243666 h 2313908"/>
              <a:gd name="connsiteX11" fmla="*/ 339284 w 2118048"/>
              <a:gd name="connsiteY11" fmla="*/ 2311400 h 2313908"/>
              <a:gd name="connsiteX12" fmla="*/ 474751 w 2118048"/>
              <a:gd name="connsiteY12" fmla="*/ 2311400 h 2313908"/>
              <a:gd name="connsiteX0" fmla="*/ 1592351 w 2118048"/>
              <a:gd name="connsiteY0" fmla="*/ 0 h 2313908"/>
              <a:gd name="connsiteX1" fmla="*/ 1871751 w 2118048"/>
              <a:gd name="connsiteY1" fmla="*/ 67733 h 2313908"/>
              <a:gd name="connsiteX2" fmla="*/ 2100351 w 2118048"/>
              <a:gd name="connsiteY2" fmla="*/ 397933 h 2313908"/>
              <a:gd name="connsiteX3" fmla="*/ 2066484 w 2118048"/>
              <a:gd name="connsiteY3" fmla="*/ 660400 h 2313908"/>
              <a:gd name="connsiteX4" fmla="*/ 1727818 w 2118048"/>
              <a:gd name="connsiteY4" fmla="*/ 872066 h 2313908"/>
              <a:gd name="connsiteX5" fmla="*/ 1092818 w 2118048"/>
              <a:gd name="connsiteY5" fmla="*/ 939800 h 2313908"/>
              <a:gd name="connsiteX6" fmla="*/ 500151 w 2118048"/>
              <a:gd name="connsiteY6" fmla="*/ 1041400 h 2313908"/>
              <a:gd name="connsiteX7" fmla="*/ 153018 w 2118048"/>
              <a:gd name="connsiteY7" fmla="*/ 1380066 h 2313908"/>
              <a:gd name="connsiteX8" fmla="*/ 15434 w 2118048"/>
              <a:gd name="connsiteY8" fmla="*/ 1684866 h 2313908"/>
              <a:gd name="connsiteX9" fmla="*/ 17551 w 2118048"/>
              <a:gd name="connsiteY9" fmla="*/ 2006600 h 2313908"/>
              <a:gd name="connsiteX10" fmla="*/ 127618 w 2118048"/>
              <a:gd name="connsiteY10" fmla="*/ 2243666 h 2313908"/>
              <a:gd name="connsiteX11" fmla="*/ 339284 w 2118048"/>
              <a:gd name="connsiteY11" fmla="*/ 2311400 h 2313908"/>
              <a:gd name="connsiteX12" fmla="*/ 474751 w 2118048"/>
              <a:gd name="connsiteY12" fmla="*/ 2311400 h 2313908"/>
              <a:gd name="connsiteX0" fmla="*/ 1592351 w 2126555"/>
              <a:gd name="connsiteY0" fmla="*/ 0 h 2313908"/>
              <a:gd name="connsiteX1" fmla="*/ 1871751 w 2126555"/>
              <a:gd name="connsiteY1" fmla="*/ 67733 h 2313908"/>
              <a:gd name="connsiteX2" fmla="*/ 2100351 w 2126555"/>
              <a:gd name="connsiteY2" fmla="*/ 397933 h 2313908"/>
              <a:gd name="connsiteX3" fmla="*/ 2085534 w 2126555"/>
              <a:gd name="connsiteY3" fmla="*/ 641350 h 2313908"/>
              <a:gd name="connsiteX4" fmla="*/ 1727818 w 2126555"/>
              <a:gd name="connsiteY4" fmla="*/ 872066 h 2313908"/>
              <a:gd name="connsiteX5" fmla="*/ 1092818 w 2126555"/>
              <a:gd name="connsiteY5" fmla="*/ 939800 h 2313908"/>
              <a:gd name="connsiteX6" fmla="*/ 500151 w 2126555"/>
              <a:gd name="connsiteY6" fmla="*/ 1041400 h 2313908"/>
              <a:gd name="connsiteX7" fmla="*/ 153018 w 2126555"/>
              <a:gd name="connsiteY7" fmla="*/ 1380066 h 2313908"/>
              <a:gd name="connsiteX8" fmla="*/ 15434 w 2126555"/>
              <a:gd name="connsiteY8" fmla="*/ 1684866 h 2313908"/>
              <a:gd name="connsiteX9" fmla="*/ 17551 w 2126555"/>
              <a:gd name="connsiteY9" fmla="*/ 2006600 h 2313908"/>
              <a:gd name="connsiteX10" fmla="*/ 127618 w 2126555"/>
              <a:gd name="connsiteY10" fmla="*/ 2243666 h 2313908"/>
              <a:gd name="connsiteX11" fmla="*/ 339284 w 2126555"/>
              <a:gd name="connsiteY11" fmla="*/ 2311400 h 2313908"/>
              <a:gd name="connsiteX12" fmla="*/ 474751 w 2126555"/>
              <a:gd name="connsiteY12" fmla="*/ 2311400 h 2313908"/>
              <a:gd name="connsiteX0" fmla="*/ 1592351 w 2122368"/>
              <a:gd name="connsiteY0" fmla="*/ 0 h 2313908"/>
              <a:gd name="connsiteX1" fmla="*/ 1871751 w 2122368"/>
              <a:gd name="connsiteY1" fmla="*/ 67733 h 2313908"/>
              <a:gd name="connsiteX2" fmla="*/ 2100351 w 2122368"/>
              <a:gd name="connsiteY2" fmla="*/ 397933 h 2313908"/>
              <a:gd name="connsiteX3" fmla="*/ 2085534 w 2122368"/>
              <a:gd name="connsiteY3" fmla="*/ 641350 h 2313908"/>
              <a:gd name="connsiteX4" fmla="*/ 1727818 w 2122368"/>
              <a:gd name="connsiteY4" fmla="*/ 872066 h 2313908"/>
              <a:gd name="connsiteX5" fmla="*/ 1092818 w 2122368"/>
              <a:gd name="connsiteY5" fmla="*/ 939800 h 2313908"/>
              <a:gd name="connsiteX6" fmla="*/ 500151 w 2122368"/>
              <a:gd name="connsiteY6" fmla="*/ 1041400 h 2313908"/>
              <a:gd name="connsiteX7" fmla="*/ 153018 w 2122368"/>
              <a:gd name="connsiteY7" fmla="*/ 1380066 h 2313908"/>
              <a:gd name="connsiteX8" fmla="*/ 15434 w 2122368"/>
              <a:gd name="connsiteY8" fmla="*/ 1684866 h 2313908"/>
              <a:gd name="connsiteX9" fmla="*/ 17551 w 2122368"/>
              <a:gd name="connsiteY9" fmla="*/ 2006600 h 2313908"/>
              <a:gd name="connsiteX10" fmla="*/ 127618 w 2122368"/>
              <a:gd name="connsiteY10" fmla="*/ 2243666 h 2313908"/>
              <a:gd name="connsiteX11" fmla="*/ 339284 w 2122368"/>
              <a:gd name="connsiteY11" fmla="*/ 2311400 h 2313908"/>
              <a:gd name="connsiteX12" fmla="*/ 474751 w 2122368"/>
              <a:gd name="connsiteY12" fmla="*/ 2311400 h 2313908"/>
              <a:gd name="connsiteX0" fmla="*/ 1592351 w 2109853"/>
              <a:gd name="connsiteY0" fmla="*/ 0 h 2313908"/>
              <a:gd name="connsiteX1" fmla="*/ 1871751 w 2109853"/>
              <a:gd name="connsiteY1" fmla="*/ 67733 h 2313908"/>
              <a:gd name="connsiteX2" fmla="*/ 2062249 w 2109853"/>
              <a:gd name="connsiteY2" fmla="*/ 277283 h 2313908"/>
              <a:gd name="connsiteX3" fmla="*/ 2100351 w 2109853"/>
              <a:gd name="connsiteY3" fmla="*/ 397933 h 2313908"/>
              <a:gd name="connsiteX4" fmla="*/ 2085534 w 2109853"/>
              <a:gd name="connsiteY4" fmla="*/ 641350 h 2313908"/>
              <a:gd name="connsiteX5" fmla="*/ 1727818 w 2109853"/>
              <a:gd name="connsiteY5" fmla="*/ 872066 h 2313908"/>
              <a:gd name="connsiteX6" fmla="*/ 1092818 w 2109853"/>
              <a:gd name="connsiteY6" fmla="*/ 939800 h 2313908"/>
              <a:gd name="connsiteX7" fmla="*/ 500151 w 2109853"/>
              <a:gd name="connsiteY7" fmla="*/ 1041400 h 2313908"/>
              <a:gd name="connsiteX8" fmla="*/ 153018 w 2109853"/>
              <a:gd name="connsiteY8" fmla="*/ 1380066 h 2313908"/>
              <a:gd name="connsiteX9" fmla="*/ 15434 w 2109853"/>
              <a:gd name="connsiteY9" fmla="*/ 1684866 h 2313908"/>
              <a:gd name="connsiteX10" fmla="*/ 17551 w 2109853"/>
              <a:gd name="connsiteY10" fmla="*/ 2006600 h 2313908"/>
              <a:gd name="connsiteX11" fmla="*/ 127618 w 2109853"/>
              <a:gd name="connsiteY11" fmla="*/ 2243666 h 2313908"/>
              <a:gd name="connsiteX12" fmla="*/ 339284 w 2109853"/>
              <a:gd name="connsiteY12" fmla="*/ 2311400 h 2313908"/>
              <a:gd name="connsiteX13" fmla="*/ 474751 w 2109853"/>
              <a:gd name="connsiteY13" fmla="*/ 2311400 h 2313908"/>
              <a:gd name="connsiteX0" fmla="*/ 1592351 w 2128453"/>
              <a:gd name="connsiteY0" fmla="*/ 0 h 2313908"/>
              <a:gd name="connsiteX1" fmla="*/ 1871751 w 2128453"/>
              <a:gd name="connsiteY1" fmla="*/ 67733 h 2313908"/>
              <a:gd name="connsiteX2" fmla="*/ 2062249 w 2128453"/>
              <a:gd name="connsiteY2" fmla="*/ 277283 h 2313908"/>
              <a:gd name="connsiteX3" fmla="*/ 2119401 w 2128453"/>
              <a:gd name="connsiteY3" fmla="*/ 442383 h 2313908"/>
              <a:gd name="connsiteX4" fmla="*/ 2085534 w 2128453"/>
              <a:gd name="connsiteY4" fmla="*/ 641350 h 2313908"/>
              <a:gd name="connsiteX5" fmla="*/ 1727818 w 2128453"/>
              <a:gd name="connsiteY5" fmla="*/ 872066 h 2313908"/>
              <a:gd name="connsiteX6" fmla="*/ 1092818 w 2128453"/>
              <a:gd name="connsiteY6" fmla="*/ 939800 h 2313908"/>
              <a:gd name="connsiteX7" fmla="*/ 500151 w 2128453"/>
              <a:gd name="connsiteY7" fmla="*/ 1041400 h 2313908"/>
              <a:gd name="connsiteX8" fmla="*/ 153018 w 2128453"/>
              <a:gd name="connsiteY8" fmla="*/ 1380066 h 2313908"/>
              <a:gd name="connsiteX9" fmla="*/ 15434 w 2128453"/>
              <a:gd name="connsiteY9" fmla="*/ 1684866 h 2313908"/>
              <a:gd name="connsiteX10" fmla="*/ 17551 w 2128453"/>
              <a:gd name="connsiteY10" fmla="*/ 2006600 h 2313908"/>
              <a:gd name="connsiteX11" fmla="*/ 127618 w 2128453"/>
              <a:gd name="connsiteY11" fmla="*/ 2243666 h 2313908"/>
              <a:gd name="connsiteX12" fmla="*/ 339284 w 2128453"/>
              <a:gd name="connsiteY12" fmla="*/ 2311400 h 2313908"/>
              <a:gd name="connsiteX13" fmla="*/ 474751 w 2128453"/>
              <a:gd name="connsiteY13" fmla="*/ 2311400 h 2313908"/>
              <a:gd name="connsiteX0" fmla="*/ 1592351 w 2130132"/>
              <a:gd name="connsiteY0" fmla="*/ 0 h 2313908"/>
              <a:gd name="connsiteX1" fmla="*/ 1871751 w 2130132"/>
              <a:gd name="connsiteY1" fmla="*/ 67733 h 2313908"/>
              <a:gd name="connsiteX2" fmla="*/ 2036849 w 2130132"/>
              <a:gd name="connsiteY2" fmla="*/ 232833 h 2313908"/>
              <a:gd name="connsiteX3" fmla="*/ 2119401 w 2130132"/>
              <a:gd name="connsiteY3" fmla="*/ 442383 h 2313908"/>
              <a:gd name="connsiteX4" fmla="*/ 2085534 w 2130132"/>
              <a:gd name="connsiteY4" fmla="*/ 641350 h 2313908"/>
              <a:gd name="connsiteX5" fmla="*/ 1727818 w 2130132"/>
              <a:gd name="connsiteY5" fmla="*/ 872066 h 2313908"/>
              <a:gd name="connsiteX6" fmla="*/ 1092818 w 2130132"/>
              <a:gd name="connsiteY6" fmla="*/ 939800 h 2313908"/>
              <a:gd name="connsiteX7" fmla="*/ 500151 w 2130132"/>
              <a:gd name="connsiteY7" fmla="*/ 1041400 h 2313908"/>
              <a:gd name="connsiteX8" fmla="*/ 153018 w 2130132"/>
              <a:gd name="connsiteY8" fmla="*/ 1380066 h 2313908"/>
              <a:gd name="connsiteX9" fmla="*/ 15434 w 2130132"/>
              <a:gd name="connsiteY9" fmla="*/ 1684866 h 2313908"/>
              <a:gd name="connsiteX10" fmla="*/ 17551 w 2130132"/>
              <a:gd name="connsiteY10" fmla="*/ 2006600 h 2313908"/>
              <a:gd name="connsiteX11" fmla="*/ 127618 w 2130132"/>
              <a:gd name="connsiteY11" fmla="*/ 2243666 h 2313908"/>
              <a:gd name="connsiteX12" fmla="*/ 339284 w 2130132"/>
              <a:gd name="connsiteY12" fmla="*/ 2311400 h 2313908"/>
              <a:gd name="connsiteX13" fmla="*/ 474751 w 2130132"/>
              <a:gd name="connsiteY13" fmla="*/ 2311400 h 2313908"/>
              <a:gd name="connsiteX0" fmla="*/ 1592351 w 2130132"/>
              <a:gd name="connsiteY0" fmla="*/ 0 h 2313908"/>
              <a:gd name="connsiteX1" fmla="*/ 1871751 w 2130132"/>
              <a:gd name="connsiteY1" fmla="*/ 67733 h 2313908"/>
              <a:gd name="connsiteX2" fmla="*/ 2036849 w 2130132"/>
              <a:gd name="connsiteY2" fmla="*/ 232833 h 2313908"/>
              <a:gd name="connsiteX3" fmla="*/ 2119401 w 2130132"/>
              <a:gd name="connsiteY3" fmla="*/ 442383 h 2313908"/>
              <a:gd name="connsiteX4" fmla="*/ 2085534 w 2130132"/>
              <a:gd name="connsiteY4" fmla="*/ 641350 h 2313908"/>
              <a:gd name="connsiteX5" fmla="*/ 1727818 w 2130132"/>
              <a:gd name="connsiteY5" fmla="*/ 872066 h 2313908"/>
              <a:gd name="connsiteX6" fmla="*/ 1092818 w 2130132"/>
              <a:gd name="connsiteY6" fmla="*/ 939800 h 2313908"/>
              <a:gd name="connsiteX7" fmla="*/ 500151 w 2130132"/>
              <a:gd name="connsiteY7" fmla="*/ 1041400 h 2313908"/>
              <a:gd name="connsiteX8" fmla="*/ 153018 w 2130132"/>
              <a:gd name="connsiteY8" fmla="*/ 1380066 h 2313908"/>
              <a:gd name="connsiteX9" fmla="*/ 15434 w 2130132"/>
              <a:gd name="connsiteY9" fmla="*/ 1684866 h 2313908"/>
              <a:gd name="connsiteX10" fmla="*/ 17551 w 2130132"/>
              <a:gd name="connsiteY10" fmla="*/ 2006600 h 2313908"/>
              <a:gd name="connsiteX11" fmla="*/ 127618 w 2130132"/>
              <a:gd name="connsiteY11" fmla="*/ 2243666 h 2313908"/>
              <a:gd name="connsiteX12" fmla="*/ 339284 w 2130132"/>
              <a:gd name="connsiteY12" fmla="*/ 2311400 h 2313908"/>
              <a:gd name="connsiteX13" fmla="*/ 474751 w 2130132"/>
              <a:gd name="connsiteY13" fmla="*/ 2311400 h 2313908"/>
              <a:gd name="connsiteX0" fmla="*/ 1592351 w 2120079"/>
              <a:gd name="connsiteY0" fmla="*/ 0 h 2313908"/>
              <a:gd name="connsiteX1" fmla="*/ 1871751 w 2120079"/>
              <a:gd name="connsiteY1" fmla="*/ 67733 h 2313908"/>
              <a:gd name="connsiteX2" fmla="*/ 2036849 w 2120079"/>
              <a:gd name="connsiteY2" fmla="*/ 232833 h 2313908"/>
              <a:gd name="connsiteX3" fmla="*/ 2119401 w 2120079"/>
              <a:gd name="connsiteY3" fmla="*/ 442383 h 2313908"/>
              <a:gd name="connsiteX4" fmla="*/ 2053784 w 2120079"/>
              <a:gd name="connsiteY4" fmla="*/ 685800 h 2313908"/>
              <a:gd name="connsiteX5" fmla="*/ 1727818 w 2120079"/>
              <a:gd name="connsiteY5" fmla="*/ 872066 h 2313908"/>
              <a:gd name="connsiteX6" fmla="*/ 1092818 w 2120079"/>
              <a:gd name="connsiteY6" fmla="*/ 939800 h 2313908"/>
              <a:gd name="connsiteX7" fmla="*/ 500151 w 2120079"/>
              <a:gd name="connsiteY7" fmla="*/ 1041400 h 2313908"/>
              <a:gd name="connsiteX8" fmla="*/ 153018 w 2120079"/>
              <a:gd name="connsiteY8" fmla="*/ 1380066 h 2313908"/>
              <a:gd name="connsiteX9" fmla="*/ 15434 w 2120079"/>
              <a:gd name="connsiteY9" fmla="*/ 1684866 h 2313908"/>
              <a:gd name="connsiteX10" fmla="*/ 17551 w 2120079"/>
              <a:gd name="connsiteY10" fmla="*/ 2006600 h 2313908"/>
              <a:gd name="connsiteX11" fmla="*/ 127618 w 2120079"/>
              <a:gd name="connsiteY11" fmla="*/ 2243666 h 2313908"/>
              <a:gd name="connsiteX12" fmla="*/ 339284 w 2120079"/>
              <a:gd name="connsiteY12" fmla="*/ 2311400 h 2313908"/>
              <a:gd name="connsiteX13" fmla="*/ 474751 w 2120079"/>
              <a:gd name="connsiteY13" fmla="*/ 2311400 h 2313908"/>
              <a:gd name="connsiteX0" fmla="*/ 1592351 w 2120079"/>
              <a:gd name="connsiteY0" fmla="*/ 0 h 2313908"/>
              <a:gd name="connsiteX1" fmla="*/ 1890801 w 2120079"/>
              <a:gd name="connsiteY1" fmla="*/ 80433 h 2313908"/>
              <a:gd name="connsiteX2" fmla="*/ 2036849 w 2120079"/>
              <a:gd name="connsiteY2" fmla="*/ 232833 h 2313908"/>
              <a:gd name="connsiteX3" fmla="*/ 2119401 w 2120079"/>
              <a:gd name="connsiteY3" fmla="*/ 442383 h 2313908"/>
              <a:gd name="connsiteX4" fmla="*/ 2053784 w 2120079"/>
              <a:gd name="connsiteY4" fmla="*/ 685800 h 2313908"/>
              <a:gd name="connsiteX5" fmla="*/ 1727818 w 2120079"/>
              <a:gd name="connsiteY5" fmla="*/ 872066 h 2313908"/>
              <a:gd name="connsiteX6" fmla="*/ 1092818 w 2120079"/>
              <a:gd name="connsiteY6" fmla="*/ 939800 h 2313908"/>
              <a:gd name="connsiteX7" fmla="*/ 500151 w 2120079"/>
              <a:gd name="connsiteY7" fmla="*/ 1041400 h 2313908"/>
              <a:gd name="connsiteX8" fmla="*/ 153018 w 2120079"/>
              <a:gd name="connsiteY8" fmla="*/ 1380066 h 2313908"/>
              <a:gd name="connsiteX9" fmla="*/ 15434 w 2120079"/>
              <a:gd name="connsiteY9" fmla="*/ 1684866 h 2313908"/>
              <a:gd name="connsiteX10" fmla="*/ 17551 w 2120079"/>
              <a:gd name="connsiteY10" fmla="*/ 2006600 h 2313908"/>
              <a:gd name="connsiteX11" fmla="*/ 127618 w 2120079"/>
              <a:gd name="connsiteY11" fmla="*/ 2243666 h 2313908"/>
              <a:gd name="connsiteX12" fmla="*/ 339284 w 2120079"/>
              <a:gd name="connsiteY12" fmla="*/ 2311400 h 2313908"/>
              <a:gd name="connsiteX13" fmla="*/ 474751 w 2120079"/>
              <a:gd name="connsiteY13" fmla="*/ 2311400 h 2313908"/>
              <a:gd name="connsiteX0" fmla="*/ 1592351 w 2120079"/>
              <a:gd name="connsiteY0" fmla="*/ 0 h 2313908"/>
              <a:gd name="connsiteX1" fmla="*/ 1890801 w 2120079"/>
              <a:gd name="connsiteY1" fmla="*/ 80433 h 2313908"/>
              <a:gd name="connsiteX2" fmla="*/ 2036849 w 2120079"/>
              <a:gd name="connsiteY2" fmla="*/ 232833 h 2313908"/>
              <a:gd name="connsiteX3" fmla="*/ 2119401 w 2120079"/>
              <a:gd name="connsiteY3" fmla="*/ 442383 h 2313908"/>
              <a:gd name="connsiteX4" fmla="*/ 2053784 w 2120079"/>
              <a:gd name="connsiteY4" fmla="*/ 685800 h 2313908"/>
              <a:gd name="connsiteX5" fmla="*/ 1727818 w 2120079"/>
              <a:gd name="connsiteY5" fmla="*/ 872066 h 2313908"/>
              <a:gd name="connsiteX6" fmla="*/ 1092818 w 2120079"/>
              <a:gd name="connsiteY6" fmla="*/ 939800 h 2313908"/>
              <a:gd name="connsiteX7" fmla="*/ 500151 w 2120079"/>
              <a:gd name="connsiteY7" fmla="*/ 1041400 h 2313908"/>
              <a:gd name="connsiteX8" fmla="*/ 153018 w 2120079"/>
              <a:gd name="connsiteY8" fmla="*/ 1380066 h 2313908"/>
              <a:gd name="connsiteX9" fmla="*/ 15434 w 2120079"/>
              <a:gd name="connsiteY9" fmla="*/ 1684866 h 2313908"/>
              <a:gd name="connsiteX10" fmla="*/ 17551 w 2120079"/>
              <a:gd name="connsiteY10" fmla="*/ 2006600 h 2313908"/>
              <a:gd name="connsiteX11" fmla="*/ 127618 w 2120079"/>
              <a:gd name="connsiteY11" fmla="*/ 2243666 h 2313908"/>
              <a:gd name="connsiteX12" fmla="*/ 339284 w 2120079"/>
              <a:gd name="connsiteY12" fmla="*/ 2311400 h 2313908"/>
              <a:gd name="connsiteX13" fmla="*/ 474751 w 2120079"/>
              <a:gd name="connsiteY13" fmla="*/ 2311400 h 2313908"/>
              <a:gd name="connsiteX0" fmla="*/ 1592351 w 2119443"/>
              <a:gd name="connsiteY0" fmla="*/ 0 h 2313908"/>
              <a:gd name="connsiteX1" fmla="*/ 1890801 w 2119443"/>
              <a:gd name="connsiteY1" fmla="*/ 80433 h 2313908"/>
              <a:gd name="connsiteX2" fmla="*/ 2055899 w 2119443"/>
              <a:gd name="connsiteY2" fmla="*/ 251883 h 2313908"/>
              <a:gd name="connsiteX3" fmla="*/ 2119401 w 2119443"/>
              <a:gd name="connsiteY3" fmla="*/ 442383 h 2313908"/>
              <a:gd name="connsiteX4" fmla="*/ 2053784 w 2119443"/>
              <a:gd name="connsiteY4" fmla="*/ 685800 h 2313908"/>
              <a:gd name="connsiteX5" fmla="*/ 1727818 w 2119443"/>
              <a:gd name="connsiteY5" fmla="*/ 872066 h 2313908"/>
              <a:gd name="connsiteX6" fmla="*/ 1092818 w 2119443"/>
              <a:gd name="connsiteY6" fmla="*/ 939800 h 2313908"/>
              <a:gd name="connsiteX7" fmla="*/ 500151 w 2119443"/>
              <a:gd name="connsiteY7" fmla="*/ 1041400 h 2313908"/>
              <a:gd name="connsiteX8" fmla="*/ 153018 w 2119443"/>
              <a:gd name="connsiteY8" fmla="*/ 1380066 h 2313908"/>
              <a:gd name="connsiteX9" fmla="*/ 15434 w 2119443"/>
              <a:gd name="connsiteY9" fmla="*/ 1684866 h 2313908"/>
              <a:gd name="connsiteX10" fmla="*/ 17551 w 2119443"/>
              <a:gd name="connsiteY10" fmla="*/ 2006600 h 2313908"/>
              <a:gd name="connsiteX11" fmla="*/ 127618 w 2119443"/>
              <a:gd name="connsiteY11" fmla="*/ 2243666 h 2313908"/>
              <a:gd name="connsiteX12" fmla="*/ 339284 w 2119443"/>
              <a:gd name="connsiteY12" fmla="*/ 2311400 h 2313908"/>
              <a:gd name="connsiteX13" fmla="*/ 474751 w 2119443"/>
              <a:gd name="connsiteY13" fmla="*/ 2311400 h 2313908"/>
              <a:gd name="connsiteX0" fmla="*/ 1592351 w 2119443"/>
              <a:gd name="connsiteY0" fmla="*/ 0 h 2313908"/>
              <a:gd name="connsiteX1" fmla="*/ 1890801 w 2119443"/>
              <a:gd name="connsiteY1" fmla="*/ 80433 h 2313908"/>
              <a:gd name="connsiteX2" fmla="*/ 2055899 w 2119443"/>
              <a:gd name="connsiteY2" fmla="*/ 251883 h 2313908"/>
              <a:gd name="connsiteX3" fmla="*/ 2119401 w 2119443"/>
              <a:gd name="connsiteY3" fmla="*/ 442383 h 2313908"/>
              <a:gd name="connsiteX4" fmla="*/ 2053784 w 2119443"/>
              <a:gd name="connsiteY4" fmla="*/ 685800 h 2313908"/>
              <a:gd name="connsiteX5" fmla="*/ 1727818 w 2119443"/>
              <a:gd name="connsiteY5" fmla="*/ 872066 h 2313908"/>
              <a:gd name="connsiteX6" fmla="*/ 1092818 w 2119443"/>
              <a:gd name="connsiteY6" fmla="*/ 939800 h 2313908"/>
              <a:gd name="connsiteX7" fmla="*/ 500151 w 2119443"/>
              <a:gd name="connsiteY7" fmla="*/ 1041400 h 2313908"/>
              <a:gd name="connsiteX8" fmla="*/ 153018 w 2119443"/>
              <a:gd name="connsiteY8" fmla="*/ 1380066 h 2313908"/>
              <a:gd name="connsiteX9" fmla="*/ 15434 w 2119443"/>
              <a:gd name="connsiteY9" fmla="*/ 1684866 h 2313908"/>
              <a:gd name="connsiteX10" fmla="*/ 17551 w 2119443"/>
              <a:gd name="connsiteY10" fmla="*/ 2006600 h 2313908"/>
              <a:gd name="connsiteX11" fmla="*/ 127618 w 2119443"/>
              <a:gd name="connsiteY11" fmla="*/ 2243666 h 2313908"/>
              <a:gd name="connsiteX12" fmla="*/ 339284 w 2119443"/>
              <a:gd name="connsiteY12" fmla="*/ 2311400 h 2313908"/>
              <a:gd name="connsiteX13" fmla="*/ 474751 w 2119443"/>
              <a:gd name="connsiteY13" fmla="*/ 2311400 h 2313908"/>
              <a:gd name="connsiteX0" fmla="*/ 1592351 w 2125763"/>
              <a:gd name="connsiteY0" fmla="*/ 0 h 2313908"/>
              <a:gd name="connsiteX1" fmla="*/ 1890801 w 2125763"/>
              <a:gd name="connsiteY1" fmla="*/ 80433 h 2313908"/>
              <a:gd name="connsiteX2" fmla="*/ 2055899 w 2125763"/>
              <a:gd name="connsiteY2" fmla="*/ 251883 h 2313908"/>
              <a:gd name="connsiteX3" fmla="*/ 2125751 w 2125763"/>
              <a:gd name="connsiteY3" fmla="*/ 493183 h 2313908"/>
              <a:gd name="connsiteX4" fmla="*/ 2053784 w 2125763"/>
              <a:gd name="connsiteY4" fmla="*/ 685800 h 2313908"/>
              <a:gd name="connsiteX5" fmla="*/ 1727818 w 2125763"/>
              <a:gd name="connsiteY5" fmla="*/ 872066 h 2313908"/>
              <a:gd name="connsiteX6" fmla="*/ 1092818 w 2125763"/>
              <a:gd name="connsiteY6" fmla="*/ 939800 h 2313908"/>
              <a:gd name="connsiteX7" fmla="*/ 500151 w 2125763"/>
              <a:gd name="connsiteY7" fmla="*/ 1041400 h 2313908"/>
              <a:gd name="connsiteX8" fmla="*/ 153018 w 2125763"/>
              <a:gd name="connsiteY8" fmla="*/ 1380066 h 2313908"/>
              <a:gd name="connsiteX9" fmla="*/ 15434 w 2125763"/>
              <a:gd name="connsiteY9" fmla="*/ 1684866 h 2313908"/>
              <a:gd name="connsiteX10" fmla="*/ 17551 w 2125763"/>
              <a:gd name="connsiteY10" fmla="*/ 2006600 h 2313908"/>
              <a:gd name="connsiteX11" fmla="*/ 127618 w 2125763"/>
              <a:gd name="connsiteY11" fmla="*/ 2243666 h 2313908"/>
              <a:gd name="connsiteX12" fmla="*/ 339284 w 2125763"/>
              <a:gd name="connsiteY12" fmla="*/ 2311400 h 2313908"/>
              <a:gd name="connsiteX13" fmla="*/ 474751 w 2125763"/>
              <a:gd name="connsiteY13" fmla="*/ 2311400 h 2313908"/>
              <a:gd name="connsiteX0" fmla="*/ 1592351 w 2132078"/>
              <a:gd name="connsiteY0" fmla="*/ 0 h 2313908"/>
              <a:gd name="connsiteX1" fmla="*/ 1890801 w 2132078"/>
              <a:gd name="connsiteY1" fmla="*/ 80433 h 2313908"/>
              <a:gd name="connsiteX2" fmla="*/ 2055899 w 2132078"/>
              <a:gd name="connsiteY2" fmla="*/ 251883 h 2313908"/>
              <a:gd name="connsiteX3" fmla="*/ 2125751 w 2132078"/>
              <a:gd name="connsiteY3" fmla="*/ 493183 h 2313908"/>
              <a:gd name="connsiteX4" fmla="*/ 2053784 w 2132078"/>
              <a:gd name="connsiteY4" fmla="*/ 685800 h 2313908"/>
              <a:gd name="connsiteX5" fmla="*/ 1727818 w 2132078"/>
              <a:gd name="connsiteY5" fmla="*/ 872066 h 2313908"/>
              <a:gd name="connsiteX6" fmla="*/ 1092818 w 2132078"/>
              <a:gd name="connsiteY6" fmla="*/ 939800 h 2313908"/>
              <a:gd name="connsiteX7" fmla="*/ 500151 w 2132078"/>
              <a:gd name="connsiteY7" fmla="*/ 1041400 h 2313908"/>
              <a:gd name="connsiteX8" fmla="*/ 153018 w 2132078"/>
              <a:gd name="connsiteY8" fmla="*/ 1380066 h 2313908"/>
              <a:gd name="connsiteX9" fmla="*/ 15434 w 2132078"/>
              <a:gd name="connsiteY9" fmla="*/ 1684866 h 2313908"/>
              <a:gd name="connsiteX10" fmla="*/ 17551 w 2132078"/>
              <a:gd name="connsiteY10" fmla="*/ 2006600 h 2313908"/>
              <a:gd name="connsiteX11" fmla="*/ 127618 w 2132078"/>
              <a:gd name="connsiteY11" fmla="*/ 2243666 h 2313908"/>
              <a:gd name="connsiteX12" fmla="*/ 339284 w 2132078"/>
              <a:gd name="connsiteY12" fmla="*/ 2311400 h 2313908"/>
              <a:gd name="connsiteX13" fmla="*/ 474751 w 2132078"/>
              <a:gd name="connsiteY13" fmla="*/ 2311400 h 2313908"/>
              <a:gd name="connsiteX0" fmla="*/ 1592351 w 2127683"/>
              <a:gd name="connsiteY0" fmla="*/ 0 h 2313908"/>
              <a:gd name="connsiteX1" fmla="*/ 1890801 w 2127683"/>
              <a:gd name="connsiteY1" fmla="*/ 80433 h 2313908"/>
              <a:gd name="connsiteX2" fmla="*/ 2055899 w 2127683"/>
              <a:gd name="connsiteY2" fmla="*/ 251883 h 2313908"/>
              <a:gd name="connsiteX3" fmla="*/ 2125751 w 2127683"/>
              <a:gd name="connsiteY3" fmla="*/ 493183 h 2313908"/>
              <a:gd name="connsiteX4" fmla="*/ 2009334 w 2127683"/>
              <a:gd name="connsiteY4" fmla="*/ 730250 h 2313908"/>
              <a:gd name="connsiteX5" fmla="*/ 1727818 w 2127683"/>
              <a:gd name="connsiteY5" fmla="*/ 872066 h 2313908"/>
              <a:gd name="connsiteX6" fmla="*/ 1092818 w 2127683"/>
              <a:gd name="connsiteY6" fmla="*/ 939800 h 2313908"/>
              <a:gd name="connsiteX7" fmla="*/ 500151 w 2127683"/>
              <a:gd name="connsiteY7" fmla="*/ 1041400 h 2313908"/>
              <a:gd name="connsiteX8" fmla="*/ 153018 w 2127683"/>
              <a:gd name="connsiteY8" fmla="*/ 1380066 h 2313908"/>
              <a:gd name="connsiteX9" fmla="*/ 15434 w 2127683"/>
              <a:gd name="connsiteY9" fmla="*/ 1684866 h 2313908"/>
              <a:gd name="connsiteX10" fmla="*/ 17551 w 2127683"/>
              <a:gd name="connsiteY10" fmla="*/ 2006600 h 2313908"/>
              <a:gd name="connsiteX11" fmla="*/ 127618 w 2127683"/>
              <a:gd name="connsiteY11" fmla="*/ 2243666 h 2313908"/>
              <a:gd name="connsiteX12" fmla="*/ 339284 w 2127683"/>
              <a:gd name="connsiteY12" fmla="*/ 2311400 h 2313908"/>
              <a:gd name="connsiteX13" fmla="*/ 474751 w 2127683"/>
              <a:gd name="connsiteY13" fmla="*/ 2311400 h 2313908"/>
              <a:gd name="connsiteX0" fmla="*/ 1592351 w 2127683"/>
              <a:gd name="connsiteY0" fmla="*/ 0 h 2313908"/>
              <a:gd name="connsiteX1" fmla="*/ 1890801 w 2127683"/>
              <a:gd name="connsiteY1" fmla="*/ 80433 h 2313908"/>
              <a:gd name="connsiteX2" fmla="*/ 2055899 w 2127683"/>
              <a:gd name="connsiteY2" fmla="*/ 251883 h 2313908"/>
              <a:gd name="connsiteX3" fmla="*/ 2125751 w 2127683"/>
              <a:gd name="connsiteY3" fmla="*/ 493183 h 2313908"/>
              <a:gd name="connsiteX4" fmla="*/ 2009334 w 2127683"/>
              <a:gd name="connsiteY4" fmla="*/ 730250 h 2313908"/>
              <a:gd name="connsiteX5" fmla="*/ 1727818 w 2127683"/>
              <a:gd name="connsiteY5" fmla="*/ 872066 h 2313908"/>
              <a:gd name="connsiteX6" fmla="*/ 1092818 w 2127683"/>
              <a:gd name="connsiteY6" fmla="*/ 939800 h 2313908"/>
              <a:gd name="connsiteX7" fmla="*/ 500151 w 2127683"/>
              <a:gd name="connsiteY7" fmla="*/ 1041400 h 2313908"/>
              <a:gd name="connsiteX8" fmla="*/ 153018 w 2127683"/>
              <a:gd name="connsiteY8" fmla="*/ 1380066 h 2313908"/>
              <a:gd name="connsiteX9" fmla="*/ 15434 w 2127683"/>
              <a:gd name="connsiteY9" fmla="*/ 1684866 h 2313908"/>
              <a:gd name="connsiteX10" fmla="*/ 17551 w 2127683"/>
              <a:gd name="connsiteY10" fmla="*/ 2006600 h 2313908"/>
              <a:gd name="connsiteX11" fmla="*/ 127618 w 2127683"/>
              <a:gd name="connsiteY11" fmla="*/ 2243666 h 2313908"/>
              <a:gd name="connsiteX12" fmla="*/ 339284 w 2127683"/>
              <a:gd name="connsiteY12" fmla="*/ 2311400 h 2313908"/>
              <a:gd name="connsiteX13" fmla="*/ 474751 w 2127683"/>
              <a:gd name="connsiteY13" fmla="*/ 2311400 h 2313908"/>
              <a:gd name="connsiteX0" fmla="*/ 1592351 w 2129919"/>
              <a:gd name="connsiteY0" fmla="*/ 0 h 2313908"/>
              <a:gd name="connsiteX1" fmla="*/ 1890801 w 2129919"/>
              <a:gd name="connsiteY1" fmla="*/ 80433 h 2313908"/>
              <a:gd name="connsiteX2" fmla="*/ 2068599 w 2129919"/>
              <a:gd name="connsiteY2" fmla="*/ 239183 h 2313908"/>
              <a:gd name="connsiteX3" fmla="*/ 2125751 w 2129919"/>
              <a:gd name="connsiteY3" fmla="*/ 493183 h 2313908"/>
              <a:gd name="connsiteX4" fmla="*/ 2009334 w 2129919"/>
              <a:gd name="connsiteY4" fmla="*/ 730250 h 2313908"/>
              <a:gd name="connsiteX5" fmla="*/ 1727818 w 2129919"/>
              <a:gd name="connsiteY5" fmla="*/ 872066 h 2313908"/>
              <a:gd name="connsiteX6" fmla="*/ 1092818 w 2129919"/>
              <a:gd name="connsiteY6" fmla="*/ 939800 h 2313908"/>
              <a:gd name="connsiteX7" fmla="*/ 500151 w 2129919"/>
              <a:gd name="connsiteY7" fmla="*/ 1041400 h 2313908"/>
              <a:gd name="connsiteX8" fmla="*/ 153018 w 2129919"/>
              <a:gd name="connsiteY8" fmla="*/ 1380066 h 2313908"/>
              <a:gd name="connsiteX9" fmla="*/ 15434 w 2129919"/>
              <a:gd name="connsiteY9" fmla="*/ 1684866 h 2313908"/>
              <a:gd name="connsiteX10" fmla="*/ 17551 w 2129919"/>
              <a:gd name="connsiteY10" fmla="*/ 2006600 h 2313908"/>
              <a:gd name="connsiteX11" fmla="*/ 127618 w 2129919"/>
              <a:gd name="connsiteY11" fmla="*/ 2243666 h 2313908"/>
              <a:gd name="connsiteX12" fmla="*/ 339284 w 2129919"/>
              <a:gd name="connsiteY12" fmla="*/ 2311400 h 2313908"/>
              <a:gd name="connsiteX13" fmla="*/ 474751 w 2129919"/>
              <a:gd name="connsiteY13" fmla="*/ 2311400 h 231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29919" h="2313908">
                <a:moveTo>
                  <a:pt x="1592351" y="0"/>
                </a:moveTo>
                <a:cubicBezTo>
                  <a:pt x="1677018" y="8467"/>
                  <a:pt x="1811426" y="40569"/>
                  <a:pt x="1890801" y="80433"/>
                </a:cubicBezTo>
                <a:cubicBezTo>
                  <a:pt x="1970176" y="120297"/>
                  <a:pt x="2005099" y="158750"/>
                  <a:pt x="2068599" y="239183"/>
                </a:cubicBezTo>
                <a:cubicBezTo>
                  <a:pt x="2132099" y="325966"/>
                  <a:pt x="2135628" y="411339"/>
                  <a:pt x="2125751" y="493183"/>
                </a:cubicBezTo>
                <a:cubicBezTo>
                  <a:pt x="2115874" y="575027"/>
                  <a:pt x="2075656" y="667103"/>
                  <a:pt x="2009334" y="730250"/>
                </a:cubicBezTo>
                <a:cubicBezTo>
                  <a:pt x="1943012" y="793397"/>
                  <a:pt x="1880571" y="837141"/>
                  <a:pt x="1727818" y="872066"/>
                </a:cubicBezTo>
                <a:cubicBezTo>
                  <a:pt x="1575065" y="906991"/>
                  <a:pt x="1297429" y="924278"/>
                  <a:pt x="1092818" y="939800"/>
                </a:cubicBezTo>
                <a:cubicBezTo>
                  <a:pt x="888207" y="955322"/>
                  <a:pt x="683596" y="936978"/>
                  <a:pt x="500151" y="1041400"/>
                </a:cubicBezTo>
                <a:cubicBezTo>
                  <a:pt x="316706" y="1145822"/>
                  <a:pt x="233804" y="1272822"/>
                  <a:pt x="153018" y="1380066"/>
                </a:cubicBezTo>
                <a:cubicBezTo>
                  <a:pt x="72232" y="1487310"/>
                  <a:pt x="40128" y="1562805"/>
                  <a:pt x="15434" y="1684866"/>
                </a:cubicBezTo>
                <a:cubicBezTo>
                  <a:pt x="-9260" y="1806927"/>
                  <a:pt x="-1146" y="1913467"/>
                  <a:pt x="17551" y="2006600"/>
                </a:cubicBezTo>
                <a:cubicBezTo>
                  <a:pt x="36248" y="2099733"/>
                  <a:pt x="73996" y="2192866"/>
                  <a:pt x="127618" y="2243666"/>
                </a:cubicBezTo>
                <a:cubicBezTo>
                  <a:pt x="181240" y="2294466"/>
                  <a:pt x="251795" y="2305755"/>
                  <a:pt x="339284" y="2311400"/>
                </a:cubicBezTo>
                <a:cubicBezTo>
                  <a:pt x="426773" y="2317045"/>
                  <a:pt x="429595" y="2311400"/>
                  <a:pt x="474751" y="2311400"/>
                </a:cubicBezTo>
              </a:path>
            </a:pathLst>
          </a:cu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6760050" y="4605866"/>
            <a:ext cx="1300216" cy="1007145"/>
          </a:xfrm>
          <a:prstGeom prst="roundRect">
            <a:avLst/>
          </a:prstGeom>
          <a:ln>
            <a:solidFill>
              <a:srgbClr val="FF0000"/>
            </a:solidFill>
            <a:tailEnd type="triangle" w="lg" len="lg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649288" y="5508026"/>
            <a:ext cx="3059112" cy="198119"/>
          </a:xfrm>
          <a:prstGeom prst="roundRect">
            <a:avLst/>
          </a:prstGeom>
          <a:ln>
            <a:solidFill>
              <a:srgbClr val="FF0000"/>
            </a:solidFill>
            <a:tailEnd type="triangle" w="lg" len="lg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Left Brace 92"/>
          <p:cNvSpPr/>
          <p:nvPr/>
        </p:nvSpPr>
        <p:spPr>
          <a:xfrm>
            <a:off x="259556" y="4600729"/>
            <a:ext cx="331788" cy="1638760"/>
          </a:xfrm>
          <a:prstGeom prst="leftBrace">
            <a:avLst>
              <a:gd name="adj1" fmla="val 28025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91000" y="5320680"/>
            <a:ext cx="245444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u="sng" dirty="0" err="1" smtClean="0">
                <a:solidFill>
                  <a:srgbClr val="FF0000"/>
                </a:solidFill>
              </a:rPr>
              <a:t>CalWire</a:t>
            </a:r>
            <a:r>
              <a:rPr lang="en-US" sz="1800" u="sng" dirty="0" smtClean="0">
                <a:solidFill>
                  <a:srgbClr val="FF0000"/>
                </a:solidFill>
              </a:rPr>
              <a:t> also uses:</a:t>
            </a:r>
          </a:p>
          <a:p>
            <a:r>
              <a:rPr lang="en-US" sz="1800" dirty="0" err="1" smtClean="0">
                <a:solidFill>
                  <a:srgbClr val="FF0000"/>
                </a:solidFill>
              </a:rPr>
              <a:t>ChannelMappingService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err="1" smtClean="0">
                <a:solidFill>
                  <a:srgbClr val="FF0000"/>
                </a:solidFill>
              </a:rPr>
              <a:t>ChannelStatusProvider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8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7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90" grpId="0" animBg="1"/>
      <p:bldP spid="91" grpId="0" animBg="1"/>
      <p:bldP spid="92" grpId="0" animBg="1"/>
      <p:bldP spid="9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33322"/>
              </p:ext>
            </p:extLst>
          </p:nvPr>
        </p:nvGraphicFramePr>
        <p:xfrm>
          <a:off x="7010931" y="819651"/>
          <a:ext cx="1446742" cy="2440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742"/>
              </a:tblGrid>
              <a:tr h="276085"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solidFill>
                            <a:srgbClr val="0000FF"/>
                          </a:solidFill>
                        </a:rPr>
                        <a:t>TFFTRealComplex</a:t>
                      </a:r>
                      <a:endParaRPr 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19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#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fIn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#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fOut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#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fPlan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Init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SetPointComplex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+Transform()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GetPointReal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800" dirty="0" smtClean="0"/>
                    </a:p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Deconstructing </a:t>
            </a:r>
            <a:r>
              <a:rPr lang="en-US" dirty="0" err="1" smtClean="0"/>
              <a:t>deconvolution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2/12/19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Wang | Multithreaded LArSoft Services</a:t>
            </a:r>
            <a:endParaRPr lang="en-US" b="1" smtClean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5468" y="3488559"/>
            <a:ext cx="5910242" cy="281615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u="sng" dirty="0" smtClean="0">
                <a:solidFill>
                  <a:srgbClr val="0000FF"/>
                </a:solidFill>
                <a:latin typeface="Courier New"/>
                <a:cs typeface="Courier New"/>
              </a:rPr>
              <a:t>CalWireDUNE10kt module</a:t>
            </a:r>
          </a:p>
          <a:p>
            <a:endParaRPr lang="en-US" sz="900" b="1" dirty="0" smtClean="0">
              <a:solidFill>
                <a:schemeClr val="accent6">
                  <a:lumMod val="50000"/>
                </a:schemeClr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Art::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ServiceHandle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&lt;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util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::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SignalShapingServiceDUNE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&gt;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sss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	.</a:t>
            </a:r>
          </a:p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	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// </a:t>
            </a:r>
            <a:r>
              <a:rPr lang="en-US" sz="1200" b="1" i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Loop over all wires</a:t>
            </a:r>
          </a:p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f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or(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size_t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rdIter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=0;rdIter &lt; 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digitVecHandle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-&gt;size();++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rdIter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	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	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 //</a:t>
            </a:r>
            <a:r>
              <a:rPr lang="en-US" sz="1200" b="1" i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 Do </a:t>
            </a:r>
            <a:r>
              <a:rPr lang="en-US" sz="1200" b="1" i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deconvolution</a:t>
            </a:r>
            <a:endParaRPr lang="en-US" sz="1200" b="1" i="1" dirty="0" smtClean="0">
              <a:solidFill>
                <a:schemeClr val="accent6">
                  <a:lumMod val="50000"/>
                </a:schemeClr>
              </a:solidFill>
              <a:latin typeface="Courier New"/>
              <a:cs typeface="Courier New"/>
            </a:endParaRPr>
          </a:p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sss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-&gt;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Deconvolute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(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channel,holder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	.</a:t>
            </a:r>
          </a:p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	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.</a:t>
            </a:r>
            <a:endParaRPr lang="en-US" sz="1200" b="1" dirty="0">
              <a:solidFill>
                <a:schemeClr val="accent6">
                  <a:lumMod val="50000"/>
                </a:schemeClr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}</a:t>
            </a:r>
            <a:endParaRPr lang="en-US" sz="1200" b="1" dirty="0">
              <a:solidFill>
                <a:schemeClr val="accent6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034260"/>
              </p:ext>
            </p:extLst>
          </p:nvPr>
        </p:nvGraphicFramePr>
        <p:xfrm>
          <a:off x="360501" y="832404"/>
          <a:ext cx="1903453" cy="2521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453"/>
              </a:tblGrid>
              <a:tr h="276085"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solidFill>
                            <a:srgbClr val="0000FF"/>
                          </a:solidFill>
                        </a:rPr>
                        <a:t>SignalShapingServiceDUNE</a:t>
                      </a:r>
                      <a:endParaRPr 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6861">
                <a:tc>
                  <a:txBody>
                    <a:bodyPr/>
                    <a:lstStyle/>
                    <a:p>
                      <a:endParaRPr lang="en-US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fColSignalShaping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fIndUSSignalShaping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fIndVSSignalShaping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SignalShaping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+Convolute()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Deconvolute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7907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122273" y="2945131"/>
            <a:ext cx="49853" cy="350519"/>
            <a:chOff x="2992782" y="2410833"/>
            <a:chExt cx="49853" cy="350519"/>
          </a:xfrm>
        </p:grpSpPr>
        <p:sp>
          <p:nvSpPr>
            <p:cNvPr id="12" name="Oval 11"/>
            <p:cNvSpPr/>
            <p:nvPr/>
          </p:nvSpPr>
          <p:spPr>
            <a:xfrm>
              <a:off x="2992782" y="2410833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994714" y="2563233"/>
              <a:ext cx="47921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996916" y="2715633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/>
          <p:cNvSpPr/>
          <p:nvPr/>
        </p:nvSpPr>
        <p:spPr>
          <a:xfrm>
            <a:off x="1123017" y="2011681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02224" y="1174627"/>
            <a:ext cx="49853" cy="198119"/>
            <a:chOff x="3145182" y="2563233"/>
            <a:chExt cx="49853" cy="198119"/>
          </a:xfrm>
        </p:grpSpPr>
        <p:sp>
          <p:nvSpPr>
            <p:cNvPr id="21" name="Oval 20"/>
            <p:cNvSpPr/>
            <p:nvPr/>
          </p:nvSpPr>
          <p:spPr>
            <a:xfrm>
              <a:off x="3145182" y="2563233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147114" y="2715633"/>
              <a:ext cx="47921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Oval 22"/>
          <p:cNvSpPr/>
          <p:nvPr/>
        </p:nvSpPr>
        <p:spPr>
          <a:xfrm>
            <a:off x="1123017" y="2265681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066283"/>
              </p:ext>
            </p:extLst>
          </p:nvPr>
        </p:nvGraphicFramePr>
        <p:xfrm>
          <a:off x="2797354" y="849468"/>
          <a:ext cx="1210945" cy="249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945"/>
              </a:tblGrid>
              <a:tr h="276085"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solidFill>
                            <a:srgbClr val="0000FF"/>
                          </a:solidFill>
                        </a:rPr>
                        <a:t>SignalShaping</a:t>
                      </a:r>
                      <a:endParaRPr 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6861">
                <a:tc>
                  <a:txBody>
                    <a:bodyPr/>
                    <a:lstStyle/>
                    <a:p>
                      <a:endParaRPr lang="en-US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fConvKernel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fDeconvKernel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ConvKernel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DeconvKernel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+Convolute()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Deconvolute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" name="Oval 29"/>
          <p:cNvSpPr/>
          <p:nvPr/>
        </p:nvSpPr>
        <p:spPr>
          <a:xfrm>
            <a:off x="3358362" y="2268221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45326" y="1212727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992759"/>
              </p:ext>
            </p:extLst>
          </p:nvPr>
        </p:nvGraphicFramePr>
        <p:xfrm>
          <a:off x="4627990" y="849468"/>
          <a:ext cx="1210945" cy="249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945"/>
              </a:tblGrid>
              <a:tr h="276085"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solidFill>
                            <a:srgbClr val="0000FF"/>
                          </a:solidFill>
                        </a:rPr>
                        <a:t>LArFFT_service</a:t>
                      </a:r>
                      <a:endParaRPr 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686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fSize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fFreqSize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fFFT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fInverseFFT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FFTSize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FFTOptions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Deconvolute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+Convolute()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800" dirty="0" smtClean="0"/>
                    </a:p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206160" y="1938134"/>
            <a:ext cx="55743" cy="1293577"/>
            <a:chOff x="5206160" y="1938134"/>
            <a:chExt cx="55743" cy="1293577"/>
          </a:xfrm>
        </p:grpSpPr>
        <p:grpSp>
          <p:nvGrpSpPr>
            <p:cNvPr id="31" name="Group 30"/>
            <p:cNvGrpSpPr/>
            <p:nvPr/>
          </p:nvGrpSpPr>
          <p:grpSpPr>
            <a:xfrm>
              <a:off x="5206160" y="3033592"/>
              <a:ext cx="49853" cy="198119"/>
              <a:chOff x="3145182" y="2563233"/>
              <a:chExt cx="49853" cy="198119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145182" y="2563233"/>
                <a:ext cx="45719" cy="4571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147114" y="2715633"/>
                <a:ext cx="47921" cy="4571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212050" y="1938134"/>
              <a:ext cx="49853" cy="198119"/>
              <a:chOff x="3145182" y="2563233"/>
              <a:chExt cx="49853" cy="198119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145182" y="2563233"/>
                <a:ext cx="45719" cy="4571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147114" y="2715633"/>
                <a:ext cx="47921" cy="4571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3351960" y="1804345"/>
            <a:ext cx="49853" cy="198119"/>
            <a:chOff x="3145182" y="2563233"/>
            <a:chExt cx="49853" cy="198119"/>
          </a:xfrm>
        </p:grpSpPr>
        <p:sp>
          <p:nvSpPr>
            <p:cNvPr id="40" name="Oval 39"/>
            <p:cNvSpPr/>
            <p:nvPr/>
          </p:nvSpPr>
          <p:spPr>
            <a:xfrm>
              <a:off x="3145182" y="2563233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147114" y="2715633"/>
              <a:ext cx="47921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351013" y="3101453"/>
            <a:ext cx="49853" cy="198119"/>
            <a:chOff x="3145182" y="2563233"/>
            <a:chExt cx="49853" cy="198119"/>
          </a:xfrm>
        </p:grpSpPr>
        <p:sp>
          <p:nvSpPr>
            <p:cNvPr id="43" name="Oval 42"/>
            <p:cNvSpPr/>
            <p:nvPr/>
          </p:nvSpPr>
          <p:spPr>
            <a:xfrm>
              <a:off x="3145182" y="2563233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147114" y="2715633"/>
              <a:ext cx="47921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176309" y="2088522"/>
            <a:ext cx="49853" cy="198119"/>
            <a:chOff x="3145182" y="2563233"/>
            <a:chExt cx="49853" cy="198119"/>
          </a:xfrm>
        </p:grpSpPr>
        <p:sp>
          <p:nvSpPr>
            <p:cNvPr id="47" name="Oval 46"/>
            <p:cNvSpPr/>
            <p:nvPr/>
          </p:nvSpPr>
          <p:spPr>
            <a:xfrm>
              <a:off x="3145182" y="2563233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147114" y="2715633"/>
              <a:ext cx="47921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884295"/>
              </p:ext>
            </p:extLst>
          </p:nvPr>
        </p:nvGraphicFramePr>
        <p:xfrm>
          <a:off x="6478058" y="1121525"/>
          <a:ext cx="1446742" cy="2440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742"/>
              </a:tblGrid>
              <a:tr h="276085"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solidFill>
                            <a:srgbClr val="0000FF"/>
                          </a:solidFill>
                        </a:rPr>
                        <a:t>TFFTRealComplex</a:t>
                      </a:r>
                      <a:endParaRPr 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8519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#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fIn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#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fOut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#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fPlan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Init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SetPoint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+Transform()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GetPointComplex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800" dirty="0" smtClean="0"/>
                    </a:p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7175836" y="3258821"/>
            <a:ext cx="49853" cy="198119"/>
            <a:chOff x="3145182" y="2563233"/>
            <a:chExt cx="49853" cy="198119"/>
          </a:xfrm>
        </p:grpSpPr>
        <p:sp>
          <p:nvSpPr>
            <p:cNvPr id="54" name="Oval 53"/>
            <p:cNvSpPr/>
            <p:nvPr/>
          </p:nvSpPr>
          <p:spPr>
            <a:xfrm>
              <a:off x="3145182" y="2563233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147114" y="2715633"/>
              <a:ext cx="47921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274832" y="752193"/>
            <a:ext cx="78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</a:rPr>
              <a:t>ROOT</a:t>
            </a:r>
            <a:endParaRPr lang="en-US" sz="1800" i="1" dirty="0">
              <a:solidFill>
                <a:srgbClr val="0000FF"/>
              </a:solidFill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857472"/>
              </p:ext>
            </p:extLst>
          </p:nvPr>
        </p:nvGraphicFramePr>
        <p:xfrm>
          <a:off x="6776984" y="4290124"/>
          <a:ext cx="1443673" cy="158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673"/>
              </a:tblGrid>
              <a:tr h="276085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0000FF"/>
                          </a:solidFill>
                        </a:rPr>
                        <a:t>fftw3</a:t>
                      </a:r>
                      <a:endParaRPr 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6861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fftw_malloc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fftw_plan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fftw_execute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fftw_free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fftw_destroy_plan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7495942" y="5584226"/>
            <a:ext cx="49853" cy="198119"/>
            <a:chOff x="3145182" y="2563233"/>
            <a:chExt cx="49853" cy="198119"/>
          </a:xfrm>
        </p:grpSpPr>
        <p:sp>
          <p:nvSpPr>
            <p:cNvPr id="60" name="Oval 59"/>
            <p:cNvSpPr/>
            <p:nvPr/>
          </p:nvSpPr>
          <p:spPr>
            <a:xfrm>
              <a:off x="3145182" y="2563233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147114" y="2715633"/>
              <a:ext cx="47921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154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894491" y="584624"/>
            <a:ext cx="1859896" cy="2606318"/>
            <a:chOff x="5894491" y="584624"/>
            <a:chExt cx="1859896" cy="2606318"/>
          </a:xfrm>
        </p:grpSpPr>
        <p:pic>
          <p:nvPicPr>
            <p:cNvPr id="69" name="Picture 68" descr="ss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5187" y="584624"/>
              <a:ext cx="1219200" cy="2231136"/>
            </a:xfrm>
            <a:prstGeom prst="rect">
              <a:avLst/>
            </a:prstGeom>
          </p:spPr>
        </p:pic>
        <p:pic>
          <p:nvPicPr>
            <p:cNvPr id="2" name="Picture 1" descr="ss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296" y="763636"/>
              <a:ext cx="1219200" cy="2231136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29" name="Group 28"/>
            <p:cNvGrpSpPr/>
            <p:nvPr/>
          </p:nvGrpSpPr>
          <p:grpSpPr>
            <a:xfrm>
              <a:off x="5894491" y="854882"/>
              <a:ext cx="330353" cy="123357"/>
              <a:chOff x="5894491" y="897217"/>
              <a:chExt cx="330353" cy="123357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5894491" y="974855"/>
                <a:ext cx="45719" cy="4571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041968" y="934469"/>
                <a:ext cx="45719" cy="4571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6179125" y="897217"/>
                <a:ext cx="45719" cy="4571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6658700" y="3067585"/>
              <a:ext cx="330353" cy="123357"/>
              <a:chOff x="5894491" y="897217"/>
              <a:chExt cx="330353" cy="123357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894491" y="974855"/>
                <a:ext cx="45719" cy="4571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041968" y="934469"/>
                <a:ext cx="45719" cy="4571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179125" y="897217"/>
                <a:ext cx="45719" cy="4571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183540"/>
              </p:ext>
            </p:extLst>
          </p:nvPr>
        </p:nvGraphicFramePr>
        <p:xfrm>
          <a:off x="5324242" y="1061780"/>
          <a:ext cx="1210945" cy="22280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1210945"/>
              </a:tblGrid>
              <a:tr h="276085"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solidFill>
                            <a:srgbClr val="0000FF"/>
                          </a:solidFill>
                        </a:rPr>
                        <a:t>SignalShaper</a:t>
                      </a:r>
                      <a:endParaRPr 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5950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fSize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fFreqSize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fIn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fOut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fPlan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+Convolute()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Deconvolute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800" dirty="0" smtClean="0"/>
                    </a:p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econstructing </a:t>
            </a:r>
            <a:r>
              <a:rPr lang="en-US" dirty="0" err="1" smtClean="0"/>
              <a:t>deconvolution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2/12/19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Wang | Multithreaded LArSoft Services</a:t>
            </a:r>
            <a:endParaRPr lang="en-US" b="1" smtClean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5468" y="3488559"/>
            <a:ext cx="5817894" cy="28161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u="sng" dirty="0" smtClean="0">
                <a:solidFill>
                  <a:srgbClr val="0000FF"/>
                </a:solidFill>
                <a:latin typeface="Courier New"/>
                <a:cs typeface="Courier New"/>
              </a:rPr>
              <a:t>CalWireDUNE10kt module</a:t>
            </a:r>
          </a:p>
          <a:p>
            <a:endParaRPr lang="en-US" sz="900" b="1" dirty="0" smtClean="0">
              <a:solidFill>
                <a:schemeClr val="accent6">
                  <a:lumMod val="50000"/>
                </a:schemeClr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Art::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ServiceHandle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&lt;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util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::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SignalShapingServiceDUNE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&gt;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sss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	.</a:t>
            </a:r>
          </a:p>
          <a:p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// </a:t>
            </a:r>
            <a:r>
              <a:rPr lang="en-US" sz="1200" b="1" i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Loop over all wires</a:t>
            </a:r>
          </a:p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f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or(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size_t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rdIter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=0;rdIter &lt; 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digitVecHandle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-&gt;size();++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rdIter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  // </a:t>
            </a:r>
            <a:r>
              <a:rPr lang="en-US" sz="1200" b="1" i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Construct </a:t>
            </a:r>
            <a:r>
              <a:rPr lang="en-US" sz="1200" b="1" i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SignalShaper</a:t>
            </a:r>
            <a:r>
              <a:rPr lang="en-US" sz="1200" b="1" i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 Object</a:t>
            </a:r>
          </a:p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util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::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SignalShaper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ssr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(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transformSize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, 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fPlan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, 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rPlan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	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	.</a:t>
            </a:r>
          </a:p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 //</a:t>
            </a:r>
            <a:r>
              <a:rPr lang="en-US" sz="1200" b="1" i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 Do </a:t>
            </a:r>
            <a:r>
              <a:rPr lang="en-US" sz="1200" b="1" i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deconvolution</a:t>
            </a:r>
            <a:endParaRPr lang="en-US" sz="1200" b="1" i="1" dirty="0" smtClean="0">
              <a:solidFill>
                <a:schemeClr val="accent6">
                  <a:lumMod val="50000"/>
                </a:schemeClr>
              </a:solidFill>
              <a:latin typeface="Courier New"/>
              <a:cs typeface="Courier New"/>
            </a:endParaRPr>
          </a:p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ssr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-&gt;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Deconvolute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(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channel,holder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	.</a:t>
            </a:r>
            <a:endParaRPr lang="en-US" sz="1200" b="1" dirty="0">
              <a:solidFill>
                <a:schemeClr val="accent6">
                  <a:lumMod val="50000"/>
                </a:schemeClr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</a:rPr>
              <a:t>}</a:t>
            </a:r>
            <a:endParaRPr lang="en-US" sz="1200" b="1" dirty="0">
              <a:solidFill>
                <a:schemeClr val="accent6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587471"/>
              </p:ext>
            </p:extLst>
          </p:nvPr>
        </p:nvGraphicFramePr>
        <p:xfrm>
          <a:off x="360501" y="832404"/>
          <a:ext cx="1903453" cy="2521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453"/>
              </a:tblGrid>
              <a:tr h="276085"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solidFill>
                            <a:srgbClr val="0000FF"/>
                          </a:solidFill>
                        </a:rPr>
                        <a:t>SignalShapingServiceDUNE</a:t>
                      </a:r>
                      <a:endParaRPr 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6861">
                <a:tc>
                  <a:txBody>
                    <a:bodyPr/>
                    <a:lstStyle/>
                    <a:p>
                      <a:endParaRPr lang="en-US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fColSignalShaping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fIndUSSignalShaping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fIndVSSignalShaping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SignalShaping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+Convolute()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Deconvolute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7907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122273" y="2945131"/>
            <a:ext cx="49853" cy="350519"/>
            <a:chOff x="2992782" y="2410833"/>
            <a:chExt cx="49853" cy="350519"/>
          </a:xfrm>
        </p:grpSpPr>
        <p:sp>
          <p:nvSpPr>
            <p:cNvPr id="12" name="Oval 11"/>
            <p:cNvSpPr/>
            <p:nvPr/>
          </p:nvSpPr>
          <p:spPr>
            <a:xfrm>
              <a:off x="2992782" y="2410833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994714" y="2563233"/>
              <a:ext cx="47921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996916" y="2715633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/>
          <p:cNvSpPr/>
          <p:nvPr/>
        </p:nvSpPr>
        <p:spPr>
          <a:xfrm>
            <a:off x="1123017" y="2011681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02224" y="1174627"/>
            <a:ext cx="49853" cy="198119"/>
            <a:chOff x="3145182" y="2563233"/>
            <a:chExt cx="49853" cy="198119"/>
          </a:xfrm>
        </p:grpSpPr>
        <p:sp>
          <p:nvSpPr>
            <p:cNvPr id="21" name="Oval 20"/>
            <p:cNvSpPr/>
            <p:nvPr/>
          </p:nvSpPr>
          <p:spPr>
            <a:xfrm>
              <a:off x="3145182" y="2563233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147114" y="2715633"/>
              <a:ext cx="47921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Oval 22"/>
          <p:cNvSpPr/>
          <p:nvPr/>
        </p:nvSpPr>
        <p:spPr>
          <a:xfrm>
            <a:off x="1123017" y="2265681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55966"/>
              </p:ext>
            </p:extLst>
          </p:nvPr>
        </p:nvGraphicFramePr>
        <p:xfrm>
          <a:off x="2797354" y="849468"/>
          <a:ext cx="1210945" cy="249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945"/>
              </a:tblGrid>
              <a:tr h="276085"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solidFill>
                            <a:srgbClr val="0000FF"/>
                          </a:solidFill>
                        </a:rPr>
                        <a:t>SignalShaping</a:t>
                      </a:r>
                      <a:endParaRPr 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6861">
                <a:tc>
                  <a:txBody>
                    <a:bodyPr/>
                    <a:lstStyle/>
                    <a:p>
                      <a:endParaRPr lang="en-US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fConvKernel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fDeconvKernel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ConvKernel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DeconvKernel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+Convolute()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Deconvolute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" name="Oval 29"/>
          <p:cNvSpPr/>
          <p:nvPr/>
        </p:nvSpPr>
        <p:spPr>
          <a:xfrm>
            <a:off x="3358362" y="2268221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45326" y="1212727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351960" y="1804345"/>
            <a:ext cx="49853" cy="198119"/>
            <a:chOff x="3145182" y="2563233"/>
            <a:chExt cx="49853" cy="198119"/>
          </a:xfrm>
        </p:grpSpPr>
        <p:sp>
          <p:nvSpPr>
            <p:cNvPr id="40" name="Oval 39"/>
            <p:cNvSpPr/>
            <p:nvPr/>
          </p:nvSpPr>
          <p:spPr>
            <a:xfrm>
              <a:off x="3145182" y="2563233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147114" y="2715633"/>
              <a:ext cx="47921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351013" y="3101453"/>
            <a:ext cx="49853" cy="198119"/>
            <a:chOff x="3145182" y="2563233"/>
            <a:chExt cx="49853" cy="198119"/>
          </a:xfrm>
        </p:grpSpPr>
        <p:sp>
          <p:nvSpPr>
            <p:cNvPr id="43" name="Oval 42"/>
            <p:cNvSpPr/>
            <p:nvPr/>
          </p:nvSpPr>
          <p:spPr>
            <a:xfrm>
              <a:off x="3145182" y="2563233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147114" y="2715633"/>
              <a:ext cx="47921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99083"/>
              </p:ext>
            </p:extLst>
          </p:nvPr>
        </p:nvGraphicFramePr>
        <p:xfrm>
          <a:off x="6776984" y="4290124"/>
          <a:ext cx="1443673" cy="158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673"/>
              </a:tblGrid>
              <a:tr h="276085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0000FF"/>
                          </a:solidFill>
                        </a:rPr>
                        <a:t>fftw3</a:t>
                      </a:r>
                      <a:endParaRPr 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6861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fftw_malloc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fftw_plan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()</a:t>
                      </a:r>
                    </a:p>
                    <a:p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fftw_execute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fftw_free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fftw_destroy_plan</a:t>
                      </a:r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7495942" y="5584226"/>
            <a:ext cx="49853" cy="198119"/>
            <a:chOff x="3145182" y="2563233"/>
            <a:chExt cx="49853" cy="198119"/>
          </a:xfrm>
        </p:grpSpPr>
        <p:sp>
          <p:nvSpPr>
            <p:cNvPr id="60" name="Oval 59"/>
            <p:cNvSpPr/>
            <p:nvPr/>
          </p:nvSpPr>
          <p:spPr>
            <a:xfrm>
              <a:off x="3145182" y="2563233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147114" y="2715633"/>
              <a:ext cx="47921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48021" y="2361688"/>
            <a:ext cx="50800" cy="817046"/>
            <a:chOff x="5748021" y="2361688"/>
            <a:chExt cx="50800" cy="817046"/>
          </a:xfrm>
        </p:grpSpPr>
        <p:grpSp>
          <p:nvGrpSpPr>
            <p:cNvPr id="8" name="Group 7"/>
            <p:cNvGrpSpPr/>
            <p:nvPr/>
          </p:nvGrpSpPr>
          <p:grpSpPr>
            <a:xfrm>
              <a:off x="5748968" y="2980615"/>
              <a:ext cx="49853" cy="198119"/>
              <a:chOff x="6104568" y="2820041"/>
              <a:chExt cx="49853" cy="198119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6104568" y="2820041"/>
                <a:ext cx="45719" cy="4571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106500" y="2972441"/>
                <a:ext cx="47921" cy="4571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5748021" y="2361688"/>
              <a:ext cx="45719" cy="457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8631" y="2837154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+</a:t>
            </a:r>
            <a:r>
              <a:rPr lang="en-US" sz="1200" b="1" dirty="0" err="1" smtClean="0">
                <a:solidFill>
                  <a:srgbClr val="FF0000"/>
                </a:solidFill>
              </a:rPr>
              <a:t>GetDeconvKernel</a:t>
            </a:r>
            <a:r>
              <a:rPr lang="en-US" sz="1200" b="1" dirty="0" smtClean="0">
                <a:solidFill>
                  <a:srgbClr val="FF0000"/>
                </a:solidFill>
              </a:rPr>
              <a:t>()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927" y="5668045"/>
            <a:ext cx="3021012" cy="246904"/>
          </a:xfrm>
          <a:prstGeom prst="roundRect">
            <a:avLst/>
          </a:prstGeom>
          <a:ln>
            <a:solidFill>
              <a:srgbClr val="FF0000"/>
            </a:solidFill>
            <a:tailEnd type="triangle" w="lg" len="lg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649288" y="4940300"/>
            <a:ext cx="4786311" cy="228600"/>
          </a:xfrm>
          <a:prstGeom prst="roundRect">
            <a:avLst/>
          </a:prstGeom>
          <a:ln>
            <a:solidFill>
              <a:srgbClr val="FF0000"/>
            </a:solidFill>
            <a:tailEnd type="triangle" w="lg" len="lg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695700" y="2832100"/>
            <a:ext cx="1727200" cy="2946400"/>
          </a:xfrm>
          <a:custGeom>
            <a:avLst/>
            <a:gdLst>
              <a:gd name="connsiteX0" fmla="*/ 0 w 1727200"/>
              <a:gd name="connsiteY0" fmla="*/ 2946400 h 2946400"/>
              <a:gd name="connsiteX1" fmla="*/ 266700 w 1727200"/>
              <a:gd name="connsiteY1" fmla="*/ 2908300 h 2946400"/>
              <a:gd name="connsiteX2" fmla="*/ 596900 w 1727200"/>
              <a:gd name="connsiteY2" fmla="*/ 2514600 h 2946400"/>
              <a:gd name="connsiteX3" fmla="*/ 825500 w 1727200"/>
              <a:gd name="connsiteY3" fmla="*/ 889000 h 2946400"/>
              <a:gd name="connsiteX4" fmla="*/ 1092200 w 1727200"/>
              <a:gd name="connsiteY4" fmla="*/ 165100 h 2946400"/>
              <a:gd name="connsiteX5" fmla="*/ 1536700 w 1727200"/>
              <a:gd name="connsiteY5" fmla="*/ 38100 h 2946400"/>
              <a:gd name="connsiteX6" fmla="*/ 1727200 w 1727200"/>
              <a:gd name="connsiteY6" fmla="*/ 0 h 2946400"/>
              <a:gd name="connsiteX0" fmla="*/ 0 w 1727200"/>
              <a:gd name="connsiteY0" fmla="*/ 2946400 h 2949681"/>
              <a:gd name="connsiteX1" fmla="*/ 266700 w 1727200"/>
              <a:gd name="connsiteY1" fmla="*/ 2908300 h 2949681"/>
              <a:gd name="connsiteX2" fmla="*/ 596900 w 1727200"/>
              <a:gd name="connsiteY2" fmla="*/ 2514600 h 2949681"/>
              <a:gd name="connsiteX3" fmla="*/ 825500 w 1727200"/>
              <a:gd name="connsiteY3" fmla="*/ 889000 h 2949681"/>
              <a:gd name="connsiteX4" fmla="*/ 1092200 w 1727200"/>
              <a:gd name="connsiteY4" fmla="*/ 165100 h 2949681"/>
              <a:gd name="connsiteX5" fmla="*/ 1536700 w 1727200"/>
              <a:gd name="connsiteY5" fmla="*/ 38100 h 2949681"/>
              <a:gd name="connsiteX6" fmla="*/ 1727200 w 1727200"/>
              <a:gd name="connsiteY6" fmla="*/ 0 h 2949681"/>
              <a:gd name="connsiteX0" fmla="*/ 0 w 1727200"/>
              <a:gd name="connsiteY0" fmla="*/ 2946400 h 2949681"/>
              <a:gd name="connsiteX1" fmla="*/ 266700 w 1727200"/>
              <a:gd name="connsiteY1" fmla="*/ 2908300 h 2949681"/>
              <a:gd name="connsiteX2" fmla="*/ 596900 w 1727200"/>
              <a:gd name="connsiteY2" fmla="*/ 2514600 h 2949681"/>
              <a:gd name="connsiteX3" fmla="*/ 825500 w 1727200"/>
              <a:gd name="connsiteY3" fmla="*/ 889000 h 2949681"/>
              <a:gd name="connsiteX4" fmla="*/ 1092200 w 1727200"/>
              <a:gd name="connsiteY4" fmla="*/ 165100 h 2949681"/>
              <a:gd name="connsiteX5" fmla="*/ 1536700 w 1727200"/>
              <a:gd name="connsiteY5" fmla="*/ 38100 h 2949681"/>
              <a:gd name="connsiteX6" fmla="*/ 1727200 w 1727200"/>
              <a:gd name="connsiteY6" fmla="*/ 0 h 2949681"/>
              <a:gd name="connsiteX0" fmla="*/ 0 w 1727200"/>
              <a:gd name="connsiteY0" fmla="*/ 2946400 h 2949681"/>
              <a:gd name="connsiteX1" fmla="*/ 266700 w 1727200"/>
              <a:gd name="connsiteY1" fmla="*/ 2908300 h 2949681"/>
              <a:gd name="connsiteX2" fmla="*/ 596900 w 1727200"/>
              <a:gd name="connsiteY2" fmla="*/ 2514600 h 2949681"/>
              <a:gd name="connsiteX3" fmla="*/ 825500 w 1727200"/>
              <a:gd name="connsiteY3" fmla="*/ 889000 h 2949681"/>
              <a:gd name="connsiteX4" fmla="*/ 1092200 w 1727200"/>
              <a:gd name="connsiteY4" fmla="*/ 165100 h 2949681"/>
              <a:gd name="connsiteX5" fmla="*/ 1536700 w 1727200"/>
              <a:gd name="connsiteY5" fmla="*/ 38100 h 2949681"/>
              <a:gd name="connsiteX6" fmla="*/ 1727200 w 1727200"/>
              <a:gd name="connsiteY6" fmla="*/ 0 h 2949681"/>
              <a:gd name="connsiteX0" fmla="*/ 0 w 1727200"/>
              <a:gd name="connsiteY0" fmla="*/ 2946400 h 2946400"/>
              <a:gd name="connsiteX1" fmla="*/ 266700 w 1727200"/>
              <a:gd name="connsiteY1" fmla="*/ 2908300 h 2946400"/>
              <a:gd name="connsiteX2" fmla="*/ 596900 w 1727200"/>
              <a:gd name="connsiteY2" fmla="*/ 2514600 h 2946400"/>
              <a:gd name="connsiteX3" fmla="*/ 825500 w 1727200"/>
              <a:gd name="connsiteY3" fmla="*/ 889000 h 2946400"/>
              <a:gd name="connsiteX4" fmla="*/ 1092200 w 1727200"/>
              <a:gd name="connsiteY4" fmla="*/ 165100 h 2946400"/>
              <a:gd name="connsiteX5" fmla="*/ 1536700 w 1727200"/>
              <a:gd name="connsiteY5" fmla="*/ 38100 h 2946400"/>
              <a:gd name="connsiteX6" fmla="*/ 1727200 w 1727200"/>
              <a:gd name="connsiteY6" fmla="*/ 0 h 2946400"/>
              <a:gd name="connsiteX0" fmla="*/ 0 w 1727200"/>
              <a:gd name="connsiteY0" fmla="*/ 2946400 h 2946400"/>
              <a:gd name="connsiteX1" fmla="*/ 266700 w 1727200"/>
              <a:gd name="connsiteY1" fmla="*/ 2908300 h 2946400"/>
              <a:gd name="connsiteX2" fmla="*/ 596900 w 1727200"/>
              <a:gd name="connsiteY2" fmla="*/ 2514600 h 2946400"/>
              <a:gd name="connsiteX3" fmla="*/ 825500 w 1727200"/>
              <a:gd name="connsiteY3" fmla="*/ 889000 h 2946400"/>
              <a:gd name="connsiteX4" fmla="*/ 1092200 w 1727200"/>
              <a:gd name="connsiteY4" fmla="*/ 165100 h 2946400"/>
              <a:gd name="connsiteX5" fmla="*/ 1536700 w 1727200"/>
              <a:gd name="connsiteY5" fmla="*/ 38100 h 2946400"/>
              <a:gd name="connsiteX6" fmla="*/ 1727200 w 1727200"/>
              <a:gd name="connsiteY6" fmla="*/ 0 h 2946400"/>
              <a:gd name="connsiteX0" fmla="*/ 0 w 1727200"/>
              <a:gd name="connsiteY0" fmla="*/ 2946400 h 2946400"/>
              <a:gd name="connsiteX1" fmla="*/ 266700 w 1727200"/>
              <a:gd name="connsiteY1" fmla="*/ 2908300 h 2946400"/>
              <a:gd name="connsiteX2" fmla="*/ 596900 w 1727200"/>
              <a:gd name="connsiteY2" fmla="*/ 2514600 h 2946400"/>
              <a:gd name="connsiteX3" fmla="*/ 825500 w 1727200"/>
              <a:gd name="connsiteY3" fmla="*/ 889000 h 2946400"/>
              <a:gd name="connsiteX4" fmla="*/ 1092200 w 1727200"/>
              <a:gd name="connsiteY4" fmla="*/ 165100 h 2946400"/>
              <a:gd name="connsiteX5" fmla="*/ 1536700 w 1727200"/>
              <a:gd name="connsiteY5" fmla="*/ 38100 h 2946400"/>
              <a:gd name="connsiteX6" fmla="*/ 1727200 w 1727200"/>
              <a:gd name="connsiteY6" fmla="*/ 0 h 2946400"/>
              <a:gd name="connsiteX0" fmla="*/ 0 w 1727200"/>
              <a:gd name="connsiteY0" fmla="*/ 2946400 h 2946400"/>
              <a:gd name="connsiteX1" fmla="*/ 266700 w 1727200"/>
              <a:gd name="connsiteY1" fmla="*/ 2908300 h 2946400"/>
              <a:gd name="connsiteX2" fmla="*/ 596900 w 1727200"/>
              <a:gd name="connsiteY2" fmla="*/ 2514600 h 2946400"/>
              <a:gd name="connsiteX3" fmla="*/ 825500 w 1727200"/>
              <a:gd name="connsiteY3" fmla="*/ 889000 h 2946400"/>
              <a:gd name="connsiteX4" fmla="*/ 1092200 w 1727200"/>
              <a:gd name="connsiteY4" fmla="*/ 165100 h 2946400"/>
              <a:gd name="connsiteX5" fmla="*/ 1536700 w 1727200"/>
              <a:gd name="connsiteY5" fmla="*/ 38100 h 2946400"/>
              <a:gd name="connsiteX6" fmla="*/ 1727200 w 1727200"/>
              <a:gd name="connsiteY6" fmla="*/ 0 h 2946400"/>
              <a:gd name="connsiteX0" fmla="*/ 0 w 1727200"/>
              <a:gd name="connsiteY0" fmla="*/ 2946400 h 2946400"/>
              <a:gd name="connsiteX1" fmla="*/ 266700 w 1727200"/>
              <a:gd name="connsiteY1" fmla="*/ 2908300 h 2946400"/>
              <a:gd name="connsiteX2" fmla="*/ 596900 w 1727200"/>
              <a:gd name="connsiteY2" fmla="*/ 2514600 h 2946400"/>
              <a:gd name="connsiteX3" fmla="*/ 825500 w 1727200"/>
              <a:gd name="connsiteY3" fmla="*/ 889000 h 2946400"/>
              <a:gd name="connsiteX4" fmla="*/ 1092200 w 1727200"/>
              <a:gd name="connsiteY4" fmla="*/ 165100 h 2946400"/>
              <a:gd name="connsiteX5" fmla="*/ 1536700 w 1727200"/>
              <a:gd name="connsiteY5" fmla="*/ 38100 h 2946400"/>
              <a:gd name="connsiteX6" fmla="*/ 1727200 w 1727200"/>
              <a:gd name="connsiteY6" fmla="*/ 0 h 2946400"/>
              <a:gd name="connsiteX0" fmla="*/ 0 w 1727200"/>
              <a:gd name="connsiteY0" fmla="*/ 2946400 h 2946400"/>
              <a:gd name="connsiteX1" fmla="*/ 266700 w 1727200"/>
              <a:gd name="connsiteY1" fmla="*/ 2908300 h 2946400"/>
              <a:gd name="connsiteX2" fmla="*/ 596900 w 1727200"/>
              <a:gd name="connsiteY2" fmla="*/ 2514600 h 2946400"/>
              <a:gd name="connsiteX3" fmla="*/ 825500 w 1727200"/>
              <a:gd name="connsiteY3" fmla="*/ 889000 h 2946400"/>
              <a:gd name="connsiteX4" fmla="*/ 1092200 w 1727200"/>
              <a:gd name="connsiteY4" fmla="*/ 165100 h 2946400"/>
              <a:gd name="connsiteX5" fmla="*/ 1536700 w 1727200"/>
              <a:gd name="connsiteY5" fmla="*/ 38100 h 2946400"/>
              <a:gd name="connsiteX6" fmla="*/ 1727200 w 1727200"/>
              <a:gd name="connsiteY6" fmla="*/ 0 h 2946400"/>
              <a:gd name="connsiteX0" fmla="*/ 0 w 1727200"/>
              <a:gd name="connsiteY0" fmla="*/ 2946400 h 2946400"/>
              <a:gd name="connsiteX1" fmla="*/ 266700 w 1727200"/>
              <a:gd name="connsiteY1" fmla="*/ 2908300 h 2946400"/>
              <a:gd name="connsiteX2" fmla="*/ 596900 w 1727200"/>
              <a:gd name="connsiteY2" fmla="*/ 2514600 h 2946400"/>
              <a:gd name="connsiteX3" fmla="*/ 825500 w 1727200"/>
              <a:gd name="connsiteY3" fmla="*/ 889000 h 2946400"/>
              <a:gd name="connsiteX4" fmla="*/ 1100667 w 1727200"/>
              <a:gd name="connsiteY4" fmla="*/ 186266 h 2946400"/>
              <a:gd name="connsiteX5" fmla="*/ 1536700 w 1727200"/>
              <a:gd name="connsiteY5" fmla="*/ 38100 h 2946400"/>
              <a:gd name="connsiteX6" fmla="*/ 1727200 w 1727200"/>
              <a:gd name="connsiteY6" fmla="*/ 0 h 2946400"/>
              <a:gd name="connsiteX0" fmla="*/ 0 w 1727200"/>
              <a:gd name="connsiteY0" fmla="*/ 2946400 h 2946400"/>
              <a:gd name="connsiteX1" fmla="*/ 266700 w 1727200"/>
              <a:gd name="connsiteY1" fmla="*/ 2908300 h 2946400"/>
              <a:gd name="connsiteX2" fmla="*/ 596900 w 1727200"/>
              <a:gd name="connsiteY2" fmla="*/ 2514600 h 2946400"/>
              <a:gd name="connsiteX3" fmla="*/ 825500 w 1727200"/>
              <a:gd name="connsiteY3" fmla="*/ 889000 h 2946400"/>
              <a:gd name="connsiteX4" fmla="*/ 1100667 w 1727200"/>
              <a:gd name="connsiteY4" fmla="*/ 186266 h 2946400"/>
              <a:gd name="connsiteX5" fmla="*/ 1536700 w 1727200"/>
              <a:gd name="connsiteY5" fmla="*/ 38100 h 2946400"/>
              <a:gd name="connsiteX6" fmla="*/ 1727200 w 1727200"/>
              <a:gd name="connsiteY6" fmla="*/ 0 h 2946400"/>
              <a:gd name="connsiteX0" fmla="*/ 0 w 1727200"/>
              <a:gd name="connsiteY0" fmla="*/ 2946400 h 2946400"/>
              <a:gd name="connsiteX1" fmla="*/ 266700 w 1727200"/>
              <a:gd name="connsiteY1" fmla="*/ 2908300 h 2946400"/>
              <a:gd name="connsiteX2" fmla="*/ 596900 w 1727200"/>
              <a:gd name="connsiteY2" fmla="*/ 2514600 h 2946400"/>
              <a:gd name="connsiteX3" fmla="*/ 825500 w 1727200"/>
              <a:gd name="connsiteY3" fmla="*/ 889000 h 2946400"/>
              <a:gd name="connsiteX4" fmla="*/ 1100667 w 1727200"/>
              <a:gd name="connsiteY4" fmla="*/ 186266 h 2946400"/>
              <a:gd name="connsiteX5" fmla="*/ 1507067 w 1727200"/>
              <a:gd name="connsiteY5" fmla="*/ 33866 h 2946400"/>
              <a:gd name="connsiteX6" fmla="*/ 1727200 w 1727200"/>
              <a:gd name="connsiteY6" fmla="*/ 0 h 2946400"/>
              <a:gd name="connsiteX0" fmla="*/ 0 w 1727200"/>
              <a:gd name="connsiteY0" fmla="*/ 2946400 h 2946400"/>
              <a:gd name="connsiteX1" fmla="*/ 266700 w 1727200"/>
              <a:gd name="connsiteY1" fmla="*/ 2908300 h 2946400"/>
              <a:gd name="connsiteX2" fmla="*/ 596900 w 1727200"/>
              <a:gd name="connsiteY2" fmla="*/ 2514600 h 2946400"/>
              <a:gd name="connsiteX3" fmla="*/ 825500 w 1727200"/>
              <a:gd name="connsiteY3" fmla="*/ 889000 h 2946400"/>
              <a:gd name="connsiteX4" fmla="*/ 1100667 w 1727200"/>
              <a:gd name="connsiteY4" fmla="*/ 186266 h 2946400"/>
              <a:gd name="connsiteX5" fmla="*/ 1507067 w 1727200"/>
              <a:gd name="connsiteY5" fmla="*/ 33866 h 2946400"/>
              <a:gd name="connsiteX6" fmla="*/ 1727200 w 1727200"/>
              <a:gd name="connsiteY6" fmla="*/ 0 h 2946400"/>
              <a:gd name="connsiteX0" fmla="*/ 0 w 1727200"/>
              <a:gd name="connsiteY0" fmla="*/ 2946400 h 2946400"/>
              <a:gd name="connsiteX1" fmla="*/ 266700 w 1727200"/>
              <a:gd name="connsiteY1" fmla="*/ 2908300 h 2946400"/>
              <a:gd name="connsiteX2" fmla="*/ 596900 w 1727200"/>
              <a:gd name="connsiteY2" fmla="*/ 2514600 h 2946400"/>
              <a:gd name="connsiteX3" fmla="*/ 825500 w 1727200"/>
              <a:gd name="connsiteY3" fmla="*/ 889000 h 2946400"/>
              <a:gd name="connsiteX4" fmla="*/ 1100667 w 1727200"/>
              <a:gd name="connsiteY4" fmla="*/ 186266 h 2946400"/>
              <a:gd name="connsiteX5" fmla="*/ 1498600 w 1727200"/>
              <a:gd name="connsiteY5" fmla="*/ 25399 h 2946400"/>
              <a:gd name="connsiteX6" fmla="*/ 1727200 w 1727200"/>
              <a:gd name="connsiteY6" fmla="*/ 0 h 2946400"/>
              <a:gd name="connsiteX0" fmla="*/ 0 w 1727200"/>
              <a:gd name="connsiteY0" fmla="*/ 2946400 h 2946400"/>
              <a:gd name="connsiteX1" fmla="*/ 266700 w 1727200"/>
              <a:gd name="connsiteY1" fmla="*/ 2908300 h 2946400"/>
              <a:gd name="connsiteX2" fmla="*/ 596900 w 1727200"/>
              <a:gd name="connsiteY2" fmla="*/ 2514600 h 2946400"/>
              <a:gd name="connsiteX3" fmla="*/ 825500 w 1727200"/>
              <a:gd name="connsiteY3" fmla="*/ 889000 h 2946400"/>
              <a:gd name="connsiteX4" fmla="*/ 1100667 w 1727200"/>
              <a:gd name="connsiteY4" fmla="*/ 186266 h 2946400"/>
              <a:gd name="connsiteX5" fmla="*/ 1498600 w 1727200"/>
              <a:gd name="connsiteY5" fmla="*/ 25399 h 2946400"/>
              <a:gd name="connsiteX6" fmla="*/ 1727200 w 1727200"/>
              <a:gd name="connsiteY6" fmla="*/ 0 h 2946400"/>
              <a:gd name="connsiteX0" fmla="*/ 0 w 1727200"/>
              <a:gd name="connsiteY0" fmla="*/ 2946400 h 2946400"/>
              <a:gd name="connsiteX1" fmla="*/ 266700 w 1727200"/>
              <a:gd name="connsiteY1" fmla="*/ 2908300 h 2946400"/>
              <a:gd name="connsiteX2" fmla="*/ 596900 w 1727200"/>
              <a:gd name="connsiteY2" fmla="*/ 2514600 h 2946400"/>
              <a:gd name="connsiteX3" fmla="*/ 825500 w 1727200"/>
              <a:gd name="connsiteY3" fmla="*/ 889000 h 2946400"/>
              <a:gd name="connsiteX4" fmla="*/ 1100667 w 1727200"/>
              <a:gd name="connsiteY4" fmla="*/ 186266 h 2946400"/>
              <a:gd name="connsiteX5" fmla="*/ 1498600 w 1727200"/>
              <a:gd name="connsiteY5" fmla="*/ 25399 h 2946400"/>
              <a:gd name="connsiteX6" fmla="*/ 1727200 w 1727200"/>
              <a:gd name="connsiteY6" fmla="*/ 0 h 2946400"/>
              <a:gd name="connsiteX0" fmla="*/ 0 w 1727200"/>
              <a:gd name="connsiteY0" fmla="*/ 2946400 h 2946400"/>
              <a:gd name="connsiteX1" fmla="*/ 266700 w 1727200"/>
              <a:gd name="connsiteY1" fmla="*/ 2908300 h 2946400"/>
              <a:gd name="connsiteX2" fmla="*/ 596900 w 1727200"/>
              <a:gd name="connsiteY2" fmla="*/ 2514600 h 2946400"/>
              <a:gd name="connsiteX3" fmla="*/ 825500 w 1727200"/>
              <a:gd name="connsiteY3" fmla="*/ 889000 h 2946400"/>
              <a:gd name="connsiteX4" fmla="*/ 1100667 w 1727200"/>
              <a:gd name="connsiteY4" fmla="*/ 186266 h 2946400"/>
              <a:gd name="connsiteX5" fmla="*/ 1498600 w 1727200"/>
              <a:gd name="connsiteY5" fmla="*/ 25399 h 2946400"/>
              <a:gd name="connsiteX6" fmla="*/ 1727200 w 1727200"/>
              <a:gd name="connsiteY6" fmla="*/ 0 h 2946400"/>
              <a:gd name="connsiteX0" fmla="*/ 0 w 1727200"/>
              <a:gd name="connsiteY0" fmla="*/ 2946400 h 2946400"/>
              <a:gd name="connsiteX1" fmla="*/ 266700 w 1727200"/>
              <a:gd name="connsiteY1" fmla="*/ 2908300 h 2946400"/>
              <a:gd name="connsiteX2" fmla="*/ 596900 w 1727200"/>
              <a:gd name="connsiteY2" fmla="*/ 2514600 h 2946400"/>
              <a:gd name="connsiteX3" fmla="*/ 825500 w 1727200"/>
              <a:gd name="connsiteY3" fmla="*/ 889000 h 2946400"/>
              <a:gd name="connsiteX4" fmla="*/ 1100667 w 1727200"/>
              <a:gd name="connsiteY4" fmla="*/ 186266 h 2946400"/>
              <a:gd name="connsiteX5" fmla="*/ 1430866 w 1727200"/>
              <a:gd name="connsiteY5" fmla="*/ 25399 h 2946400"/>
              <a:gd name="connsiteX6" fmla="*/ 1727200 w 1727200"/>
              <a:gd name="connsiteY6" fmla="*/ 0 h 2946400"/>
              <a:gd name="connsiteX0" fmla="*/ 0 w 1727200"/>
              <a:gd name="connsiteY0" fmla="*/ 2946400 h 2946400"/>
              <a:gd name="connsiteX1" fmla="*/ 266700 w 1727200"/>
              <a:gd name="connsiteY1" fmla="*/ 2908300 h 2946400"/>
              <a:gd name="connsiteX2" fmla="*/ 596900 w 1727200"/>
              <a:gd name="connsiteY2" fmla="*/ 2514600 h 2946400"/>
              <a:gd name="connsiteX3" fmla="*/ 825500 w 1727200"/>
              <a:gd name="connsiteY3" fmla="*/ 889000 h 2946400"/>
              <a:gd name="connsiteX4" fmla="*/ 1100667 w 1727200"/>
              <a:gd name="connsiteY4" fmla="*/ 186266 h 2946400"/>
              <a:gd name="connsiteX5" fmla="*/ 1430866 w 1727200"/>
              <a:gd name="connsiteY5" fmla="*/ 25399 h 2946400"/>
              <a:gd name="connsiteX6" fmla="*/ 1727200 w 1727200"/>
              <a:gd name="connsiteY6" fmla="*/ 0 h 2946400"/>
              <a:gd name="connsiteX0" fmla="*/ 0 w 1727200"/>
              <a:gd name="connsiteY0" fmla="*/ 2946400 h 2946400"/>
              <a:gd name="connsiteX1" fmla="*/ 266700 w 1727200"/>
              <a:gd name="connsiteY1" fmla="*/ 2908300 h 2946400"/>
              <a:gd name="connsiteX2" fmla="*/ 596900 w 1727200"/>
              <a:gd name="connsiteY2" fmla="*/ 2514600 h 2946400"/>
              <a:gd name="connsiteX3" fmla="*/ 825500 w 1727200"/>
              <a:gd name="connsiteY3" fmla="*/ 889000 h 2946400"/>
              <a:gd name="connsiteX4" fmla="*/ 1083734 w 1727200"/>
              <a:gd name="connsiteY4" fmla="*/ 253999 h 2946400"/>
              <a:gd name="connsiteX5" fmla="*/ 1430866 w 1727200"/>
              <a:gd name="connsiteY5" fmla="*/ 25399 h 2946400"/>
              <a:gd name="connsiteX6" fmla="*/ 1727200 w 1727200"/>
              <a:gd name="connsiteY6" fmla="*/ 0 h 2946400"/>
              <a:gd name="connsiteX0" fmla="*/ 0 w 1727200"/>
              <a:gd name="connsiteY0" fmla="*/ 2946400 h 2946400"/>
              <a:gd name="connsiteX1" fmla="*/ 266700 w 1727200"/>
              <a:gd name="connsiteY1" fmla="*/ 2908300 h 2946400"/>
              <a:gd name="connsiteX2" fmla="*/ 596900 w 1727200"/>
              <a:gd name="connsiteY2" fmla="*/ 2514600 h 2946400"/>
              <a:gd name="connsiteX3" fmla="*/ 825500 w 1727200"/>
              <a:gd name="connsiteY3" fmla="*/ 889000 h 2946400"/>
              <a:gd name="connsiteX4" fmla="*/ 1083734 w 1727200"/>
              <a:gd name="connsiteY4" fmla="*/ 253999 h 2946400"/>
              <a:gd name="connsiteX5" fmla="*/ 1430866 w 1727200"/>
              <a:gd name="connsiteY5" fmla="*/ 25399 h 2946400"/>
              <a:gd name="connsiteX6" fmla="*/ 1727200 w 1727200"/>
              <a:gd name="connsiteY6" fmla="*/ 0 h 29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7200" h="2946400">
                <a:moveTo>
                  <a:pt x="0" y="2946400"/>
                </a:moveTo>
                <a:cubicBezTo>
                  <a:pt x="88900" y="2933700"/>
                  <a:pt x="141817" y="2946400"/>
                  <a:pt x="266700" y="2908300"/>
                </a:cubicBezTo>
                <a:cubicBezTo>
                  <a:pt x="391583" y="2870200"/>
                  <a:pt x="461434" y="2794000"/>
                  <a:pt x="596900" y="2514600"/>
                </a:cubicBezTo>
                <a:cubicBezTo>
                  <a:pt x="732366" y="2235200"/>
                  <a:pt x="744361" y="1265767"/>
                  <a:pt x="825500" y="889000"/>
                </a:cubicBezTo>
                <a:cubicBezTo>
                  <a:pt x="906639" y="512233"/>
                  <a:pt x="982840" y="397932"/>
                  <a:pt x="1083734" y="253999"/>
                </a:cubicBezTo>
                <a:cubicBezTo>
                  <a:pt x="1184628" y="110066"/>
                  <a:pt x="1289755" y="59266"/>
                  <a:pt x="1430866" y="25399"/>
                </a:cubicBezTo>
                <a:cubicBezTo>
                  <a:pt x="1571977" y="-8468"/>
                  <a:pt x="1628422" y="8466"/>
                  <a:pt x="1727200" y="0"/>
                </a:cubicBezTo>
              </a:path>
            </a:pathLst>
          </a:cu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418665" y="2734733"/>
            <a:ext cx="973668" cy="201931"/>
          </a:xfrm>
          <a:prstGeom prst="roundRect">
            <a:avLst/>
          </a:prstGeom>
          <a:ln>
            <a:solidFill>
              <a:srgbClr val="FF0000"/>
            </a:solidFill>
            <a:tailEnd type="triangle" w="lg" len="lg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184208" y="2836333"/>
            <a:ext cx="873092" cy="2362200"/>
          </a:xfrm>
          <a:custGeom>
            <a:avLst/>
            <a:gdLst>
              <a:gd name="connsiteX0" fmla="*/ 220134 w 855134"/>
              <a:gd name="connsiteY0" fmla="*/ 0 h 2362200"/>
              <a:gd name="connsiteX1" fmla="*/ 508000 w 855134"/>
              <a:gd name="connsiteY1" fmla="*/ 42334 h 2362200"/>
              <a:gd name="connsiteX2" fmla="*/ 787400 w 855134"/>
              <a:gd name="connsiteY2" fmla="*/ 270934 h 2362200"/>
              <a:gd name="connsiteX3" fmla="*/ 855134 w 855134"/>
              <a:gd name="connsiteY3" fmla="*/ 618067 h 2362200"/>
              <a:gd name="connsiteX4" fmla="*/ 516467 w 855134"/>
              <a:gd name="connsiteY4" fmla="*/ 1032934 h 2362200"/>
              <a:gd name="connsiteX5" fmla="*/ 169334 w 855134"/>
              <a:gd name="connsiteY5" fmla="*/ 1337734 h 2362200"/>
              <a:gd name="connsiteX6" fmla="*/ 0 w 855134"/>
              <a:gd name="connsiteY6" fmla="*/ 1879600 h 2362200"/>
              <a:gd name="connsiteX7" fmla="*/ 93134 w 855134"/>
              <a:gd name="connsiteY7" fmla="*/ 2243667 h 2362200"/>
              <a:gd name="connsiteX8" fmla="*/ 448734 w 855134"/>
              <a:gd name="connsiteY8" fmla="*/ 2345267 h 2362200"/>
              <a:gd name="connsiteX9" fmla="*/ 584200 w 855134"/>
              <a:gd name="connsiteY9" fmla="*/ 2362200 h 2362200"/>
              <a:gd name="connsiteX0" fmla="*/ 220134 w 855134"/>
              <a:gd name="connsiteY0" fmla="*/ 0 h 2362200"/>
              <a:gd name="connsiteX1" fmla="*/ 508000 w 855134"/>
              <a:gd name="connsiteY1" fmla="*/ 42334 h 2362200"/>
              <a:gd name="connsiteX2" fmla="*/ 787400 w 855134"/>
              <a:gd name="connsiteY2" fmla="*/ 270934 h 2362200"/>
              <a:gd name="connsiteX3" fmla="*/ 855134 w 855134"/>
              <a:gd name="connsiteY3" fmla="*/ 618067 h 2362200"/>
              <a:gd name="connsiteX4" fmla="*/ 516467 w 855134"/>
              <a:gd name="connsiteY4" fmla="*/ 1032934 h 2362200"/>
              <a:gd name="connsiteX5" fmla="*/ 169334 w 855134"/>
              <a:gd name="connsiteY5" fmla="*/ 1337734 h 2362200"/>
              <a:gd name="connsiteX6" fmla="*/ 0 w 855134"/>
              <a:gd name="connsiteY6" fmla="*/ 1879600 h 2362200"/>
              <a:gd name="connsiteX7" fmla="*/ 93134 w 855134"/>
              <a:gd name="connsiteY7" fmla="*/ 2243667 h 2362200"/>
              <a:gd name="connsiteX8" fmla="*/ 448734 w 855134"/>
              <a:gd name="connsiteY8" fmla="*/ 2345267 h 2362200"/>
              <a:gd name="connsiteX9" fmla="*/ 584200 w 855134"/>
              <a:gd name="connsiteY9" fmla="*/ 2362200 h 2362200"/>
              <a:gd name="connsiteX0" fmla="*/ 220134 w 855134"/>
              <a:gd name="connsiteY0" fmla="*/ 0 h 2362200"/>
              <a:gd name="connsiteX1" fmla="*/ 508000 w 855134"/>
              <a:gd name="connsiteY1" fmla="*/ 42334 h 2362200"/>
              <a:gd name="connsiteX2" fmla="*/ 787400 w 855134"/>
              <a:gd name="connsiteY2" fmla="*/ 270934 h 2362200"/>
              <a:gd name="connsiteX3" fmla="*/ 855134 w 855134"/>
              <a:gd name="connsiteY3" fmla="*/ 618067 h 2362200"/>
              <a:gd name="connsiteX4" fmla="*/ 516467 w 855134"/>
              <a:gd name="connsiteY4" fmla="*/ 1032934 h 2362200"/>
              <a:gd name="connsiteX5" fmla="*/ 169334 w 855134"/>
              <a:gd name="connsiteY5" fmla="*/ 1337734 h 2362200"/>
              <a:gd name="connsiteX6" fmla="*/ 0 w 855134"/>
              <a:gd name="connsiteY6" fmla="*/ 1879600 h 2362200"/>
              <a:gd name="connsiteX7" fmla="*/ 93134 w 855134"/>
              <a:gd name="connsiteY7" fmla="*/ 2243667 h 2362200"/>
              <a:gd name="connsiteX8" fmla="*/ 448734 w 855134"/>
              <a:gd name="connsiteY8" fmla="*/ 2345267 h 2362200"/>
              <a:gd name="connsiteX9" fmla="*/ 584200 w 855134"/>
              <a:gd name="connsiteY9" fmla="*/ 2362200 h 2362200"/>
              <a:gd name="connsiteX0" fmla="*/ 220134 w 856583"/>
              <a:gd name="connsiteY0" fmla="*/ 0 h 2362200"/>
              <a:gd name="connsiteX1" fmla="*/ 508000 w 856583"/>
              <a:gd name="connsiteY1" fmla="*/ 42334 h 2362200"/>
              <a:gd name="connsiteX2" fmla="*/ 787400 w 856583"/>
              <a:gd name="connsiteY2" fmla="*/ 270934 h 2362200"/>
              <a:gd name="connsiteX3" fmla="*/ 855134 w 856583"/>
              <a:gd name="connsiteY3" fmla="*/ 618067 h 2362200"/>
              <a:gd name="connsiteX4" fmla="*/ 516467 w 856583"/>
              <a:gd name="connsiteY4" fmla="*/ 1032934 h 2362200"/>
              <a:gd name="connsiteX5" fmla="*/ 169334 w 856583"/>
              <a:gd name="connsiteY5" fmla="*/ 1337734 h 2362200"/>
              <a:gd name="connsiteX6" fmla="*/ 0 w 856583"/>
              <a:gd name="connsiteY6" fmla="*/ 1879600 h 2362200"/>
              <a:gd name="connsiteX7" fmla="*/ 93134 w 856583"/>
              <a:gd name="connsiteY7" fmla="*/ 2243667 h 2362200"/>
              <a:gd name="connsiteX8" fmla="*/ 448734 w 856583"/>
              <a:gd name="connsiteY8" fmla="*/ 2345267 h 2362200"/>
              <a:gd name="connsiteX9" fmla="*/ 584200 w 856583"/>
              <a:gd name="connsiteY9" fmla="*/ 2362200 h 2362200"/>
              <a:gd name="connsiteX0" fmla="*/ 220134 w 855134"/>
              <a:gd name="connsiteY0" fmla="*/ 0 h 2362200"/>
              <a:gd name="connsiteX1" fmla="*/ 508000 w 855134"/>
              <a:gd name="connsiteY1" fmla="*/ 42334 h 2362200"/>
              <a:gd name="connsiteX2" fmla="*/ 787400 w 855134"/>
              <a:gd name="connsiteY2" fmla="*/ 270934 h 2362200"/>
              <a:gd name="connsiteX3" fmla="*/ 855134 w 855134"/>
              <a:gd name="connsiteY3" fmla="*/ 618067 h 2362200"/>
              <a:gd name="connsiteX4" fmla="*/ 516467 w 855134"/>
              <a:gd name="connsiteY4" fmla="*/ 1032934 h 2362200"/>
              <a:gd name="connsiteX5" fmla="*/ 169334 w 855134"/>
              <a:gd name="connsiteY5" fmla="*/ 1337734 h 2362200"/>
              <a:gd name="connsiteX6" fmla="*/ 0 w 855134"/>
              <a:gd name="connsiteY6" fmla="*/ 1879600 h 2362200"/>
              <a:gd name="connsiteX7" fmla="*/ 93134 w 855134"/>
              <a:gd name="connsiteY7" fmla="*/ 2243667 h 2362200"/>
              <a:gd name="connsiteX8" fmla="*/ 448734 w 855134"/>
              <a:gd name="connsiteY8" fmla="*/ 2345267 h 2362200"/>
              <a:gd name="connsiteX9" fmla="*/ 584200 w 855134"/>
              <a:gd name="connsiteY9" fmla="*/ 2362200 h 2362200"/>
              <a:gd name="connsiteX0" fmla="*/ 220134 w 855134"/>
              <a:gd name="connsiteY0" fmla="*/ 0 h 2362200"/>
              <a:gd name="connsiteX1" fmla="*/ 508000 w 855134"/>
              <a:gd name="connsiteY1" fmla="*/ 42334 h 2362200"/>
              <a:gd name="connsiteX2" fmla="*/ 787400 w 855134"/>
              <a:gd name="connsiteY2" fmla="*/ 270934 h 2362200"/>
              <a:gd name="connsiteX3" fmla="*/ 855134 w 855134"/>
              <a:gd name="connsiteY3" fmla="*/ 618067 h 2362200"/>
              <a:gd name="connsiteX4" fmla="*/ 516467 w 855134"/>
              <a:gd name="connsiteY4" fmla="*/ 1032934 h 2362200"/>
              <a:gd name="connsiteX5" fmla="*/ 169334 w 855134"/>
              <a:gd name="connsiteY5" fmla="*/ 1337734 h 2362200"/>
              <a:gd name="connsiteX6" fmla="*/ 0 w 855134"/>
              <a:gd name="connsiteY6" fmla="*/ 1879600 h 2362200"/>
              <a:gd name="connsiteX7" fmla="*/ 93134 w 855134"/>
              <a:gd name="connsiteY7" fmla="*/ 2243667 h 2362200"/>
              <a:gd name="connsiteX8" fmla="*/ 448734 w 855134"/>
              <a:gd name="connsiteY8" fmla="*/ 2345267 h 2362200"/>
              <a:gd name="connsiteX9" fmla="*/ 584200 w 855134"/>
              <a:gd name="connsiteY9" fmla="*/ 2362200 h 2362200"/>
              <a:gd name="connsiteX0" fmla="*/ 225341 w 860341"/>
              <a:gd name="connsiteY0" fmla="*/ 0 h 2362200"/>
              <a:gd name="connsiteX1" fmla="*/ 513207 w 860341"/>
              <a:gd name="connsiteY1" fmla="*/ 42334 h 2362200"/>
              <a:gd name="connsiteX2" fmla="*/ 792607 w 860341"/>
              <a:gd name="connsiteY2" fmla="*/ 270934 h 2362200"/>
              <a:gd name="connsiteX3" fmla="*/ 860341 w 860341"/>
              <a:gd name="connsiteY3" fmla="*/ 618067 h 2362200"/>
              <a:gd name="connsiteX4" fmla="*/ 521674 w 860341"/>
              <a:gd name="connsiteY4" fmla="*/ 1032934 h 2362200"/>
              <a:gd name="connsiteX5" fmla="*/ 174541 w 860341"/>
              <a:gd name="connsiteY5" fmla="*/ 1337734 h 2362200"/>
              <a:gd name="connsiteX6" fmla="*/ 5207 w 860341"/>
              <a:gd name="connsiteY6" fmla="*/ 1879600 h 2362200"/>
              <a:gd name="connsiteX7" fmla="*/ 98341 w 860341"/>
              <a:gd name="connsiteY7" fmla="*/ 2243667 h 2362200"/>
              <a:gd name="connsiteX8" fmla="*/ 453941 w 860341"/>
              <a:gd name="connsiteY8" fmla="*/ 2345267 h 2362200"/>
              <a:gd name="connsiteX9" fmla="*/ 589407 w 860341"/>
              <a:gd name="connsiteY9" fmla="*/ 2362200 h 2362200"/>
              <a:gd name="connsiteX0" fmla="*/ 225341 w 860341"/>
              <a:gd name="connsiteY0" fmla="*/ 0 h 2362200"/>
              <a:gd name="connsiteX1" fmla="*/ 513207 w 860341"/>
              <a:gd name="connsiteY1" fmla="*/ 42334 h 2362200"/>
              <a:gd name="connsiteX2" fmla="*/ 792607 w 860341"/>
              <a:gd name="connsiteY2" fmla="*/ 270934 h 2362200"/>
              <a:gd name="connsiteX3" fmla="*/ 860341 w 860341"/>
              <a:gd name="connsiteY3" fmla="*/ 618067 h 2362200"/>
              <a:gd name="connsiteX4" fmla="*/ 521674 w 860341"/>
              <a:gd name="connsiteY4" fmla="*/ 1032934 h 2362200"/>
              <a:gd name="connsiteX5" fmla="*/ 174541 w 860341"/>
              <a:gd name="connsiteY5" fmla="*/ 1337734 h 2362200"/>
              <a:gd name="connsiteX6" fmla="*/ 5207 w 860341"/>
              <a:gd name="connsiteY6" fmla="*/ 1879600 h 2362200"/>
              <a:gd name="connsiteX7" fmla="*/ 98341 w 860341"/>
              <a:gd name="connsiteY7" fmla="*/ 2243667 h 2362200"/>
              <a:gd name="connsiteX8" fmla="*/ 453941 w 860341"/>
              <a:gd name="connsiteY8" fmla="*/ 2345267 h 2362200"/>
              <a:gd name="connsiteX9" fmla="*/ 589407 w 860341"/>
              <a:gd name="connsiteY9" fmla="*/ 2362200 h 2362200"/>
              <a:gd name="connsiteX0" fmla="*/ 225341 w 860341"/>
              <a:gd name="connsiteY0" fmla="*/ 0 h 2362200"/>
              <a:gd name="connsiteX1" fmla="*/ 513207 w 860341"/>
              <a:gd name="connsiteY1" fmla="*/ 42334 h 2362200"/>
              <a:gd name="connsiteX2" fmla="*/ 792607 w 860341"/>
              <a:gd name="connsiteY2" fmla="*/ 270934 h 2362200"/>
              <a:gd name="connsiteX3" fmla="*/ 860341 w 860341"/>
              <a:gd name="connsiteY3" fmla="*/ 618067 h 2362200"/>
              <a:gd name="connsiteX4" fmla="*/ 521674 w 860341"/>
              <a:gd name="connsiteY4" fmla="*/ 1032934 h 2362200"/>
              <a:gd name="connsiteX5" fmla="*/ 174541 w 860341"/>
              <a:gd name="connsiteY5" fmla="*/ 1337734 h 2362200"/>
              <a:gd name="connsiteX6" fmla="*/ 5207 w 860341"/>
              <a:gd name="connsiteY6" fmla="*/ 1879600 h 2362200"/>
              <a:gd name="connsiteX7" fmla="*/ 98341 w 860341"/>
              <a:gd name="connsiteY7" fmla="*/ 2243667 h 2362200"/>
              <a:gd name="connsiteX8" fmla="*/ 453941 w 860341"/>
              <a:gd name="connsiteY8" fmla="*/ 2345267 h 2362200"/>
              <a:gd name="connsiteX9" fmla="*/ 589407 w 860341"/>
              <a:gd name="connsiteY9" fmla="*/ 2362200 h 2362200"/>
              <a:gd name="connsiteX0" fmla="*/ 225341 w 860341"/>
              <a:gd name="connsiteY0" fmla="*/ 0 h 2362200"/>
              <a:gd name="connsiteX1" fmla="*/ 513207 w 860341"/>
              <a:gd name="connsiteY1" fmla="*/ 42334 h 2362200"/>
              <a:gd name="connsiteX2" fmla="*/ 792607 w 860341"/>
              <a:gd name="connsiteY2" fmla="*/ 270934 h 2362200"/>
              <a:gd name="connsiteX3" fmla="*/ 860341 w 860341"/>
              <a:gd name="connsiteY3" fmla="*/ 618067 h 2362200"/>
              <a:gd name="connsiteX4" fmla="*/ 521674 w 860341"/>
              <a:gd name="connsiteY4" fmla="*/ 1032934 h 2362200"/>
              <a:gd name="connsiteX5" fmla="*/ 174541 w 860341"/>
              <a:gd name="connsiteY5" fmla="*/ 1337734 h 2362200"/>
              <a:gd name="connsiteX6" fmla="*/ 5207 w 860341"/>
              <a:gd name="connsiteY6" fmla="*/ 1879600 h 2362200"/>
              <a:gd name="connsiteX7" fmla="*/ 98341 w 860341"/>
              <a:gd name="connsiteY7" fmla="*/ 2243667 h 2362200"/>
              <a:gd name="connsiteX8" fmla="*/ 453941 w 860341"/>
              <a:gd name="connsiteY8" fmla="*/ 2345267 h 2362200"/>
              <a:gd name="connsiteX9" fmla="*/ 589407 w 860341"/>
              <a:gd name="connsiteY9" fmla="*/ 2362200 h 2362200"/>
              <a:gd name="connsiteX0" fmla="*/ 221179 w 856179"/>
              <a:gd name="connsiteY0" fmla="*/ 0 h 2362200"/>
              <a:gd name="connsiteX1" fmla="*/ 509045 w 856179"/>
              <a:gd name="connsiteY1" fmla="*/ 42334 h 2362200"/>
              <a:gd name="connsiteX2" fmla="*/ 788445 w 856179"/>
              <a:gd name="connsiteY2" fmla="*/ 270934 h 2362200"/>
              <a:gd name="connsiteX3" fmla="*/ 856179 w 856179"/>
              <a:gd name="connsiteY3" fmla="*/ 618067 h 2362200"/>
              <a:gd name="connsiteX4" fmla="*/ 517512 w 856179"/>
              <a:gd name="connsiteY4" fmla="*/ 1032934 h 2362200"/>
              <a:gd name="connsiteX5" fmla="*/ 170379 w 856179"/>
              <a:gd name="connsiteY5" fmla="*/ 1337734 h 2362200"/>
              <a:gd name="connsiteX6" fmla="*/ 1045 w 856179"/>
              <a:gd name="connsiteY6" fmla="*/ 1879600 h 2362200"/>
              <a:gd name="connsiteX7" fmla="*/ 94179 w 856179"/>
              <a:gd name="connsiteY7" fmla="*/ 2243667 h 2362200"/>
              <a:gd name="connsiteX8" fmla="*/ 449779 w 856179"/>
              <a:gd name="connsiteY8" fmla="*/ 2345267 h 2362200"/>
              <a:gd name="connsiteX9" fmla="*/ 585245 w 856179"/>
              <a:gd name="connsiteY9" fmla="*/ 2362200 h 2362200"/>
              <a:gd name="connsiteX0" fmla="*/ 221179 w 865507"/>
              <a:gd name="connsiteY0" fmla="*/ 0 h 2362200"/>
              <a:gd name="connsiteX1" fmla="*/ 509045 w 865507"/>
              <a:gd name="connsiteY1" fmla="*/ 42334 h 2362200"/>
              <a:gd name="connsiteX2" fmla="*/ 788445 w 865507"/>
              <a:gd name="connsiteY2" fmla="*/ 270934 h 2362200"/>
              <a:gd name="connsiteX3" fmla="*/ 856179 w 865507"/>
              <a:gd name="connsiteY3" fmla="*/ 618067 h 2362200"/>
              <a:gd name="connsiteX4" fmla="*/ 517512 w 865507"/>
              <a:gd name="connsiteY4" fmla="*/ 1032934 h 2362200"/>
              <a:gd name="connsiteX5" fmla="*/ 170379 w 865507"/>
              <a:gd name="connsiteY5" fmla="*/ 1337734 h 2362200"/>
              <a:gd name="connsiteX6" fmla="*/ 1045 w 865507"/>
              <a:gd name="connsiteY6" fmla="*/ 1879600 h 2362200"/>
              <a:gd name="connsiteX7" fmla="*/ 94179 w 865507"/>
              <a:gd name="connsiteY7" fmla="*/ 2243667 h 2362200"/>
              <a:gd name="connsiteX8" fmla="*/ 449779 w 865507"/>
              <a:gd name="connsiteY8" fmla="*/ 2345267 h 2362200"/>
              <a:gd name="connsiteX9" fmla="*/ 585245 w 865507"/>
              <a:gd name="connsiteY9" fmla="*/ 2362200 h 2362200"/>
              <a:gd name="connsiteX0" fmla="*/ 221179 w 870239"/>
              <a:gd name="connsiteY0" fmla="*/ 0 h 2362200"/>
              <a:gd name="connsiteX1" fmla="*/ 509045 w 870239"/>
              <a:gd name="connsiteY1" fmla="*/ 42334 h 2362200"/>
              <a:gd name="connsiteX2" fmla="*/ 788445 w 870239"/>
              <a:gd name="connsiteY2" fmla="*/ 270934 h 2362200"/>
              <a:gd name="connsiteX3" fmla="*/ 856179 w 870239"/>
              <a:gd name="connsiteY3" fmla="*/ 618067 h 2362200"/>
              <a:gd name="connsiteX4" fmla="*/ 517512 w 870239"/>
              <a:gd name="connsiteY4" fmla="*/ 1032934 h 2362200"/>
              <a:gd name="connsiteX5" fmla="*/ 170379 w 870239"/>
              <a:gd name="connsiteY5" fmla="*/ 1337734 h 2362200"/>
              <a:gd name="connsiteX6" fmla="*/ 1045 w 870239"/>
              <a:gd name="connsiteY6" fmla="*/ 1879600 h 2362200"/>
              <a:gd name="connsiteX7" fmla="*/ 94179 w 870239"/>
              <a:gd name="connsiteY7" fmla="*/ 2243667 h 2362200"/>
              <a:gd name="connsiteX8" fmla="*/ 449779 w 870239"/>
              <a:gd name="connsiteY8" fmla="*/ 2345267 h 2362200"/>
              <a:gd name="connsiteX9" fmla="*/ 585245 w 870239"/>
              <a:gd name="connsiteY9" fmla="*/ 2362200 h 2362200"/>
              <a:gd name="connsiteX0" fmla="*/ 221179 w 870239"/>
              <a:gd name="connsiteY0" fmla="*/ 0 h 2362200"/>
              <a:gd name="connsiteX1" fmla="*/ 509045 w 870239"/>
              <a:gd name="connsiteY1" fmla="*/ 42334 h 2362200"/>
              <a:gd name="connsiteX2" fmla="*/ 788445 w 870239"/>
              <a:gd name="connsiteY2" fmla="*/ 270934 h 2362200"/>
              <a:gd name="connsiteX3" fmla="*/ 856179 w 870239"/>
              <a:gd name="connsiteY3" fmla="*/ 618067 h 2362200"/>
              <a:gd name="connsiteX4" fmla="*/ 517512 w 870239"/>
              <a:gd name="connsiteY4" fmla="*/ 1032934 h 2362200"/>
              <a:gd name="connsiteX5" fmla="*/ 170379 w 870239"/>
              <a:gd name="connsiteY5" fmla="*/ 1337734 h 2362200"/>
              <a:gd name="connsiteX6" fmla="*/ 1045 w 870239"/>
              <a:gd name="connsiteY6" fmla="*/ 1879600 h 2362200"/>
              <a:gd name="connsiteX7" fmla="*/ 94179 w 870239"/>
              <a:gd name="connsiteY7" fmla="*/ 2243667 h 2362200"/>
              <a:gd name="connsiteX8" fmla="*/ 449779 w 870239"/>
              <a:gd name="connsiteY8" fmla="*/ 2345267 h 2362200"/>
              <a:gd name="connsiteX9" fmla="*/ 585245 w 870239"/>
              <a:gd name="connsiteY9" fmla="*/ 2362200 h 2362200"/>
              <a:gd name="connsiteX0" fmla="*/ 225059 w 874119"/>
              <a:gd name="connsiteY0" fmla="*/ 0 h 2362200"/>
              <a:gd name="connsiteX1" fmla="*/ 512925 w 874119"/>
              <a:gd name="connsiteY1" fmla="*/ 42334 h 2362200"/>
              <a:gd name="connsiteX2" fmla="*/ 792325 w 874119"/>
              <a:gd name="connsiteY2" fmla="*/ 270934 h 2362200"/>
              <a:gd name="connsiteX3" fmla="*/ 860059 w 874119"/>
              <a:gd name="connsiteY3" fmla="*/ 618067 h 2362200"/>
              <a:gd name="connsiteX4" fmla="*/ 521392 w 874119"/>
              <a:gd name="connsiteY4" fmla="*/ 1032934 h 2362200"/>
              <a:gd name="connsiteX5" fmla="*/ 174259 w 874119"/>
              <a:gd name="connsiteY5" fmla="*/ 1371601 h 2362200"/>
              <a:gd name="connsiteX6" fmla="*/ 4925 w 874119"/>
              <a:gd name="connsiteY6" fmla="*/ 1879600 h 2362200"/>
              <a:gd name="connsiteX7" fmla="*/ 98059 w 874119"/>
              <a:gd name="connsiteY7" fmla="*/ 2243667 h 2362200"/>
              <a:gd name="connsiteX8" fmla="*/ 453659 w 874119"/>
              <a:gd name="connsiteY8" fmla="*/ 2345267 h 2362200"/>
              <a:gd name="connsiteX9" fmla="*/ 589125 w 874119"/>
              <a:gd name="connsiteY9" fmla="*/ 2362200 h 2362200"/>
              <a:gd name="connsiteX0" fmla="*/ 225059 w 874119"/>
              <a:gd name="connsiteY0" fmla="*/ 0 h 2362200"/>
              <a:gd name="connsiteX1" fmla="*/ 512925 w 874119"/>
              <a:gd name="connsiteY1" fmla="*/ 42334 h 2362200"/>
              <a:gd name="connsiteX2" fmla="*/ 792325 w 874119"/>
              <a:gd name="connsiteY2" fmla="*/ 270934 h 2362200"/>
              <a:gd name="connsiteX3" fmla="*/ 860059 w 874119"/>
              <a:gd name="connsiteY3" fmla="*/ 618067 h 2362200"/>
              <a:gd name="connsiteX4" fmla="*/ 521392 w 874119"/>
              <a:gd name="connsiteY4" fmla="*/ 1032934 h 2362200"/>
              <a:gd name="connsiteX5" fmla="*/ 174259 w 874119"/>
              <a:gd name="connsiteY5" fmla="*/ 1371601 h 2362200"/>
              <a:gd name="connsiteX6" fmla="*/ 4925 w 874119"/>
              <a:gd name="connsiteY6" fmla="*/ 1879600 h 2362200"/>
              <a:gd name="connsiteX7" fmla="*/ 98059 w 874119"/>
              <a:gd name="connsiteY7" fmla="*/ 2243667 h 2362200"/>
              <a:gd name="connsiteX8" fmla="*/ 453659 w 874119"/>
              <a:gd name="connsiteY8" fmla="*/ 2345267 h 2362200"/>
              <a:gd name="connsiteX9" fmla="*/ 589125 w 874119"/>
              <a:gd name="connsiteY9" fmla="*/ 2362200 h 2362200"/>
              <a:gd name="connsiteX0" fmla="*/ 225059 w 873489"/>
              <a:gd name="connsiteY0" fmla="*/ 0 h 2362200"/>
              <a:gd name="connsiteX1" fmla="*/ 495992 w 873489"/>
              <a:gd name="connsiteY1" fmla="*/ 67734 h 2362200"/>
              <a:gd name="connsiteX2" fmla="*/ 792325 w 873489"/>
              <a:gd name="connsiteY2" fmla="*/ 270934 h 2362200"/>
              <a:gd name="connsiteX3" fmla="*/ 860059 w 873489"/>
              <a:gd name="connsiteY3" fmla="*/ 618067 h 2362200"/>
              <a:gd name="connsiteX4" fmla="*/ 521392 w 873489"/>
              <a:gd name="connsiteY4" fmla="*/ 1032934 h 2362200"/>
              <a:gd name="connsiteX5" fmla="*/ 174259 w 873489"/>
              <a:gd name="connsiteY5" fmla="*/ 1371601 h 2362200"/>
              <a:gd name="connsiteX6" fmla="*/ 4925 w 873489"/>
              <a:gd name="connsiteY6" fmla="*/ 1879600 h 2362200"/>
              <a:gd name="connsiteX7" fmla="*/ 98059 w 873489"/>
              <a:gd name="connsiteY7" fmla="*/ 2243667 h 2362200"/>
              <a:gd name="connsiteX8" fmla="*/ 453659 w 873489"/>
              <a:gd name="connsiteY8" fmla="*/ 2345267 h 2362200"/>
              <a:gd name="connsiteX9" fmla="*/ 589125 w 873489"/>
              <a:gd name="connsiteY9" fmla="*/ 2362200 h 2362200"/>
              <a:gd name="connsiteX0" fmla="*/ 225059 w 873489"/>
              <a:gd name="connsiteY0" fmla="*/ 0 h 2362200"/>
              <a:gd name="connsiteX1" fmla="*/ 495992 w 873489"/>
              <a:gd name="connsiteY1" fmla="*/ 67734 h 2362200"/>
              <a:gd name="connsiteX2" fmla="*/ 792325 w 873489"/>
              <a:gd name="connsiteY2" fmla="*/ 270934 h 2362200"/>
              <a:gd name="connsiteX3" fmla="*/ 860059 w 873489"/>
              <a:gd name="connsiteY3" fmla="*/ 618067 h 2362200"/>
              <a:gd name="connsiteX4" fmla="*/ 521392 w 873489"/>
              <a:gd name="connsiteY4" fmla="*/ 1032934 h 2362200"/>
              <a:gd name="connsiteX5" fmla="*/ 174259 w 873489"/>
              <a:gd name="connsiteY5" fmla="*/ 1371601 h 2362200"/>
              <a:gd name="connsiteX6" fmla="*/ 4925 w 873489"/>
              <a:gd name="connsiteY6" fmla="*/ 1879600 h 2362200"/>
              <a:gd name="connsiteX7" fmla="*/ 98059 w 873489"/>
              <a:gd name="connsiteY7" fmla="*/ 2243667 h 2362200"/>
              <a:gd name="connsiteX8" fmla="*/ 453659 w 873489"/>
              <a:gd name="connsiteY8" fmla="*/ 2345267 h 2362200"/>
              <a:gd name="connsiteX9" fmla="*/ 589125 w 873489"/>
              <a:gd name="connsiteY9" fmla="*/ 2362200 h 2362200"/>
              <a:gd name="connsiteX0" fmla="*/ 225059 w 874338"/>
              <a:gd name="connsiteY0" fmla="*/ 0 h 2362200"/>
              <a:gd name="connsiteX1" fmla="*/ 462125 w 874338"/>
              <a:gd name="connsiteY1" fmla="*/ 50801 h 2362200"/>
              <a:gd name="connsiteX2" fmla="*/ 792325 w 874338"/>
              <a:gd name="connsiteY2" fmla="*/ 270934 h 2362200"/>
              <a:gd name="connsiteX3" fmla="*/ 860059 w 874338"/>
              <a:gd name="connsiteY3" fmla="*/ 618067 h 2362200"/>
              <a:gd name="connsiteX4" fmla="*/ 521392 w 874338"/>
              <a:gd name="connsiteY4" fmla="*/ 1032934 h 2362200"/>
              <a:gd name="connsiteX5" fmla="*/ 174259 w 874338"/>
              <a:gd name="connsiteY5" fmla="*/ 1371601 h 2362200"/>
              <a:gd name="connsiteX6" fmla="*/ 4925 w 874338"/>
              <a:gd name="connsiteY6" fmla="*/ 1879600 h 2362200"/>
              <a:gd name="connsiteX7" fmla="*/ 98059 w 874338"/>
              <a:gd name="connsiteY7" fmla="*/ 2243667 h 2362200"/>
              <a:gd name="connsiteX8" fmla="*/ 453659 w 874338"/>
              <a:gd name="connsiteY8" fmla="*/ 2345267 h 2362200"/>
              <a:gd name="connsiteX9" fmla="*/ 589125 w 874338"/>
              <a:gd name="connsiteY9" fmla="*/ 2362200 h 2362200"/>
              <a:gd name="connsiteX0" fmla="*/ 225059 w 874338"/>
              <a:gd name="connsiteY0" fmla="*/ 7978 h 2370178"/>
              <a:gd name="connsiteX1" fmla="*/ 462125 w 874338"/>
              <a:gd name="connsiteY1" fmla="*/ 58779 h 2370178"/>
              <a:gd name="connsiteX2" fmla="*/ 792325 w 874338"/>
              <a:gd name="connsiteY2" fmla="*/ 278912 h 2370178"/>
              <a:gd name="connsiteX3" fmla="*/ 860059 w 874338"/>
              <a:gd name="connsiteY3" fmla="*/ 626045 h 2370178"/>
              <a:gd name="connsiteX4" fmla="*/ 521392 w 874338"/>
              <a:gd name="connsiteY4" fmla="*/ 1040912 h 2370178"/>
              <a:gd name="connsiteX5" fmla="*/ 174259 w 874338"/>
              <a:gd name="connsiteY5" fmla="*/ 1379579 h 2370178"/>
              <a:gd name="connsiteX6" fmla="*/ 4925 w 874338"/>
              <a:gd name="connsiteY6" fmla="*/ 1887578 h 2370178"/>
              <a:gd name="connsiteX7" fmla="*/ 98059 w 874338"/>
              <a:gd name="connsiteY7" fmla="*/ 2251645 h 2370178"/>
              <a:gd name="connsiteX8" fmla="*/ 453659 w 874338"/>
              <a:gd name="connsiteY8" fmla="*/ 2353245 h 2370178"/>
              <a:gd name="connsiteX9" fmla="*/ 589125 w 874338"/>
              <a:gd name="connsiteY9" fmla="*/ 2370178 h 2370178"/>
              <a:gd name="connsiteX0" fmla="*/ 225059 w 874338"/>
              <a:gd name="connsiteY0" fmla="*/ 0 h 2362200"/>
              <a:gd name="connsiteX1" fmla="*/ 462125 w 874338"/>
              <a:gd name="connsiteY1" fmla="*/ 50801 h 2362200"/>
              <a:gd name="connsiteX2" fmla="*/ 792325 w 874338"/>
              <a:gd name="connsiteY2" fmla="*/ 270934 h 2362200"/>
              <a:gd name="connsiteX3" fmla="*/ 860059 w 874338"/>
              <a:gd name="connsiteY3" fmla="*/ 618067 h 2362200"/>
              <a:gd name="connsiteX4" fmla="*/ 521392 w 874338"/>
              <a:gd name="connsiteY4" fmla="*/ 1032934 h 2362200"/>
              <a:gd name="connsiteX5" fmla="*/ 174259 w 874338"/>
              <a:gd name="connsiteY5" fmla="*/ 1371601 h 2362200"/>
              <a:gd name="connsiteX6" fmla="*/ 4925 w 874338"/>
              <a:gd name="connsiteY6" fmla="*/ 1879600 h 2362200"/>
              <a:gd name="connsiteX7" fmla="*/ 98059 w 874338"/>
              <a:gd name="connsiteY7" fmla="*/ 2243667 h 2362200"/>
              <a:gd name="connsiteX8" fmla="*/ 453659 w 874338"/>
              <a:gd name="connsiteY8" fmla="*/ 2345267 h 2362200"/>
              <a:gd name="connsiteX9" fmla="*/ 589125 w 874338"/>
              <a:gd name="connsiteY9" fmla="*/ 2362200 h 2362200"/>
              <a:gd name="connsiteX0" fmla="*/ 225059 w 874338"/>
              <a:gd name="connsiteY0" fmla="*/ 0 h 2362200"/>
              <a:gd name="connsiteX1" fmla="*/ 462125 w 874338"/>
              <a:gd name="connsiteY1" fmla="*/ 50801 h 2362200"/>
              <a:gd name="connsiteX2" fmla="*/ 792325 w 874338"/>
              <a:gd name="connsiteY2" fmla="*/ 270934 h 2362200"/>
              <a:gd name="connsiteX3" fmla="*/ 860059 w 874338"/>
              <a:gd name="connsiteY3" fmla="*/ 618067 h 2362200"/>
              <a:gd name="connsiteX4" fmla="*/ 521392 w 874338"/>
              <a:gd name="connsiteY4" fmla="*/ 1032934 h 2362200"/>
              <a:gd name="connsiteX5" fmla="*/ 174259 w 874338"/>
              <a:gd name="connsiteY5" fmla="*/ 1371601 h 2362200"/>
              <a:gd name="connsiteX6" fmla="*/ 4925 w 874338"/>
              <a:gd name="connsiteY6" fmla="*/ 1879600 h 2362200"/>
              <a:gd name="connsiteX7" fmla="*/ 98059 w 874338"/>
              <a:gd name="connsiteY7" fmla="*/ 2243667 h 2362200"/>
              <a:gd name="connsiteX8" fmla="*/ 453659 w 874338"/>
              <a:gd name="connsiteY8" fmla="*/ 2345267 h 2362200"/>
              <a:gd name="connsiteX9" fmla="*/ 589125 w 874338"/>
              <a:gd name="connsiteY9" fmla="*/ 2362200 h 2362200"/>
              <a:gd name="connsiteX0" fmla="*/ 225059 w 873092"/>
              <a:gd name="connsiteY0" fmla="*/ 0 h 2362200"/>
              <a:gd name="connsiteX1" fmla="*/ 512925 w 873092"/>
              <a:gd name="connsiteY1" fmla="*/ 59268 h 2362200"/>
              <a:gd name="connsiteX2" fmla="*/ 792325 w 873092"/>
              <a:gd name="connsiteY2" fmla="*/ 270934 h 2362200"/>
              <a:gd name="connsiteX3" fmla="*/ 860059 w 873092"/>
              <a:gd name="connsiteY3" fmla="*/ 618067 h 2362200"/>
              <a:gd name="connsiteX4" fmla="*/ 521392 w 873092"/>
              <a:gd name="connsiteY4" fmla="*/ 1032934 h 2362200"/>
              <a:gd name="connsiteX5" fmla="*/ 174259 w 873092"/>
              <a:gd name="connsiteY5" fmla="*/ 1371601 h 2362200"/>
              <a:gd name="connsiteX6" fmla="*/ 4925 w 873092"/>
              <a:gd name="connsiteY6" fmla="*/ 1879600 h 2362200"/>
              <a:gd name="connsiteX7" fmla="*/ 98059 w 873092"/>
              <a:gd name="connsiteY7" fmla="*/ 2243667 h 2362200"/>
              <a:gd name="connsiteX8" fmla="*/ 453659 w 873092"/>
              <a:gd name="connsiteY8" fmla="*/ 2345267 h 2362200"/>
              <a:gd name="connsiteX9" fmla="*/ 589125 w 873092"/>
              <a:gd name="connsiteY9" fmla="*/ 2362200 h 2362200"/>
              <a:gd name="connsiteX0" fmla="*/ 225059 w 873092"/>
              <a:gd name="connsiteY0" fmla="*/ 0 h 2362200"/>
              <a:gd name="connsiteX1" fmla="*/ 512925 w 873092"/>
              <a:gd name="connsiteY1" fmla="*/ 59268 h 2362200"/>
              <a:gd name="connsiteX2" fmla="*/ 792325 w 873092"/>
              <a:gd name="connsiteY2" fmla="*/ 270934 h 2362200"/>
              <a:gd name="connsiteX3" fmla="*/ 860059 w 873092"/>
              <a:gd name="connsiteY3" fmla="*/ 618067 h 2362200"/>
              <a:gd name="connsiteX4" fmla="*/ 521392 w 873092"/>
              <a:gd name="connsiteY4" fmla="*/ 1032934 h 2362200"/>
              <a:gd name="connsiteX5" fmla="*/ 174259 w 873092"/>
              <a:gd name="connsiteY5" fmla="*/ 1371601 h 2362200"/>
              <a:gd name="connsiteX6" fmla="*/ 4925 w 873092"/>
              <a:gd name="connsiteY6" fmla="*/ 1879600 h 2362200"/>
              <a:gd name="connsiteX7" fmla="*/ 98059 w 873092"/>
              <a:gd name="connsiteY7" fmla="*/ 2243667 h 2362200"/>
              <a:gd name="connsiteX8" fmla="*/ 453659 w 873092"/>
              <a:gd name="connsiteY8" fmla="*/ 2345267 h 2362200"/>
              <a:gd name="connsiteX9" fmla="*/ 589125 w 873092"/>
              <a:gd name="connsiteY9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3092" h="2362200">
                <a:moveTo>
                  <a:pt x="225059" y="0"/>
                </a:moveTo>
                <a:cubicBezTo>
                  <a:pt x="321014" y="14110"/>
                  <a:pt x="397214" y="14112"/>
                  <a:pt x="512925" y="59268"/>
                </a:cubicBezTo>
                <a:cubicBezTo>
                  <a:pt x="628636" y="104424"/>
                  <a:pt x="734469" y="177801"/>
                  <a:pt x="792325" y="270934"/>
                </a:cubicBezTo>
                <a:cubicBezTo>
                  <a:pt x="850181" y="364067"/>
                  <a:pt x="896749" y="440267"/>
                  <a:pt x="860059" y="618067"/>
                </a:cubicBezTo>
                <a:cubicBezTo>
                  <a:pt x="823369" y="795867"/>
                  <a:pt x="635692" y="907345"/>
                  <a:pt x="521392" y="1032934"/>
                </a:cubicBezTo>
                <a:cubicBezTo>
                  <a:pt x="407092" y="1158523"/>
                  <a:pt x="273037" y="1241778"/>
                  <a:pt x="174259" y="1371601"/>
                </a:cubicBezTo>
                <a:cubicBezTo>
                  <a:pt x="75481" y="1501424"/>
                  <a:pt x="17625" y="1734256"/>
                  <a:pt x="4925" y="1879600"/>
                </a:cubicBezTo>
                <a:cubicBezTo>
                  <a:pt x="-7775" y="2024944"/>
                  <a:pt x="-2130" y="2140656"/>
                  <a:pt x="98059" y="2243667"/>
                </a:cubicBezTo>
                <a:cubicBezTo>
                  <a:pt x="198248" y="2346678"/>
                  <a:pt x="408504" y="2339623"/>
                  <a:pt x="453659" y="2345267"/>
                </a:cubicBezTo>
                <a:lnTo>
                  <a:pt x="589125" y="2362200"/>
                </a:lnTo>
              </a:path>
            </a:pathLst>
          </a:cu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768517" y="4597399"/>
            <a:ext cx="1308683" cy="969893"/>
          </a:xfrm>
          <a:prstGeom prst="roundRect">
            <a:avLst/>
          </a:prstGeom>
          <a:ln>
            <a:solidFill>
              <a:srgbClr val="FF0000"/>
            </a:solidFill>
            <a:tailEnd type="triangle" w="lg" len="lg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769533" y="2714209"/>
            <a:ext cx="3581400" cy="240658"/>
          </a:xfrm>
          <a:custGeom>
            <a:avLst/>
            <a:gdLst>
              <a:gd name="connsiteX0" fmla="*/ 3581400 w 3581400"/>
              <a:gd name="connsiteY0" fmla="*/ 37458 h 240658"/>
              <a:gd name="connsiteX1" fmla="*/ 2260600 w 3581400"/>
              <a:gd name="connsiteY1" fmla="*/ 3591 h 240658"/>
              <a:gd name="connsiteX2" fmla="*/ 795867 w 3581400"/>
              <a:gd name="connsiteY2" fmla="*/ 113658 h 240658"/>
              <a:gd name="connsiteX3" fmla="*/ 0 w 3581400"/>
              <a:gd name="connsiteY3" fmla="*/ 240658 h 2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240658">
                <a:moveTo>
                  <a:pt x="3581400" y="37458"/>
                </a:moveTo>
                <a:cubicBezTo>
                  <a:pt x="3153127" y="14174"/>
                  <a:pt x="2724855" y="-9109"/>
                  <a:pt x="2260600" y="3591"/>
                </a:cubicBezTo>
                <a:cubicBezTo>
                  <a:pt x="1796345" y="16291"/>
                  <a:pt x="1172634" y="74147"/>
                  <a:pt x="795867" y="113658"/>
                </a:cubicBezTo>
                <a:cubicBezTo>
                  <a:pt x="419100" y="153169"/>
                  <a:pt x="0" y="240658"/>
                  <a:pt x="0" y="240658"/>
                </a:cubicBezTo>
              </a:path>
            </a:pathLst>
          </a:cu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885987" y="1404235"/>
            <a:ext cx="181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t</a:t>
            </a:r>
            <a:r>
              <a:rPr lang="en-US" sz="2000" dirty="0" err="1" smtClean="0">
                <a:solidFill>
                  <a:srgbClr val="FF0000"/>
                </a:solidFill>
              </a:rPr>
              <a:t>bb:parallel_for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0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63" grpId="0" animBg="1"/>
      <p:bldP spid="15" grpId="0" animBg="1"/>
      <p:bldP spid="16" grpId="0" animBg="1"/>
      <p:bldP spid="19" grpId="0" animBg="1"/>
      <p:bldP spid="24" grpId="0" animBg="1"/>
      <p:bldP spid="26" grpId="0" animBg="1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times </a:t>
            </a:r>
            <a:r>
              <a:rPr lang="en-US" dirty="0" err="1" smtClean="0"/>
              <a:t>vs</a:t>
            </a:r>
            <a:r>
              <a:rPr lang="en-US" dirty="0" smtClean="0"/>
              <a:t> number of number of threads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2/12/19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Wang | Multithreaded LArSoft Services</a:t>
            </a:r>
            <a:endParaRPr lang="en-US" b="1" smtClean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" name="Picture 1" descr="cpuscal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003300"/>
            <a:ext cx="5517332" cy="529590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2819400" y="1968500"/>
            <a:ext cx="5588071" cy="2603500"/>
            <a:chOff x="2819400" y="1968500"/>
            <a:chExt cx="5588071" cy="2603500"/>
          </a:xfrm>
        </p:grpSpPr>
        <p:cxnSp>
          <p:nvCxnSpPr>
            <p:cNvPr id="9" name="Straight Arrow Connector 8"/>
            <p:cNvCxnSpPr/>
            <p:nvPr/>
          </p:nvCxnSpPr>
          <p:spPr>
            <a:xfrm flipH="1" flipV="1">
              <a:off x="2819400" y="1968500"/>
              <a:ext cx="4813300" cy="7112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756400" y="3187700"/>
              <a:ext cx="876300" cy="13843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632700" y="2603500"/>
              <a:ext cx="77477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</a:rPr>
                <a:t>~8x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435029" y="2590800"/>
            <a:ext cx="3860871" cy="2553276"/>
            <a:chOff x="1435029" y="2590800"/>
            <a:chExt cx="3860871" cy="2553276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993900" y="2590800"/>
              <a:ext cx="660400" cy="2006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184400" y="4572000"/>
              <a:ext cx="3111500" cy="508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435029" y="4559300"/>
              <a:ext cx="77477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~5x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77000" y="1311245"/>
            <a:ext cx="1416955" cy="400110"/>
            <a:chOff x="6477000" y="1311245"/>
            <a:chExt cx="1416955" cy="400110"/>
          </a:xfrm>
        </p:grpSpPr>
        <p:cxnSp>
          <p:nvCxnSpPr>
            <p:cNvPr id="31" name="Straight Arrow Connector 30"/>
            <p:cNvCxnSpPr/>
            <p:nvPr/>
          </p:nvCxnSpPr>
          <p:spPr>
            <a:xfrm flipH="1">
              <a:off x="6477000" y="1536700"/>
              <a:ext cx="48260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930580" y="1311245"/>
              <a:ext cx="9633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10 core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477000" y="1666845"/>
            <a:ext cx="1415628" cy="400110"/>
            <a:chOff x="6477000" y="1666845"/>
            <a:chExt cx="1415628" cy="400110"/>
          </a:xfrm>
        </p:grpSpPr>
        <p:cxnSp>
          <p:nvCxnSpPr>
            <p:cNvPr id="32" name="Straight Arrow Connector 31"/>
            <p:cNvCxnSpPr/>
            <p:nvPr/>
          </p:nvCxnSpPr>
          <p:spPr>
            <a:xfrm flipH="1">
              <a:off x="6477000" y="1892300"/>
              <a:ext cx="4826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943280" y="1666845"/>
              <a:ext cx="949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  </a:t>
              </a:r>
              <a:r>
                <a:rPr lang="en-US" sz="2000" dirty="0" smtClean="0">
                  <a:solidFill>
                    <a:srgbClr val="FF0000"/>
                  </a:solidFill>
                </a:rPr>
                <a:t>4 core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60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usage </a:t>
            </a:r>
            <a:r>
              <a:rPr lang="en-US" dirty="0" err="1" smtClean="0"/>
              <a:t>vs</a:t>
            </a:r>
            <a:r>
              <a:rPr lang="en-US" dirty="0" smtClean="0"/>
              <a:t> number of threads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2/12/19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Wang | Multithreaded LArSoft Services</a:t>
            </a:r>
            <a:endParaRPr lang="en-US" b="1" smtClean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 descr="memscal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1" y="1085828"/>
            <a:ext cx="5448300" cy="522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8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up to speed with:</a:t>
            </a:r>
          </a:p>
          <a:p>
            <a:pPr lvl="1"/>
            <a:r>
              <a:rPr lang="en-US" dirty="0" smtClean="0"/>
              <a:t>Multithreading concepts</a:t>
            </a:r>
          </a:p>
          <a:p>
            <a:pPr lvl="1"/>
            <a:r>
              <a:rPr lang="en-US" dirty="0" err="1" smtClean="0"/>
              <a:t>LArSoft</a:t>
            </a:r>
            <a:r>
              <a:rPr lang="en-US" dirty="0"/>
              <a:t> </a:t>
            </a:r>
            <a:r>
              <a:rPr lang="en-US" dirty="0" smtClean="0"/>
              <a:t>and art</a:t>
            </a:r>
          </a:p>
          <a:p>
            <a:r>
              <a:rPr lang="en-US" dirty="0" smtClean="0"/>
              <a:t>Understanding functionality of various </a:t>
            </a:r>
            <a:r>
              <a:rPr lang="en-US" dirty="0" err="1" smtClean="0"/>
              <a:t>LArSoft</a:t>
            </a:r>
            <a:r>
              <a:rPr lang="en-US" dirty="0" smtClean="0"/>
              <a:t> components and how they interact with each other:</a:t>
            </a:r>
          </a:p>
          <a:p>
            <a:pPr lvl="1"/>
            <a:r>
              <a:rPr lang="en-US" dirty="0" err="1" smtClean="0"/>
              <a:t>CalWire</a:t>
            </a:r>
            <a:r>
              <a:rPr lang="en-US" dirty="0" smtClean="0"/>
              <a:t> module, </a:t>
            </a:r>
            <a:r>
              <a:rPr lang="en-US" dirty="0" err="1" smtClean="0"/>
              <a:t>SignalShaping</a:t>
            </a:r>
            <a:r>
              <a:rPr lang="en-US" dirty="0" smtClean="0"/>
              <a:t> service, </a:t>
            </a:r>
            <a:r>
              <a:rPr lang="en-US" dirty="0" err="1" smtClean="0"/>
              <a:t>SignalShaping</a:t>
            </a:r>
            <a:r>
              <a:rPr lang="en-US" dirty="0" smtClean="0"/>
              <a:t> class, </a:t>
            </a:r>
            <a:r>
              <a:rPr lang="en-US" dirty="0" err="1" smtClean="0"/>
              <a:t>LArFFT</a:t>
            </a:r>
            <a:r>
              <a:rPr lang="en-US" dirty="0"/>
              <a:t> </a:t>
            </a:r>
            <a:r>
              <a:rPr lang="en-US" dirty="0" smtClean="0"/>
              <a:t>service</a:t>
            </a:r>
          </a:p>
          <a:p>
            <a:r>
              <a:rPr lang="en-US" dirty="0" smtClean="0"/>
              <a:t>Replacing ROOT functionality and understanding how to use fftw3 in a thread-safe way</a:t>
            </a:r>
          </a:p>
          <a:p>
            <a:r>
              <a:rPr lang="en-US" dirty="0" smtClean="0"/>
              <a:t>Understanding how to use TBB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factors determining the startup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2/12/19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Wang | Multithreaded LArSoft Services</a:t>
            </a:r>
            <a:endParaRPr lang="en-US" b="1" smtClean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8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 </a:t>
            </a:r>
            <a:r>
              <a:rPr lang="en-US" dirty="0"/>
              <a:t>out experiment-dependent parts</a:t>
            </a:r>
          </a:p>
          <a:p>
            <a:r>
              <a:rPr lang="en-US" dirty="0"/>
              <a:t>Implement remaining functions in </a:t>
            </a:r>
            <a:r>
              <a:rPr lang="en-US" dirty="0" err="1"/>
              <a:t>LArFFT</a:t>
            </a:r>
            <a:endParaRPr lang="en-US" dirty="0"/>
          </a:p>
          <a:p>
            <a:pPr lvl="1"/>
            <a:r>
              <a:rPr lang="en-US" dirty="0"/>
              <a:t>Replace fitting and </a:t>
            </a:r>
            <a:r>
              <a:rPr lang="en-US" dirty="0" err="1"/>
              <a:t>histogramming</a:t>
            </a:r>
            <a:r>
              <a:rPr lang="en-US" dirty="0"/>
              <a:t> operations based on ROOT</a:t>
            </a:r>
          </a:p>
          <a:p>
            <a:r>
              <a:rPr lang="en-US" dirty="0"/>
              <a:t>Make </a:t>
            </a:r>
            <a:r>
              <a:rPr lang="en-US" dirty="0" err="1"/>
              <a:t>SignalShaperPlan</a:t>
            </a:r>
            <a:r>
              <a:rPr lang="en-US" dirty="0"/>
              <a:t> thread-safe across parallel events</a:t>
            </a:r>
          </a:p>
          <a:p>
            <a:r>
              <a:rPr lang="en-US" dirty="0"/>
              <a:t>Set up </a:t>
            </a:r>
            <a:r>
              <a:rPr lang="en-US" dirty="0" err="1"/>
              <a:t>LArSoft</a:t>
            </a:r>
            <a:r>
              <a:rPr lang="en-US" dirty="0"/>
              <a:t> + art v3 and run multiple events in parallel</a:t>
            </a:r>
          </a:p>
          <a:p>
            <a:r>
              <a:rPr lang="en-US" dirty="0"/>
              <a:t>Make sure services used by </a:t>
            </a:r>
            <a:r>
              <a:rPr lang="en-US" dirty="0" err="1"/>
              <a:t>CalWire</a:t>
            </a:r>
            <a:r>
              <a:rPr lang="en-US" dirty="0"/>
              <a:t> module are thread safe</a:t>
            </a:r>
          </a:p>
          <a:p>
            <a:r>
              <a:rPr lang="en-US" dirty="0"/>
              <a:t>Verify all changes made to </a:t>
            </a:r>
            <a:r>
              <a:rPr lang="en-US" dirty="0" err="1"/>
              <a:t>SignalShaping</a:t>
            </a:r>
            <a:r>
              <a:rPr lang="en-US" dirty="0"/>
              <a:t> service are </a:t>
            </a:r>
            <a:r>
              <a:rPr lang="en-US" dirty="0" smtClean="0"/>
              <a:t>fine</a:t>
            </a:r>
          </a:p>
          <a:p>
            <a:r>
              <a:rPr lang="en-US" dirty="0" smtClean="0"/>
              <a:t>Learn to use the thread sanitizer to easily identify non-thread-safe portions of code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work on </a:t>
            </a:r>
            <a:r>
              <a:rPr lang="en-US" dirty="0" err="1" smtClean="0"/>
              <a:t>SignalShaper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2/12/19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Wang | Multithreaded LArSoft Services</a:t>
            </a:r>
            <a:endParaRPr lang="en-US" b="1" smtClean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7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FF0000"/>
          </a:solidFill>
          <a:tailEnd type="triangle" w="lg" len="lg"/>
        </a:ln>
        <a:effectLst>
          <a:outerShdw blurRad="40005" dist="19939" dir="5400000" algn="tl" rotWithShape="0">
            <a:srgbClr val="000000">
              <a:alpha val="38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rgbClr val="FF0000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Fermilab.potx</Template>
  <TotalTime>4872</TotalTime>
  <Words>813</Words>
  <Application>Microsoft Macintosh PowerPoint</Application>
  <PresentationFormat>On-screen Show (4:3)</PresentationFormat>
  <Paragraphs>254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Fermilab</vt:lpstr>
      <vt:lpstr>PowerPoint Presentation</vt:lpstr>
      <vt:lpstr>Introduction</vt:lpstr>
      <vt:lpstr>Deconstructing deconvolution</vt:lpstr>
      <vt:lpstr>Deconstructing deconvolution</vt:lpstr>
      <vt:lpstr>Reconstructing deconvolution</vt:lpstr>
      <vt:lpstr>Processing times vs number of number of threads</vt:lpstr>
      <vt:lpstr>Memory usage vs number of threads</vt:lpstr>
      <vt:lpstr>Various factors determining the startup time</vt:lpstr>
      <vt:lpstr>Remaining work on SignalShaper</vt:lpstr>
      <vt:lpstr>PowerPoint Presentation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Michael Wang</cp:lastModifiedBy>
  <cp:revision>326</cp:revision>
  <cp:lastPrinted>2014-01-20T19:40:21Z</cp:lastPrinted>
  <dcterms:created xsi:type="dcterms:W3CDTF">2014-01-03T20:18:13Z</dcterms:created>
  <dcterms:modified xsi:type="dcterms:W3CDTF">2019-02-12T13:18:19Z</dcterms:modified>
</cp:coreProperties>
</file>