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 snapToObjects="1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b="1"/>
              <a:t>Discussion/Suggestions for ArgonCube Module Design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885092" y="4349506"/>
            <a:ext cx="10421815" cy="94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Thursday, Feb. 7, 2019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Kathrine Cipriano, Mike Zuckerbrot, Frederick Schwartz, Sai </a:t>
            </a:r>
            <a:r>
              <a:rPr lang="en-US" dirty="0" err="1"/>
              <a:t>Manohari</a:t>
            </a:r>
            <a:r>
              <a:rPr lang="en-US" dirty="0"/>
              <a:t> </a:t>
            </a:r>
            <a:r>
              <a:rPr lang="en-US" dirty="0" err="1"/>
              <a:t>Kancharla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1126200" y="694875"/>
            <a:ext cx="10156500" cy="59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Bellows on the feedthroughs in the vacuum space?  Only on flowing lines that can get cold: </a:t>
            </a:r>
            <a:r>
              <a:rPr lang="en-US" sz="2400" b="0" i="0" u="none" strike="noStrike" cap="none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LAr</a:t>
            </a:r>
            <a:r>
              <a:rPr lang="en-US" sz="24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return to the module</a:t>
            </a:r>
            <a:r>
              <a:rPr lang="en-US" sz="2400" b="0" i="0" u="none" strike="noStrike" cap="none" dirty="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Mirrored surface on vacuum space bottom surface?  20-30 layers of MLI or a mirror finished surface are acceptable.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How thick should the vacuum space be?  Thickness should depend on keeping the outer surface above dew point temperature based on conduction through the side walls. ANSYS Thermal analysis.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Insulation on non-jacketed surfaces on top plate?  A few inches of foam insulation would be a safe bet and would cut down on system heat load (</a:t>
            </a:r>
            <a:r>
              <a:rPr lang="en-US" sz="2400" b="0" i="0" u="sng" strike="noStrike" cap="none" dirty="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outside</a:t>
            </a:r>
            <a:r>
              <a:rPr lang="en-US" sz="2400" b="0" i="0" u="none" strike="noStrike" cap="none" dirty="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 or inside cryostat).</a:t>
            </a:r>
            <a:endParaRPr sz="2400" b="0" i="0" u="none" strike="noStrike" cap="none" dirty="0">
              <a:solidFill>
                <a:srgbClr val="21212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Char char="•"/>
            </a:pPr>
            <a:r>
              <a:rPr lang="en-US" sz="2400" dirty="0">
                <a:solidFill>
                  <a:srgbClr val="212121"/>
                </a:solidFill>
              </a:rPr>
              <a:t>Separation of liquid purification path into two (require more discussion): one for liquid from </a:t>
            </a:r>
            <a:r>
              <a:rPr lang="en-US" sz="2400" dirty="0" err="1">
                <a:solidFill>
                  <a:srgbClr val="212121"/>
                </a:solidFill>
              </a:rPr>
              <a:t>ArgonCube</a:t>
            </a:r>
            <a:r>
              <a:rPr lang="en-US" sz="2400" dirty="0">
                <a:solidFill>
                  <a:srgbClr val="212121"/>
                </a:solidFill>
              </a:rPr>
              <a:t> modules and the other for the cryostat main bath. </a:t>
            </a:r>
            <a:endParaRPr sz="2400" dirty="0">
              <a:solidFill>
                <a:srgbClr val="212121"/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Char char="•"/>
            </a:pPr>
            <a:r>
              <a:rPr lang="en-US" sz="2400" dirty="0">
                <a:solidFill>
                  <a:srgbClr val="212121"/>
                </a:solidFill>
              </a:rPr>
              <a:t>Relief valve vent line: researching code-allowable options (i.e. adding a compressor downstream of the relief valve). </a:t>
            </a:r>
            <a:endParaRPr sz="2400" dirty="0">
              <a:solidFill>
                <a:srgbClr val="212121"/>
              </a:solidFill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212121"/>
                </a:solidFill>
              </a:rPr>
              <a:t> </a:t>
            </a:r>
            <a:endParaRPr sz="2400" dirty="0">
              <a:solidFill>
                <a:srgbClr val="21212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21212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Widescreen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Discussion/Suggestions for ArgonCube Module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Discussion/Suggestions for ArgonCube Module Design</dc:title>
  <cp:lastModifiedBy>Min Jeong Kim</cp:lastModifiedBy>
  <cp:revision>1</cp:revision>
  <dcterms:modified xsi:type="dcterms:W3CDTF">2019-02-14T18:28:38Z</dcterms:modified>
</cp:coreProperties>
</file>