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87" d="100"/>
          <a:sy n="87" d="100"/>
        </p:scale>
        <p:origin x="86" y="7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2/22/2019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2/22/2019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2/22/2019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2/22/2019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2250" y="4639997"/>
            <a:ext cx="8693150" cy="1703599"/>
          </a:xfrm>
        </p:spPr>
        <p:txBody>
          <a:bodyPr/>
          <a:lstStyle/>
          <a:p>
            <a:r>
              <a:rPr lang="en-US" sz="1400" dirty="0"/>
              <a:t>Friday		Vernier collector flow restrictor failure</a:t>
            </a:r>
          </a:p>
          <a:p>
            <a:r>
              <a:rPr lang="en-US" sz="1400" dirty="0"/>
              <a:t>Weekend		LRF4 CS PS breaker trip</a:t>
            </a:r>
          </a:p>
          <a:p>
            <a:r>
              <a:rPr lang="en-US" sz="1400" dirty="0"/>
              <a:t>			Phase tuning by Ops</a:t>
            </a:r>
          </a:p>
          <a:p>
            <a:r>
              <a:rPr lang="en-US" sz="1400" dirty="0"/>
              <a:t>			KRF6 ion pump trip/poor vacuum</a:t>
            </a:r>
          </a:p>
          <a:p>
            <a:r>
              <a:rPr lang="en-US" sz="1400" dirty="0"/>
              <a:t>Wednesday	Studies/Maintenance period</a:t>
            </a:r>
          </a:p>
          <a:p>
            <a:r>
              <a:rPr lang="en-US" sz="1400" dirty="0"/>
              <a:t>Thursday		LRF3 gradient drift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15386-3031-4370-9ED2-D5E6CBED57FA}"/>
              </a:ext>
            </a:extLst>
          </p:cNvPr>
          <p:cNvSpPr txBox="1"/>
          <p:nvPr/>
        </p:nvSpPr>
        <p:spPr>
          <a:xfrm>
            <a:off x="5088324" y="774474"/>
            <a:ext cx="393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No </a:t>
            </a:r>
            <a:r>
              <a:rPr lang="en-US" dirty="0" err="1"/>
              <a:t>Preacc</a:t>
            </a:r>
            <a:endParaRPr lang="en-US" dirty="0"/>
          </a:p>
          <a:p>
            <a:pPr algn="ctr"/>
            <a:r>
              <a:rPr lang="en-US" dirty="0"/>
              <a:t>Downtime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3A0D69-1992-4759-9D2C-147FCCD81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965" y="2655276"/>
            <a:ext cx="3922942" cy="28530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EB621A-B2C5-48BD-80D3-78DDD724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3" y="774474"/>
            <a:ext cx="4875715" cy="38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A – 64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26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25 mA, 4.7E12 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Working with controls to address possible readback issues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Opportunistic downtime request:</a:t>
            </a:r>
          </a:p>
          <a:p>
            <a:r>
              <a:rPr lang="en-US" dirty="0"/>
              <a:t>15 min. to reboot LRF2 VXI</a:t>
            </a:r>
          </a:p>
          <a:p>
            <a:r>
              <a:rPr lang="en-US" dirty="0"/>
              <a:t>1 hr. to replace KRFV collector flow restrictor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8496</TotalTime>
  <Words>80</Words>
  <Application>Microsoft Office PowerPoint</Application>
  <PresentationFormat>On-screen Show (4:3)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372</cp:revision>
  <cp:lastPrinted>2014-01-20T19:40:21Z</cp:lastPrinted>
  <dcterms:created xsi:type="dcterms:W3CDTF">2014-01-03T20:18:13Z</dcterms:created>
  <dcterms:modified xsi:type="dcterms:W3CDTF">2019-02-22T14:45:14Z</dcterms:modified>
</cp:coreProperties>
</file>