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5541C-0082-4F77-BDFD-EE980CA842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81A82-199E-4805-BAD3-7A0994D8D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953E7-A516-4919-BEBE-4339282B7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6960-E722-4F20-92F5-4BEC4309CCE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91D18-E8FD-4139-8CBA-86572708B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18E6C-4710-4B5B-8E29-E73C5D0C4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A36B-8FDF-4F70-B6D7-B5087BBAF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3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ECF50-A950-4F03-BE89-EF17CCD8E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E7F7CB-F698-44B8-B30F-6EDD51CD3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994F2-179A-40D5-9D71-A3CE4D077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6960-E722-4F20-92F5-4BEC4309CCE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C9856-38FE-4EE2-BC48-BEC374B11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C453A-8CB5-4042-84F7-854FEDD70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A36B-8FDF-4F70-B6D7-B5087BBAF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8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4DC03E-DFB6-485E-ACC9-66C39491F7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51B77B-AA30-4B47-B933-DA5166D0F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28C7A-FED6-414C-A0C0-435E0AA8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6960-E722-4F20-92F5-4BEC4309CCE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5A095-3ABE-459F-8615-D1A249088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9D5C8-277D-49C1-85BA-E6A6E9ECC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A36B-8FDF-4F70-B6D7-B5087BBAF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8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A5481-25CC-4A81-BAD6-27030FBEB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8EBF0-CE5D-4F6D-830F-BDC8C70AA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739AF-70C6-4F63-BB40-0FB0020F2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6960-E722-4F20-92F5-4BEC4309CCE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116F3-F148-41CC-BEF6-69E988F03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6C17B-DCDA-4544-AA66-A110D95DE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A36B-8FDF-4F70-B6D7-B5087BBAF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7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EDEA6-ED36-4D20-B57C-C5B238F26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95BDE7-C4B7-4772-8BFC-3A65167BA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FDDA4-E145-410E-8C2F-E1EBCE4C0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6960-E722-4F20-92F5-4BEC4309CCE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C3457-4BBC-41E0-ABE0-DF209F947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5461F-2F90-4B32-A51C-2C829F30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A36B-8FDF-4F70-B6D7-B5087BBAF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4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9917E-E50F-442B-B355-9CF3EDBFE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3FDD9-EB4D-481C-BC1B-55AA03E87E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CBA346-9A3B-48AA-9637-75F1AE027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9F548-845B-4110-9BEA-09920894F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6960-E722-4F20-92F5-4BEC4309CCE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7EDAA-BEBB-4090-9D69-F796B088A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D29B5-9011-4EC7-96C7-1041093DB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A36B-8FDF-4F70-B6D7-B5087BBAF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8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B3D38-7063-412F-B3EB-39C82AF56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71ACD-1344-4149-897A-1AE28562D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22033-E08C-4A42-9C7A-4E0A01753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0D9A64-B724-4DAE-8158-18D518DBC6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0060A-9352-4EC2-9724-2286695E4B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DBF433-4F37-4CB8-9F27-83E5A33E3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6960-E722-4F20-92F5-4BEC4309CCE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2AD954-D053-44B1-8CE6-2F85A98CB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4F5374-793A-494B-8A4B-8491A9060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A36B-8FDF-4F70-B6D7-B5087BBAF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2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84E8A-7431-419A-A187-01FC9610C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E45F34-C404-4A90-93CD-9754F7D12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6960-E722-4F20-92F5-4BEC4309CCE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5CC2F0-E9FA-480F-8200-DA07813F9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669725-9BEA-49C6-9B72-77EE43D11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A36B-8FDF-4F70-B6D7-B5087BBAF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0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720527-2CCC-4E98-9780-EF5C3D6A0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6960-E722-4F20-92F5-4BEC4309CCE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9B0D7C-E8CA-4F43-A64F-6B195EB90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9E773-079A-411E-AAA3-37CF0E2A4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A36B-8FDF-4F70-B6D7-B5087BBAF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7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7134D-3BB3-447D-B84E-029E7D9A2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D2DAE-E287-424B-BD7D-CBE664140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8DD09E-5D82-4E11-8ADF-D5EA46D32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177E1-6A20-42F8-A3B7-B7809ECB9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6960-E722-4F20-92F5-4BEC4309CCE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EDB92-4A8D-4939-8EF2-202A61A7E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01502-F0E1-4294-81CB-B05809754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A36B-8FDF-4F70-B6D7-B5087BBAF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9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C23ED-30B2-41F8-96B2-6A13FCB92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AE9BA7-BBB9-46BB-8079-7C3164001D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72546-A3E2-42AC-AA2A-9634D5B0B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D3417B-35AF-45AF-9F76-E367538BB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6960-E722-4F20-92F5-4BEC4309CCE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DF686-9F17-4F41-AC6A-FD7F2611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FBE94A-C0D6-47DC-B319-7AD50F3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A36B-8FDF-4F70-B6D7-B5087BBAF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892650-D1E5-4899-A0E3-A00CBE9FA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88CBB-4A3D-480D-B56B-0675CC4A4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AF388-A69C-40F5-B1E2-C2B445CE13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B6960-E722-4F20-92F5-4BEC4309CCE9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B22EA-6475-4D0F-BC58-AD614A140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0E88D-9249-4FCF-8ADC-F6384FE61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BA36B-8FDF-4F70-B6D7-B5087BBAF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3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8F657-45B6-4C71-9E72-AA31E720B3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Monday 9:00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11BCFB-1435-47C3-9EB3-BE9C5309EE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2019-02-25</a:t>
            </a:r>
          </a:p>
        </p:txBody>
      </p:sp>
    </p:spTree>
    <p:extLst>
      <p:ext uri="{BB962C8B-B14F-4D97-AF65-F5344CB8AC3E}">
        <p14:creationId xmlns:p14="http://schemas.microsoft.com/office/powerpoint/2010/main" val="2529038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generated with high confidence">
            <a:extLst>
              <a:ext uri="{FF2B5EF4-FFF2-40B4-BE49-F238E27FC236}">
                <a16:creationId xmlns:a16="http://schemas.microsoft.com/office/drawing/2014/main" id="{E5B752C3-42BA-48F1-8E3F-13EBB63D2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58840" y="1005840"/>
            <a:ext cx="6827520" cy="4876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D5FBD1-1431-4F04-B45D-D54F8EDE0804}"/>
              </a:ext>
            </a:extLst>
          </p:cNvPr>
          <p:cNvSpPr txBox="1"/>
          <p:nvPr/>
        </p:nvSpPr>
        <p:spPr>
          <a:xfrm>
            <a:off x="381000" y="685799"/>
            <a:ext cx="7042184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Friday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NuMI</a:t>
            </a:r>
            <a:r>
              <a:rPr lang="en-US" sz="1400" dirty="0"/>
              <a:t> Horn trip, experts swapped to charging supply 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Established brief beam to MC-1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Found leak on NM2Q2-1 during S&amp;S training, </a:t>
            </a:r>
            <a:r>
              <a:rPr lang="en-US" sz="1400" dirty="0" err="1"/>
              <a:t>valved</a:t>
            </a:r>
            <a:r>
              <a:rPr lang="en-US" sz="1400" dirty="0"/>
              <a:t> out and informed experts</a:t>
            </a:r>
          </a:p>
          <a:p>
            <a:endParaRPr lang="en-US" sz="1400" dirty="0"/>
          </a:p>
          <a:p>
            <a:r>
              <a:rPr lang="en-US" sz="1400" dirty="0"/>
              <a:t>Saturday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P1 line vacuum burst, reset without issue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MC-1 ODH alarm, Ops replaced ODH heads</a:t>
            </a:r>
          </a:p>
          <a:p>
            <a:endParaRPr lang="en-US" sz="1400" dirty="0"/>
          </a:p>
          <a:p>
            <a:r>
              <a:rPr lang="en-US" sz="1400" dirty="0"/>
              <a:t>Sunday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Booster 023 losses due to damper issues, lowered </a:t>
            </a:r>
            <a:r>
              <a:rPr lang="en-US" sz="1400" dirty="0" err="1"/>
              <a:t>NuMI</a:t>
            </a:r>
            <a:r>
              <a:rPr lang="en-US" sz="1400" dirty="0"/>
              <a:t> $15 intensity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MI-12A Air flow trips due to high winds, consulted with RSO and temporarily lowered limit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NML/FAST Cave dropped for supervised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Search and secured G2, N01 and NM2 for Interlocks testing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Adjusted source heaters in consultation with experts due to falling temps</a:t>
            </a:r>
          </a:p>
          <a:p>
            <a:endParaRPr lang="en-US" sz="1400" dirty="0"/>
          </a:p>
          <a:p>
            <a:r>
              <a:rPr lang="en-US" sz="1400" dirty="0"/>
              <a:t>Monday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Tuned up RFQ/</a:t>
            </a:r>
            <a:r>
              <a:rPr lang="en-US" sz="1400" dirty="0" err="1"/>
              <a:t>Buncher</a:t>
            </a:r>
            <a:r>
              <a:rPr lang="en-US" sz="1400" dirty="0"/>
              <a:t> phases following low temps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LRF5 Cell trip then Reverse power trips, experts investigating</a:t>
            </a:r>
          </a:p>
          <a:p>
            <a:endParaRPr lang="en-US" sz="1400" dirty="0"/>
          </a:p>
          <a:p>
            <a:r>
              <a:rPr lang="en-US" sz="1400" dirty="0"/>
              <a:t>Current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LRF5 Investigation</a:t>
            </a:r>
          </a:p>
        </p:txBody>
      </p:sp>
    </p:spTree>
    <p:extLst>
      <p:ext uri="{BB962C8B-B14F-4D97-AF65-F5344CB8AC3E}">
        <p14:creationId xmlns:p14="http://schemas.microsoft.com/office/powerpoint/2010/main" val="2837999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135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Monday 9:00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9:00</dc:title>
  <dc:creator>Maxwell Monningh</dc:creator>
  <cp:lastModifiedBy>Maxwell Monningh</cp:lastModifiedBy>
  <cp:revision>27</cp:revision>
  <dcterms:created xsi:type="dcterms:W3CDTF">2019-02-25T14:11:26Z</dcterms:created>
  <dcterms:modified xsi:type="dcterms:W3CDTF">2019-02-25T14:41:52Z</dcterms:modified>
</cp:coreProperties>
</file>