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78" y="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B0063B-25BE-4AB7-9836-C3F06A383D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E5A417A-4F0E-4DFD-8036-4D3498250A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FB7923-07AD-4761-B59A-CE14B1AA23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85FA8-ED22-46D5-879E-5575F672C221}" type="datetimeFigureOut">
              <a:rPr lang="en-US" smtClean="0"/>
              <a:t>2/27/2019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F0ACD7-CE08-4EB9-ADD5-3A805BCAAD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A85A48-EB28-43BD-90B4-E42777013F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A361D-476C-41A0-A2E4-ABD3141C39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069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A7812A-21A7-49B5-872D-6C966B04D6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0F4EE67-C05B-42D6-8F8A-73017B99DC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3E225D-5328-4F32-B2E9-FA08E4CAFE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85FA8-ED22-46D5-879E-5575F672C221}" type="datetimeFigureOut">
              <a:rPr lang="en-US" smtClean="0"/>
              <a:t>2/27/2019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1BA9E3-4657-4D9E-8CEF-CE8EDD0D95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3F1281-D4B7-4AF0-BCEB-F66470712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A361D-476C-41A0-A2E4-ABD3141C39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4798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2FC13D-5079-4905-8021-6A16D0541BB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397135-956A-4368-BEE0-8C13BB548F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71EBFA-00B2-47EC-B91C-5570E086EA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85FA8-ED22-46D5-879E-5575F672C221}" type="datetimeFigureOut">
              <a:rPr lang="en-US" smtClean="0"/>
              <a:t>2/27/2019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2D8602-3624-4F2A-9F0E-0EEC607EE1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0F369C-5EAA-4B60-9CBB-6AEE81CA2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A361D-476C-41A0-A2E4-ABD3141C39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532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814157-D6C4-4835-AF28-445648DEA4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1225F2-9408-4C83-885E-8F038EEF82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BFEDD8-9C68-4347-B74D-D769FA6E1B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85FA8-ED22-46D5-879E-5575F672C221}" type="datetimeFigureOut">
              <a:rPr lang="en-US" smtClean="0"/>
              <a:t>2/27/2019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400DA1-B8A2-428D-9594-D47402CA0B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BDD5B5-BABE-45C5-97DC-DF9180B6AF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A361D-476C-41A0-A2E4-ABD3141C39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2450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493CE5-412A-4675-8AED-FB9827822F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A5B683-DA0C-4A87-9942-52F2D8F806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4CCEF5-F5BB-446A-98E2-A63420D9DF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85FA8-ED22-46D5-879E-5575F672C221}" type="datetimeFigureOut">
              <a:rPr lang="en-US" smtClean="0"/>
              <a:t>2/27/2019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96955F-3F14-447D-AF4B-6B54501276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967086-521A-4271-AB49-C3161E85F2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A361D-476C-41A0-A2E4-ABD3141C39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4984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F2C2DE-E6E4-4F65-A066-48C7562EA8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DBEEB4-6950-4108-B8F5-18B753A7CA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E765D6-E729-4378-BF39-450CE5BE01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6A78C7-9985-4A9B-8716-EFA0563DDA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85FA8-ED22-46D5-879E-5575F672C221}" type="datetimeFigureOut">
              <a:rPr lang="en-US" smtClean="0"/>
              <a:t>2/27/2019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46C63A-3A43-4663-A70E-01C56A84C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AF7F1C-AF92-4F51-8B11-039A4E165B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A361D-476C-41A0-A2E4-ABD3141C39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783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E7A500-697E-4411-A244-15BA4F98F1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C51829-CE18-44D6-B289-392B237196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4F9D93-420D-40B2-A252-2AB8B0BE8D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C02D2C9-42B6-4252-963B-423897A03E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AAA66DC-C03F-4837-A062-779A2B1D53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C5C0EE4-F50A-41BF-9B66-D755934CF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85FA8-ED22-46D5-879E-5575F672C221}" type="datetimeFigureOut">
              <a:rPr lang="en-US" smtClean="0"/>
              <a:t>2/27/2019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E1F1A91-A7D9-4A51-BB51-61D8087F69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59AB31D-B2A0-4B63-9446-337C7CBC4D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A361D-476C-41A0-A2E4-ABD3141C39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1781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D1DB1A-05A9-45E7-8811-8B9E6F613A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059DA07-B4AA-47E3-910F-08D627ECAD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85FA8-ED22-46D5-879E-5575F672C221}" type="datetimeFigureOut">
              <a:rPr lang="en-US" smtClean="0"/>
              <a:t>2/27/2019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E88FDD9-97A7-435A-A39C-F4A919F39A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58DB50-DBE6-4216-824B-7BD62424AA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A361D-476C-41A0-A2E4-ABD3141C39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555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3D73EC-F05F-4A33-A9F2-2C4A2F8C58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85FA8-ED22-46D5-879E-5575F672C221}" type="datetimeFigureOut">
              <a:rPr lang="en-US" smtClean="0"/>
              <a:t>2/27/2019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D1DB22D-662C-470B-ACB0-2F6A824F76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CCA54A-6C58-40E2-A72D-6393E44C58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A361D-476C-41A0-A2E4-ABD3141C39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9927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E6F21A-9393-40A5-8A08-8E6A01F53B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316714-32A5-4E47-9C31-3CC0153623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53CA80-4986-4619-98E9-42BB0891C3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0722DE-954E-4751-994A-2AAB3DEAAE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85FA8-ED22-46D5-879E-5575F672C221}" type="datetimeFigureOut">
              <a:rPr lang="en-US" smtClean="0"/>
              <a:t>2/27/2019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B37771-5EC4-457C-8574-F58B11A314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91473F-EAB5-49FC-A65A-2264CEDE3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A361D-476C-41A0-A2E4-ABD3141C39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9252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772D9D-EAB5-4B1B-B03F-7DF6A15BD2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FCD2CF7-9375-489E-A127-DF0ADC9EA9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644CA4-380D-466A-AC63-328C42A7B9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A29A0E-62C9-4B3D-BA1D-C9E301F431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85FA8-ED22-46D5-879E-5575F672C221}" type="datetimeFigureOut">
              <a:rPr lang="en-US" smtClean="0"/>
              <a:t>2/27/2019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F9C927-4BD1-4CF9-944E-D0A6EAB069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FB2023-B1B9-44C8-843D-1D2ADE914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A361D-476C-41A0-A2E4-ABD3141C39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4777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344E85A-9539-4C1E-AE4C-A0846A1D6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232047-EB53-4459-A673-E94EF9D5B1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0C8BF3-D10C-48A3-95B1-E5179094F7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B85FA8-ED22-46D5-879E-5575F672C221}" type="datetimeFigureOut">
              <a:rPr lang="en-US" smtClean="0"/>
              <a:t>2/27/2019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A8B9B9-701B-4AD6-A772-97E9099E0E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B2E5FB-EB8B-4493-96C6-54E39187E0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DA361D-476C-41A0-A2E4-ABD3141C39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775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EBD132-2C48-4568-9FC5-49AC64BE559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Wednesday 9:00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86713A8-EC7D-4780-B1D3-97E26103500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2019-02-27</a:t>
            </a:r>
          </a:p>
        </p:txBody>
      </p:sp>
    </p:spTree>
    <p:extLst>
      <p:ext uri="{BB962C8B-B14F-4D97-AF65-F5344CB8AC3E}">
        <p14:creationId xmlns:p14="http://schemas.microsoft.com/office/powerpoint/2010/main" val="17803273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map&#10;&#10;Description generated with high confidence">
            <a:extLst>
              <a:ext uri="{FF2B5EF4-FFF2-40B4-BE49-F238E27FC236}">
                <a16:creationId xmlns:a16="http://schemas.microsoft.com/office/drawing/2014/main" id="{282A5316-F787-4C50-9895-24394295E5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941696" y="981559"/>
            <a:ext cx="6870913" cy="490779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8CDEDB2-0525-4CBF-B595-03B87EBF5E68}"/>
              </a:ext>
            </a:extLst>
          </p:cNvPr>
          <p:cNvSpPr txBox="1"/>
          <p:nvPr/>
        </p:nvSpPr>
        <p:spPr>
          <a:xfrm>
            <a:off x="360950" y="521028"/>
            <a:ext cx="668955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Monday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Recovered from LRF5 Cavity Water Pump trip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B:VBC1 trip, experts investigated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/>
              <a:t>NuMI</a:t>
            </a:r>
            <a:r>
              <a:rPr lang="en-US" sz="1600" dirty="0"/>
              <a:t> Horn PS trip, cycled breaker to reset</a:t>
            </a:r>
          </a:p>
          <a:p>
            <a:endParaRPr lang="en-US" sz="1600" dirty="0"/>
          </a:p>
          <a:p>
            <a:r>
              <a:rPr lang="en-US" sz="1600" dirty="0"/>
              <a:t>Tuesday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/>
              <a:t>NuMI</a:t>
            </a:r>
            <a:r>
              <a:rPr lang="en-US" sz="1600" dirty="0"/>
              <a:t> Horn polarity swap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MI-60 RF LCW pump #2 smoked itself, running without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KRF Waveguide pressure trips, FESS investigated air compressors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FESS had soft stand-down for 13.8kV+ breaker manipulation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AD followed suit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/>
              <a:t>NuMI</a:t>
            </a:r>
            <a:r>
              <a:rPr lang="en-US" sz="1600" dirty="0"/>
              <a:t> Target Hall dehumidifier repair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Beam to </a:t>
            </a:r>
            <a:r>
              <a:rPr lang="en-US" sz="1600" dirty="0" err="1"/>
              <a:t>NuMI</a:t>
            </a:r>
            <a:r>
              <a:rPr lang="en-US" sz="1600" dirty="0"/>
              <a:t> by 17:00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I:LAM61 trip on water temperature, transformer leg overheated, experts investigated and found damage extensive, left off overnight to form plan</a:t>
            </a:r>
          </a:p>
          <a:p>
            <a:endParaRPr lang="en-US" sz="1600" dirty="0"/>
          </a:p>
          <a:p>
            <a:r>
              <a:rPr lang="en-US" sz="1600" dirty="0"/>
              <a:t>Wednesday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Multiwire/SWIC page errors, experts investigating</a:t>
            </a:r>
          </a:p>
          <a:p>
            <a:endParaRPr lang="en-US" sz="1600" dirty="0"/>
          </a:p>
          <a:p>
            <a:r>
              <a:rPr lang="en-US" sz="1600" dirty="0"/>
              <a:t>Current Conditions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Beam to BNB and </a:t>
            </a:r>
            <a:r>
              <a:rPr lang="en-US" sz="1600" dirty="0" err="1"/>
              <a:t>MTest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1659387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indoor, sitting&#10;&#10;Description generated with high confidence">
            <a:extLst>
              <a:ext uri="{FF2B5EF4-FFF2-40B4-BE49-F238E27FC236}">
                <a16:creationId xmlns:a16="http://schemas.microsoft.com/office/drawing/2014/main" id="{1DF1FFA4-A044-4FBF-9D1A-E848E8EB81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67" y="1444625"/>
            <a:ext cx="5291666" cy="3968749"/>
          </a:xfrm>
          <a:prstGeom prst="rect">
            <a:avLst/>
          </a:prstGeom>
        </p:spPr>
      </p:pic>
      <p:pic>
        <p:nvPicPr>
          <p:cNvPr id="3" name="Picture 2" descr="A picture containing indoor, wall, filled&#10;&#10;Description generated with high confidence">
            <a:extLst>
              <a:ext uri="{FF2B5EF4-FFF2-40B4-BE49-F238E27FC236}">
                <a16:creationId xmlns:a16="http://schemas.microsoft.com/office/drawing/2014/main" id="{F51370D0-F4C8-4810-B2CE-76A7E28CB9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6865" y="1444625"/>
            <a:ext cx="5291667" cy="396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3042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115</Words>
  <Application>Microsoft Office PowerPoint</Application>
  <PresentationFormat>Widescreen</PresentationFormat>
  <Paragraphs>22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Wednesday 9:00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Wednesday 9:00</dc:title>
  <dc:creator>Maxwell Monningh</dc:creator>
  <cp:lastModifiedBy>Maxwell Monningh</cp:lastModifiedBy>
  <cp:revision>5</cp:revision>
  <dcterms:created xsi:type="dcterms:W3CDTF">2019-02-27T14:50:45Z</dcterms:created>
  <dcterms:modified xsi:type="dcterms:W3CDTF">2019-02-27T14:52:00Z</dcterms:modified>
</cp:coreProperties>
</file>