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1" r:id="rId1"/>
  </p:sldMasterIdLst>
  <p:notesMasterIdLst>
    <p:notesMasterId r:id="rId12"/>
  </p:notesMasterIdLst>
  <p:handoutMasterIdLst>
    <p:handoutMasterId r:id="rId13"/>
  </p:handoutMasterIdLst>
  <p:sldIdLst>
    <p:sldId id="447" r:id="rId2"/>
    <p:sldId id="452" r:id="rId3"/>
    <p:sldId id="453" r:id="rId4"/>
    <p:sldId id="454" r:id="rId5"/>
    <p:sldId id="460" r:id="rId6"/>
    <p:sldId id="459" r:id="rId7"/>
    <p:sldId id="455" r:id="rId8"/>
    <p:sldId id="448" r:id="rId9"/>
    <p:sldId id="456" r:id="rId10"/>
    <p:sldId id="461" r:id="rId11"/>
  </p:sldIdLst>
  <p:sldSz cx="9144000" cy="6858000" type="screen4x3"/>
  <p:notesSz cx="7010400" cy="9296400"/>
  <p:defaultTextStyle>
    <a:defPPr>
      <a:defRPr lang="en-US"/>
    </a:defPPr>
    <a:lvl1pPr algn="l" defTabSz="457200" rtl="0" fontAlgn="base">
      <a:spcBef>
        <a:spcPct val="0"/>
      </a:spcBef>
      <a:spcAft>
        <a:spcPct val="0"/>
      </a:spcAft>
      <a:defRPr kern="1200">
        <a:solidFill>
          <a:schemeClr val="tx1"/>
        </a:solidFill>
        <a:latin typeface="Calibri" charset="0"/>
        <a:ea typeface="Geneva" charset="0"/>
        <a:cs typeface="Geneva" charset="0"/>
      </a:defRPr>
    </a:lvl1pPr>
    <a:lvl2pPr marL="457200" algn="l" defTabSz="457200" rtl="0" fontAlgn="base">
      <a:spcBef>
        <a:spcPct val="0"/>
      </a:spcBef>
      <a:spcAft>
        <a:spcPct val="0"/>
      </a:spcAft>
      <a:defRPr kern="1200">
        <a:solidFill>
          <a:schemeClr val="tx1"/>
        </a:solidFill>
        <a:latin typeface="Calibri" charset="0"/>
        <a:ea typeface="Geneva" charset="0"/>
        <a:cs typeface="Geneva" charset="0"/>
      </a:defRPr>
    </a:lvl2pPr>
    <a:lvl3pPr marL="914400" algn="l" defTabSz="457200" rtl="0" fontAlgn="base">
      <a:spcBef>
        <a:spcPct val="0"/>
      </a:spcBef>
      <a:spcAft>
        <a:spcPct val="0"/>
      </a:spcAft>
      <a:defRPr kern="1200">
        <a:solidFill>
          <a:schemeClr val="tx1"/>
        </a:solidFill>
        <a:latin typeface="Calibri" charset="0"/>
        <a:ea typeface="Geneva" charset="0"/>
        <a:cs typeface="Geneva" charset="0"/>
      </a:defRPr>
    </a:lvl3pPr>
    <a:lvl4pPr marL="1371600" algn="l" defTabSz="457200" rtl="0" fontAlgn="base">
      <a:spcBef>
        <a:spcPct val="0"/>
      </a:spcBef>
      <a:spcAft>
        <a:spcPct val="0"/>
      </a:spcAft>
      <a:defRPr kern="1200">
        <a:solidFill>
          <a:schemeClr val="tx1"/>
        </a:solidFill>
        <a:latin typeface="Calibri" charset="0"/>
        <a:ea typeface="Geneva" charset="0"/>
        <a:cs typeface="Geneva" charset="0"/>
      </a:defRPr>
    </a:lvl4pPr>
    <a:lvl5pPr marL="1828800" algn="l" defTabSz="457200" rtl="0" fontAlgn="base">
      <a:spcBef>
        <a:spcPct val="0"/>
      </a:spcBef>
      <a:spcAft>
        <a:spcPct val="0"/>
      </a:spcAft>
      <a:defRPr kern="1200">
        <a:solidFill>
          <a:schemeClr val="tx1"/>
        </a:solidFill>
        <a:latin typeface="Calibri" charset="0"/>
        <a:ea typeface="Geneva" charset="0"/>
        <a:cs typeface="Geneva" charset="0"/>
      </a:defRPr>
    </a:lvl5pPr>
    <a:lvl6pPr marL="2286000" algn="l" defTabSz="457200" rtl="0" eaLnBrk="1" latinLnBrk="0" hangingPunct="1">
      <a:defRPr kern="1200">
        <a:solidFill>
          <a:schemeClr val="tx1"/>
        </a:solidFill>
        <a:latin typeface="Calibri" charset="0"/>
        <a:ea typeface="Geneva" charset="0"/>
        <a:cs typeface="Geneva" charset="0"/>
      </a:defRPr>
    </a:lvl6pPr>
    <a:lvl7pPr marL="2743200" algn="l" defTabSz="457200" rtl="0" eaLnBrk="1" latinLnBrk="0" hangingPunct="1">
      <a:defRPr kern="1200">
        <a:solidFill>
          <a:schemeClr val="tx1"/>
        </a:solidFill>
        <a:latin typeface="Calibri" charset="0"/>
        <a:ea typeface="Geneva" charset="0"/>
        <a:cs typeface="Geneva" charset="0"/>
      </a:defRPr>
    </a:lvl7pPr>
    <a:lvl8pPr marL="3200400" algn="l" defTabSz="457200" rtl="0" eaLnBrk="1" latinLnBrk="0" hangingPunct="1">
      <a:defRPr kern="1200">
        <a:solidFill>
          <a:schemeClr val="tx1"/>
        </a:solidFill>
        <a:latin typeface="Calibri" charset="0"/>
        <a:ea typeface="Geneva" charset="0"/>
        <a:cs typeface="Geneva" charset="0"/>
      </a:defRPr>
    </a:lvl8pPr>
    <a:lvl9pPr marL="3657600" algn="l" defTabSz="457200" rtl="0" eaLnBrk="1" latinLnBrk="0" hangingPunct="1">
      <a:defRPr kern="1200">
        <a:solidFill>
          <a:schemeClr val="tx1"/>
        </a:solidFill>
        <a:latin typeface="Calibri" charset="0"/>
        <a:ea typeface="Geneva" charset="0"/>
        <a:cs typeface="Geneva" charset="0"/>
      </a:defRPr>
    </a:lvl9pPr>
  </p:defaultTextStyle>
  <p:extLst>
    <p:ext uri="{EFAFB233-063F-42B5-8137-9DF3F51BA10A}">
      <p15:sldGuideLst xmlns:p15="http://schemas.microsoft.com/office/powerpoint/2012/main">
        <p15:guide id="1" orient="horz" pos="4204">
          <p15:clr>
            <a:srgbClr val="A4A3A4"/>
          </p15:clr>
        </p15:guide>
        <p15:guide id="2" orient="horz" pos="476">
          <p15:clr>
            <a:srgbClr val="A4A3A4"/>
          </p15:clr>
        </p15:guide>
        <p15:guide id="3" orient="horz" pos="1443">
          <p15:clr>
            <a:srgbClr val="A4A3A4"/>
          </p15:clr>
        </p15:guide>
        <p15:guide id="4" orient="horz" pos="966">
          <p15:clr>
            <a:srgbClr val="A4A3A4"/>
          </p15:clr>
        </p15:guide>
        <p15:guide id="5" orient="horz" pos="1876">
          <p15:clr>
            <a:srgbClr val="A4A3A4"/>
          </p15:clr>
        </p15:guide>
        <p15:guide id="6" orient="horz" pos="3616">
          <p15:clr>
            <a:srgbClr val="A4A3A4"/>
          </p15:clr>
        </p15:guide>
        <p15:guide id="7" pos="2190">
          <p15:clr>
            <a:srgbClr val="A4A3A4"/>
          </p15:clr>
        </p15:guide>
        <p15:guide id="8" pos="2188">
          <p15:clr>
            <a:srgbClr val="A4A3A4"/>
          </p15:clr>
        </p15:guide>
        <p15:guide id="9" pos="5026">
          <p15:clr>
            <a:srgbClr val="A4A3A4"/>
          </p15:clr>
        </p15:guide>
        <p15:guide id="10" pos="28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95125"/>
    <a:srgbClr val="F37C23"/>
    <a:srgbClr val="3C5A77"/>
    <a:srgbClr val="BC5F2B"/>
    <a:srgbClr val="32547A"/>
    <a:srgbClr val="B8561A"/>
    <a:srgbClr val="B65A1F"/>
    <a:srgbClr val="5680AB"/>
    <a:srgbClr val="7A7A7A"/>
    <a:srgbClr val="6FA8E1"/>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2" autoAdjust="0"/>
    <p:restoredTop sz="94660"/>
  </p:normalViewPr>
  <p:slideViewPr>
    <p:cSldViewPr snapToGrid="0" snapToObjects="1">
      <p:cViewPr varScale="1">
        <p:scale>
          <a:sx n="71" d="100"/>
          <a:sy n="71" d="100"/>
        </p:scale>
        <p:origin x="1158" y="78"/>
      </p:cViewPr>
      <p:guideLst>
        <p:guide orient="horz" pos="4204"/>
        <p:guide orient="horz" pos="476"/>
        <p:guide orient="horz" pos="1443"/>
        <p:guide orient="horz" pos="966"/>
        <p:guide orient="horz" pos="1876"/>
        <p:guide orient="horz" pos="3616"/>
        <p:guide pos="2190"/>
        <p:guide pos="2188"/>
        <p:guide pos="5026"/>
        <p:guide pos="282"/>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fontAlgn="auto">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fontAlgn="auto">
              <a:spcBef>
                <a:spcPts val="0"/>
              </a:spcBef>
              <a:spcAft>
                <a:spcPts val="0"/>
              </a:spcAft>
              <a:defRPr sz="1200" smtClean="0">
                <a:latin typeface="+mn-lt"/>
                <a:ea typeface="+mn-ea"/>
                <a:cs typeface="+mn-cs"/>
              </a:defRPr>
            </a:lvl1pPr>
          </a:lstStyle>
          <a:p>
            <a:pPr>
              <a:defRPr/>
            </a:pPr>
            <a:fld id="{FB589245-636E-234E-BFAD-9607949806CA}" type="datetimeFigureOut">
              <a:rPr lang="en-US"/>
              <a:pPr>
                <a:defRPr/>
              </a:pPr>
              <a:t>4/17/2019</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fontAlgn="auto">
              <a:spcBef>
                <a:spcPts val="0"/>
              </a:spcBef>
              <a:spcAft>
                <a:spcPts val="0"/>
              </a:spcAft>
              <a:defRPr sz="1200" smtClean="0">
                <a:latin typeface="+mn-lt"/>
                <a:ea typeface="+mn-ea"/>
                <a:cs typeface="+mn-cs"/>
              </a:defRPr>
            </a:lvl1pPr>
          </a:lstStyle>
          <a:p>
            <a:pPr>
              <a:defRPr/>
            </a:pPr>
            <a:fld id="{62F3B233-32CA-1B4D-AFEE-D703F5CA5C37}" type="slidenum">
              <a:rPr lang="en-US"/>
              <a:pPr>
                <a:defRPr/>
              </a:pPr>
              <a:t>‹#›</a:t>
            </a:fld>
            <a:endParaRPr lang="en-US"/>
          </a:p>
        </p:txBody>
      </p:sp>
    </p:spTree>
    <p:extLst>
      <p:ext uri="{BB962C8B-B14F-4D97-AF65-F5344CB8AC3E}">
        <p14:creationId xmlns:p14="http://schemas.microsoft.com/office/powerpoint/2010/main" val="326028637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fontAlgn="auto">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fontAlgn="auto">
              <a:spcBef>
                <a:spcPts val="0"/>
              </a:spcBef>
              <a:spcAft>
                <a:spcPts val="0"/>
              </a:spcAft>
              <a:defRPr sz="1200" smtClean="0">
                <a:latin typeface="+mn-lt"/>
                <a:ea typeface="+mn-ea"/>
                <a:cs typeface="+mn-cs"/>
              </a:defRPr>
            </a:lvl1pPr>
          </a:lstStyle>
          <a:p>
            <a:pPr>
              <a:defRPr/>
            </a:pPr>
            <a:fld id="{129BCED8-DCF3-A94B-99F8-D2FB79A8911E}" type="datetimeFigureOut">
              <a:rPr lang="en-US"/>
              <a:pPr>
                <a:defRPr/>
              </a:pPr>
              <a:t>4/17/2019</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pPr lvl="0"/>
            <a:endParaRPr lang="en-US" noProof="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fontAlgn="auto">
              <a:spcBef>
                <a:spcPts val="0"/>
              </a:spcBef>
              <a:spcAft>
                <a:spcPts val="0"/>
              </a:spcAft>
              <a:defRPr sz="1200" smtClean="0">
                <a:latin typeface="+mn-lt"/>
                <a:ea typeface="+mn-ea"/>
                <a:cs typeface="+mn-cs"/>
              </a:defRPr>
            </a:lvl1pPr>
          </a:lstStyle>
          <a:p>
            <a:pPr>
              <a:defRPr/>
            </a:pPr>
            <a:fld id="{EEA82294-BF3E-954A-9E49-35D72A5F0004}" type="slidenum">
              <a:rPr lang="en-US"/>
              <a:pPr>
                <a:defRPr/>
              </a:pPr>
              <a:t>‹#›</a:t>
            </a:fld>
            <a:endParaRPr lang="en-US"/>
          </a:p>
        </p:txBody>
      </p:sp>
    </p:spTree>
    <p:extLst>
      <p:ext uri="{BB962C8B-B14F-4D97-AF65-F5344CB8AC3E}">
        <p14:creationId xmlns:p14="http://schemas.microsoft.com/office/powerpoint/2010/main" val="3007741859"/>
      </p:ext>
    </p:extLst>
  </p:cSld>
  <p:clrMap bg1="lt1" tx1="dk1" bg2="lt2" tx2="dk2" accent1="accent1" accent2="accent2" accent3="accent3" accent4="accent4" accent5="accent5" accent6="accent6" hlink="hlink" folHlink="folHlink"/>
  <p:hf hdr="0" ftr="0" dt="0"/>
  <p:notesStyle>
    <a:lvl1pPr algn="l" defTabSz="457200" rtl="0" fontAlgn="base">
      <a:spcBef>
        <a:spcPct val="30000"/>
      </a:spcBef>
      <a:spcAft>
        <a:spcPct val="0"/>
      </a:spcAft>
      <a:defRPr sz="1200" kern="1200">
        <a:solidFill>
          <a:schemeClr val="tx1"/>
        </a:solidFill>
        <a:latin typeface="+mn-lt"/>
        <a:ea typeface="Geneva" charset="0"/>
        <a:cs typeface="Geneva" charset="0"/>
      </a:defRPr>
    </a:lvl1pPr>
    <a:lvl2pPr marL="457200" algn="l" defTabSz="457200" rtl="0" fontAlgn="base">
      <a:spcBef>
        <a:spcPct val="30000"/>
      </a:spcBef>
      <a:spcAft>
        <a:spcPct val="0"/>
      </a:spcAft>
      <a:defRPr sz="1200" kern="1200">
        <a:solidFill>
          <a:schemeClr val="tx1"/>
        </a:solidFill>
        <a:latin typeface="+mn-lt"/>
        <a:ea typeface="Geneva" charset="0"/>
        <a:cs typeface="+mn-cs"/>
      </a:defRPr>
    </a:lvl2pPr>
    <a:lvl3pPr marL="914400" algn="l" defTabSz="457200" rtl="0" fontAlgn="base">
      <a:spcBef>
        <a:spcPct val="30000"/>
      </a:spcBef>
      <a:spcAft>
        <a:spcPct val="0"/>
      </a:spcAft>
      <a:defRPr sz="1200" kern="1200">
        <a:solidFill>
          <a:schemeClr val="tx1"/>
        </a:solidFill>
        <a:latin typeface="+mn-lt"/>
        <a:ea typeface="Geneva" charset="0"/>
        <a:cs typeface="+mn-cs"/>
      </a:defRPr>
    </a:lvl3pPr>
    <a:lvl4pPr marL="1371600" algn="l" defTabSz="457200" rtl="0" fontAlgn="base">
      <a:spcBef>
        <a:spcPct val="30000"/>
      </a:spcBef>
      <a:spcAft>
        <a:spcPct val="0"/>
      </a:spcAft>
      <a:defRPr sz="1200" kern="1200">
        <a:solidFill>
          <a:schemeClr val="tx1"/>
        </a:solidFill>
        <a:latin typeface="+mn-lt"/>
        <a:ea typeface="Geneva" charset="0"/>
        <a:cs typeface="+mn-cs"/>
      </a:defRPr>
    </a:lvl4pPr>
    <a:lvl5pPr marL="1828800" algn="l" defTabSz="457200" rtl="0" fontAlgn="base">
      <a:spcBef>
        <a:spcPct val="30000"/>
      </a:spcBef>
      <a:spcAft>
        <a:spcPct val="0"/>
      </a:spcAft>
      <a:defRPr sz="1200" kern="1200">
        <a:solidFill>
          <a:schemeClr val="tx1"/>
        </a:solidFill>
        <a:latin typeface="+mn-lt"/>
        <a:ea typeface="Geneva"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Title 1"/>
          <p:cNvSpPr txBox="1">
            <a:spLocks/>
          </p:cNvSpPr>
          <p:nvPr/>
        </p:nvSpPr>
        <p:spPr>
          <a:xfrm>
            <a:off x="457200" y="274638"/>
            <a:ext cx="8229600" cy="1143000"/>
          </a:xfrm>
          <a:prstGeom prst="rect">
            <a:avLst/>
          </a:prstGeom>
        </p:spPr>
        <p:txBody>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fontAlgn="auto">
              <a:spcAft>
                <a:spcPts val="0"/>
              </a:spcAft>
              <a:defRPr/>
            </a:pPr>
            <a:endParaRPr lang="en-US" dirty="0"/>
          </a:p>
        </p:txBody>
      </p:sp>
      <p:sp>
        <p:nvSpPr>
          <p:cNvPr id="14" name="Title 1"/>
          <p:cNvSpPr>
            <a:spLocks noGrp="1"/>
          </p:cNvSpPr>
          <p:nvPr>
            <p:ph type="title"/>
          </p:nvPr>
        </p:nvSpPr>
        <p:spPr>
          <a:xfrm>
            <a:off x="454026" y="462518"/>
            <a:ext cx="8229600" cy="647102"/>
          </a:xfrm>
          <a:prstGeom prst="rect">
            <a:avLst/>
          </a:prstGeom>
        </p:spPr>
        <p:txBody>
          <a:bodyPr vert="horz" lIns="0" tIns="0" rIns="0" bIns="0">
            <a:normAutofit/>
          </a:bodyPr>
          <a:lstStyle>
            <a:lvl1pPr algn="l">
              <a:defRPr sz="4000" b="1" i="0" baseline="0">
                <a:solidFill>
                  <a:srgbClr val="E95125"/>
                </a:solidFill>
                <a:latin typeface="Helvetica"/>
              </a:defRPr>
            </a:lvl1pPr>
          </a:lstStyle>
          <a:p>
            <a:r>
              <a:rPr lang="en-US" dirty="0"/>
              <a:t>Click to edit Master title style</a:t>
            </a:r>
          </a:p>
        </p:txBody>
      </p:sp>
      <p:sp>
        <p:nvSpPr>
          <p:cNvPr id="15" name="Content Placeholder 2"/>
          <p:cNvSpPr>
            <a:spLocks noGrp="1"/>
          </p:cNvSpPr>
          <p:nvPr>
            <p:ph idx="11"/>
          </p:nvPr>
        </p:nvSpPr>
        <p:spPr>
          <a:xfrm>
            <a:off x="454029" y="1207770"/>
            <a:ext cx="8232771" cy="5070302"/>
          </a:xfrm>
          <a:prstGeom prst="rect">
            <a:avLst/>
          </a:prstGeom>
        </p:spPr>
        <p:txBody>
          <a:bodyPr lIns="0" rIns="0">
            <a:normAutofit/>
          </a:bodyPr>
          <a:lstStyle>
            <a:lvl1pPr marL="256032" indent="-265176">
              <a:lnSpc>
                <a:spcPct val="100000"/>
              </a:lnSpc>
              <a:spcBef>
                <a:spcPts val="1200"/>
              </a:spcBef>
              <a:spcAft>
                <a:spcPts val="0"/>
              </a:spcAft>
              <a:buFont typeface="Arial"/>
              <a:buChar char="•"/>
              <a:defRPr sz="2200" b="0" i="0">
                <a:solidFill>
                  <a:srgbClr val="3C5A77"/>
                </a:solidFill>
                <a:latin typeface="Helvetica"/>
              </a:defRPr>
            </a:lvl1pPr>
            <a:lvl2pPr marL="541338" indent="-266700">
              <a:lnSpc>
                <a:spcPct val="100000"/>
              </a:lnSpc>
              <a:spcBef>
                <a:spcPts val="1200"/>
              </a:spcBef>
              <a:spcAft>
                <a:spcPts val="0"/>
              </a:spcAft>
              <a:buSzPct val="90000"/>
              <a:buFont typeface="Lucida Grande"/>
              <a:buChar char="-"/>
              <a:defRPr sz="2000" b="0" i="0">
                <a:solidFill>
                  <a:srgbClr val="3C5A77"/>
                </a:solidFill>
                <a:latin typeface="Helvetica"/>
              </a:defRPr>
            </a:lvl2pPr>
            <a:lvl3pPr marL="898525" indent="-273050">
              <a:lnSpc>
                <a:spcPct val="100000"/>
              </a:lnSpc>
              <a:spcBef>
                <a:spcPts val="1200"/>
              </a:spcBef>
              <a:spcAft>
                <a:spcPts val="0"/>
              </a:spcAft>
              <a:buSzPct val="88000"/>
              <a:buFont typeface="Arial"/>
              <a:buChar char="•"/>
              <a:defRPr sz="1800" b="0" i="0">
                <a:solidFill>
                  <a:srgbClr val="3C5A77"/>
                </a:solidFill>
                <a:latin typeface="Helvetica"/>
              </a:defRPr>
            </a:lvl3pPr>
            <a:lvl4pPr marL="1165225" indent="-266700">
              <a:lnSpc>
                <a:spcPct val="100000"/>
              </a:lnSpc>
              <a:spcBef>
                <a:spcPts val="1200"/>
              </a:spcBef>
              <a:spcAft>
                <a:spcPts val="0"/>
              </a:spcAft>
              <a:buSzPct val="90000"/>
              <a:buFont typeface="Lucida Grande"/>
              <a:buChar char="-"/>
              <a:defRPr sz="1600" b="0" i="0">
                <a:solidFill>
                  <a:srgbClr val="3C5A77"/>
                </a:solidFill>
                <a:latin typeface="Helvetica"/>
              </a:defRPr>
            </a:lvl4pPr>
            <a:lvl5pPr marL="1431925" indent="-266700">
              <a:lnSpc>
                <a:spcPct val="100000"/>
              </a:lnSpc>
              <a:spcBef>
                <a:spcPts val="1200"/>
              </a:spcBef>
              <a:spcAft>
                <a:spcPts val="0"/>
              </a:spcAft>
              <a:buSzPct val="88000"/>
              <a:buFont typeface="Arial"/>
              <a:buChar char="•"/>
              <a:defRPr sz="1400" b="0" i="0">
                <a:solidFill>
                  <a:srgbClr val="3C5A77"/>
                </a:solidFill>
                <a:latin typeface="Helvetica"/>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Date Placeholder 3"/>
          <p:cNvSpPr>
            <a:spLocks noGrp="1"/>
          </p:cNvSpPr>
          <p:nvPr>
            <p:ph type="dt" sz="half" idx="2"/>
          </p:nvPr>
        </p:nvSpPr>
        <p:spPr>
          <a:xfrm>
            <a:off x="879219" y="6549548"/>
            <a:ext cx="998567" cy="158697"/>
          </a:xfrm>
          <a:prstGeom prst="rect">
            <a:avLst/>
          </a:prstGeom>
        </p:spPr>
        <p:txBody>
          <a:bodyPr lIns="0" tIns="0" rIns="0" bIns="0" anchor="b" anchorCtr="0"/>
          <a:lstStyle>
            <a:lvl1pPr fontAlgn="auto">
              <a:spcBef>
                <a:spcPts val="0"/>
              </a:spcBef>
              <a:spcAft>
                <a:spcPts val="0"/>
              </a:spcAft>
              <a:defRPr sz="1200" b="0" i="0" baseline="0" smtClean="0">
                <a:solidFill>
                  <a:srgbClr val="E95125"/>
                </a:solidFill>
                <a:latin typeface="+mn-lt"/>
                <a:ea typeface="+mn-ea"/>
                <a:cs typeface="+mn-cs"/>
              </a:defRPr>
            </a:lvl1pPr>
          </a:lstStyle>
          <a:p>
            <a:pPr>
              <a:defRPr/>
            </a:pPr>
            <a:r>
              <a:rPr lang="en-US">
                <a:latin typeface="Helvetica"/>
                <a:cs typeface="Helvetica"/>
              </a:rPr>
              <a:t>April-18-2019</a:t>
            </a:r>
            <a:endParaRPr lang="en-US" dirty="0">
              <a:latin typeface="Helvetica"/>
              <a:cs typeface="Helvetica"/>
            </a:endParaRPr>
          </a:p>
        </p:txBody>
      </p:sp>
      <p:sp>
        <p:nvSpPr>
          <p:cNvPr id="9" name="Footer Placeholder 4"/>
          <p:cNvSpPr>
            <a:spLocks noGrp="1"/>
          </p:cNvSpPr>
          <p:nvPr>
            <p:ph type="ftr" sz="quarter" idx="3"/>
          </p:nvPr>
        </p:nvSpPr>
        <p:spPr>
          <a:xfrm>
            <a:off x="1877785" y="6549548"/>
            <a:ext cx="4349311" cy="158697"/>
          </a:xfrm>
          <a:prstGeom prst="rect">
            <a:avLst/>
          </a:prstGeom>
        </p:spPr>
        <p:txBody>
          <a:bodyPr lIns="0" tIns="0" rIns="0" bIns="0" anchor="b" anchorCtr="0"/>
          <a:lstStyle>
            <a:lvl1pPr fontAlgn="auto">
              <a:spcBef>
                <a:spcPts val="0"/>
              </a:spcBef>
              <a:spcAft>
                <a:spcPts val="0"/>
              </a:spcAft>
              <a:defRPr sz="1200" b="0" i="0" baseline="0" dirty="0">
                <a:solidFill>
                  <a:srgbClr val="E95125"/>
                </a:solidFill>
                <a:latin typeface="Helvetica"/>
                <a:ea typeface="+mn-ea"/>
                <a:cs typeface="Helvetica"/>
              </a:defRPr>
            </a:lvl1pPr>
          </a:lstStyle>
          <a:p>
            <a:pPr>
              <a:defRPr/>
            </a:pPr>
            <a:r>
              <a:rPr lang="en-US"/>
              <a:t>Tim Bolton, DUNE US Deputy Project Director</a:t>
            </a:r>
            <a:endParaRPr lang="en-US" dirty="0"/>
          </a:p>
        </p:txBody>
      </p:sp>
      <p:sp>
        <p:nvSpPr>
          <p:cNvPr id="10" name="Slide Number Placeholder 5"/>
          <p:cNvSpPr>
            <a:spLocks noGrp="1"/>
          </p:cNvSpPr>
          <p:nvPr>
            <p:ph type="sldNum" sz="quarter" idx="4"/>
          </p:nvPr>
        </p:nvSpPr>
        <p:spPr>
          <a:xfrm>
            <a:off x="454026" y="6549548"/>
            <a:ext cx="425194" cy="158697"/>
          </a:xfrm>
          <a:prstGeom prst="rect">
            <a:avLst/>
          </a:prstGeom>
        </p:spPr>
        <p:txBody>
          <a:bodyPr lIns="0" tIns="0" rIns="0" bIns="0" anchor="b" anchorCtr="0"/>
          <a:lstStyle>
            <a:lvl1pPr fontAlgn="auto">
              <a:spcBef>
                <a:spcPts val="0"/>
              </a:spcBef>
              <a:spcAft>
                <a:spcPts val="0"/>
              </a:spcAft>
              <a:defRPr sz="1200" b="1" i="0" baseline="0" smtClean="0">
                <a:solidFill>
                  <a:srgbClr val="E95125"/>
                </a:solidFill>
                <a:latin typeface="Helvetica"/>
                <a:ea typeface="+mn-ea"/>
                <a:cs typeface="Helvetica"/>
              </a:defRPr>
            </a:lvl1pPr>
          </a:lstStyle>
          <a:p>
            <a:pPr>
              <a:defRPr/>
            </a:pPr>
            <a:fld id="{0C39C72E-2A13-EB4D-AD45-6D4E6ACAED8D}" type="slidenum">
              <a:rPr lang="en-US" smtClean="0"/>
              <a:pPr>
                <a:defRPr/>
              </a:pPr>
              <a:t>‹#›</a:t>
            </a:fld>
            <a:endParaRPr lang="en-US" dirty="0"/>
          </a:p>
        </p:txBody>
      </p:sp>
    </p:spTree>
    <p:extLst>
      <p:ext uri="{BB962C8B-B14F-4D97-AF65-F5344CB8AC3E}">
        <p14:creationId xmlns:p14="http://schemas.microsoft.com/office/powerpoint/2010/main" val="28796845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17" name="Title 1"/>
          <p:cNvSpPr>
            <a:spLocks noGrp="1"/>
          </p:cNvSpPr>
          <p:nvPr>
            <p:ph type="title"/>
          </p:nvPr>
        </p:nvSpPr>
        <p:spPr>
          <a:xfrm>
            <a:off x="457200" y="462518"/>
            <a:ext cx="8229600" cy="647102"/>
          </a:xfrm>
          <a:prstGeom prst="rect">
            <a:avLst/>
          </a:prstGeom>
        </p:spPr>
        <p:txBody>
          <a:bodyPr vert="horz" lIns="0" tIns="0" rIns="0" bIns="0"/>
          <a:lstStyle>
            <a:lvl1pPr algn="l">
              <a:defRPr sz="4400" b="1" i="0" baseline="0">
                <a:solidFill>
                  <a:srgbClr val="E95125"/>
                </a:solidFill>
                <a:latin typeface="Helvetica"/>
              </a:defRPr>
            </a:lvl1pPr>
          </a:lstStyle>
          <a:p>
            <a:r>
              <a:rPr lang="en-US" dirty="0"/>
              <a:t>Click to edit Master title style</a:t>
            </a:r>
          </a:p>
        </p:txBody>
      </p:sp>
      <p:sp>
        <p:nvSpPr>
          <p:cNvPr id="8" name="Date Placeholder 3"/>
          <p:cNvSpPr>
            <a:spLocks noGrp="1"/>
          </p:cNvSpPr>
          <p:nvPr>
            <p:ph type="dt" sz="half" idx="2"/>
          </p:nvPr>
        </p:nvSpPr>
        <p:spPr>
          <a:xfrm>
            <a:off x="879219" y="6549548"/>
            <a:ext cx="998567" cy="158697"/>
          </a:xfrm>
          <a:prstGeom prst="rect">
            <a:avLst/>
          </a:prstGeom>
        </p:spPr>
        <p:txBody>
          <a:bodyPr lIns="0" tIns="0" rIns="0" bIns="0" anchor="b" anchorCtr="0"/>
          <a:lstStyle>
            <a:lvl1pPr fontAlgn="auto">
              <a:spcBef>
                <a:spcPts val="0"/>
              </a:spcBef>
              <a:spcAft>
                <a:spcPts val="0"/>
              </a:spcAft>
              <a:defRPr sz="1200" b="0" i="0" baseline="0" smtClean="0">
                <a:solidFill>
                  <a:srgbClr val="E95125"/>
                </a:solidFill>
                <a:latin typeface="+mn-lt"/>
                <a:ea typeface="+mn-ea"/>
                <a:cs typeface="+mn-cs"/>
              </a:defRPr>
            </a:lvl1pPr>
          </a:lstStyle>
          <a:p>
            <a:pPr>
              <a:defRPr/>
            </a:pPr>
            <a:r>
              <a:rPr lang="en-US">
                <a:latin typeface="Helvetica"/>
                <a:cs typeface="Helvetica"/>
              </a:rPr>
              <a:t>April-18-2019</a:t>
            </a:r>
            <a:endParaRPr lang="en-US" dirty="0">
              <a:latin typeface="Helvetica"/>
              <a:cs typeface="Helvetica"/>
            </a:endParaRPr>
          </a:p>
        </p:txBody>
      </p:sp>
      <p:sp>
        <p:nvSpPr>
          <p:cNvPr id="9" name="Footer Placeholder 4"/>
          <p:cNvSpPr>
            <a:spLocks noGrp="1"/>
          </p:cNvSpPr>
          <p:nvPr>
            <p:ph type="ftr" sz="quarter" idx="3"/>
          </p:nvPr>
        </p:nvSpPr>
        <p:spPr>
          <a:xfrm>
            <a:off x="1877785" y="6549548"/>
            <a:ext cx="4349311" cy="158697"/>
          </a:xfrm>
          <a:prstGeom prst="rect">
            <a:avLst/>
          </a:prstGeom>
        </p:spPr>
        <p:txBody>
          <a:bodyPr lIns="0" tIns="0" rIns="0" bIns="0" anchor="b" anchorCtr="0"/>
          <a:lstStyle>
            <a:lvl1pPr fontAlgn="auto">
              <a:spcBef>
                <a:spcPts val="0"/>
              </a:spcBef>
              <a:spcAft>
                <a:spcPts val="0"/>
              </a:spcAft>
              <a:defRPr sz="1200" b="0" i="0" baseline="0" dirty="0">
                <a:solidFill>
                  <a:srgbClr val="E95125"/>
                </a:solidFill>
                <a:latin typeface="Helvetica"/>
                <a:ea typeface="+mn-ea"/>
                <a:cs typeface="Helvetica"/>
              </a:defRPr>
            </a:lvl1pPr>
          </a:lstStyle>
          <a:p>
            <a:pPr>
              <a:defRPr/>
            </a:pPr>
            <a:r>
              <a:rPr lang="en-US"/>
              <a:t>Tim Bolton, DUNE US Deputy Project Director</a:t>
            </a:r>
          </a:p>
        </p:txBody>
      </p:sp>
      <p:sp>
        <p:nvSpPr>
          <p:cNvPr id="10" name="Slide Number Placeholder 5"/>
          <p:cNvSpPr>
            <a:spLocks noGrp="1"/>
          </p:cNvSpPr>
          <p:nvPr>
            <p:ph type="sldNum" sz="quarter" idx="4"/>
          </p:nvPr>
        </p:nvSpPr>
        <p:spPr>
          <a:xfrm>
            <a:off x="454026" y="6549548"/>
            <a:ext cx="425194" cy="158697"/>
          </a:xfrm>
          <a:prstGeom prst="rect">
            <a:avLst/>
          </a:prstGeom>
        </p:spPr>
        <p:txBody>
          <a:bodyPr lIns="0" tIns="0" rIns="0" bIns="0" anchor="b" anchorCtr="0"/>
          <a:lstStyle>
            <a:lvl1pPr fontAlgn="auto">
              <a:spcBef>
                <a:spcPts val="0"/>
              </a:spcBef>
              <a:spcAft>
                <a:spcPts val="0"/>
              </a:spcAft>
              <a:defRPr sz="1200" b="1" i="0" baseline="0" smtClean="0">
                <a:solidFill>
                  <a:srgbClr val="E95125"/>
                </a:solidFill>
                <a:latin typeface="Helvetica"/>
                <a:ea typeface="+mn-ea"/>
                <a:cs typeface="Helvetica"/>
              </a:defRPr>
            </a:lvl1pPr>
          </a:lstStyle>
          <a:p>
            <a:pPr>
              <a:defRPr/>
            </a:pPr>
            <a:fld id="{0C39C72E-2A13-EB4D-AD45-6D4E6ACAED8D}" type="slidenum">
              <a:rPr lang="en-US" smtClean="0"/>
              <a:pPr>
                <a:defRPr/>
              </a:pPr>
              <a:t>‹#›</a:t>
            </a:fld>
            <a:endParaRPr lang="en-US" dirty="0"/>
          </a:p>
        </p:txBody>
      </p:sp>
      <p:sp>
        <p:nvSpPr>
          <p:cNvPr id="12" name="Content Placeholder 2"/>
          <p:cNvSpPr>
            <a:spLocks noGrp="1"/>
          </p:cNvSpPr>
          <p:nvPr>
            <p:ph idx="11"/>
          </p:nvPr>
        </p:nvSpPr>
        <p:spPr>
          <a:xfrm>
            <a:off x="454026" y="1207770"/>
            <a:ext cx="3990750" cy="5031626"/>
          </a:xfrm>
          <a:prstGeom prst="rect">
            <a:avLst/>
          </a:prstGeom>
        </p:spPr>
        <p:txBody>
          <a:bodyPr lIns="0" rIns="0">
            <a:normAutofit/>
          </a:bodyPr>
          <a:lstStyle>
            <a:lvl1pPr marL="256032" indent="-265176">
              <a:lnSpc>
                <a:spcPct val="100000"/>
              </a:lnSpc>
              <a:spcBef>
                <a:spcPts val="1200"/>
              </a:spcBef>
              <a:spcAft>
                <a:spcPts val="0"/>
              </a:spcAft>
              <a:buFont typeface="Arial"/>
              <a:buChar char="•"/>
              <a:defRPr sz="2200" b="0" i="0">
                <a:solidFill>
                  <a:srgbClr val="3C5A77"/>
                </a:solidFill>
                <a:latin typeface="Helvetica"/>
              </a:defRPr>
            </a:lvl1pPr>
            <a:lvl2pPr marL="541338" indent="-266700">
              <a:lnSpc>
                <a:spcPct val="100000"/>
              </a:lnSpc>
              <a:spcBef>
                <a:spcPts val="1200"/>
              </a:spcBef>
              <a:spcAft>
                <a:spcPts val="0"/>
              </a:spcAft>
              <a:buSzPct val="90000"/>
              <a:buFont typeface="Lucida Grande"/>
              <a:buChar char="-"/>
              <a:defRPr sz="2000" b="0" i="0">
                <a:solidFill>
                  <a:srgbClr val="3C5A77"/>
                </a:solidFill>
                <a:latin typeface="Helvetica"/>
              </a:defRPr>
            </a:lvl2pPr>
            <a:lvl3pPr marL="898525" indent="-273050">
              <a:lnSpc>
                <a:spcPct val="100000"/>
              </a:lnSpc>
              <a:spcBef>
                <a:spcPts val="1200"/>
              </a:spcBef>
              <a:spcAft>
                <a:spcPts val="0"/>
              </a:spcAft>
              <a:buSzPct val="88000"/>
              <a:buFont typeface="Arial"/>
              <a:buChar char="•"/>
              <a:defRPr sz="1800" b="0" i="0">
                <a:solidFill>
                  <a:srgbClr val="3C5A77"/>
                </a:solidFill>
                <a:latin typeface="Helvetica"/>
              </a:defRPr>
            </a:lvl3pPr>
            <a:lvl4pPr marL="1165225" indent="-266700">
              <a:lnSpc>
                <a:spcPct val="100000"/>
              </a:lnSpc>
              <a:spcBef>
                <a:spcPts val="1200"/>
              </a:spcBef>
              <a:spcAft>
                <a:spcPts val="0"/>
              </a:spcAft>
              <a:buSzPct val="90000"/>
              <a:buFont typeface="Lucida Grande"/>
              <a:buChar char="-"/>
              <a:defRPr sz="1600" b="0" i="0">
                <a:solidFill>
                  <a:srgbClr val="3C5A77"/>
                </a:solidFill>
                <a:latin typeface="Helvetica"/>
              </a:defRPr>
            </a:lvl4pPr>
            <a:lvl5pPr marL="1431925" indent="-266700">
              <a:lnSpc>
                <a:spcPct val="100000"/>
              </a:lnSpc>
              <a:spcBef>
                <a:spcPts val="1200"/>
              </a:spcBef>
              <a:spcAft>
                <a:spcPts val="0"/>
              </a:spcAft>
              <a:buSzPct val="88000"/>
              <a:buFont typeface="Arial"/>
              <a:buChar char="•"/>
              <a:defRPr sz="1400" b="0" i="0">
                <a:solidFill>
                  <a:srgbClr val="3C5A77"/>
                </a:solidFill>
                <a:latin typeface="Helvetica"/>
              </a:defRPr>
            </a:lvl5pPr>
          </a:lstStyle>
          <a:p>
            <a:pPr marL="256032" marR="0" lvl="0" indent="-265176" algn="l" defTabSz="457200" rtl="0" eaLnBrk="1" fontAlgn="base" latinLnBrk="0" hangingPunct="1">
              <a:lnSpc>
                <a:spcPct val="100000"/>
              </a:lnSpc>
              <a:spcBef>
                <a:spcPts val="0"/>
              </a:spcBef>
              <a:spcAft>
                <a:spcPts val="0"/>
              </a:spcAft>
              <a:buClrTx/>
              <a:buSzTx/>
              <a:buFont typeface="Arial"/>
              <a:buChar char="•"/>
              <a:tabLst/>
              <a:defRPr/>
            </a:pPr>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Content Placeholder 2"/>
          <p:cNvSpPr>
            <a:spLocks noGrp="1"/>
          </p:cNvSpPr>
          <p:nvPr>
            <p:ph idx="12"/>
          </p:nvPr>
        </p:nvSpPr>
        <p:spPr>
          <a:xfrm>
            <a:off x="4696050" y="1215721"/>
            <a:ext cx="3990750" cy="5031626"/>
          </a:xfrm>
          <a:prstGeom prst="rect">
            <a:avLst/>
          </a:prstGeom>
        </p:spPr>
        <p:txBody>
          <a:bodyPr lIns="0" rIns="0">
            <a:normAutofit/>
          </a:bodyPr>
          <a:lstStyle>
            <a:lvl1pPr marL="256032" indent="-265176">
              <a:lnSpc>
                <a:spcPct val="100000"/>
              </a:lnSpc>
              <a:spcBef>
                <a:spcPts val="1200"/>
              </a:spcBef>
              <a:spcAft>
                <a:spcPts val="0"/>
              </a:spcAft>
              <a:buFont typeface="Arial"/>
              <a:buChar char="•"/>
              <a:defRPr sz="2200" b="0" i="0">
                <a:solidFill>
                  <a:srgbClr val="3C5A77"/>
                </a:solidFill>
                <a:latin typeface="Helvetica"/>
              </a:defRPr>
            </a:lvl1pPr>
            <a:lvl2pPr marL="541338" indent="-266700">
              <a:lnSpc>
                <a:spcPct val="100000"/>
              </a:lnSpc>
              <a:spcBef>
                <a:spcPts val="1200"/>
              </a:spcBef>
              <a:spcAft>
                <a:spcPts val="0"/>
              </a:spcAft>
              <a:buSzPct val="90000"/>
              <a:buFont typeface="Lucida Grande"/>
              <a:buChar char="-"/>
              <a:defRPr sz="2000" b="0" i="0">
                <a:solidFill>
                  <a:srgbClr val="3C5A77"/>
                </a:solidFill>
                <a:latin typeface="Helvetica"/>
              </a:defRPr>
            </a:lvl2pPr>
            <a:lvl3pPr marL="898525" indent="-273050">
              <a:lnSpc>
                <a:spcPct val="100000"/>
              </a:lnSpc>
              <a:spcBef>
                <a:spcPts val="1200"/>
              </a:spcBef>
              <a:spcAft>
                <a:spcPts val="0"/>
              </a:spcAft>
              <a:buSzPct val="88000"/>
              <a:buFont typeface="Arial"/>
              <a:buChar char="•"/>
              <a:defRPr sz="1800" b="0" i="0">
                <a:solidFill>
                  <a:srgbClr val="3C5A77"/>
                </a:solidFill>
                <a:latin typeface="Helvetica"/>
              </a:defRPr>
            </a:lvl3pPr>
            <a:lvl4pPr marL="1165225" indent="-266700">
              <a:lnSpc>
                <a:spcPct val="100000"/>
              </a:lnSpc>
              <a:spcBef>
                <a:spcPts val="1200"/>
              </a:spcBef>
              <a:spcAft>
                <a:spcPts val="0"/>
              </a:spcAft>
              <a:buSzPct val="90000"/>
              <a:buFont typeface="Lucida Grande"/>
              <a:buChar char="-"/>
              <a:defRPr sz="1600" b="0" i="0">
                <a:solidFill>
                  <a:srgbClr val="3C5A77"/>
                </a:solidFill>
                <a:latin typeface="Helvetica"/>
              </a:defRPr>
            </a:lvl4pPr>
            <a:lvl5pPr marL="1431925" indent="-266700">
              <a:lnSpc>
                <a:spcPct val="100000"/>
              </a:lnSpc>
              <a:spcBef>
                <a:spcPts val="1200"/>
              </a:spcBef>
              <a:spcAft>
                <a:spcPts val="0"/>
              </a:spcAft>
              <a:buSzPct val="88000"/>
              <a:buFont typeface="Arial"/>
              <a:buChar char="•"/>
              <a:defRPr sz="1400" b="0" i="0">
                <a:solidFill>
                  <a:srgbClr val="3C5A77"/>
                </a:solidFill>
                <a:latin typeface="Helvetica"/>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4820635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4" y="5521482"/>
            <a:ext cx="4003605" cy="737519"/>
          </a:xfrm>
          <a:prstGeom prst="rect">
            <a:avLst/>
          </a:prstGeom>
        </p:spPr>
        <p:txBody>
          <a:bodyPr lIns="0" tIns="0" rIns="0" bIns="0" anchor="t" anchorCtr="0"/>
          <a:lstStyle>
            <a:lvl1pPr marL="0" indent="0">
              <a:buNone/>
              <a:defRPr sz="1600" b="0" i="0" baseline="0">
                <a:solidFill>
                  <a:srgbClr val="E95125"/>
                </a:solidFill>
                <a:latin typeface="Helvetica"/>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14" name="Text Placeholder 2"/>
          <p:cNvSpPr>
            <a:spLocks noGrp="1"/>
          </p:cNvSpPr>
          <p:nvPr>
            <p:ph type="body" idx="13"/>
          </p:nvPr>
        </p:nvSpPr>
        <p:spPr>
          <a:xfrm>
            <a:off x="4683195" y="5521482"/>
            <a:ext cx="4003605" cy="737519"/>
          </a:xfrm>
          <a:prstGeom prst="rect">
            <a:avLst/>
          </a:prstGeom>
        </p:spPr>
        <p:txBody>
          <a:bodyPr lIns="0" tIns="0" rIns="0" bIns="0" anchor="t" anchorCtr="0"/>
          <a:lstStyle>
            <a:lvl1pPr marL="0" indent="0">
              <a:buNone/>
              <a:defRPr sz="1600" b="0" i="0" baseline="0">
                <a:solidFill>
                  <a:srgbClr val="E95125"/>
                </a:solidFill>
                <a:latin typeface="Helvetica"/>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20" name="Title 1"/>
          <p:cNvSpPr>
            <a:spLocks noGrp="1"/>
          </p:cNvSpPr>
          <p:nvPr>
            <p:ph type="title"/>
          </p:nvPr>
        </p:nvSpPr>
        <p:spPr>
          <a:xfrm>
            <a:off x="457200" y="462518"/>
            <a:ext cx="8229600" cy="647102"/>
          </a:xfrm>
          <a:prstGeom prst="rect">
            <a:avLst/>
          </a:prstGeom>
        </p:spPr>
        <p:txBody>
          <a:bodyPr vert="horz" lIns="0" tIns="0" rIns="0" bIns="0"/>
          <a:lstStyle>
            <a:lvl1pPr algn="l">
              <a:defRPr sz="4400" b="1" i="0" baseline="0">
                <a:solidFill>
                  <a:srgbClr val="E95125"/>
                </a:solidFill>
                <a:latin typeface="Helvetica"/>
              </a:defRPr>
            </a:lvl1pPr>
          </a:lstStyle>
          <a:p>
            <a:r>
              <a:rPr lang="en-US" dirty="0"/>
              <a:t>Click to edit Master title style</a:t>
            </a:r>
          </a:p>
        </p:txBody>
      </p:sp>
      <p:sp>
        <p:nvSpPr>
          <p:cNvPr id="10" name="Date Placeholder 3"/>
          <p:cNvSpPr>
            <a:spLocks noGrp="1"/>
          </p:cNvSpPr>
          <p:nvPr>
            <p:ph type="dt" sz="half" idx="2"/>
          </p:nvPr>
        </p:nvSpPr>
        <p:spPr>
          <a:xfrm>
            <a:off x="879219" y="6549548"/>
            <a:ext cx="998567" cy="158697"/>
          </a:xfrm>
          <a:prstGeom prst="rect">
            <a:avLst/>
          </a:prstGeom>
        </p:spPr>
        <p:txBody>
          <a:bodyPr lIns="0" tIns="0" rIns="0" bIns="0" anchor="b" anchorCtr="0"/>
          <a:lstStyle>
            <a:lvl1pPr fontAlgn="auto">
              <a:spcBef>
                <a:spcPts val="0"/>
              </a:spcBef>
              <a:spcAft>
                <a:spcPts val="0"/>
              </a:spcAft>
              <a:defRPr sz="1200" b="0" i="0" baseline="0" smtClean="0">
                <a:solidFill>
                  <a:srgbClr val="E95125"/>
                </a:solidFill>
                <a:latin typeface="+mn-lt"/>
                <a:ea typeface="+mn-ea"/>
                <a:cs typeface="+mn-cs"/>
              </a:defRPr>
            </a:lvl1pPr>
          </a:lstStyle>
          <a:p>
            <a:pPr>
              <a:defRPr/>
            </a:pPr>
            <a:r>
              <a:rPr lang="en-US">
                <a:latin typeface="Helvetica"/>
                <a:cs typeface="Helvetica"/>
              </a:rPr>
              <a:t>April-18-2019</a:t>
            </a:r>
            <a:endParaRPr lang="en-US" dirty="0">
              <a:latin typeface="Helvetica"/>
              <a:cs typeface="Helvetica"/>
            </a:endParaRPr>
          </a:p>
        </p:txBody>
      </p:sp>
      <p:sp>
        <p:nvSpPr>
          <p:cNvPr id="11" name="Footer Placeholder 4"/>
          <p:cNvSpPr>
            <a:spLocks noGrp="1"/>
          </p:cNvSpPr>
          <p:nvPr>
            <p:ph type="ftr" sz="quarter" idx="3"/>
          </p:nvPr>
        </p:nvSpPr>
        <p:spPr>
          <a:xfrm>
            <a:off x="1877785" y="6549548"/>
            <a:ext cx="4349311" cy="158697"/>
          </a:xfrm>
          <a:prstGeom prst="rect">
            <a:avLst/>
          </a:prstGeom>
        </p:spPr>
        <p:txBody>
          <a:bodyPr lIns="0" tIns="0" rIns="0" bIns="0" anchor="b" anchorCtr="0"/>
          <a:lstStyle>
            <a:lvl1pPr fontAlgn="auto">
              <a:spcBef>
                <a:spcPts val="0"/>
              </a:spcBef>
              <a:spcAft>
                <a:spcPts val="0"/>
              </a:spcAft>
              <a:defRPr sz="1200" b="0" i="0" baseline="0" dirty="0">
                <a:solidFill>
                  <a:srgbClr val="E95125"/>
                </a:solidFill>
                <a:latin typeface="Helvetica"/>
                <a:ea typeface="+mn-ea"/>
                <a:cs typeface="Helvetica"/>
              </a:defRPr>
            </a:lvl1pPr>
          </a:lstStyle>
          <a:p>
            <a:pPr>
              <a:defRPr/>
            </a:pPr>
            <a:r>
              <a:rPr lang="en-US"/>
              <a:t>Tim Bolton, DUNE US Deputy Project Director</a:t>
            </a:r>
          </a:p>
        </p:txBody>
      </p:sp>
      <p:sp>
        <p:nvSpPr>
          <p:cNvPr id="12" name="Slide Number Placeholder 5"/>
          <p:cNvSpPr>
            <a:spLocks noGrp="1"/>
          </p:cNvSpPr>
          <p:nvPr>
            <p:ph type="sldNum" sz="quarter" idx="4"/>
          </p:nvPr>
        </p:nvSpPr>
        <p:spPr>
          <a:xfrm>
            <a:off x="454026" y="6549548"/>
            <a:ext cx="425194" cy="158697"/>
          </a:xfrm>
          <a:prstGeom prst="rect">
            <a:avLst/>
          </a:prstGeom>
        </p:spPr>
        <p:txBody>
          <a:bodyPr lIns="0" tIns="0" rIns="0" bIns="0" anchor="b" anchorCtr="0"/>
          <a:lstStyle>
            <a:lvl1pPr fontAlgn="auto">
              <a:spcBef>
                <a:spcPts val="0"/>
              </a:spcBef>
              <a:spcAft>
                <a:spcPts val="0"/>
              </a:spcAft>
              <a:defRPr sz="1200" b="1" i="0" baseline="0" smtClean="0">
                <a:solidFill>
                  <a:srgbClr val="E95125"/>
                </a:solidFill>
                <a:latin typeface="Helvetica"/>
                <a:ea typeface="+mn-ea"/>
                <a:cs typeface="Helvetica"/>
              </a:defRPr>
            </a:lvl1pPr>
          </a:lstStyle>
          <a:p>
            <a:pPr>
              <a:defRPr/>
            </a:pPr>
            <a:fld id="{0C39C72E-2A13-EB4D-AD45-6D4E6ACAED8D}" type="slidenum">
              <a:rPr lang="en-US" smtClean="0"/>
              <a:pPr>
                <a:defRPr/>
              </a:pPr>
              <a:t>‹#›</a:t>
            </a:fld>
            <a:endParaRPr lang="en-US" dirty="0"/>
          </a:p>
        </p:txBody>
      </p:sp>
      <p:sp>
        <p:nvSpPr>
          <p:cNvPr id="16" name="Content Placeholder 2"/>
          <p:cNvSpPr>
            <a:spLocks noGrp="1"/>
          </p:cNvSpPr>
          <p:nvPr>
            <p:ph idx="11"/>
          </p:nvPr>
        </p:nvSpPr>
        <p:spPr>
          <a:xfrm>
            <a:off x="470059" y="1206941"/>
            <a:ext cx="3990750" cy="4180116"/>
          </a:xfrm>
          <a:prstGeom prst="rect">
            <a:avLst/>
          </a:prstGeom>
        </p:spPr>
        <p:txBody>
          <a:bodyPr lIns="0" rIns="0">
            <a:normAutofit/>
          </a:bodyPr>
          <a:lstStyle>
            <a:lvl1pPr marL="256032" indent="-265176">
              <a:lnSpc>
                <a:spcPct val="100000"/>
              </a:lnSpc>
              <a:spcBef>
                <a:spcPts val="1200"/>
              </a:spcBef>
              <a:spcAft>
                <a:spcPts val="0"/>
              </a:spcAft>
              <a:buFont typeface="Arial"/>
              <a:buChar char="•"/>
              <a:defRPr sz="2200" b="0" i="0">
                <a:solidFill>
                  <a:srgbClr val="3C5A77"/>
                </a:solidFill>
                <a:latin typeface="Helvetica"/>
              </a:defRPr>
            </a:lvl1pPr>
            <a:lvl2pPr marL="541338" indent="-266700">
              <a:lnSpc>
                <a:spcPct val="100000"/>
              </a:lnSpc>
              <a:spcBef>
                <a:spcPts val="1200"/>
              </a:spcBef>
              <a:spcAft>
                <a:spcPts val="0"/>
              </a:spcAft>
              <a:buSzPct val="90000"/>
              <a:buFont typeface="Lucida Grande"/>
              <a:buChar char="-"/>
              <a:defRPr sz="2000" b="0" i="0">
                <a:solidFill>
                  <a:srgbClr val="3C5A77"/>
                </a:solidFill>
                <a:latin typeface="Helvetica"/>
              </a:defRPr>
            </a:lvl2pPr>
            <a:lvl3pPr marL="898525" indent="-273050">
              <a:lnSpc>
                <a:spcPct val="100000"/>
              </a:lnSpc>
              <a:spcBef>
                <a:spcPts val="1200"/>
              </a:spcBef>
              <a:spcAft>
                <a:spcPts val="0"/>
              </a:spcAft>
              <a:buSzPct val="88000"/>
              <a:buFont typeface="Arial"/>
              <a:buChar char="•"/>
              <a:defRPr sz="1800" b="0" i="0">
                <a:solidFill>
                  <a:srgbClr val="3C5A77"/>
                </a:solidFill>
                <a:latin typeface="Helvetica"/>
              </a:defRPr>
            </a:lvl3pPr>
            <a:lvl4pPr marL="1165225" indent="-266700">
              <a:lnSpc>
                <a:spcPct val="100000"/>
              </a:lnSpc>
              <a:spcBef>
                <a:spcPts val="1200"/>
              </a:spcBef>
              <a:spcAft>
                <a:spcPts val="0"/>
              </a:spcAft>
              <a:buSzPct val="90000"/>
              <a:buFont typeface="Lucida Grande"/>
              <a:buChar char="-"/>
              <a:defRPr sz="1600" b="0" i="0">
                <a:solidFill>
                  <a:srgbClr val="3C5A77"/>
                </a:solidFill>
                <a:latin typeface="Helvetica"/>
              </a:defRPr>
            </a:lvl4pPr>
            <a:lvl5pPr marL="1431925" indent="-266700">
              <a:lnSpc>
                <a:spcPct val="100000"/>
              </a:lnSpc>
              <a:spcBef>
                <a:spcPts val="1200"/>
              </a:spcBef>
              <a:spcAft>
                <a:spcPts val="0"/>
              </a:spcAft>
              <a:buSzPct val="88000"/>
              <a:buFont typeface="Arial"/>
              <a:buChar char="•"/>
              <a:defRPr sz="1400" b="0" i="0">
                <a:solidFill>
                  <a:srgbClr val="3C5A77"/>
                </a:solidFill>
                <a:latin typeface="Helvetica"/>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7" name="Content Placeholder 2"/>
          <p:cNvSpPr>
            <a:spLocks noGrp="1"/>
          </p:cNvSpPr>
          <p:nvPr>
            <p:ph idx="14"/>
          </p:nvPr>
        </p:nvSpPr>
        <p:spPr>
          <a:xfrm>
            <a:off x="4696050" y="1206941"/>
            <a:ext cx="3990750" cy="4180116"/>
          </a:xfrm>
          <a:prstGeom prst="rect">
            <a:avLst/>
          </a:prstGeom>
        </p:spPr>
        <p:txBody>
          <a:bodyPr lIns="0" rIns="0">
            <a:normAutofit/>
          </a:bodyPr>
          <a:lstStyle>
            <a:lvl1pPr marL="256032" indent="-265176">
              <a:lnSpc>
                <a:spcPct val="100000"/>
              </a:lnSpc>
              <a:spcBef>
                <a:spcPts val="1200"/>
              </a:spcBef>
              <a:spcAft>
                <a:spcPts val="0"/>
              </a:spcAft>
              <a:buFont typeface="Arial"/>
              <a:buChar char="•"/>
              <a:defRPr sz="2200" b="0" i="0">
                <a:solidFill>
                  <a:srgbClr val="3C5A77"/>
                </a:solidFill>
                <a:latin typeface="Helvetica"/>
              </a:defRPr>
            </a:lvl1pPr>
            <a:lvl2pPr marL="541338" indent="-266700">
              <a:lnSpc>
                <a:spcPct val="100000"/>
              </a:lnSpc>
              <a:spcBef>
                <a:spcPts val="1200"/>
              </a:spcBef>
              <a:spcAft>
                <a:spcPts val="0"/>
              </a:spcAft>
              <a:buSzPct val="90000"/>
              <a:buFont typeface="Lucida Grande"/>
              <a:buChar char="-"/>
              <a:defRPr sz="2000" b="0" i="0">
                <a:solidFill>
                  <a:srgbClr val="3C5A77"/>
                </a:solidFill>
                <a:latin typeface="Helvetica"/>
              </a:defRPr>
            </a:lvl2pPr>
            <a:lvl3pPr marL="898525" indent="-273050">
              <a:lnSpc>
                <a:spcPct val="100000"/>
              </a:lnSpc>
              <a:spcBef>
                <a:spcPts val="1200"/>
              </a:spcBef>
              <a:spcAft>
                <a:spcPts val="0"/>
              </a:spcAft>
              <a:buSzPct val="88000"/>
              <a:buFont typeface="Arial"/>
              <a:buChar char="•"/>
              <a:defRPr sz="1800" b="0" i="0">
                <a:solidFill>
                  <a:srgbClr val="3C5A77"/>
                </a:solidFill>
                <a:latin typeface="Helvetica"/>
              </a:defRPr>
            </a:lvl3pPr>
            <a:lvl4pPr marL="1165225" indent="-266700">
              <a:lnSpc>
                <a:spcPct val="100000"/>
              </a:lnSpc>
              <a:spcBef>
                <a:spcPts val="1200"/>
              </a:spcBef>
              <a:spcAft>
                <a:spcPts val="0"/>
              </a:spcAft>
              <a:buSzPct val="90000"/>
              <a:buFont typeface="Lucida Grande"/>
              <a:buChar char="-"/>
              <a:defRPr sz="1600" b="0" i="0">
                <a:solidFill>
                  <a:srgbClr val="3C5A77"/>
                </a:solidFill>
                <a:latin typeface="Helvetica"/>
              </a:defRPr>
            </a:lvl4pPr>
            <a:lvl5pPr marL="1431925" indent="-266700">
              <a:lnSpc>
                <a:spcPct val="100000"/>
              </a:lnSpc>
              <a:spcBef>
                <a:spcPts val="1200"/>
              </a:spcBef>
              <a:spcAft>
                <a:spcPts val="0"/>
              </a:spcAft>
              <a:buSzPct val="88000"/>
              <a:buFont typeface="Arial"/>
              <a:buChar char="•"/>
              <a:defRPr sz="1400" b="0" i="0">
                <a:solidFill>
                  <a:srgbClr val="3C5A77"/>
                </a:solidFill>
                <a:latin typeface="Helvetica"/>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3196205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Picture">
    <p:spTree>
      <p:nvGrpSpPr>
        <p:cNvPr id="1" name=""/>
        <p:cNvGrpSpPr/>
        <p:nvPr/>
      </p:nvGrpSpPr>
      <p:grpSpPr>
        <a:xfrm>
          <a:off x="0" y="0"/>
          <a:ext cx="0" cy="0"/>
          <a:chOff x="0" y="0"/>
          <a:chExt cx="0" cy="0"/>
        </a:xfrm>
      </p:grpSpPr>
      <p:sp>
        <p:nvSpPr>
          <p:cNvPr id="13" name="Picture Placeholder 12"/>
          <p:cNvSpPr>
            <a:spLocks noGrp="1"/>
          </p:cNvSpPr>
          <p:nvPr>
            <p:ph type="pic" sz="quarter" idx="10"/>
          </p:nvPr>
        </p:nvSpPr>
        <p:spPr>
          <a:xfrm>
            <a:off x="457200" y="1238250"/>
            <a:ext cx="8229600" cy="5009097"/>
          </a:xfrm>
          <a:prstGeom prst="rect">
            <a:avLst/>
          </a:prstGeom>
        </p:spPr>
        <p:txBody>
          <a:bodyPr vert="horz"/>
          <a:lstStyle>
            <a:lvl1pPr marL="0" indent="0">
              <a:buFontTx/>
              <a:buNone/>
              <a:defRPr>
                <a:solidFill>
                  <a:srgbClr val="3C5A77"/>
                </a:solidFill>
                <a:latin typeface="Helvetica"/>
              </a:defRPr>
            </a:lvl1pPr>
          </a:lstStyle>
          <a:p>
            <a:pPr lvl="0"/>
            <a:endParaRPr lang="en-US" noProof="0" dirty="0"/>
          </a:p>
        </p:txBody>
      </p:sp>
      <p:sp>
        <p:nvSpPr>
          <p:cNvPr id="15" name="Title 1"/>
          <p:cNvSpPr>
            <a:spLocks noGrp="1"/>
          </p:cNvSpPr>
          <p:nvPr>
            <p:ph type="title"/>
          </p:nvPr>
        </p:nvSpPr>
        <p:spPr>
          <a:xfrm>
            <a:off x="457200" y="462518"/>
            <a:ext cx="8229600" cy="647102"/>
          </a:xfrm>
          <a:prstGeom prst="rect">
            <a:avLst/>
          </a:prstGeom>
        </p:spPr>
        <p:txBody>
          <a:bodyPr vert="horz" lIns="0" tIns="0" rIns="0" bIns="0"/>
          <a:lstStyle>
            <a:lvl1pPr algn="l">
              <a:defRPr sz="4400" b="1" i="0" baseline="0">
                <a:solidFill>
                  <a:srgbClr val="E95125"/>
                </a:solidFill>
                <a:latin typeface="Helvetica"/>
              </a:defRPr>
            </a:lvl1pPr>
          </a:lstStyle>
          <a:p>
            <a:r>
              <a:rPr lang="en-US" dirty="0"/>
              <a:t>Click to edit Master title style</a:t>
            </a:r>
          </a:p>
        </p:txBody>
      </p:sp>
      <p:sp>
        <p:nvSpPr>
          <p:cNvPr id="7" name="Date Placeholder 3"/>
          <p:cNvSpPr>
            <a:spLocks noGrp="1"/>
          </p:cNvSpPr>
          <p:nvPr>
            <p:ph type="dt" sz="half" idx="2"/>
          </p:nvPr>
        </p:nvSpPr>
        <p:spPr>
          <a:xfrm>
            <a:off x="879219" y="6549548"/>
            <a:ext cx="998567" cy="158697"/>
          </a:xfrm>
          <a:prstGeom prst="rect">
            <a:avLst/>
          </a:prstGeom>
        </p:spPr>
        <p:txBody>
          <a:bodyPr lIns="0" tIns="0" rIns="0" bIns="0" anchor="b" anchorCtr="0"/>
          <a:lstStyle>
            <a:lvl1pPr fontAlgn="auto">
              <a:spcBef>
                <a:spcPts val="0"/>
              </a:spcBef>
              <a:spcAft>
                <a:spcPts val="0"/>
              </a:spcAft>
              <a:defRPr sz="1200" b="0" i="0" baseline="0" smtClean="0">
                <a:solidFill>
                  <a:srgbClr val="E95125"/>
                </a:solidFill>
                <a:latin typeface="+mn-lt"/>
                <a:ea typeface="+mn-ea"/>
                <a:cs typeface="+mn-cs"/>
              </a:defRPr>
            </a:lvl1pPr>
          </a:lstStyle>
          <a:p>
            <a:pPr>
              <a:defRPr/>
            </a:pPr>
            <a:r>
              <a:rPr lang="en-US">
                <a:latin typeface="Helvetica"/>
                <a:cs typeface="Helvetica"/>
              </a:rPr>
              <a:t>April-18-2019</a:t>
            </a:r>
            <a:endParaRPr lang="en-US" dirty="0">
              <a:latin typeface="Helvetica"/>
              <a:cs typeface="Helvetica"/>
            </a:endParaRPr>
          </a:p>
        </p:txBody>
      </p:sp>
      <p:sp>
        <p:nvSpPr>
          <p:cNvPr id="8" name="Footer Placeholder 4"/>
          <p:cNvSpPr>
            <a:spLocks noGrp="1"/>
          </p:cNvSpPr>
          <p:nvPr>
            <p:ph type="ftr" sz="quarter" idx="3"/>
          </p:nvPr>
        </p:nvSpPr>
        <p:spPr>
          <a:xfrm>
            <a:off x="1877785" y="6549548"/>
            <a:ext cx="4349311" cy="158697"/>
          </a:xfrm>
          <a:prstGeom prst="rect">
            <a:avLst/>
          </a:prstGeom>
        </p:spPr>
        <p:txBody>
          <a:bodyPr lIns="0" tIns="0" rIns="0" bIns="0" anchor="b" anchorCtr="0"/>
          <a:lstStyle>
            <a:lvl1pPr fontAlgn="auto">
              <a:spcBef>
                <a:spcPts val="0"/>
              </a:spcBef>
              <a:spcAft>
                <a:spcPts val="0"/>
              </a:spcAft>
              <a:defRPr sz="1200" b="0" i="0" baseline="0" dirty="0">
                <a:solidFill>
                  <a:srgbClr val="E95125"/>
                </a:solidFill>
                <a:latin typeface="Helvetica"/>
                <a:ea typeface="+mn-ea"/>
                <a:cs typeface="Helvetica"/>
              </a:defRPr>
            </a:lvl1pPr>
          </a:lstStyle>
          <a:p>
            <a:pPr>
              <a:defRPr/>
            </a:pPr>
            <a:r>
              <a:rPr lang="en-US"/>
              <a:t>Tim Bolton, DUNE US Deputy Project Director</a:t>
            </a:r>
          </a:p>
        </p:txBody>
      </p:sp>
      <p:sp>
        <p:nvSpPr>
          <p:cNvPr id="9" name="Slide Number Placeholder 5"/>
          <p:cNvSpPr>
            <a:spLocks noGrp="1"/>
          </p:cNvSpPr>
          <p:nvPr>
            <p:ph type="sldNum" sz="quarter" idx="4"/>
          </p:nvPr>
        </p:nvSpPr>
        <p:spPr>
          <a:xfrm>
            <a:off x="454026" y="6549548"/>
            <a:ext cx="425194" cy="158697"/>
          </a:xfrm>
          <a:prstGeom prst="rect">
            <a:avLst/>
          </a:prstGeom>
        </p:spPr>
        <p:txBody>
          <a:bodyPr lIns="0" tIns="0" rIns="0" bIns="0" anchor="b" anchorCtr="0"/>
          <a:lstStyle>
            <a:lvl1pPr fontAlgn="auto">
              <a:spcBef>
                <a:spcPts val="0"/>
              </a:spcBef>
              <a:spcAft>
                <a:spcPts val="0"/>
              </a:spcAft>
              <a:defRPr sz="1200" b="1" i="0" baseline="0" smtClean="0">
                <a:solidFill>
                  <a:srgbClr val="E95125"/>
                </a:solidFill>
                <a:latin typeface="Helvetica"/>
                <a:ea typeface="+mn-ea"/>
                <a:cs typeface="Helvetica"/>
              </a:defRPr>
            </a:lvl1pPr>
          </a:lstStyle>
          <a:p>
            <a:pPr>
              <a:defRPr/>
            </a:pPr>
            <a:fld id="{0C39C72E-2A13-EB4D-AD45-6D4E6ACAED8D}" type="slidenum">
              <a:rPr lang="en-US" smtClean="0"/>
              <a:pPr>
                <a:defRPr/>
              </a:pPr>
              <a:t>‹#›</a:t>
            </a:fld>
            <a:endParaRPr lang="en-US" dirty="0"/>
          </a:p>
        </p:txBody>
      </p:sp>
    </p:spTree>
    <p:extLst>
      <p:ext uri="{BB962C8B-B14F-4D97-AF65-F5344CB8AC3E}">
        <p14:creationId xmlns:p14="http://schemas.microsoft.com/office/powerpoint/2010/main" val="28507826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Picture">
    <p:spTree>
      <p:nvGrpSpPr>
        <p:cNvPr id="1" name=""/>
        <p:cNvGrpSpPr/>
        <p:nvPr/>
      </p:nvGrpSpPr>
      <p:grpSpPr>
        <a:xfrm>
          <a:off x="0" y="0"/>
          <a:ext cx="0" cy="0"/>
          <a:chOff x="0" y="0"/>
          <a:chExt cx="0" cy="0"/>
        </a:xfrm>
      </p:grpSpPr>
      <p:sp>
        <p:nvSpPr>
          <p:cNvPr id="8" name="Picture Placeholder 12"/>
          <p:cNvSpPr>
            <a:spLocks noGrp="1"/>
          </p:cNvSpPr>
          <p:nvPr>
            <p:ph type="pic" sz="quarter" idx="10"/>
          </p:nvPr>
        </p:nvSpPr>
        <p:spPr>
          <a:xfrm>
            <a:off x="0" y="0"/>
            <a:ext cx="9144000" cy="6237106"/>
          </a:xfrm>
          <a:prstGeom prst="rect">
            <a:avLst/>
          </a:prstGeom>
        </p:spPr>
        <p:txBody>
          <a:bodyPr vert="horz"/>
          <a:lstStyle>
            <a:lvl1pPr marL="0" indent="0">
              <a:buFontTx/>
              <a:buNone/>
              <a:defRPr>
                <a:solidFill>
                  <a:srgbClr val="3C5A77"/>
                </a:solidFill>
                <a:latin typeface="Helvetica"/>
              </a:defRPr>
            </a:lvl1pPr>
          </a:lstStyle>
          <a:p>
            <a:pPr lvl="0"/>
            <a:endParaRPr lang="en-US" noProof="0" dirty="0"/>
          </a:p>
        </p:txBody>
      </p:sp>
      <p:sp>
        <p:nvSpPr>
          <p:cNvPr id="6" name="Date Placeholder 3"/>
          <p:cNvSpPr>
            <a:spLocks noGrp="1"/>
          </p:cNvSpPr>
          <p:nvPr>
            <p:ph type="dt" sz="half" idx="2"/>
          </p:nvPr>
        </p:nvSpPr>
        <p:spPr>
          <a:xfrm>
            <a:off x="879219" y="6549548"/>
            <a:ext cx="998567" cy="158697"/>
          </a:xfrm>
          <a:prstGeom prst="rect">
            <a:avLst/>
          </a:prstGeom>
        </p:spPr>
        <p:txBody>
          <a:bodyPr lIns="0" tIns="0" rIns="0" bIns="0" anchor="b" anchorCtr="0"/>
          <a:lstStyle>
            <a:lvl1pPr fontAlgn="auto">
              <a:spcBef>
                <a:spcPts val="0"/>
              </a:spcBef>
              <a:spcAft>
                <a:spcPts val="0"/>
              </a:spcAft>
              <a:defRPr sz="1200" b="0" i="0" baseline="0" smtClean="0">
                <a:solidFill>
                  <a:srgbClr val="E95125"/>
                </a:solidFill>
                <a:latin typeface="+mn-lt"/>
                <a:ea typeface="+mn-ea"/>
                <a:cs typeface="+mn-cs"/>
              </a:defRPr>
            </a:lvl1pPr>
          </a:lstStyle>
          <a:p>
            <a:pPr>
              <a:defRPr/>
            </a:pPr>
            <a:r>
              <a:rPr lang="en-US">
                <a:latin typeface="Helvetica"/>
                <a:cs typeface="Helvetica"/>
              </a:rPr>
              <a:t>April-18-2019</a:t>
            </a:r>
            <a:endParaRPr lang="en-US" dirty="0">
              <a:latin typeface="Helvetica"/>
              <a:cs typeface="Helvetica"/>
            </a:endParaRPr>
          </a:p>
        </p:txBody>
      </p:sp>
      <p:sp>
        <p:nvSpPr>
          <p:cNvPr id="7" name="Footer Placeholder 4"/>
          <p:cNvSpPr>
            <a:spLocks noGrp="1"/>
          </p:cNvSpPr>
          <p:nvPr>
            <p:ph type="ftr" sz="quarter" idx="3"/>
          </p:nvPr>
        </p:nvSpPr>
        <p:spPr>
          <a:xfrm>
            <a:off x="1877785" y="6549548"/>
            <a:ext cx="4349311" cy="158697"/>
          </a:xfrm>
          <a:prstGeom prst="rect">
            <a:avLst/>
          </a:prstGeom>
        </p:spPr>
        <p:txBody>
          <a:bodyPr lIns="0" tIns="0" rIns="0" bIns="0" anchor="b" anchorCtr="0"/>
          <a:lstStyle>
            <a:lvl1pPr fontAlgn="auto">
              <a:spcBef>
                <a:spcPts val="0"/>
              </a:spcBef>
              <a:spcAft>
                <a:spcPts val="0"/>
              </a:spcAft>
              <a:defRPr sz="1200" b="0" i="0" baseline="0" dirty="0">
                <a:solidFill>
                  <a:srgbClr val="E95125"/>
                </a:solidFill>
                <a:latin typeface="Helvetica"/>
                <a:ea typeface="+mn-ea"/>
                <a:cs typeface="Helvetica"/>
              </a:defRPr>
            </a:lvl1pPr>
          </a:lstStyle>
          <a:p>
            <a:pPr>
              <a:defRPr/>
            </a:pPr>
            <a:r>
              <a:rPr lang="en-US"/>
              <a:t>Tim Bolton, DUNE US Deputy Project Director</a:t>
            </a:r>
          </a:p>
        </p:txBody>
      </p:sp>
      <p:sp>
        <p:nvSpPr>
          <p:cNvPr id="9" name="Slide Number Placeholder 5"/>
          <p:cNvSpPr>
            <a:spLocks noGrp="1"/>
          </p:cNvSpPr>
          <p:nvPr>
            <p:ph type="sldNum" sz="quarter" idx="4"/>
          </p:nvPr>
        </p:nvSpPr>
        <p:spPr>
          <a:xfrm>
            <a:off x="454026" y="6549548"/>
            <a:ext cx="425194" cy="158697"/>
          </a:xfrm>
          <a:prstGeom prst="rect">
            <a:avLst/>
          </a:prstGeom>
        </p:spPr>
        <p:txBody>
          <a:bodyPr lIns="0" tIns="0" rIns="0" bIns="0" anchor="b" anchorCtr="0"/>
          <a:lstStyle>
            <a:lvl1pPr fontAlgn="auto">
              <a:spcBef>
                <a:spcPts val="0"/>
              </a:spcBef>
              <a:spcAft>
                <a:spcPts val="0"/>
              </a:spcAft>
              <a:defRPr sz="1200" b="1" i="0" baseline="0" smtClean="0">
                <a:solidFill>
                  <a:srgbClr val="E95125"/>
                </a:solidFill>
                <a:latin typeface="Helvetica"/>
                <a:ea typeface="+mn-ea"/>
                <a:cs typeface="Helvetica"/>
              </a:defRPr>
            </a:lvl1pPr>
          </a:lstStyle>
          <a:p>
            <a:pPr>
              <a:defRPr/>
            </a:pPr>
            <a:fld id="{0C39C72E-2A13-EB4D-AD45-6D4E6ACAED8D}" type="slidenum">
              <a:rPr lang="en-US" smtClean="0"/>
              <a:pPr>
                <a:defRPr/>
              </a:pPr>
              <a:t>‹#›</a:t>
            </a:fld>
            <a:endParaRPr lang="en-US" dirty="0"/>
          </a:p>
        </p:txBody>
      </p:sp>
    </p:spTree>
    <p:extLst>
      <p:ext uri="{BB962C8B-B14F-4D97-AF65-F5344CB8AC3E}">
        <p14:creationId xmlns:p14="http://schemas.microsoft.com/office/powerpoint/2010/main" val="34580887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11" name="Text Placeholder 2"/>
          <p:cNvSpPr>
            <a:spLocks noGrp="1"/>
          </p:cNvSpPr>
          <p:nvPr>
            <p:ph type="body" idx="11"/>
          </p:nvPr>
        </p:nvSpPr>
        <p:spPr>
          <a:xfrm>
            <a:off x="457204" y="5340612"/>
            <a:ext cx="3017520" cy="915332"/>
          </a:xfrm>
          <a:prstGeom prst="rect">
            <a:avLst/>
          </a:prstGeom>
        </p:spPr>
        <p:txBody>
          <a:bodyPr lIns="0" tIns="0" rIns="0" bIns="0" anchor="t" anchorCtr="0">
            <a:normAutofit/>
          </a:bodyPr>
          <a:lstStyle>
            <a:lvl1pPr marL="0" indent="0">
              <a:buNone/>
              <a:defRPr sz="1600" b="0" i="0" baseline="0">
                <a:solidFill>
                  <a:srgbClr val="E95125"/>
                </a:solidFill>
                <a:latin typeface="Helvetica"/>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14" name="Picture Placeholder 12"/>
          <p:cNvSpPr>
            <a:spLocks noGrp="1"/>
          </p:cNvSpPr>
          <p:nvPr>
            <p:ph type="pic" sz="quarter" idx="15"/>
          </p:nvPr>
        </p:nvSpPr>
        <p:spPr>
          <a:xfrm>
            <a:off x="3716338" y="1208366"/>
            <a:ext cx="4959767" cy="5047578"/>
          </a:xfrm>
          <a:prstGeom prst="rect">
            <a:avLst/>
          </a:prstGeom>
        </p:spPr>
        <p:txBody>
          <a:bodyPr vert="horz" lIns="0" rIns="0"/>
          <a:lstStyle>
            <a:lvl1pPr marL="0" indent="0">
              <a:buFontTx/>
              <a:buNone/>
              <a:defRPr>
                <a:solidFill>
                  <a:srgbClr val="3C5A77"/>
                </a:solidFill>
                <a:latin typeface="Helvetica"/>
              </a:defRPr>
            </a:lvl1pPr>
          </a:lstStyle>
          <a:p>
            <a:pPr lvl="0"/>
            <a:endParaRPr lang="en-US" noProof="0" dirty="0"/>
          </a:p>
        </p:txBody>
      </p:sp>
      <p:sp>
        <p:nvSpPr>
          <p:cNvPr id="2" name="Title 1"/>
          <p:cNvSpPr>
            <a:spLocks noGrp="1"/>
          </p:cNvSpPr>
          <p:nvPr>
            <p:ph type="title"/>
          </p:nvPr>
        </p:nvSpPr>
        <p:spPr>
          <a:xfrm>
            <a:off x="457200" y="462518"/>
            <a:ext cx="8229600" cy="647102"/>
          </a:xfrm>
          <a:prstGeom prst="rect">
            <a:avLst/>
          </a:prstGeom>
        </p:spPr>
        <p:txBody>
          <a:bodyPr vert="horz" lIns="0" tIns="0" rIns="0" bIns="0"/>
          <a:lstStyle>
            <a:lvl1pPr algn="l">
              <a:defRPr sz="4400" b="1" i="0" baseline="0">
                <a:solidFill>
                  <a:srgbClr val="E95125"/>
                </a:solidFill>
                <a:latin typeface="Helvetica"/>
              </a:defRPr>
            </a:lvl1pPr>
          </a:lstStyle>
          <a:p>
            <a:endParaRPr lang="en-US" dirty="0"/>
          </a:p>
        </p:txBody>
      </p:sp>
      <p:sp>
        <p:nvSpPr>
          <p:cNvPr id="9" name="Date Placeholder 3"/>
          <p:cNvSpPr>
            <a:spLocks noGrp="1"/>
          </p:cNvSpPr>
          <p:nvPr>
            <p:ph type="dt" sz="half" idx="2"/>
          </p:nvPr>
        </p:nvSpPr>
        <p:spPr>
          <a:xfrm>
            <a:off x="879219" y="6549548"/>
            <a:ext cx="998567" cy="158697"/>
          </a:xfrm>
          <a:prstGeom prst="rect">
            <a:avLst/>
          </a:prstGeom>
        </p:spPr>
        <p:txBody>
          <a:bodyPr lIns="0" tIns="0" rIns="0" bIns="0" anchor="b" anchorCtr="0"/>
          <a:lstStyle>
            <a:lvl1pPr fontAlgn="auto">
              <a:spcBef>
                <a:spcPts val="0"/>
              </a:spcBef>
              <a:spcAft>
                <a:spcPts val="0"/>
              </a:spcAft>
              <a:defRPr sz="1200" b="0" i="0" baseline="0" smtClean="0">
                <a:solidFill>
                  <a:srgbClr val="E95125"/>
                </a:solidFill>
                <a:latin typeface="+mn-lt"/>
                <a:ea typeface="+mn-ea"/>
                <a:cs typeface="+mn-cs"/>
              </a:defRPr>
            </a:lvl1pPr>
          </a:lstStyle>
          <a:p>
            <a:pPr>
              <a:defRPr/>
            </a:pPr>
            <a:r>
              <a:rPr lang="en-US">
                <a:latin typeface="Helvetica"/>
                <a:cs typeface="Helvetica"/>
              </a:rPr>
              <a:t>April-18-2019</a:t>
            </a:r>
            <a:endParaRPr lang="en-US" dirty="0">
              <a:latin typeface="Helvetica"/>
              <a:cs typeface="Helvetica"/>
            </a:endParaRPr>
          </a:p>
        </p:txBody>
      </p:sp>
      <p:sp>
        <p:nvSpPr>
          <p:cNvPr id="10" name="Footer Placeholder 4"/>
          <p:cNvSpPr>
            <a:spLocks noGrp="1"/>
          </p:cNvSpPr>
          <p:nvPr>
            <p:ph type="ftr" sz="quarter" idx="3"/>
          </p:nvPr>
        </p:nvSpPr>
        <p:spPr>
          <a:xfrm>
            <a:off x="1877785" y="6549548"/>
            <a:ext cx="4349311" cy="158697"/>
          </a:xfrm>
          <a:prstGeom prst="rect">
            <a:avLst/>
          </a:prstGeom>
        </p:spPr>
        <p:txBody>
          <a:bodyPr lIns="0" tIns="0" rIns="0" bIns="0" anchor="b" anchorCtr="0"/>
          <a:lstStyle>
            <a:lvl1pPr fontAlgn="auto">
              <a:spcBef>
                <a:spcPts val="0"/>
              </a:spcBef>
              <a:spcAft>
                <a:spcPts val="0"/>
              </a:spcAft>
              <a:defRPr sz="1200" b="0" i="0" baseline="0" dirty="0">
                <a:solidFill>
                  <a:srgbClr val="E95125"/>
                </a:solidFill>
                <a:latin typeface="Helvetica"/>
                <a:ea typeface="+mn-ea"/>
                <a:cs typeface="Helvetica"/>
              </a:defRPr>
            </a:lvl1pPr>
          </a:lstStyle>
          <a:p>
            <a:pPr>
              <a:defRPr/>
            </a:pPr>
            <a:r>
              <a:rPr lang="en-US"/>
              <a:t>Tim Bolton, DUNE US Deputy Project Director</a:t>
            </a:r>
          </a:p>
        </p:txBody>
      </p:sp>
      <p:sp>
        <p:nvSpPr>
          <p:cNvPr id="12" name="Slide Number Placeholder 5"/>
          <p:cNvSpPr>
            <a:spLocks noGrp="1"/>
          </p:cNvSpPr>
          <p:nvPr>
            <p:ph type="sldNum" sz="quarter" idx="4"/>
          </p:nvPr>
        </p:nvSpPr>
        <p:spPr>
          <a:xfrm>
            <a:off x="454026" y="6549548"/>
            <a:ext cx="425194" cy="158697"/>
          </a:xfrm>
          <a:prstGeom prst="rect">
            <a:avLst/>
          </a:prstGeom>
        </p:spPr>
        <p:txBody>
          <a:bodyPr lIns="0" tIns="0" rIns="0" bIns="0" anchor="b" anchorCtr="0"/>
          <a:lstStyle>
            <a:lvl1pPr fontAlgn="auto">
              <a:spcBef>
                <a:spcPts val="0"/>
              </a:spcBef>
              <a:spcAft>
                <a:spcPts val="0"/>
              </a:spcAft>
              <a:defRPr sz="1200" b="1" i="0" baseline="0" smtClean="0">
                <a:solidFill>
                  <a:srgbClr val="E95125"/>
                </a:solidFill>
                <a:latin typeface="Helvetica"/>
                <a:ea typeface="+mn-ea"/>
                <a:cs typeface="Helvetica"/>
              </a:defRPr>
            </a:lvl1pPr>
          </a:lstStyle>
          <a:p>
            <a:pPr>
              <a:defRPr/>
            </a:pPr>
            <a:fld id="{0C39C72E-2A13-EB4D-AD45-6D4E6ACAED8D}" type="slidenum">
              <a:rPr lang="en-US" smtClean="0"/>
              <a:pPr>
                <a:defRPr/>
              </a:pPr>
              <a:t>‹#›</a:t>
            </a:fld>
            <a:endParaRPr lang="en-US" dirty="0"/>
          </a:p>
        </p:txBody>
      </p:sp>
      <p:sp>
        <p:nvSpPr>
          <p:cNvPr id="13" name="Content Placeholder 2"/>
          <p:cNvSpPr>
            <a:spLocks noGrp="1"/>
          </p:cNvSpPr>
          <p:nvPr>
            <p:ph idx="16"/>
          </p:nvPr>
        </p:nvSpPr>
        <p:spPr>
          <a:xfrm>
            <a:off x="470059" y="1206941"/>
            <a:ext cx="3004665" cy="4046976"/>
          </a:xfrm>
          <a:prstGeom prst="rect">
            <a:avLst/>
          </a:prstGeom>
        </p:spPr>
        <p:txBody>
          <a:bodyPr lIns="0" rIns="0">
            <a:normAutofit/>
          </a:bodyPr>
          <a:lstStyle>
            <a:lvl1pPr marL="256032" indent="-265176">
              <a:lnSpc>
                <a:spcPct val="100000"/>
              </a:lnSpc>
              <a:spcBef>
                <a:spcPts val="1200"/>
              </a:spcBef>
              <a:spcAft>
                <a:spcPts val="0"/>
              </a:spcAft>
              <a:buFont typeface="Arial"/>
              <a:buChar char="•"/>
              <a:defRPr sz="2200" b="0" i="0">
                <a:solidFill>
                  <a:srgbClr val="3C5A77"/>
                </a:solidFill>
                <a:latin typeface="Helvetica"/>
              </a:defRPr>
            </a:lvl1pPr>
            <a:lvl2pPr marL="541338" indent="-266700">
              <a:lnSpc>
                <a:spcPct val="100000"/>
              </a:lnSpc>
              <a:spcBef>
                <a:spcPts val="1200"/>
              </a:spcBef>
              <a:spcAft>
                <a:spcPts val="0"/>
              </a:spcAft>
              <a:buSzPct val="90000"/>
              <a:buFont typeface="Lucida Grande"/>
              <a:buChar char="-"/>
              <a:defRPr sz="2000" b="0" i="0">
                <a:solidFill>
                  <a:srgbClr val="3C5A77"/>
                </a:solidFill>
                <a:latin typeface="Helvetica"/>
              </a:defRPr>
            </a:lvl2pPr>
            <a:lvl3pPr marL="898525" indent="-273050">
              <a:lnSpc>
                <a:spcPct val="100000"/>
              </a:lnSpc>
              <a:spcBef>
                <a:spcPts val="1200"/>
              </a:spcBef>
              <a:spcAft>
                <a:spcPts val="0"/>
              </a:spcAft>
              <a:buSzPct val="88000"/>
              <a:buFont typeface="Arial"/>
              <a:buChar char="•"/>
              <a:defRPr sz="1800" b="0" i="0">
                <a:solidFill>
                  <a:srgbClr val="3C5A77"/>
                </a:solidFill>
                <a:latin typeface="Helvetica"/>
              </a:defRPr>
            </a:lvl3pPr>
            <a:lvl4pPr marL="1165225" indent="-266700">
              <a:lnSpc>
                <a:spcPct val="100000"/>
              </a:lnSpc>
              <a:spcBef>
                <a:spcPts val="1200"/>
              </a:spcBef>
              <a:spcAft>
                <a:spcPts val="0"/>
              </a:spcAft>
              <a:buSzPct val="90000"/>
              <a:buFont typeface="Lucida Grande"/>
              <a:buChar char="-"/>
              <a:defRPr sz="1600" b="0" i="0">
                <a:solidFill>
                  <a:srgbClr val="3C5A77"/>
                </a:solidFill>
                <a:latin typeface="Helvetica"/>
              </a:defRPr>
            </a:lvl4pPr>
            <a:lvl5pPr marL="1431925" indent="-266700">
              <a:lnSpc>
                <a:spcPct val="100000"/>
              </a:lnSpc>
              <a:spcBef>
                <a:spcPts val="1200"/>
              </a:spcBef>
              <a:spcAft>
                <a:spcPts val="0"/>
              </a:spcAft>
              <a:buSzPct val="88000"/>
              <a:buFont typeface="Arial"/>
              <a:buChar char="•"/>
              <a:defRPr sz="1400" b="0" i="0">
                <a:solidFill>
                  <a:srgbClr val="3C5A77"/>
                </a:solidFill>
                <a:latin typeface="Helvetica"/>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6454805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454025" y="1227137"/>
            <a:ext cx="8229600" cy="4487650"/>
          </a:xfrm>
          <a:prstGeom prst="rect">
            <a:avLst/>
          </a:prstGeom>
        </p:spPr>
        <p:txBody>
          <a:bodyPr lIns="0" rIns="0"/>
          <a:lstStyle>
            <a:lvl1pPr marL="0" indent="0">
              <a:buNone/>
              <a:defRPr sz="3200">
                <a:solidFill>
                  <a:srgbClr val="3C5A77"/>
                </a:solidFill>
                <a:latin typeface="Helvetica"/>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12" name="Text Placeholder 2"/>
          <p:cNvSpPr>
            <a:spLocks noGrp="1"/>
          </p:cNvSpPr>
          <p:nvPr>
            <p:ph type="body" idx="11"/>
          </p:nvPr>
        </p:nvSpPr>
        <p:spPr>
          <a:xfrm>
            <a:off x="457204" y="5839748"/>
            <a:ext cx="8229596" cy="439738"/>
          </a:xfrm>
          <a:prstGeom prst="rect">
            <a:avLst/>
          </a:prstGeom>
        </p:spPr>
        <p:txBody>
          <a:bodyPr lIns="0" tIns="0" rIns="0" bIns="0" anchor="t" anchorCtr="0">
            <a:normAutofit/>
          </a:bodyPr>
          <a:lstStyle>
            <a:lvl1pPr marL="0" indent="0">
              <a:buNone/>
              <a:defRPr sz="1600" b="0" i="0" baseline="0">
                <a:solidFill>
                  <a:srgbClr val="E95125"/>
                </a:solidFill>
                <a:latin typeface="Helvetica"/>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2" name="Title 1"/>
          <p:cNvSpPr>
            <a:spLocks noGrp="1"/>
          </p:cNvSpPr>
          <p:nvPr>
            <p:ph type="title"/>
          </p:nvPr>
        </p:nvSpPr>
        <p:spPr>
          <a:xfrm>
            <a:off x="457204" y="458988"/>
            <a:ext cx="8229600" cy="701902"/>
          </a:xfrm>
          <a:prstGeom prst="rect">
            <a:avLst/>
          </a:prstGeom>
        </p:spPr>
        <p:txBody>
          <a:bodyPr vert="horz" lIns="0" tIns="0" rIns="0" bIns="0"/>
          <a:lstStyle>
            <a:lvl1pPr algn="l">
              <a:defRPr sz="4400" b="1" i="0" baseline="0">
                <a:solidFill>
                  <a:srgbClr val="E95125"/>
                </a:solidFill>
                <a:latin typeface="Helvetica"/>
              </a:defRPr>
            </a:lvl1pPr>
          </a:lstStyle>
          <a:p>
            <a:r>
              <a:rPr lang="en-US" dirty="0"/>
              <a:t>Click to edit Master title style</a:t>
            </a:r>
          </a:p>
        </p:txBody>
      </p:sp>
      <p:sp>
        <p:nvSpPr>
          <p:cNvPr id="8" name="Date Placeholder 3"/>
          <p:cNvSpPr>
            <a:spLocks noGrp="1"/>
          </p:cNvSpPr>
          <p:nvPr>
            <p:ph type="dt" sz="half" idx="2"/>
          </p:nvPr>
        </p:nvSpPr>
        <p:spPr>
          <a:xfrm>
            <a:off x="879219" y="6549548"/>
            <a:ext cx="998567" cy="158697"/>
          </a:xfrm>
          <a:prstGeom prst="rect">
            <a:avLst/>
          </a:prstGeom>
        </p:spPr>
        <p:txBody>
          <a:bodyPr lIns="0" tIns="0" rIns="0" bIns="0" anchor="b" anchorCtr="0"/>
          <a:lstStyle>
            <a:lvl1pPr fontAlgn="auto">
              <a:spcBef>
                <a:spcPts val="0"/>
              </a:spcBef>
              <a:spcAft>
                <a:spcPts val="0"/>
              </a:spcAft>
              <a:defRPr sz="1200" b="0" i="0" baseline="0" smtClean="0">
                <a:solidFill>
                  <a:srgbClr val="E95125"/>
                </a:solidFill>
                <a:latin typeface="+mn-lt"/>
                <a:ea typeface="+mn-ea"/>
                <a:cs typeface="+mn-cs"/>
              </a:defRPr>
            </a:lvl1pPr>
          </a:lstStyle>
          <a:p>
            <a:pPr>
              <a:defRPr/>
            </a:pPr>
            <a:r>
              <a:rPr lang="en-US">
                <a:latin typeface="Helvetica"/>
                <a:cs typeface="Helvetica"/>
              </a:rPr>
              <a:t>April-18-2019</a:t>
            </a:r>
            <a:endParaRPr lang="en-US" dirty="0">
              <a:latin typeface="Helvetica"/>
              <a:cs typeface="Helvetica"/>
            </a:endParaRPr>
          </a:p>
        </p:txBody>
      </p:sp>
      <p:sp>
        <p:nvSpPr>
          <p:cNvPr id="9" name="Footer Placeholder 4"/>
          <p:cNvSpPr>
            <a:spLocks noGrp="1"/>
          </p:cNvSpPr>
          <p:nvPr>
            <p:ph type="ftr" sz="quarter" idx="3"/>
          </p:nvPr>
        </p:nvSpPr>
        <p:spPr>
          <a:xfrm>
            <a:off x="1877785" y="6549548"/>
            <a:ext cx="4349311" cy="158697"/>
          </a:xfrm>
          <a:prstGeom prst="rect">
            <a:avLst/>
          </a:prstGeom>
        </p:spPr>
        <p:txBody>
          <a:bodyPr lIns="0" tIns="0" rIns="0" bIns="0" anchor="b" anchorCtr="0"/>
          <a:lstStyle>
            <a:lvl1pPr fontAlgn="auto">
              <a:spcBef>
                <a:spcPts val="0"/>
              </a:spcBef>
              <a:spcAft>
                <a:spcPts val="0"/>
              </a:spcAft>
              <a:defRPr sz="1200" b="0" i="0" baseline="0" dirty="0">
                <a:solidFill>
                  <a:srgbClr val="E95125"/>
                </a:solidFill>
                <a:latin typeface="Helvetica"/>
                <a:ea typeface="+mn-ea"/>
                <a:cs typeface="Helvetica"/>
              </a:defRPr>
            </a:lvl1pPr>
          </a:lstStyle>
          <a:p>
            <a:pPr>
              <a:defRPr/>
            </a:pPr>
            <a:r>
              <a:rPr lang="en-US"/>
              <a:t>Tim Bolton, DUNE US Deputy Project Director</a:t>
            </a:r>
          </a:p>
        </p:txBody>
      </p:sp>
      <p:sp>
        <p:nvSpPr>
          <p:cNvPr id="10" name="Slide Number Placeholder 5"/>
          <p:cNvSpPr>
            <a:spLocks noGrp="1"/>
          </p:cNvSpPr>
          <p:nvPr>
            <p:ph type="sldNum" sz="quarter" idx="4"/>
          </p:nvPr>
        </p:nvSpPr>
        <p:spPr>
          <a:xfrm>
            <a:off x="454026" y="6549548"/>
            <a:ext cx="425194" cy="158697"/>
          </a:xfrm>
          <a:prstGeom prst="rect">
            <a:avLst/>
          </a:prstGeom>
        </p:spPr>
        <p:txBody>
          <a:bodyPr lIns="0" tIns="0" rIns="0" bIns="0" anchor="b" anchorCtr="0"/>
          <a:lstStyle>
            <a:lvl1pPr fontAlgn="auto">
              <a:spcBef>
                <a:spcPts val="0"/>
              </a:spcBef>
              <a:spcAft>
                <a:spcPts val="0"/>
              </a:spcAft>
              <a:defRPr sz="1200" b="1" i="0" baseline="0" smtClean="0">
                <a:solidFill>
                  <a:srgbClr val="E95125"/>
                </a:solidFill>
                <a:latin typeface="Helvetica"/>
                <a:ea typeface="+mn-ea"/>
                <a:cs typeface="Helvetica"/>
              </a:defRPr>
            </a:lvl1pPr>
          </a:lstStyle>
          <a:p>
            <a:pPr>
              <a:defRPr/>
            </a:pPr>
            <a:fld id="{0C39C72E-2A13-EB4D-AD45-6D4E6ACAED8D}" type="slidenum">
              <a:rPr lang="en-US" smtClean="0"/>
              <a:pPr>
                <a:defRPr/>
              </a:pPr>
              <a:t>‹#›</a:t>
            </a:fld>
            <a:endParaRPr lang="en-US" dirty="0"/>
          </a:p>
        </p:txBody>
      </p:sp>
    </p:spTree>
    <p:extLst>
      <p:ext uri="{BB962C8B-B14F-4D97-AF65-F5344CB8AC3E}">
        <p14:creationId xmlns:p14="http://schemas.microsoft.com/office/powerpoint/2010/main" val="24124122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879219" y="6549548"/>
            <a:ext cx="998567" cy="158697"/>
          </a:xfrm>
          <a:prstGeom prst="rect">
            <a:avLst/>
          </a:prstGeom>
        </p:spPr>
        <p:txBody>
          <a:bodyPr lIns="0" tIns="0" rIns="0" bIns="0" anchor="b" anchorCtr="0"/>
          <a:lstStyle>
            <a:lvl1pPr fontAlgn="auto">
              <a:spcBef>
                <a:spcPts val="0"/>
              </a:spcBef>
              <a:spcAft>
                <a:spcPts val="0"/>
              </a:spcAft>
              <a:defRPr sz="1200" b="0" i="0" baseline="0" smtClean="0">
                <a:solidFill>
                  <a:srgbClr val="E95125"/>
                </a:solidFill>
                <a:latin typeface="+mn-lt"/>
                <a:ea typeface="+mn-ea"/>
                <a:cs typeface="+mn-cs"/>
              </a:defRPr>
            </a:lvl1pPr>
          </a:lstStyle>
          <a:p>
            <a:pPr>
              <a:defRPr/>
            </a:pPr>
            <a:r>
              <a:rPr lang="en-US">
                <a:latin typeface="Helvetica"/>
                <a:cs typeface="Helvetica"/>
              </a:rPr>
              <a:t>April-18-2019</a:t>
            </a:r>
            <a:endParaRPr lang="en-US" dirty="0">
              <a:latin typeface="Helvetica"/>
              <a:cs typeface="Helvetica"/>
            </a:endParaRPr>
          </a:p>
        </p:txBody>
      </p:sp>
      <p:sp>
        <p:nvSpPr>
          <p:cNvPr id="5" name="Footer Placeholder 4"/>
          <p:cNvSpPr>
            <a:spLocks noGrp="1"/>
          </p:cNvSpPr>
          <p:nvPr>
            <p:ph type="ftr" sz="quarter" idx="3"/>
          </p:nvPr>
        </p:nvSpPr>
        <p:spPr>
          <a:xfrm>
            <a:off x="1877785" y="6549548"/>
            <a:ext cx="4892514" cy="170720"/>
          </a:xfrm>
          <a:prstGeom prst="rect">
            <a:avLst/>
          </a:prstGeom>
        </p:spPr>
        <p:txBody>
          <a:bodyPr lIns="0" tIns="0" rIns="0" bIns="0" anchor="b" anchorCtr="0"/>
          <a:lstStyle>
            <a:lvl1pPr fontAlgn="auto">
              <a:spcBef>
                <a:spcPts val="0"/>
              </a:spcBef>
              <a:spcAft>
                <a:spcPts val="0"/>
              </a:spcAft>
              <a:defRPr sz="1200" b="0" i="0" baseline="0" dirty="0">
                <a:solidFill>
                  <a:srgbClr val="E95125"/>
                </a:solidFill>
                <a:latin typeface="Helvetica"/>
                <a:ea typeface="+mn-ea"/>
                <a:cs typeface="Helvetica"/>
              </a:defRPr>
            </a:lvl1pPr>
          </a:lstStyle>
          <a:p>
            <a:pPr>
              <a:defRPr/>
            </a:pPr>
            <a:r>
              <a:rPr lang="en-US"/>
              <a:t>Tim Bolton, DUNE US Deputy Project Director</a:t>
            </a:r>
            <a:endParaRPr lang="en-GB" dirty="0"/>
          </a:p>
        </p:txBody>
      </p:sp>
      <p:sp>
        <p:nvSpPr>
          <p:cNvPr id="6" name="Slide Number Placeholder 5"/>
          <p:cNvSpPr>
            <a:spLocks noGrp="1"/>
          </p:cNvSpPr>
          <p:nvPr>
            <p:ph type="sldNum" sz="quarter" idx="4"/>
          </p:nvPr>
        </p:nvSpPr>
        <p:spPr>
          <a:xfrm>
            <a:off x="454026" y="6549548"/>
            <a:ext cx="425194" cy="158697"/>
          </a:xfrm>
          <a:prstGeom prst="rect">
            <a:avLst/>
          </a:prstGeom>
        </p:spPr>
        <p:txBody>
          <a:bodyPr lIns="0" tIns="0" rIns="0" bIns="0" anchor="b" anchorCtr="0"/>
          <a:lstStyle>
            <a:lvl1pPr fontAlgn="auto">
              <a:spcBef>
                <a:spcPts val="0"/>
              </a:spcBef>
              <a:spcAft>
                <a:spcPts val="0"/>
              </a:spcAft>
              <a:defRPr sz="1200" b="1" i="0" baseline="0" smtClean="0">
                <a:solidFill>
                  <a:srgbClr val="E95125"/>
                </a:solidFill>
                <a:latin typeface="Helvetica"/>
                <a:ea typeface="+mn-ea"/>
                <a:cs typeface="Helvetica"/>
              </a:defRPr>
            </a:lvl1pPr>
          </a:lstStyle>
          <a:p>
            <a:pPr>
              <a:defRPr/>
            </a:pPr>
            <a:fld id="{0C39C72E-2A13-EB4D-AD45-6D4E6ACAED8D}" type="slidenum">
              <a:rPr lang="en-US" smtClean="0"/>
              <a:pPr>
                <a:defRPr/>
              </a:pPr>
              <a:t>‹#›</a:t>
            </a:fld>
            <a:endParaRPr lang="en-US" dirty="0"/>
          </a:p>
        </p:txBody>
      </p:sp>
      <p:cxnSp>
        <p:nvCxnSpPr>
          <p:cNvPr id="7" name="Straight Connector 6"/>
          <p:cNvCxnSpPr/>
          <p:nvPr/>
        </p:nvCxnSpPr>
        <p:spPr>
          <a:xfrm>
            <a:off x="457200" y="6357635"/>
            <a:ext cx="8229600" cy="0"/>
          </a:xfrm>
          <a:prstGeom prst="line">
            <a:avLst/>
          </a:prstGeom>
          <a:ln>
            <a:solidFill>
              <a:srgbClr val="E95125"/>
            </a:solidFill>
          </a:ln>
          <a:effectLst/>
        </p:spPr>
        <p:style>
          <a:lnRef idx="2">
            <a:schemeClr val="accent1"/>
          </a:lnRef>
          <a:fillRef idx="0">
            <a:schemeClr val="accent1"/>
          </a:fillRef>
          <a:effectRef idx="1">
            <a:schemeClr val="accent1"/>
          </a:effectRef>
          <a:fontRef idx="minor">
            <a:schemeClr val="tx1"/>
          </a:fontRef>
        </p:style>
      </p:cxnSp>
      <p:pic>
        <p:nvPicPr>
          <p:cNvPr id="8" name="Picture 7"/>
          <p:cNvPicPr>
            <a:picLocks noChangeAspect="1"/>
          </p:cNvPicPr>
          <p:nvPr userDrawn="1"/>
        </p:nvPicPr>
        <p:blipFill rotWithShape="1">
          <a:blip r:embed="rId9" cstate="print">
            <a:extLst>
              <a:ext uri="{28A0092B-C50C-407E-A947-70E740481C1C}">
                <a14:useLocalDpi xmlns:a14="http://schemas.microsoft.com/office/drawing/2010/main"/>
              </a:ext>
            </a:extLst>
          </a:blip>
          <a:srcRect/>
          <a:stretch/>
        </p:blipFill>
        <p:spPr>
          <a:xfrm>
            <a:off x="8131175" y="6489520"/>
            <a:ext cx="561974" cy="237098"/>
          </a:xfrm>
          <a:prstGeom prst="rect">
            <a:avLst/>
          </a:prstGeom>
        </p:spPr>
      </p:pic>
      <p:pic>
        <p:nvPicPr>
          <p:cNvPr id="9" name="Picture 8">
            <a:extLst>
              <a:ext uri="{FF2B5EF4-FFF2-40B4-BE49-F238E27FC236}">
                <a16:creationId xmlns:a16="http://schemas.microsoft.com/office/drawing/2014/main" id="{F0F8B2A9-5B25-4956-A7DE-8D65F29F1924}"/>
              </a:ext>
            </a:extLst>
          </p:cNvPr>
          <p:cNvPicPr>
            <a:picLocks noChangeAspect="1"/>
          </p:cNvPicPr>
          <p:nvPr userDrawn="1"/>
        </p:nvPicPr>
        <p:blipFill>
          <a:blip r:embed="rId10"/>
          <a:stretch>
            <a:fillRect/>
          </a:stretch>
        </p:blipFill>
        <p:spPr>
          <a:xfrm>
            <a:off x="6850840" y="6423920"/>
            <a:ext cx="1199793" cy="302698"/>
          </a:xfrm>
          <a:prstGeom prst="rect">
            <a:avLst/>
          </a:prstGeom>
        </p:spPr>
      </p:pic>
    </p:spTree>
  </p:cSld>
  <p:clrMap bg1="lt1" tx1="dk1" bg2="lt2" tx2="dk2" accent1="accent1" accent2="accent2" accent3="accent3" accent4="accent4" accent5="accent5" accent6="accent6" hlink="hlink" folHlink="folHlink"/>
  <p:sldLayoutIdLst>
    <p:sldLayoutId id="2147483684" r:id="rId1"/>
    <p:sldLayoutId id="2147483680" r:id="rId2"/>
    <p:sldLayoutId id="2147483681" r:id="rId3"/>
    <p:sldLayoutId id="2147483682" r:id="rId4"/>
    <p:sldLayoutId id="2147483683" r:id="rId5"/>
    <p:sldLayoutId id="2147483685" r:id="rId6"/>
    <p:sldLayoutId id="2147483686" r:id="rId7"/>
  </p:sldLayoutIdLst>
  <p:hf hdr="0"/>
  <p:txStyles>
    <p:titleStyle>
      <a:lvl1pPr algn="ctr" defTabSz="457200" rtl="0" fontAlgn="base">
        <a:spcBef>
          <a:spcPct val="0"/>
        </a:spcBef>
        <a:spcAft>
          <a:spcPct val="0"/>
        </a:spcAft>
        <a:defRPr sz="4400" kern="1200">
          <a:solidFill>
            <a:schemeClr val="tx1"/>
          </a:solidFill>
          <a:latin typeface="+mj-lt"/>
          <a:ea typeface="Geneva" charset="0"/>
          <a:cs typeface="Geneva" charset="0"/>
        </a:defRPr>
      </a:lvl1pPr>
      <a:lvl2pPr algn="ctr" defTabSz="457200" rtl="0" fontAlgn="base">
        <a:spcBef>
          <a:spcPct val="0"/>
        </a:spcBef>
        <a:spcAft>
          <a:spcPct val="0"/>
        </a:spcAft>
        <a:defRPr sz="4400">
          <a:solidFill>
            <a:schemeClr val="tx1"/>
          </a:solidFill>
          <a:latin typeface="Calibri" charset="0"/>
          <a:ea typeface="Geneva" charset="0"/>
          <a:cs typeface="Geneva" charset="0"/>
        </a:defRPr>
      </a:lvl2pPr>
      <a:lvl3pPr algn="ctr" defTabSz="457200" rtl="0" fontAlgn="base">
        <a:spcBef>
          <a:spcPct val="0"/>
        </a:spcBef>
        <a:spcAft>
          <a:spcPct val="0"/>
        </a:spcAft>
        <a:defRPr sz="4400">
          <a:solidFill>
            <a:schemeClr val="tx1"/>
          </a:solidFill>
          <a:latin typeface="Calibri" charset="0"/>
          <a:ea typeface="Geneva" charset="0"/>
          <a:cs typeface="Geneva" charset="0"/>
        </a:defRPr>
      </a:lvl3pPr>
      <a:lvl4pPr algn="ctr" defTabSz="457200" rtl="0" fontAlgn="base">
        <a:spcBef>
          <a:spcPct val="0"/>
        </a:spcBef>
        <a:spcAft>
          <a:spcPct val="0"/>
        </a:spcAft>
        <a:defRPr sz="4400">
          <a:solidFill>
            <a:schemeClr val="tx1"/>
          </a:solidFill>
          <a:latin typeface="Calibri" charset="0"/>
          <a:ea typeface="Geneva" charset="0"/>
          <a:cs typeface="Geneva" charset="0"/>
        </a:defRPr>
      </a:lvl4pPr>
      <a:lvl5pPr algn="ctr" defTabSz="457200" rtl="0" fontAlgn="base">
        <a:spcBef>
          <a:spcPct val="0"/>
        </a:spcBef>
        <a:spcAft>
          <a:spcPct val="0"/>
        </a:spcAft>
        <a:defRPr sz="4400">
          <a:solidFill>
            <a:schemeClr val="tx1"/>
          </a:solidFill>
          <a:latin typeface="Calibri" charset="0"/>
          <a:ea typeface="Geneva" charset="0"/>
          <a:cs typeface="Geneva" charset="0"/>
        </a:defRPr>
      </a:lvl5pPr>
      <a:lvl6pPr marL="457200" algn="ctr" defTabSz="457200" rtl="0" fontAlgn="base">
        <a:spcBef>
          <a:spcPct val="0"/>
        </a:spcBef>
        <a:spcAft>
          <a:spcPct val="0"/>
        </a:spcAft>
        <a:defRPr sz="4400">
          <a:solidFill>
            <a:schemeClr val="tx1"/>
          </a:solidFill>
          <a:latin typeface="Calibri" charset="0"/>
          <a:ea typeface="Geneva" charset="0"/>
          <a:cs typeface="Geneva" charset="0"/>
        </a:defRPr>
      </a:lvl6pPr>
      <a:lvl7pPr marL="914400" algn="ctr" defTabSz="457200" rtl="0" fontAlgn="base">
        <a:spcBef>
          <a:spcPct val="0"/>
        </a:spcBef>
        <a:spcAft>
          <a:spcPct val="0"/>
        </a:spcAft>
        <a:defRPr sz="4400">
          <a:solidFill>
            <a:schemeClr val="tx1"/>
          </a:solidFill>
          <a:latin typeface="Calibri" charset="0"/>
          <a:ea typeface="Geneva" charset="0"/>
          <a:cs typeface="Geneva" charset="0"/>
        </a:defRPr>
      </a:lvl7pPr>
      <a:lvl8pPr marL="1371600" algn="ctr" defTabSz="457200" rtl="0" fontAlgn="base">
        <a:spcBef>
          <a:spcPct val="0"/>
        </a:spcBef>
        <a:spcAft>
          <a:spcPct val="0"/>
        </a:spcAft>
        <a:defRPr sz="4400">
          <a:solidFill>
            <a:schemeClr val="tx1"/>
          </a:solidFill>
          <a:latin typeface="Calibri" charset="0"/>
          <a:ea typeface="Geneva" charset="0"/>
          <a:cs typeface="Geneva" charset="0"/>
        </a:defRPr>
      </a:lvl8pPr>
      <a:lvl9pPr marL="1828800" algn="ctr" defTabSz="457200" rtl="0" fontAlgn="base">
        <a:spcBef>
          <a:spcPct val="0"/>
        </a:spcBef>
        <a:spcAft>
          <a:spcPct val="0"/>
        </a:spcAft>
        <a:defRPr sz="4400">
          <a:solidFill>
            <a:schemeClr val="tx1"/>
          </a:solidFill>
          <a:latin typeface="Calibri" charset="0"/>
          <a:ea typeface="Geneva" charset="0"/>
          <a:cs typeface="Geneva" charset="0"/>
        </a:defRPr>
      </a:lvl9pPr>
    </p:titleStyle>
    <p:bodyStyle>
      <a:lvl1pPr marL="342900" indent="-342900" algn="l" defTabSz="457200" rtl="0" fontAlgn="base">
        <a:spcBef>
          <a:spcPct val="20000"/>
        </a:spcBef>
        <a:spcAft>
          <a:spcPct val="0"/>
        </a:spcAft>
        <a:buFont typeface="Arial" charset="0"/>
        <a:buChar char="•"/>
        <a:defRPr sz="3200" kern="1200">
          <a:solidFill>
            <a:schemeClr val="tx1"/>
          </a:solidFill>
          <a:latin typeface="+mn-lt"/>
          <a:ea typeface="Geneva" charset="0"/>
          <a:cs typeface="Geneva" charset="0"/>
        </a:defRPr>
      </a:lvl1pPr>
      <a:lvl2pPr marL="742950" indent="-285750" algn="l" defTabSz="457200" rtl="0" fontAlgn="base">
        <a:spcBef>
          <a:spcPct val="20000"/>
        </a:spcBef>
        <a:spcAft>
          <a:spcPct val="0"/>
        </a:spcAft>
        <a:buFont typeface="Arial" charset="0"/>
        <a:buChar char="–"/>
        <a:defRPr sz="2800" kern="1200">
          <a:solidFill>
            <a:schemeClr val="tx1"/>
          </a:solidFill>
          <a:latin typeface="+mn-lt"/>
          <a:ea typeface="Geneva" charset="0"/>
          <a:cs typeface="+mn-cs"/>
        </a:defRPr>
      </a:lvl2pPr>
      <a:lvl3pPr marL="1143000" indent="-228600" algn="l" defTabSz="457200" rtl="0" fontAlgn="base">
        <a:spcBef>
          <a:spcPct val="20000"/>
        </a:spcBef>
        <a:spcAft>
          <a:spcPct val="0"/>
        </a:spcAft>
        <a:buFont typeface="Arial" charset="0"/>
        <a:buChar char="•"/>
        <a:defRPr sz="2400" kern="1200">
          <a:solidFill>
            <a:schemeClr val="tx1"/>
          </a:solidFill>
          <a:latin typeface="+mn-lt"/>
          <a:ea typeface="Geneva" charset="0"/>
          <a:cs typeface="+mn-cs"/>
        </a:defRPr>
      </a:lvl3pPr>
      <a:lvl4pPr marL="1600200" indent="-228600" algn="l" defTabSz="457200" rtl="0" fontAlgn="base">
        <a:spcBef>
          <a:spcPct val="20000"/>
        </a:spcBef>
        <a:spcAft>
          <a:spcPct val="0"/>
        </a:spcAft>
        <a:buFont typeface="Arial" charset="0"/>
        <a:buChar char="–"/>
        <a:defRPr sz="2000" kern="1200">
          <a:solidFill>
            <a:schemeClr val="tx1"/>
          </a:solidFill>
          <a:latin typeface="+mn-lt"/>
          <a:ea typeface="Geneva" charset="0"/>
          <a:cs typeface="+mn-cs"/>
        </a:defRPr>
      </a:lvl4pPr>
      <a:lvl5pPr marL="2057400" indent="-228600" algn="l" defTabSz="457200" rtl="0" fontAlgn="base">
        <a:spcBef>
          <a:spcPct val="20000"/>
        </a:spcBef>
        <a:spcAft>
          <a:spcPct val="0"/>
        </a:spcAft>
        <a:buFont typeface="Arial" charset="0"/>
        <a:buChar char="»"/>
        <a:defRPr sz="2000" kern="1200">
          <a:solidFill>
            <a:schemeClr val="tx1"/>
          </a:solidFill>
          <a:latin typeface="+mn-lt"/>
          <a:ea typeface="Geneva"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DFC3B4AE-56A2-4C7F-8276-834751E188A4}"/>
              </a:ext>
            </a:extLst>
          </p:cNvPr>
          <p:cNvSpPr>
            <a:spLocks noGrp="1"/>
          </p:cNvSpPr>
          <p:nvPr>
            <p:ph type="title"/>
          </p:nvPr>
        </p:nvSpPr>
        <p:spPr/>
        <p:txBody>
          <a:bodyPr>
            <a:normAutofit/>
          </a:bodyPr>
          <a:lstStyle/>
          <a:p>
            <a:r>
              <a:rPr lang="en-US" dirty="0"/>
              <a:t>US DUNE ND UTA Meeting</a:t>
            </a:r>
          </a:p>
        </p:txBody>
      </p:sp>
      <p:sp>
        <p:nvSpPr>
          <p:cNvPr id="9" name="Content Placeholder 8">
            <a:extLst>
              <a:ext uri="{FF2B5EF4-FFF2-40B4-BE49-F238E27FC236}">
                <a16:creationId xmlns:a16="http://schemas.microsoft.com/office/drawing/2014/main" id="{96E07E6E-9373-4B79-BE0F-4F137B444F30}"/>
              </a:ext>
            </a:extLst>
          </p:cNvPr>
          <p:cNvSpPr>
            <a:spLocks noGrp="1"/>
          </p:cNvSpPr>
          <p:nvPr>
            <p:ph idx="11"/>
          </p:nvPr>
        </p:nvSpPr>
        <p:spPr/>
        <p:txBody>
          <a:bodyPr>
            <a:normAutofit fontScale="92500" lnSpcReduction="20000"/>
          </a:bodyPr>
          <a:lstStyle/>
          <a:p>
            <a:r>
              <a:rPr lang="en-US" dirty="0"/>
              <a:t>Three objectives:</a:t>
            </a:r>
          </a:p>
          <a:p>
            <a:pPr marL="731838" lvl="1" indent="-457200">
              <a:buFont typeface="+mj-lt"/>
              <a:buAutoNum type="arabicPeriod"/>
            </a:pPr>
            <a:r>
              <a:rPr lang="en-US" dirty="0"/>
              <a:t>By end of the year:  written ``proposal’’ for US DUNE Near Detector construction sub-project.</a:t>
            </a:r>
          </a:p>
          <a:p>
            <a:pPr marL="731838" lvl="1" indent="-457200">
              <a:buFont typeface="+mj-lt"/>
              <a:buAutoNum type="arabicPeriod"/>
            </a:pPr>
            <a:r>
              <a:rPr lang="en-US" dirty="0"/>
              <a:t>By early summer:  operational US DUNE ND project with a level 2 element and L2 manager  in the US DUNE WBS.</a:t>
            </a:r>
          </a:p>
          <a:p>
            <a:pPr marL="731838" lvl="1" indent="-457200">
              <a:buFont typeface="+mj-lt"/>
              <a:buAutoNum type="arabicPeriod"/>
            </a:pPr>
            <a:r>
              <a:rPr lang="en-US" dirty="0"/>
              <a:t>By end of UTA meeting:  “a plan of the plan” for each of the four task groups to achieve objective 1 and coordinate with objective 2.</a:t>
            </a:r>
          </a:p>
          <a:p>
            <a:pPr marL="446532" indent="-457200"/>
            <a:r>
              <a:rPr lang="en-US" dirty="0"/>
              <a:t>Challenges in balancing:</a:t>
            </a:r>
          </a:p>
          <a:p>
            <a:pPr marL="731838" lvl="1" indent="-457200">
              <a:buFont typeface="+mj-lt"/>
              <a:buAutoNum type="arabicPeriod"/>
            </a:pPr>
            <a:r>
              <a:rPr lang="en-US" dirty="0"/>
              <a:t>Bottoms-up process with strong university and lab components.</a:t>
            </a:r>
          </a:p>
          <a:p>
            <a:pPr marL="731838" lvl="1" indent="-457200">
              <a:buFont typeface="+mj-lt"/>
              <a:buAutoNum type="arabicPeriod"/>
            </a:pPr>
            <a:r>
              <a:rPr lang="en-US" dirty="0"/>
              <a:t>Integrating with DUNE NDDG.</a:t>
            </a:r>
          </a:p>
          <a:p>
            <a:pPr marL="731838" lvl="1" indent="-457200">
              <a:buFont typeface="+mj-lt"/>
              <a:buAutoNum type="arabicPeriod"/>
            </a:pPr>
            <a:r>
              <a:rPr lang="en-US" dirty="0"/>
              <a:t>Supporting and engaging international partners.</a:t>
            </a:r>
          </a:p>
          <a:p>
            <a:pPr marL="731838" lvl="1" indent="-457200">
              <a:buFont typeface="+mj-lt"/>
              <a:buAutoNum type="arabicPeriod"/>
            </a:pPr>
            <a:r>
              <a:rPr lang="en-US" dirty="0"/>
              <a:t>Need for speed in the DOE world.</a:t>
            </a:r>
          </a:p>
          <a:p>
            <a:pPr marL="731838" lvl="1" indent="-457200">
              <a:buFont typeface="+mj-lt"/>
              <a:buAutoNum type="arabicPeriod"/>
            </a:pPr>
            <a:r>
              <a:rPr lang="en-US" dirty="0"/>
              <a:t>Resource realities.</a:t>
            </a:r>
          </a:p>
          <a:p>
            <a:pPr marL="446532" indent="-457200"/>
            <a:r>
              <a:rPr lang="en-US" dirty="0"/>
              <a:t>Initial view from the project:  “build out” from </a:t>
            </a:r>
            <a:r>
              <a:rPr lang="en-US" dirty="0" err="1"/>
              <a:t>Ar</a:t>
            </a:r>
            <a:r>
              <a:rPr lang="en-US" dirty="0"/>
              <a:t>-Cube.</a:t>
            </a:r>
          </a:p>
          <a:p>
            <a:pPr marL="731838" lvl="1" indent="-457200">
              <a:buFont typeface="+mj-lt"/>
              <a:buAutoNum type="arabicPeriod"/>
            </a:pPr>
            <a:endParaRPr lang="en-US" dirty="0"/>
          </a:p>
        </p:txBody>
      </p:sp>
      <p:sp>
        <p:nvSpPr>
          <p:cNvPr id="3" name="Date Placeholder 2">
            <a:extLst>
              <a:ext uri="{FF2B5EF4-FFF2-40B4-BE49-F238E27FC236}">
                <a16:creationId xmlns:a16="http://schemas.microsoft.com/office/drawing/2014/main" id="{148A1B26-A59D-48BD-B395-3516F0A96704}"/>
              </a:ext>
            </a:extLst>
          </p:cNvPr>
          <p:cNvSpPr>
            <a:spLocks noGrp="1"/>
          </p:cNvSpPr>
          <p:nvPr>
            <p:ph type="dt" sz="half" idx="2"/>
          </p:nvPr>
        </p:nvSpPr>
        <p:spPr/>
        <p:txBody>
          <a:bodyPr/>
          <a:lstStyle/>
          <a:p>
            <a:pPr>
              <a:defRPr/>
            </a:pPr>
            <a:r>
              <a:rPr lang="en-US">
                <a:latin typeface="Helvetica"/>
                <a:cs typeface="Helvetica"/>
              </a:rPr>
              <a:t>April-18-2019</a:t>
            </a:r>
            <a:endParaRPr lang="en-US" dirty="0">
              <a:latin typeface="Helvetica"/>
              <a:cs typeface="Helvetica"/>
            </a:endParaRPr>
          </a:p>
        </p:txBody>
      </p:sp>
      <p:sp>
        <p:nvSpPr>
          <p:cNvPr id="4" name="Footer Placeholder 3">
            <a:extLst>
              <a:ext uri="{FF2B5EF4-FFF2-40B4-BE49-F238E27FC236}">
                <a16:creationId xmlns:a16="http://schemas.microsoft.com/office/drawing/2014/main" id="{4BDAA819-74B5-421C-A927-1A718D94F4DD}"/>
              </a:ext>
            </a:extLst>
          </p:cNvPr>
          <p:cNvSpPr>
            <a:spLocks noGrp="1"/>
          </p:cNvSpPr>
          <p:nvPr>
            <p:ph type="ftr" sz="quarter" idx="3"/>
          </p:nvPr>
        </p:nvSpPr>
        <p:spPr/>
        <p:txBody>
          <a:bodyPr/>
          <a:lstStyle/>
          <a:p>
            <a:pPr>
              <a:defRPr/>
            </a:pPr>
            <a:r>
              <a:rPr lang="en-US"/>
              <a:t>Tim Bolton, DUNE US Deputy Project Director</a:t>
            </a:r>
          </a:p>
        </p:txBody>
      </p:sp>
      <p:sp>
        <p:nvSpPr>
          <p:cNvPr id="5" name="Slide Number Placeholder 4">
            <a:extLst>
              <a:ext uri="{FF2B5EF4-FFF2-40B4-BE49-F238E27FC236}">
                <a16:creationId xmlns:a16="http://schemas.microsoft.com/office/drawing/2014/main" id="{0899B8AF-FBD4-40CB-AD7E-67AD98B07FEB}"/>
              </a:ext>
            </a:extLst>
          </p:cNvPr>
          <p:cNvSpPr>
            <a:spLocks noGrp="1"/>
          </p:cNvSpPr>
          <p:nvPr>
            <p:ph type="sldNum" sz="quarter" idx="4"/>
          </p:nvPr>
        </p:nvSpPr>
        <p:spPr/>
        <p:txBody>
          <a:bodyPr/>
          <a:lstStyle/>
          <a:p>
            <a:pPr>
              <a:defRPr/>
            </a:pPr>
            <a:fld id="{0C39C72E-2A13-EB4D-AD45-6D4E6ACAED8D}" type="slidenum">
              <a:rPr lang="en-US" smtClean="0"/>
              <a:pPr>
                <a:defRPr/>
              </a:pPr>
              <a:t>1</a:t>
            </a:fld>
            <a:endParaRPr lang="en-US" dirty="0"/>
          </a:p>
        </p:txBody>
      </p:sp>
    </p:spTree>
    <p:extLst>
      <p:ext uri="{BB962C8B-B14F-4D97-AF65-F5344CB8AC3E}">
        <p14:creationId xmlns:p14="http://schemas.microsoft.com/office/powerpoint/2010/main" val="17658742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0B3FFC6D-59DF-4D86-AA7E-2B3F98179DCA}"/>
              </a:ext>
            </a:extLst>
          </p:cNvPr>
          <p:cNvSpPr>
            <a:spLocks noGrp="1"/>
          </p:cNvSpPr>
          <p:nvPr>
            <p:ph type="title"/>
          </p:nvPr>
        </p:nvSpPr>
        <p:spPr/>
        <p:txBody>
          <a:bodyPr/>
          <a:lstStyle/>
          <a:p>
            <a:r>
              <a:rPr lang="en-US" dirty="0"/>
              <a:t>Opportunities </a:t>
            </a:r>
          </a:p>
        </p:txBody>
      </p:sp>
      <p:sp>
        <p:nvSpPr>
          <p:cNvPr id="9" name="Content Placeholder 8">
            <a:extLst>
              <a:ext uri="{FF2B5EF4-FFF2-40B4-BE49-F238E27FC236}">
                <a16:creationId xmlns:a16="http://schemas.microsoft.com/office/drawing/2014/main" id="{D263AE93-DACA-4BC9-8C09-684B57C56D08}"/>
              </a:ext>
            </a:extLst>
          </p:cNvPr>
          <p:cNvSpPr>
            <a:spLocks noGrp="1"/>
          </p:cNvSpPr>
          <p:nvPr>
            <p:ph idx="11"/>
          </p:nvPr>
        </p:nvSpPr>
        <p:spPr/>
        <p:txBody>
          <a:bodyPr/>
          <a:lstStyle/>
          <a:p>
            <a:r>
              <a:rPr lang="en-US" dirty="0"/>
              <a:t>A big thank-you to Kendall, Hiro, and Marvin for helping get the ball rolling, and to Jae and Jonathan for putting this workshop together on very short notice.</a:t>
            </a:r>
          </a:p>
          <a:p>
            <a:r>
              <a:rPr lang="en-US" dirty="0"/>
              <a:t>We have a chance to make something happen.  Let’s get started!</a:t>
            </a:r>
          </a:p>
          <a:p>
            <a:endParaRPr lang="en-US" dirty="0"/>
          </a:p>
          <a:p>
            <a:endParaRPr lang="en-US" dirty="0"/>
          </a:p>
          <a:p>
            <a:endParaRPr lang="en-US" dirty="0"/>
          </a:p>
        </p:txBody>
      </p:sp>
      <p:sp>
        <p:nvSpPr>
          <p:cNvPr id="3" name="Date Placeholder 2">
            <a:extLst>
              <a:ext uri="{FF2B5EF4-FFF2-40B4-BE49-F238E27FC236}">
                <a16:creationId xmlns:a16="http://schemas.microsoft.com/office/drawing/2014/main" id="{B0F34C0A-E3BA-421C-9D3D-65A641743822}"/>
              </a:ext>
            </a:extLst>
          </p:cNvPr>
          <p:cNvSpPr>
            <a:spLocks noGrp="1"/>
          </p:cNvSpPr>
          <p:nvPr>
            <p:ph type="dt" sz="half" idx="2"/>
          </p:nvPr>
        </p:nvSpPr>
        <p:spPr/>
        <p:txBody>
          <a:bodyPr/>
          <a:lstStyle/>
          <a:p>
            <a:pPr>
              <a:defRPr/>
            </a:pPr>
            <a:r>
              <a:rPr lang="en-US">
                <a:latin typeface="Helvetica"/>
                <a:cs typeface="Helvetica"/>
              </a:rPr>
              <a:t>April-18-2019</a:t>
            </a:r>
            <a:endParaRPr lang="en-US" dirty="0">
              <a:latin typeface="Helvetica"/>
              <a:cs typeface="Helvetica"/>
            </a:endParaRPr>
          </a:p>
        </p:txBody>
      </p:sp>
      <p:sp>
        <p:nvSpPr>
          <p:cNvPr id="4" name="Footer Placeholder 3">
            <a:extLst>
              <a:ext uri="{FF2B5EF4-FFF2-40B4-BE49-F238E27FC236}">
                <a16:creationId xmlns:a16="http://schemas.microsoft.com/office/drawing/2014/main" id="{DEB50F0B-9E79-4569-82C0-C3CD6E5DF419}"/>
              </a:ext>
            </a:extLst>
          </p:cNvPr>
          <p:cNvSpPr>
            <a:spLocks noGrp="1"/>
          </p:cNvSpPr>
          <p:nvPr>
            <p:ph type="ftr" sz="quarter" idx="3"/>
          </p:nvPr>
        </p:nvSpPr>
        <p:spPr/>
        <p:txBody>
          <a:bodyPr/>
          <a:lstStyle/>
          <a:p>
            <a:pPr>
              <a:defRPr/>
            </a:pPr>
            <a:r>
              <a:rPr lang="en-US"/>
              <a:t>Tim Bolton, DUNE US Deputy Project Director</a:t>
            </a:r>
          </a:p>
        </p:txBody>
      </p:sp>
      <p:sp>
        <p:nvSpPr>
          <p:cNvPr id="5" name="Slide Number Placeholder 4">
            <a:extLst>
              <a:ext uri="{FF2B5EF4-FFF2-40B4-BE49-F238E27FC236}">
                <a16:creationId xmlns:a16="http://schemas.microsoft.com/office/drawing/2014/main" id="{1E52CA1B-09E4-4D17-AED0-34FA8C6E5317}"/>
              </a:ext>
            </a:extLst>
          </p:cNvPr>
          <p:cNvSpPr>
            <a:spLocks noGrp="1"/>
          </p:cNvSpPr>
          <p:nvPr>
            <p:ph type="sldNum" sz="quarter" idx="4"/>
          </p:nvPr>
        </p:nvSpPr>
        <p:spPr/>
        <p:txBody>
          <a:bodyPr/>
          <a:lstStyle/>
          <a:p>
            <a:pPr>
              <a:defRPr/>
            </a:pPr>
            <a:fld id="{0C39C72E-2A13-EB4D-AD45-6D4E6ACAED8D}" type="slidenum">
              <a:rPr lang="en-US" smtClean="0"/>
              <a:pPr>
                <a:defRPr/>
              </a:pPr>
              <a:t>10</a:t>
            </a:fld>
            <a:endParaRPr lang="en-US" dirty="0"/>
          </a:p>
        </p:txBody>
      </p:sp>
    </p:spTree>
    <p:extLst>
      <p:ext uri="{BB962C8B-B14F-4D97-AF65-F5344CB8AC3E}">
        <p14:creationId xmlns:p14="http://schemas.microsoft.com/office/powerpoint/2010/main" val="12507618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CF767F7D-6258-48FA-8446-42050E1974DC}"/>
              </a:ext>
            </a:extLst>
          </p:cNvPr>
          <p:cNvSpPr>
            <a:spLocks noGrp="1"/>
          </p:cNvSpPr>
          <p:nvPr>
            <p:ph type="title"/>
          </p:nvPr>
        </p:nvSpPr>
        <p:spPr/>
        <p:txBody>
          <a:bodyPr/>
          <a:lstStyle/>
          <a:p>
            <a:r>
              <a:rPr lang="en-US" dirty="0"/>
              <a:t>The need for speed</a:t>
            </a:r>
          </a:p>
        </p:txBody>
      </p:sp>
      <p:sp>
        <p:nvSpPr>
          <p:cNvPr id="9" name="Content Placeholder 8">
            <a:extLst>
              <a:ext uri="{FF2B5EF4-FFF2-40B4-BE49-F238E27FC236}">
                <a16:creationId xmlns:a16="http://schemas.microsoft.com/office/drawing/2014/main" id="{EF0260C1-E7FA-410E-97AB-CACE674589EE}"/>
              </a:ext>
            </a:extLst>
          </p:cNvPr>
          <p:cNvSpPr>
            <a:spLocks noGrp="1"/>
          </p:cNvSpPr>
          <p:nvPr>
            <p:ph idx="11"/>
          </p:nvPr>
        </p:nvSpPr>
        <p:spPr/>
        <p:txBody>
          <a:bodyPr/>
          <a:lstStyle/>
          <a:p>
            <a:r>
              <a:rPr lang="en-US" dirty="0"/>
              <a:t>LBNC asserts ever more loudly a need to understand the ND before they can fully endorse the FD.</a:t>
            </a:r>
          </a:p>
          <a:p>
            <a:r>
              <a:rPr lang="en-US" dirty="0"/>
              <a:t>US DUNE needs to operate within the DOE system.  Total project cost must be finalized.  A WBS structure must be defined.  A L2 manager needs to be selected.</a:t>
            </a:r>
          </a:p>
          <a:p>
            <a:r>
              <a:rPr lang="en-US" dirty="0"/>
              <a:t>Some elements of the most well defined ND component (</a:t>
            </a:r>
            <a:r>
              <a:rPr lang="en-US" dirty="0" err="1"/>
              <a:t>LAr</a:t>
            </a:r>
            <a:r>
              <a:rPr lang="en-US" dirty="0"/>
              <a:t> detector) require near-term decisions on support.</a:t>
            </a:r>
          </a:p>
          <a:p>
            <a:r>
              <a:rPr lang="en-US" dirty="0"/>
              <a:t>Implications:</a:t>
            </a:r>
          </a:p>
          <a:p>
            <a:pPr lvl="1"/>
            <a:r>
              <a:rPr lang="en-US" dirty="0"/>
              <a:t>A concrete written proposal for US contributions to the ND must be produced </a:t>
            </a:r>
            <a:r>
              <a:rPr lang="en-US" u="sng" dirty="0"/>
              <a:t>this year</a:t>
            </a:r>
            <a:r>
              <a:rPr lang="en-US" dirty="0"/>
              <a:t>, on the same time scale of the ND CDR.</a:t>
            </a:r>
          </a:p>
          <a:p>
            <a:pPr lvl="1"/>
            <a:r>
              <a:rPr lang="en-US" dirty="0"/>
              <a:t>Proposed US DUNE contributions must be developed in parallel with the DUNE NDDG process; working assumptions may need to be adopted.</a:t>
            </a:r>
          </a:p>
        </p:txBody>
      </p:sp>
      <p:sp>
        <p:nvSpPr>
          <p:cNvPr id="3" name="Date Placeholder 2">
            <a:extLst>
              <a:ext uri="{FF2B5EF4-FFF2-40B4-BE49-F238E27FC236}">
                <a16:creationId xmlns:a16="http://schemas.microsoft.com/office/drawing/2014/main" id="{B3BDB813-B9D2-4AEA-898D-CEBFBE5B3EA3}"/>
              </a:ext>
            </a:extLst>
          </p:cNvPr>
          <p:cNvSpPr>
            <a:spLocks noGrp="1"/>
          </p:cNvSpPr>
          <p:nvPr>
            <p:ph type="dt" sz="half" idx="2"/>
          </p:nvPr>
        </p:nvSpPr>
        <p:spPr/>
        <p:txBody>
          <a:bodyPr/>
          <a:lstStyle/>
          <a:p>
            <a:pPr>
              <a:defRPr/>
            </a:pPr>
            <a:r>
              <a:rPr lang="en-US">
                <a:latin typeface="Helvetica"/>
                <a:cs typeface="Helvetica"/>
              </a:rPr>
              <a:t>April-18-2019</a:t>
            </a:r>
            <a:endParaRPr lang="en-US" dirty="0">
              <a:latin typeface="Helvetica"/>
              <a:cs typeface="Helvetica"/>
            </a:endParaRPr>
          </a:p>
        </p:txBody>
      </p:sp>
      <p:sp>
        <p:nvSpPr>
          <p:cNvPr id="5" name="Slide Number Placeholder 4">
            <a:extLst>
              <a:ext uri="{FF2B5EF4-FFF2-40B4-BE49-F238E27FC236}">
                <a16:creationId xmlns:a16="http://schemas.microsoft.com/office/drawing/2014/main" id="{1CB23F20-E6E3-4335-BE3A-19837B289FDF}"/>
              </a:ext>
            </a:extLst>
          </p:cNvPr>
          <p:cNvSpPr>
            <a:spLocks noGrp="1"/>
          </p:cNvSpPr>
          <p:nvPr>
            <p:ph type="sldNum" sz="quarter" idx="4"/>
          </p:nvPr>
        </p:nvSpPr>
        <p:spPr/>
        <p:txBody>
          <a:bodyPr/>
          <a:lstStyle/>
          <a:p>
            <a:pPr>
              <a:defRPr/>
            </a:pPr>
            <a:fld id="{0C39C72E-2A13-EB4D-AD45-6D4E6ACAED8D}" type="slidenum">
              <a:rPr lang="en-US" smtClean="0"/>
              <a:pPr>
                <a:defRPr/>
              </a:pPr>
              <a:t>2</a:t>
            </a:fld>
            <a:endParaRPr lang="en-US" dirty="0"/>
          </a:p>
        </p:txBody>
      </p:sp>
      <p:sp>
        <p:nvSpPr>
          <p:cNvPr id="2" name="Footer Placeholder 1">
            <a:extLst>
              <a:ext uri="{FF2B5EF4-FFF2-40B4-BE49-F238E27FC236}">
                <a16:creationId xmlns:a16="http://schemas.microsoft.com/office/drawing/2014/main" id="{A5E3AAA4-2B7C-4F2A-B5C7-738DF0BEB820}"/>
              </a:ext>
            </a:extLst>
          </p:cNvPr>
          <p:cNvSpPr>
            <a:spLocks noGrp="1"/>
          </p:cNvSpPr>
          <p:nvPr>
            <p:ph type="ftr" sz="quarter" idx="3"/>
          </p:nvPr>
        </p:nvSpPr>
        <p:spPr/>
        <p:txBody>
          <a:bodyPr/>
          <a:lstStyle/>
          <a:p>
            <a:pPr>
              <a:defRPr/>
            </a:pPr>
            <a:r>
              <a:rPr lang="en-US"/>
              <a:t>Tim Bolton, DUNE US Deputy Project Director</a:t>
            </a:r>
            <a:endParaRPr lang="en-US" dirty="0"/>
          </a:p>
        </p:txBody>
      </p:sp>
    </p:spTree>
    <p:extLst>
      <p:ext uri="{BB962C8B-B14F-4D97-AF65-F5344CB8AC3E}">
        <p14:creationId xmlns:p14="http://schemas.microsoft.com/office/powerpoint/2010/main" val="36561091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1D70FDF5-FD80-4B47-90FB-AF110D385B5E}"/>
              </a:ext>
            </a:extLst>
          </p:cNvPr>
          <p:cNvSpPr>
            <a:spLocks noGrp="1"/>
          </p:cNvSpPr>
          <p:nvPr>
            <p:ph type="title"/>
          </p:nvPr>
        </p:nvSpPr>
        <p:spPr/>
        <p:txBody>
          <a:bodyPr/>
          <a:lstStyle/>
          <a:p>
            <a:r>
              <a:rPr lang="en-US" dirty="0"/>
              <a:t>Seeding the bottoms-up process</a:t>
            </a:r>
          </a:p>
        </p:txBody>
      </p:sp>
      <p:sp>
        <p:nvSpPr>
          <p:cNvPr id="9" name="Content Placeholder 8">
            <a:extLst>
              <a:ext uri="{FF2B5EF4-FFF2-40B4-BE49-F238E27FC236}">
                <a16:creationId xmlns:a16="http://schemas.microsoft.com/office/drawing/2014/main" id="{85643B25-6B97-4293-A1E4-65F19796F2D9}"/>
              </a:ext>
            </a:extLst>
          </p:cNvPr>
          <p:cNvSpPr>
            <a:spLocks noGrp="1"/>
          </p:cNvSpPr>
          <p:nvPr>
            <p:ph idx="11"/>
          </p:nvPr>
        </p:nvSpPr>
        <p:spPr/>
        <p:txBody>
          <a:bodyPr/>
          <a:lstStyle/>
          <a:p>
            <a:r>
              <a:rPr lang="en-US" dirty="0"/>
              <a:t>To start, the US DUNE Project will recognize four ND tasks that appear to be solidly established in the NDDG:</a:t>
            </a:r>
          </a:p>
          <a:p>
            <a:pPr lvl="1"/>
            <a:r>
              <a:rPr lang="en-US" dirty="0"/>
              <a:t>Argon Cube pixel </a:t>
            </a:r>
            <a:r>
              <a:rPr lang="en-US" dirty="0" err="1"/>
              <a:t>LAr</a:t>
            </a:r>
            <a:r>
              <a:rPr lang="en-US" dirty="0"/>
              <a:t> detector.</a:t>
            </a:r>
          </a:p>
          <a:p>
            <a:pPr lvl="1"/>
            <a:r>
              <a:rPr lang="en-US" dirty="0"/>
              <a:t>High pressure gaseous argon TPC.</a:t>
            </a:r>
          </a:p>
          <a:p>
            <a:pPr lvl="1"/>
            <a:r>
              <a:rPr lang="en-US" dirty="0"/>
              <a:t>3D scintillator tracker.</a:t>
            </a:r>
          </a:p>
          <a:p>
            <a:pPr lvl="1"/>
            <a:r>
              <a:rPr lang="en-US" dirty="0"/>
              <a:t>DUNE Prism.</a:t>
            </a:r>
          </a:p>
          <a:p>
            <a:r>
              <a:rPr lang="en-US" dirty="0"/>
              <a:t>Other tasks can be developed, within constraints.</a:t>
            </a:r>
          </a:p>
          <a:p>
            <a:pPr lvl="1"/>
            <a:r>
              <a:rPr lang="en-US" dirty="0"/>
              <a:t>Viable within NDDG.</a:t>
            </a:r>
          </a:p>
          <a:p>
            <a:pPr lvl="1"/>
            <a:r>
              <a:rPr lang="en-US" dirty="0"/>
              <a:t>Support international involvement.</a:t>
            </a:r>
          </a:p>
          <a:p>
            <a:pPr lvl="1"/>
            <a:r>
              <a:rPr lang="en-US" dirty="0"/>
              <a:t>Sufficient interest to plausibly move forward.</a:t>
            </a:r>
          </a:p>
        </p:txBody>
      </p:sp>
      <p:sp>
        <p:nvSpPr>
          <p:cNvPr id="3" name="Date Placeholder 2">
            <a:extLst>
              <a:ext uri="{FF2B5EF4-FFF2-40B4-BE49-F238E27FC236}">
                <a16:creationId xmlns:a16="http://schemas.microsoft.com/office/drawing/2014/main" id="{7C4E5F41-F82A-4014-B4A1-83BA377BCDA5}"/>
              </a:ext>
            </a:extLst>
          </p:cNvPr>
          <p:cNvSpPr>
            <a:spLocks noGrp="1"/>
          </p:cNvSpPr>
          <p:nvPr>
            <p:ph type="dt" sz="half" idx="2"/>
          </p:nvPr>
        </p:nvSpPr>
        <p:spPr/>
        <p:txBody>
          <a:bodyPr/>
          <a:lstStyle/>
          <a:p>
            <a:pPr>
              <a:defRPr/>
            </a:pPr>
            <a:r>
              <a:rPr lang="en-US">
                <a:latin typeface="Helvetica"/>
                <a:cs typeface="Helvetica"/>
              </a:rPr>
              <a:t>April-18-2019</a:t>
            </a:r>
            <a:endParaRPr lang="en-US" dirty="0">
              <a:latin typeface="Helvetica"/>
              <a:cs typeface="Helvetica"/>
            </a:endParaRPr>
          </a:p>
        </p:txBody>
      </p:sp>
      <p:sp>
        <p:nvSpPr>
          <p:cNvPr id="4" name="Footer Placeholder 3">
            <a:extLst>
              <a:ext uri="{FF2B5EF4-FFF2-40B4-BE49-F238E27FC236}">
                <a16:creationId xmlns:a16="http://schemas.microsoft.com/office/drawing/2014/main" id="{77953DA7-69B2-42C1-AC9A-E0608DAB0C13}"/>
              </a:ext>
            </a:extLst>
          </p:cNvPr>
          <p:cNvSpPr>
            <a:spLocks noGrp="1"/>
          </p:cNvSpPr>
          <p:nvPr>
            <p:ph type="ftr" sz="quarter" idx="3"/>
          </p:nvPr>
        </p:nvSpPr>
        <p:spPr/>
        <p:txBody>
          <a:bodyPr/>
          <a:lstStyle/>
          <a:p>
            <a:pPr>
              <a:defRPr/>
            </a:pPr>
            <a:r>
              <a:rPr lang="en-US"/>
              <a:t>Tim Bolton, DUNE US Deputy Project Director</a:t>
            </a:r>
          </a:p>
        </p:txBody>
      </p:sp>
      <p:sp>
        <p:nvSpPr>
          <p:cNvPr id="5" name="Slide Number Placeholder 4">
            <a:extLst>
              <a:ext uri="{FF2B5EF4-FFF2-40B4-BE49-F238E27FC236}">
                <a16:creationId xmlns:a16="http://schemas.microsoft.com/office/drawing/2014/main" id="{3053451F-9337-4FBF-864D-38EA08E14E6F}"/>
              </a:ext>
            </a:extLst>
          </p:cNvPr>
          <p:cNvSpPr>
            <a:spLocks noGrp="1"/>
          </p:cNvSpPr>
          <p:nvPr>
            <p:ph type="sldNum" sz="quarter" idx="4"/>
          </p:nvPr>
        </p:nvSpPr>
        <p:spPr/>
        <p:txBody>
          <a:bodyPr/>
          <a:lstStyle/>
          <a:p>
            <a:pPr>
              <a:defRPr/>
            </a:pPr>
            <a:fld id="{0C39C72E-2A13-EB4D-AD45-6D4E6ACAED8D}" type="slidenum">
              <a:rPr lang="en-US" smtClean="0"/>
              <a:pPr>
                <a:defRPr/>
              </a:pPr>
              <a:t>3</a:t>
            </a:fld>
            <a:endParaRPr lang="en-US" dirty="0"/>
          </a:p>
        </p:txBody>
      </p:sp>
    </p:spTree>
    <p:extLst>
      <p:ext uri="{BB962C8B-B14F-4D97-AF65-F5344CB8AC3E}">
        <p14:creationId xmlns:p14="http://schemas.microsoft.com/office/powerpoint/2010/main" val="12224383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DABBF101-6605-4B9A-8975-DD51AA6BB484}"/>
              </a:ext>
            </a:extLst>
          </p:cNvPr>
          <p:cNvSpPr>
            <a:spLocks noGrp="1"/>
          </p:cNvSpPr>
          <p:nvPr>
            <p:ph type="title"/>
          </p:nvPr>
        </p:nvSpPr>
        <p:spPr/>
        <p:txBody>
          <a:bodyPr>
            <a:normAutofit/>
          </a:bodyPr>
          <a:lstStyle/>
          <a:p>
            <a:r>
              <a:rPr lang="en-US" dirty="0"/>
              <a:t>Launching tasks—we’re serious</a:t>
            </a:r>
          </a:p>
        </p:txBody>
      </p:sp>
      <p:sp>
        <p:nvSpPr>
          <p:cNvPr id="9" name="Content Placeholder 8">
            <a:extLst>
              <a:ext uri="{FF2B5EF4-FFF2-40B4-BE49-F238E27FC236}">
                <a16:creationId xmlns:a16="http://schemas.microsoft.com/office/drawing/2014/main" id="{97307E07-72B8-4EEF-A87E-8CDB15E3C04D}"/>
              </a:ext>
            </a:extLst>
          </p:cNvPr>
          <p:cNvSpPr>
            <a:spLocks noGrp="1"/>
          </p:cNvSpPr>
          <p:nvPr>
            <p:ph idx="11"/>
          </p:nvPr>
        </p:nvSpPr>
        <p:spPr/>
        <p:txBody>
          <a:bodyPr>
            <a:normAutofit lnSpcReduction="10000"/>
          </a:bodyPr>
          <a:lstStyle/>
          <a:p>
            <a:r>
              <a:rPr lang="en-US" dirty="0"/>
              <a:t>To get things going, four sets of individuals have agreed to serve as “facilitators”.</a:t>
            </a:r>
          </a:p>
          <a:p>
            <a:pPr lvl="1"/>
            <a:r>
              <a:rPr lang="en-US" dirty="0"/>
              <a:t>Organize initial efforts at this meeting and the UTA meeting.</a:t>
            </a:r>
          </a:p>
          <a:p>
            <a:pPr lvl="1"/>
            <a:r>
              <a:rPr lang="en-US" dirty="0"/>
              <a:t>Serve as points-of-contact to US DUNE project.</a:t>
            </a:r>
          </a:p>
          <a:p>
            <a:r>
              <a:rPr lang="en-US" dirty="0"/>
              <a:t>Initial task facilitators</a:t>
            </a:r>
          </a:p>
          <a:p>
            <a:pPr lvl="1"/>
            <a:r>
              <a:rPr lang="en-US" dirty="0" err="1"/>
              <a:t>ArCube</a:t>
            </a:r>
            <a:r>
              <a:rPr lang="en-US" dirty="0"/>
              <a:t>:  Jonathan Asaadi (UTA), Dan Dwyer (LBNL).</a:t>
            </a:r>
          </a:p>
          <a:p>
            <a:pPr lvl="1"/>
            <a:r>
              <a:rPr lang="en-US" dirty="0"/>
              <a:t>3D tracker:  Chang Kee Jung (Stonybrook), Steve Manly (Rochester).</a:t>
            </a:r>
          </a:p>
          <a:p>
            <a:pPr lvl="1"/>
            <a:r>
              <a:rPr lang="en-US" dirty="0"/>
              <a:t>DUNE Prism: Kendall Mahn (Michigan State), Mike Wilking (Stonybrook).</a:t>
            </a:r>
          </a:p>
          <a:p>
            <a:pPr lvl="1"/>
            <a:r>
              <a:rPr lang="en-US" dirty="0" err="1"/>
              <a:t>HPGArTPC</a:t>
            </a:r>
            <a:r>
              <a:rPr lang="en-US" dirty="0"/>
              <a:t>:  Alysia Marino (Colorado), Jen Raaf (FNAL).</a:t>
            </a:r>
          </a:p>
          <a:p>
            <a:r>
              <a:rPr lang="en-US" dirty="0"/>
              <a:t>Note that task groups can reorganize later on their own if they wish.</a:t>
            </a:r>
          </a:p>
          <a:p>
            <a:pPr lvl="1"/>
            <a:endParaRPr lang="en-US" dirty="0"/>
          </a:p>
          <a:p>
            <a:endParaRPr lang="en-US" dirty="0"/>
          </a:p>
        </p:txBody>
      </p:sp>
      <p:sp>
        <p:nvSpPr>
          <p:cNvPr id="3" name="Date Placeholder 2">
            <a:extLst>
              <a:ext uri="{FF2B5EF4-FFF2-40B4-BE49-F238E27FC236}">
                <a16:creationId xmlns:a16="http://schemas.microsoft.com/office/drawing/2014/main" id="{26BF5381-5949-4122-BC69-DACDB8067584}"/>
              </a:ext>
            </a:extLst>
          </p:cNvPr>
          <p:cNvSpPr>
            <a:spLocks noGrp="1"/>
          </p:cNvSpPr>
          <p:nvPr>
            <p:ph type="dt" sz="half" idx="2"/>
          </p:nvPr>
        </p:nvSpPr>
        <p:spPr/>
        <p:txBody>
          <a:bodyPr/>
          <a:lstStyle/>
          <a:p>
            <a:pPr>
              <a:defRPr/>
            </a:pPr>
            <a:r>
              <a:rPr lang="en-US">
                <a:latin typeface="Helvetica"/>
                <a:cs typeface="Helvetica"/>
              </a:rPr>
              <a:t>April-18-2019</a:t>
            </a:r>
            <a:endParaRPr lang="en-US" dirty="0">
              <a:latin typeface="Helvetica"/>
              <a:cs typeface="Helvetica"/>
            </a:endParaRPr>
          </a:p>
        </p:txBody>
      </p:sp>
      <p:sp>
        <p:nvSpPr>
          <p:cNvPr id="4" name="Footer Placeholder 3">
            <a:extLst>
              <a:ext uri="{FF2B5EF4-FFF2-40B4-BE49-F238E27FC236}">
                <a16:creationId xmlns:a16="http://schemas.microsoft.com/office/drawing/2014/main" id="{62C699D3-F369-4434-AE8F-AE3D233D31C0}"/>
              </a:ext>
            </a:extLst>
          </p:cNvPr>
          <p:cNvSpPr>
            <a:spLocks noGrp="1"/>
          </p:cNvSpPr>
          <p:nvPr>
            <p:ph type="ftr" sz="quarter" idx="3"/>
          </p:nvPr>
        </p:nvSpPr>
        <p:spPr/>
        <p:txBody>
          <a:bodyPr/>
          <a:lstStyle/>
          <a:p>
            <a:pPr>
              <a:defRPr/>
            </a:pPr>
            <a:r>
              <a:rPr lang="en-US"/>
              <a:t>Tim Bolton, DUNE US Deputy Project Director</a:t>
            </a:r>
          </a:p>
        </p:txBody>
      </p:sp>
      <p:sp>
        <p:nvSpPr>
          <p:cNvPr id="5" name="Slide Number Placeholder 4">
            <a:extLst>
              <a:ext uri="{FF2B5EF4-FFF2-40B4-BE49-F238E27FC236}">
                <a16:creationId xmlns:a16="http://schemas.microsoft.com/office/drawing/2014/main" id="{CD73F9CE-8B59-4AC0-B1FC-029FB831A775}"/>
              </a:ext>
            </a:extLst>
          </p:cNvPr>
          <p:cNvSpPr>
            <a:spLocks noGrp="1"/>
          </p:cNvSpPr>
          <p:nvPr>
            <p:ph type="sldNum" sz="quarter" idx="4"/>
          </p:nvPr>
        </p:nvSpPr>
        <p:spPr/>
        <p:txBody>
          <a:bodyPr/>
          <a:lstStyle/>
          <a:p>
            <a:pPr>
              <a:defRPr/>
            </a:pPr>
            <a:fld id="{0C39C72E-2A13-EB4D-AD45-6D4E6ACAED8D}" type="slidenum">
              <a:rPr lang="en-US" smtClean="0"/>
              <a:pPr>
                <a:defRPr/>
              </a:pPr>
              <a:t>4</a:t>
            </a:fld>
            <a:endParaRPr lang="en-US" dirty="0"/>
          </a:p>
        </p:txBody>
      </p:sp>
    </p:spTree>
    <p:extLst>
      <p:ext uri="{BB962C8B-B14F-4D97-AF65-F5344CB8AC3E}">
        <p14:creationId xmlns:p14="http://schemas.microsoft.com/office/powerpoint/2010/main" val="36730146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A7E764F8-39DE-4E0C-B9B7-6007110CCE17}"/>
              </a:ext>
            </a:extLst>
          </p:cNvPr>
          <p:cNvSpPr>
            <a:spLocks noGrp="1"/>
          </p:cNvSpPr>
          <p:nvPr>
            <p:ph type="title"/>
          </p:nvPr>
        </p:nvSpPr>
        <p:spPr/>
        <p:txBody>
          <a:bodyPr/>
          <a:lstStyle/>
          <a:p>
            <a:r>
              <a:rPr lang="en-US" dirty="0"/>
              <a:t>Expressions of interest</a:t>
            </a:r>
          </a:p>
        </p:txBody>
      </p:sp>
      <p:sp>
        <p:nvSpPr>
          <p:cNvPr id="9" name="Content Placeholder 8">
            <a:extLst>
              <a:ext uri="{FF2B5EF4-FFF2-40B4-BE49-F238E27FC236}">
                <a16:creationId xmlns:a16="http://schemas.microsoft.com/office/drawing/2014/main" id="{315C0259-453C-4B56-B465-A12E4A9FA094}"/>
              </a:ext>
            </a:extLst>
          </p:cNvPr>
          <p:cNvSpPr>
            <a:spLocks noGrp="1"/>
          </p:cNvSpPr>
          <p:nvPr>
            <p:ph idx="11"/>
          </p:nvPr>
        </p:nvSpPr>
        <p:spPr/>
        <p:txBody>
          <a:bodyPr/>
          <a:lstStyle/>
          <a:p>
            <a:r>
              <a:rPr lang="en-US" dirty="0"/>
              <a:t>Thank-you to Hiro, Kendall, and Marvin for organizing the EOI process for US ND efforts.  </a:t>
            </a:r>
          </a:p>
          <a:p>
            <a:r>
              <a:rPr lang="en-US" dirty="0"/>
              <a:t>37 responses!</a:t>
            </a:r>
          </a:p>
          <a:p>
            <a:r>
              <a:rPr lang="en-US" dirty="0"/>
              <a:t>Thanks to all of you and your colleagues for responding.</a:t>
            </a:r>
          </a:p>
          <a:p>
            <a:r>
              <a:rPr lang="en-US" dirty="0"/>
              <a:t>The EOIs will be very useful to the task facilitators and are extremely helpful for the project.</a:t>
            </a:r>
          </a:p>
        </p:txBody>
      </p:sp>
      <p:sp>
        <p:nvSpPr>
          <p:cNvPr id="3" name="Date Placeholder 2">
            <a:extLst>
              <a:ext uri="{FF2B5EF4-FFF2-40B4-BE49-F238E27FC236}">
                <a16:creationId xmlns:a16="http://schemas.microsoft.com/office/drawing/2014/main" id="{79B9F700-9829-45D7-A5B2-A8860E9F071D}"/>
              </a:ext>
            </a:extLst>
          </p:cNvPr>
          <p:cNvSpPr>
            <a:spLocks noGrp="1"/>
          </p:cNvSpPr>
          <p:nvPr>
            <p:ph type="dt" sz="half" idx="2"/>
          </p:nvPr>
        </p:nvSpPr>
        <p:spPr/>
        <p:txBody>
          <a:bodyPr/>
          <a:lstStyle/>
          <a:p>
            <a:pPr>
              <a:defRPr/>
            </a:pPr>
            <a:r>
              <a:rPr lang="en-US">
                <a:latin typeface="Helvetica"/>
                <a:cs typeface="Helvetica"/>
              </a:rPr>
              <a:t>April-18-2019</a:t>
            </a:r>
            <a:endParaRPr lang="en-US" dirty="0">
              <a:latin typeface="Helvetica"/>
              <a:cs typeface="Helvetica"/>
            </a:endParaRPr>
          </a:p>
        </p:txBody>
      </p:sp>
      <p:sp>
        <p:nvSpPr>
          <p:cNvPr id="4" name="Footer Placeholder 3">
            <a:extLst>
              <a:ext uri="{FF2B5EF4-FFF2-40B4-BE49-F238E27FC236}">
                <a16:creationId xmlns:a16="http://schemas.microsoft.com/office/drawing/2014/main" id="{2A8E0BD6-4F5C-425C-AA8A-DE96FA70818F}"/>
              </a:ext>
            </a:extLst>
          </p:cNvPr>
          <p:cNvSpPr>
            <a:spLocks noGrp="1"/>
          </p:cNvSpPr>
          <p:nvPr>
            <p:ph type="ftr" sz="quarter" idx="3"/>
          </p:nvPr>
        </p:nvSpPr>
        <p:spPr/>
        <p:txBody>
          <a:bodyPr/>
          <a:lstStyle/>
          <a:p>
            <a:pPr>
              <a:defRPr/>
            </a:pPr>
            <a:r>
              <a:rPr lang="en-US"/>
              <a:t>Tim Bolton, DUNE US Deputy Project Director</a:t>
            </a:r>
          </a:p>
        </p:txBody>
      </p:sp>
      <p:sp>
        <p:nvSpPr>
          <p:cNvPr id="5" name="Slide Number Placeholder 4">
            <a:extLst>
              <a:ext uri="{FF2B5EF4-FFF2-40B4-BE49-F238E27FC236}">
                <a16:creationId xmlns:a16="http://schemas.microsoft.com/office/drawing/2014/main" id="{A781EE57-8194-4092-9B3E-4638B3707165}"/>
              </a:ext>
            </a:extLst>
          </p:cNvPr>
          <p:cNvSpPr>
            <a:spLocks noGrp="1"/>
          </p:cNvSpPr>
          <p:nvPr>
            <p:ph type="sldNum" sz="quarter" idx="4"/>
          </p:nvPr>
        </p:nvSpPr>
        <p:spPr/>
        <p:txBody>
          <a:bodyPr/>
          <a:lstStyle/>
          <a:p>
            <a:pPr>
              <a:defRPr/>
            </a:pPr>
            <a:fld id="{0C39C72E-2A13-EB4D-AD45-6D4E6ACAED8D}" type="slidenum">
              <a:rPr lang="en-US" smtClean="0"/>
              <a:pPr>
                <a:defRPr/>
              </a:pPr>
              <a:t>5</a:t>
            </a:fld>
            <a:endParaRPr lang="en-US" dirty="0"/>
          </a:p>
        </p:txBody>
      </p:sp>
    </p:spTree>
    <p:extLst>
      <p:ext uri="{BB962C8B-B14F-4D97-AF65-F5344CB8AC3E}">
        <p14:creationId xmlns:p14="http://schemas.microsoft.com/office/powerpoint/2010/main" val="39618461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FC9D1E84-C4AD-4703-A409-55EEE56DE318}"/>
              </a:ext>
            </a:extLst>
          </p:cNvPr>
          <p:cNvSpPr>
            <a:spLocks noGrp="1"/>
          </p:cNvSpPr>
          <p:nvPr>
            <p:ph type="title"/>
          </p:nvPr>
        </p:nvSpPr>
        <p:spPr/>
        <p:txBody>
          <a:bodyPr/>
          <a:lstStyle/>
          <a:p>
            <a:r>
              <a:rPr lang="en-US" sz="4000" dirty="0"/>
              <a:t>Management: we’re really serious</a:t>
            </a:r>
          </a:p>
        </p:txBody>
      </p:sp>
      <p:sp>
        <p:nvSpPr>
          <p:cNvPr id="10" name="Content Placeholder 9">
            <a:extLst>
              <a:ext uri="{FF2B5EF4-FFF2-40B4-BE49-F238E27FC236}">
                <a16:creationId xmlns:a16="http://schemas.microsoft.com/office/drawing/2014/main" id="{96759501-80F6-4356-87B5-104E70F88E39}"/>
              </a:ext>
            </a:extLst>
          </p:cNvPr>
          <p:cNvSpPr>
            <a:spLocks noGrp="1"/>
          </p:cNvSpPr>
          <p:nvPr>
            <p:ph idx="11"/>
          </p:nvPr>
        </p:nvSpPr>
        <p:spPr/>
        <p:txBody>
          <a:bodyPr/>
          <a:lstStyle/>
          <a:p>
            <a:r>
              <a:rPr lang="en-US" dirty="0"/>
              <a:t>We have activated the US DUNE WBS level 2 task for the Near Detector.</a:t>
            </a:r>
          </a:p>
          <a:p>
            <a:r>
              <a:rPr lang="en-US" dirty="0"/>
              <a:t>We have asked Dan Dwyer of Lawrence Berkeley Lab to serve as the L2 manager for US Near Detector contributions, and we’re happy to report that Dan has agreed to take on the job.</a:t>
            </a:r>
          </a:p>
          <a:p>
            <a:r>
              <a:rPr lang="en-US" dirty="0"/>
              <a:t>Dan will organize the project (L3 elements , etc.) based on an initial model where we build out  a US effort starting from US support for Argon Cube.</a:t>
            </a:r>
          </a:p>
          <a:p>
            <a:r>
              <a:rPr lang="en-US" dirty="0"/>
              <a:t>Dan will need your help!</a:t>
            </a:r>
          </a:p>
          <a:p>
            <a:r>
              <a:rPr lang="en-US" dirty="0"/>
              <a:t>DUNE Technical Coordination also anticipates bringing on a ND Project Engineer in the very near future.</a:t>
            </a:r>
          </a:p>
        </p:txBody>
      </p:sp>
      <p:sp>
        <p:nvSpPr>
          <p:cNvPr id="3" name="Date Placeholder 2">
            <a:extLst>
              <a:ext uri="{FF2B5EF4-FFF2-40B4-BE49-F238E27FC236}">
                <a16:creationId xmlns:a16="http://schemas.microsoft.com/office/drawing/2014/main" id="{EC9146DE-98F1-4019-A939-9CE64A348D9F}"/>
              </a:ext>
            </a:extLst>
          </p:cNvPr>
          <p:cNvSpPr>
            <a:spLocks noGrp="1"/>
          </p:cNvSpPr>
          <p:nvPr>
            <p:ph type="dt" sz="half" idx="2"/>
          </p:nvPr>
        </p:nvSpPr>
        <p:spPr/>
        <p:txBody>
          <a:bodyPr/>
          <a:lstStyle/>
          <a:p>
            <a:pPr>
              <a:defRPr/>
            </a:pPr>
            <a:r>
              <a:rPr lang="en-US">
                <a:latin typeface="Helvetica"/>
                <a:cs typeface="Helvetica"/>
              </a:rPr>
              <a:t>April-18-2019</a:t>
            </a:r>
            <a:endParaRPr lang="en-US" dirty="0">
              <a:latin typeface="Helvetica"/>
              <a:cs typeface="Helvetica"/>
            </a:endParaRPr>
          </a:p>
        </p:txBody>
      </p:sp>
      <p:sp>
        <p:nvSpPr>
          <p:cNvPr id="4" name="Footer Placeholder 3">
            <a:extLst>
              <a:ext uri="{FF2B5EF4-FFF2-40B4-BE49-F238E27FC236}">
                <a16:creationId xmlns:a16="http://schemas.microsoft.com/office/drawing/2014/main" id="{DC8465B6-0F8B-4988-8B23-126B3089466F}"/>
              </a:ext>
            </a:extLst>
          </p:cNvPr>
          <p:cNvSpPr>
            <a:spLocks noGrp="1"/>
          </p:cNvSpPr>
          <p:nvPr>
            <p:ph type="ftr" sz="quarter" idx="3"/>
          </p:nvPr>
        </p:nvSpPr>
        <p:spPr/>
        <p:txBody>
          <a:bodyPr/>
          <a:lstStyle/>
          <a:p>
            <a:pPr>
              <a:defRPr/>
            </a:pPr>
            <a:r>
              <a:rPr lang="en-US"/>
              <a:t>Tim Bolton, DUNE US Deputy Project Director</a:t>
            </a:r>
          </a:p>
        </p:txBody>
      </p:sp>
      <p:sp>
        <p:nvSpPr>
          <p:cNvPr id="5" name="Slide Number Placeholder 4">
            <a:extLst>
              <a:ext uri="{FF2B5EF4-FFF2-40B4-BE49-F238E27FC236}">
                <a16:creationId xmlns:a16="http://schemas.microsoft.com/office/drawing/2014/main" id="{A07394F4-D413-49E3-ABD4-405BAA39E820}"/>
              </a:ext>
            </a:extLst>
          </p:cNvPr>
          <p:cNvSpPr>
            <a:spLocks noGrp="1"/>
          </p:cNvSpPr>
          <p:nvPr>
            <p:ph type="sldNum" sz="quarter" idx="4"/>
          </p:nvPr>
        </p:nvSpPr>
        <p:spPr/>
        <p:txBody>
          <a:bodyPr/>
          <a:lstStyle/>
          <a:p>
            <a:pPr>
              <a:defRPr/>
            </a:pPr>
            <a:fld id="{0C39C72E-2A13-EB4D-AD45-6D4E6ACAED8D}" type="slidenum">
              <a:rPr lang="en-US" smtClean="0"/>
              <a:pPr>
                <a:defRPr/>
              </a:pPr>
              <a:t>6</a:t>
            </a:fld>
            <a:endParaRPr lang="en-US" dirty="0"/>
          </a:p>
        </p:txBody>
      </p:sp>
    </p:spTree>
    <p:extLst>
      <p:ext uri="{BB962C8B-B14F-4D97-AF65-F5344CB8AC3E}">
        <p14:creationId xmlns:p14="http://schemas.microsoft.com/office/powerpoint/2010/main" val="23353681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4184E1DC-2A65-4CFE-A52C-253865688A6B}"/>
              </a:ext>
            </a:extLst>
          </p:cNvPr>
          <p:cNvSpPr>
            <a:spLocks noGrp="1"/>
          </p:cNvSpPr>
          <p:nvPr>
            <p:ph type="title"/>
          </p:nvPr>
        </p:nvSpPr>
        <p:spPr/>
        <p:txBody>
          <a:bodyPr/>
          <a:lstStyle/>
          <a:p>
            <a:r>
              <a:rPr lang="en-US" dirty="0"/>
              <a:t>Milestones (I)</a:t>
            </a:r>
          </a:p>
        </p:txBody>
      </p:sp>
      <p:sp>
        <p:nvSpPr>
          <p:cNvPr id="9" name="Content Placeholder 8">
            <a:extLst>
              <a:ext uri="{FF2B5EF4-FFF2-40B4-BE49-F238E27FC236}">
                <a16:creationId xmlns:a16="http://schemas.microsoft.com/office/drawing/2014/main" id="{5040F604-A834-4FA2-8DF7-B3A423D7D3A4}"/>
              </a:ext>
            </a:extLst>
          </p:cNvPr>
          <p:cNvSpPr>
            <a:spLocks noGrp="1"/>
          </p:cNvSpPr>
          <p:nvPr>
            <p:ph idx="11"/>
          </p:nvPr>
        </p:nvSpPr>
        <p:spPr/>
        <p:txBody>
          <a:bodyPr/>
          <a:lstStyle/>
          <a:p>
            <a:r>
              <a:rPr lang="en-US" dirty="0"/>
              <a:t>April 18-19 UTA meeting: initial scope discussions.</a:t>
            </a:r>
          </a:p>
          <a:p>
            <a:pPr lvl="1"/>
            <a:r>
              <a:rPr lang="en-US" dirty="0"/>
              <a:t>How would each entire task, international and US, break into components? </a:t>
            </a:r>
          </a:p>
          <a:p>
            <a:pPr lvl="1"/>
            <a:r>
              <a:rPr lang="en-US" dirty="0"/>
              <a:t>What are </a:t>
            </a:r>
            <a:r>
              <a:rPr lang="en-US" u="sng" dirty="0"/>
              <a:t>realistic</a:t>
            </a:r>
            <a:r>
              <a:rPr lang="en-US" dirty="0"/>
              <a:t> candidate US components?</a:t>
            </a:r>
          </a:p>
          <a:p>
            <a:pPr lvl="1"/>
            <a:r>
              <a:rPr lang="en-US" dirty="0"/>
              <a:t>How do they leverage international contributions?  </a:t>
            </a:r>
          </a:p>
          <a:p>
            <a:pPr lvl="1"/>
            <a:r>
              <a:rPr lang="en-US" dirty="0"/>
              <a:t>What US groups are interested in contributing? </a:t>
            </a:r>
          </a:p>
          <a:p>
            <a:pPr lvl="1"/>
            <a:r>
              <a:rPr lang="en-US" dirty="0"/>
              <a:t> What are the capabilities of the groups?  </a:t>
            </a:r>
          </a:p>
          <a:p>
            <a:pPr lvl="1"/>
            <a:r>
              <a:rPr lang="en-US" dirty="0"/>
              <a:t>What’s missing from the US side?  </a:t>
            </a:r>
          </a:p>
          <a:p>
            <a:pPr lvl="1"/>
            <a:r>
              <a:rPr lang="en-US" dirty="0"/>
              <a:t>What work over the summer needs to be done?  </a:t>
            </a:r>
          </a:p>
          <a:p>
            <a:r>
              <a:rPr lang="en-US" dirty="0"/>
              <a:t>We’re hoping that all task groups leave UTA with at least a “plan for a plan”.</a:t>
            </a:r>
          </a:p>
          <a:p>
            <a:pPr lvl="1"/>
            <a:endParaRPr lang="en-US" dirty="0"/>
          </a:p>
        </p:txBody>
      </p:sp>
      <p:sp>
        <p:nvSpPr>
          <p:cNvPr id="3" name="Date Placeholder 2">
            <a:extLst>
              <a:ext uri="{FF2B5EF4-FFF2-40B4-BE49-F238E27FC236}">
                <a16:creationId xmlns:a16="http://schemas.microsoft.com/office/drawing/2014/main" id="{C64CC15D-263E-4A62-B53F-885FD2C304E3}"/>
              </a:ext>
            </a:extLst>
          </p:cNvPr>
          <p:cNvSpPr>
            <a:spLocks noGrp="1"/>
          </p:cNvSpPr>
          <p:nvPr>
            <p:ph type="dt" sz="half" idx="2"/>
          </p:nvPr>
        </p:nvSpPr>
        <p:spPr/>
        <p:txBody>
          <a:bodyPr/>
          <a:lstStyle/>
          <a:p>
            <a:pPr>
              <a:defRPr/>
            </a:pPr>
            <a:r>
              <a:rPr lang="en-US">
                <a:latin typeface="Helvetica"/>
                <a:cs typeface="Helvetica"/>
              </a:rPr>
              <a:t>April-18-2019</a:t>
            </a:r>
            <a:endParaRPr lang="en-US" dirty="0">
              <a:latin typeface="Helvetica"/>
              <a:cs typeface="Helvetica"/>
            </a:endParaRPr>
          </a:p>
        </p:txBody>
      </p:sp>
      <p:sp>
        <p:nvSpPr>
          <p:cNvPr id="4" name="Footer Placeholder 3">
            <a:extLst>
              <a:ext uri="{FF2B5EF4-FFF2-40B4-BE49-F238E27FC236}">
                <a16:creationId xmlns:a16="http://schemas.microsoft.com/office/drawing/2014/main" id="{DC294D8C-B66C-49BF-9BB2-4A249AFE506A}"/>
              </a:ext>
            </a:extLst>
          </p:cNvPr>
          <p:cNvSpPr>
            <a:spLocks noGrp="1"/>
          </p:cNvSpPr>
          <p:nvPr>
            <p:ph type="ftr" sz="quarter" idx="3"/>
          </p:nvPr>
        </p:nvSpPr>
        <p:spPr/>
        <p:txBody>
          <a:bodyPr/>
          <a:lstStyle/>
          <a:p>
            <a:pPr>
              <a:defRPr/>
            </a:pPr>
            <a:r>
              <a:rPr lang="en-US"/>
              <a:t>Tim Bolton, DUNE US Deputy Project Director</a:t>
            </a:r>
          </a:p>
        </p:txBody>
      </p:sp>
      <p:sp>
        <p:nvSpPr>
          <p:cNvPr id="5" name="Slide Number Placeholder 4">
            <a:extLst>
              <a:ext uri="{FF2B5EF4-FFF2-40B4-BE49-F238E27FC236}">
                <a16:creationId xmlns:a16="http://schemas.microsoft.com/office/drawing/2014/main" id="{B68C2512-7681-4A2C-A582-689FEE6766FF}"/>
              </a:ext>
            </a:extLst>
          </p:cNvPr>
          <p:cNvSpPr>
            <a:spLocks noGrp="1"/>
          </p:cNvSpPr>
          <p:nvPr>
            <p:ph type="sldNum" sz="quarter" idx="4"/>
          </p:nvPr>
        </p:nvSpPr>
        <p:spPr/>
        <p:txBody>
          <a:bodyPr/>
          <a:lstStyle/>
          <a:p>
            <a:pPr>
              <a:defRPr/>
            </a:pPr>
            <a:fld id="{0C39C72E-2A13-EB4D-AD45-6D4E6ACAED8D}" type="slidenum">
              <a:rPr lang="en-US" smtClean="0"/>
              <a:pPr>
                <a:defRPr/>
              </a:pPr>
              <a:t>7</a:t>
            </a:fld>
            <a:endParaRPr lang="en-US" dirty="0"/>
          </a:p>
        </p:txBody>
      </p:sp>
    </p:spTree>
    <p:extLst>
      <p:ext uri="{BB962C8B-B14F-4D97-AF65-F5344CB8AC3E}">
        <p14:creationId xmlns:p14="http://schemas.microsoft.com/office/powerpoint/2010/main" val="16426286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2B6C8341-0CBB-4BD2-84C4-ECC451B880D9}"/>
              </a:ext>
            </a:extLst>
          </p:cNvPr>
          <p:cNvSpPr>
            <a:spLocks noGrp="1"/>
          </p:cNvSpPr>
          <p:nvPr>
            <p:ph type="title"/>
          </p:nvPr>
        </p:nvSpPr>
        <p:spPr/>
        <p:txBody>
          <a:bodyPr>
            <a:normAutofit/>
          </a:bodyPr>
          <a:lstStyle/>
          <a:p>
            <a:r>
              <a:rPr lang="en-US" dirty="0"/>
              <a:t>LBNC is tough</a:t>
            </a:r>
          </a:p>
        </p:txBody>
      </p:sp>
      <p:sp>
        <p:nvSpPr>
          <p:cNvPr id="9" name="Content Placeholder 8">
            <a:extLst>
              <a:ext uri="{FF2B5EF4-FFF2-40B4-BE49-F238E27FC236}">
                <a16:creationId xmlns:a16="http://schemas.microsoft.com/office/drawing/2014/main" id="{DA9EE314-7710-4EA3-A84E-354DBB32AFA1}"/>
              </a:ext>
            </a:extLst>
          </p:cNvPr>
          <p:cNvSpPr>
            <a:spLocks noGrp="1"/>
          </p:cNvSpPr>
          <p:nvPr>
            <p:ph idx="11"/>
          </p:nvPr>
        </p:nvSpPr>
        <p:spPr/>
        <p:txBody>
          <a:bodyPr/>
          <a:lstStyle/>
          <a:p>
            <a:r>
              <a:rPr lang="en-US" dirty="0"/>
              <a:t>They are not completely convinced of the need for any component in the current design up to now except for </a:t>
            </a:r>
            <a:r>
              <a:rPr lang="en-US" dirty="0" err="1"/>
              <a:t>LAr</a:t>
            </a:r>
            <a:r>
              <a:rPr lang="en-US" dirty="0"/>
              <a:t> (maybe).</a:t>
            </a:r>
          </a:p>
          <a:p>
            <a:r>
              <a:rPr lang="en-US" dirty="0"/>
              <a:t>They currently see NDDG as putting hardware first, physics second; they want the order reversed.</a:t>
            </a:r>
          </a:p>
          <a:p>
            <a:r>
              <a:rPr lang="en-US" dirty="0"/>
              <a:t>Physics == CP violation.</a:t>
            </a:r>
          </a:p>
          <a:p>
            <a:r>
              <a:rPr lang="en-US" dirty="0"/>
              <a:t>If LBNC cannot understand the direct connection between a detector element and CP violation, they are unlikely to endorse construction of the detector element.</a:t>
            </a:r>
          </a:p>
          <a:p>
            <a:r>
              <a:rPr lang="en-US" dirty="0"/>
              <a:t>The better story is likely a simpler story.</a:t>
            </a:r>
          </a:p>
          <a:p>
            <a:r>
              <a:rPr lang="en-US" dirty="0"/>
              <a:t>The US project will not support a detector element that lacks the backing of LBNC.</a:t>
            </a:r>
          </a:p>
          <a:p>
            <a:endParaRPr lang="en-US" dirty="0"/>
          </a:p>
          <a:p>
            <a:endParaRPr lang="en-US" dirty="0"/>
          </a:p>
        </p:txBody>
      </p:sp>
      <p:sp>
        <p:nvSpPr>
          <p:cNvPr id="3" name="Date Placeholder 2">
            <a:extLst>
              <a:ext uri="{FF2B5EF4-FFF2-40B4-BE49-F238E27FC236}">
                <a16:creationId xmlns:a16="http://schemas.microsoft.com/office/drawing/2014/main" id="{6E5C55DC-A87E-41A0-B011-C3C8166B12CD}"/>
              </a:ext>
            </a:extLst>
          </p:cNvPr>
          <p:cNvSpPr>
            <a:spLocks noGrp="1"/>
          </p:cNvSpPr>
          <p:nvPr>
            <p:ph type="dt" sz="half" idx="2"/>
          </p:nvPr>
        </p:nvSpPr>
        <p:spPr/>
        <p:txBody>
          <a:bodyPr/>
          <a:lstStyle/>
          <a:p>
            <a:pPr>
              <a:defRPr/>
            </a:pPr>
            <a:r>
              <a:rPr lang="en-US">
                <a:latin typeface="Helvetica"/>
                <a:cs typeface="Helvetica"/>
              </a:rPr>
              <a:t>April-4-2019</a:t>
            </a:r>
            <a:endParaRPr lang="en-US" dirty="0">
              <a:latin typeface="Helvetica"/>
              <a:cs typeface="Helvetica"/>
            </a:endParaRPr>
          </a:p>
        </p:txBody>
      </p:sp>
      <p:sp>
        <p:nvSpPr>
          <p:cNvPr id="4" name="Footer Placeholder 3">
            <a:extLst>
              <a:ext uri="{FF2B5EF4-FFF2-40B4-BE49-F238E27FC236}">
                <a16:creationId xmlns:a16="http://schemas.microsoft.com/office/drawing/2014/main" id="{1A9160A9-A90F-427C-80F0-53757D49BE18}"/>
              </a:ext>
            </a:extLst>
          </p:cNvPr>
          <p:cNvSpPr>
            <a:spLocks noGrp="1"/>
          </p:cNvSpPr>
          <p:nvPr>
            <p:ph type="ftr" sz="quarter" idx="3"/>
          </p:nvPr>
        </p:nvSpPr>
        <p:spPr/>
        <p:txBody>
          <a:bodyPr/>
          <a:lstStyle/>
          <a:p>
            <a:pPr>
              <a:defRPr/>
            </a:pPr>
            <a:r>
              <a:rPr lang="en-US"/>
              <a:t>Tim Bolton, DUNE US Deputy Project Director</a:t>
            </a:r>
          </a:p>
        </p:txBody>
      </p:sp>
      <p:sp>
        <p:nvSpPr>
          <p:cNvPr id="5" name="Slide Number Placeholder 4">
            <a:extLst>
              <a:ext uri="{FF2B5EF4-FFF2-40B4-BE49-F238E27FC236}">
                <a16:creationId xmlns:a16="http://schemas.microsoft.com/office/drawing/2014/main" id="{F9D0F081-77DE-491B-BF4C-437CB4E01877}"/>
              </a:ext>
            </a:extLst>
          </p:cNvPr>
          <p:cNvSpPr>
            <a:spLocks noGrp="1"/>
          </p:cNvSpPr>
          <p:nvPr>
            <p:ph type="sldNum" sz="quarter" idx="4"/>
          </p:nvPr>
        </p:nvSpPr>
        <p:spPr/>
        <p:txBody>
          <a:bodyPr/>
          <a:lstStyle/>
          <a:p>
            <a:pPr>
              <a:defRPr/>
            </a:pPr>
            <a:fld id="{0C39C72E-2A13-EB4D-AD45-6D4E6ACAED8D}" type="slidenum">
              <a:rPr lang="en-US" smtClean="0"/>
              <a:pPr>
                <a:defRPr/>
              </a:pPr>
              <a:t>8</a:t>
            </a:fld>
            <a:endParaRPr lang="en-US" dirty="0"/>
          </a:p>
        </p:txBody>
      </p:sp>
    </p:spTree>
    <p:extLst>
      <p:ext uri="{BB962C8B-B14F-4D97-AF65-F5344CB8AC3E}">
        <p14:creationId xmlns:p14="http://schemas.microsoft.com/office/powerpoint/2010/main" val="1074972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4184E1DC-2A65-4CFE-A52C-253865688A6B}"/>
              </a:ext>
            </a:extLst>
          </p:cNvPr>
          <p:cNvSpPr>
            <a:spLocks noGrp="1"/>
          </p:cNvSpPr>
          <p:nvPr>
            <p:ph type="title"/>
          </p:nvPr>
        </p:nvSpPr>
        <p:spPr/>
        <p:txBody>
          <a:bodyPr/>
          <a:lstStyle/>
          <a:p>
            <a:r>
              <a:rPr lang="en-US" dirty="0"/>
              <a:t>Milestones (II)</a:t>
            </a:r>
          </a:p>
        </p:txBody>
      </p:sp>
      <p:sp>
        <p:nvSpPr>
          <p:cNvPr id="9" name="Content Placeholder 8">
            <a:extLst>
              <a:ext uri="{FF2B5EF4-FFF2-40B4-BE49-F238E27FC236}">
                <a16:creationId xmlns:a16="http://schemas.microsoft.com/office/drawing/2014/main" id="{5040F604-A834-4FA2-8DF7-B3A423D7D3A4}"/>
              </a:ext>
            </a:extLst>
          </p:cNvPr>
          <p:cNvSpPr>
            <a:spLocks noGrp="1"/>
          </p:cNvSpPr>
          <p:nvPr>
            <p:ph idx="11"/>
          </p:nvPr>
        </p:nvSpPr>
        <p:spPr/>
        <p:txBody>
          <a:bodyPr>
            <a:normAutofit lnSpcReduction="10000"/>
          </a:bodyPr>
          <a:lstStyle/>
          <a:p>
            <a:r>
              <a:rPr lang="en-US" dirty="0"/>
              <a:t>May collaboration meeting/DUNE ND workshop.</a:t>
            </a:r>
          </a:p>
          <a:p>
            <a:pPr lvl="1"/>
            <a:r>
              <a:rPr lang="en-US" dirty="0"/>
              <a:t>Progress reports.</a:t>
            </a:r>
          </a:p>
          <a:p>
            <a:r>
              <a:rPr lang="en-US" dirty="0"/>
              <a:t>Summer 2019:  develop US proposal at task level.</a:t>
            </a:r>
          </a:p>
          <a:p>
            <a:pPr lvl="1"/>
            <a:r>
              <a:rPr lang="en-US" dirty="0"/>
              <a:t>Mid-summer workshop?</a:t>
            </a:r>
          </a:p>
          <a:p>
            <a:r>
              <a:rPr lang="en-US" dirty="0"/>
              <a:t>Dan will report on US ND to the DOE Independent Project Review in late July.</a:t>
            </a:r>
          </a:p>
          <a:p>
            <a:r>
              <a:rPr lang="en-US" dirty="0"/>
              <a:t>Fall collaboration meeting 2019:  present task-level proposals.</a:t>
            </a:r>
          </a:p>
          <a:p>
            <a:r>
              <a:rPr lang="en-US" dirty="0"/>
              <a:t>Fall-Winter 2019:  consolidate task-level proposals into integrated US proposal.  </a:t>
            </a:r>
          </a:p>
          <a:p>
            <a:r>
              <a:rPr lang="en-US" dirty="0"/>
              <a:t>December 2019:  US DUNE Project must define and report a total project cost (TPC) for all US DUNE activities, including ND, at the Far Detector CD-2 review.  The US ND effort will have to be baselined to first approximation.</a:t>
            </a:r>
          </a:p>
          <a:p>
            <a:pPr lvl="1"/>
            <a:endParaRPr lang="en-US" dirty="0"/>
          </a:p>
        </p:txBody>
      </p:sp>
      <p:sp>
        <p:nvSpPr>
          <p:cNvPr id="3" name="Date Placeholder 2">
            <a:extLst>
              <a:ext uri="{FF2B5EF4-FFF2-40B4-BE49-F238E27FC236}">
                <a16:creationId xmlns:a16="http://schemas.microsoft.com/office/drawing/2014/main" id="{C64CC15D-263E-4A62-B53F-885FD2C304E3}"/>
              </a:ext>
            </a:extLst>
          </p:cNvPr>
          <p:cNvSpPr>
            <a:spLocks noGrp="1"/>
          </p:cNvSpPr>
          <p:nvPr>
            <p:ph type="dt" sz="half" idx="2"/>
          </p:nvPr>
        </p:nvSpPr>
        <p:spPr/>
        <p:txBody>
          <a:bodyPr/>
          <a:lstStyle/>
          <a:p>
            <a:pPr>
              <a:defRPr/>
            </a:pPr>
            <a:r>
              <a:rPr lang="en-US">
                <a:latin typeface="Helvetica"/>
                <a:cs typeface="Helvetica"/>
              </a:rPr>
              <a:t>April-18-2019</a:t>
            </a:r>
            <a:endParaRPr lang="en-US" dirty="0">
              <a:latin typeface="Helvetica"/>
              <a:cs typeface="Helvetica"/>
            </a:endParaRPr>
          </a:p>
        </p:txBody>
      </p:sp>
      <p:sp>
        <p:nvSpPr>
          <p:cNvPr id="4" name="Footer Placeholder 3">
            <a:extLst>
              <a:ext uri="{FF2B5EF4-FFF2-40B4-BE49-F238E27FC236}">
                <a16:creationId xmlns:a16="http://schemas.microsoft.com/office/drawing/2014/main" id="{DC294D8C-B66C-49BF-9BB2-4A249AFE506A}"/>
              </a:ext>
            </a:extLst>
          </p:cNvPr>
          <p:cNvSpPr>
            <a:spLocks noGrp="1"/>
          </p:cNvSpPr>
          <p:nvPr>
            <p:ph type="ftr" sz="quarter" idx="3"/>
          </p:nvPr>
        </p:nvSpPr>
        <p:spPr/>
        <p:txBody>
          <a:bodyPr/>
          <a:lstStyle/>
          <a:p>
            <a:pPr>
              <a:defRPr/>
            </a:pPr>
            <a:r>
              <a:rPr lang="en-US"/>
              <a:t>Tim Bolton, DUNE US Deputy Project Director</a:t>
            </a:r>
          </a:p>
        </p:txBody>
      </p:sp>
      <p:sp>
        <p:nvSpPr>
          <p:cNvPr id="5" name="Slide Number Placeholder 4">
            <a:extLst>
              <a:ext uri="{FF2B5EF4-FFF2-40B4-BE49-F238E27FC236}">
                <a16:creationId xmlns:a16="http://schemas.microsoft.com/office/drawing/2014/main" id="{B68C2512-7681-4A2C-A582-689FEE6766FF}"/>
              </a:ext>
            </a:extLst>
          </p:cNvPr>
          <p:cNvSpPr>
            <a:spLocks noGrp="1"/>
          </p:cNvSpPr>
          <p:nvPr>
            <p:ph type="sldNum" sz="quarter" idx="4"/>
          </p:nvPr>
        </p:nvSpPr>
        <p:spPr/>
        <p:txBody>
          <a:bodyPr/>
          <a:lstStyle/>
          <a:p>
            <a:pPr>
              <a:defRPr/>
            </a:pPr>
            <a:fld id="{0C39C72E-2A13-EB4D-AD45-6D4E6ACAED8D}" type="slidenum">
              <a:rPr lang="en-US" smtClean="0"/>
              <a:pPr>
                <a:defRPr/>
              </a:pPr>
              <a:t>9</a:t>
            </a:fld>
            <a:endParaRPr lang="en-US" dirty="0"/>
          </a:p>
        </p:txBody>
      </p:sp>
    </p:spTree>
    <p:extLst>
      <p:ext uri="{BB962C8B-B14F-4D97-AF65-F5344CB8AC3E}">
        <p14:creationId xmlns:p14="http://schemas.microsoft.com/office/powerpoint/2010/main" val="803237180"/>
      </p:ext>
    </p:extLst>
  </p:cSld>
  <p:clrMapOvr>
    <a:masterClrMapping/>
  </p:clrMapOvr>
</p:sld>
</file>

<file path=ppt/theme/theme1.xml><?xml version="1.0" encoding="utf-8"?>
<a:theme xmlns:a="http://schemas.openxmlformats.org/drawingml/2006/main" name="LBNF Content-Footer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DUNE_Template" id="{0B6869F3-6672-4DDB-8737-730D91823686}" vid="{D05EA611-3432-4FD5-829A-F1DE6825D6D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DUNE_Template</Template>
  <TotalTime>7066</TotalTime>
  <Words>932</Words>
  <Application>Microsoft Office PowerPoint</Application>
  <PresentationFormat>On-screen Show (4:3)</PresentationFormat>
  <Paragraphs>110</Paragraphs>
  <Slides>10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Helvetica</vt:lpstr>
      <vt:lpstr>Lucida Grande</vt:lpstr>
      <vt:lpstr>LBNF Content-Footer Theme</vt:lpstr>
      <vt:lpstr>US DUNE ND UTA Meeting</vt:lpstr>
      <vt:lpstr>The need for speed</vt:lpstr>
      <vt:lpstr>Seeding the bottoms-up process</vt:lpstr>
      <vt:lpstr>Launching tasks—we’re serious</vt:lpstr>
      <vt:lpstr>Expressions of interest</vt:lpstr>
      <vt:lpstr>Management: we’re really serious</vt:lpstr>
      <vt:lpstr>Milestones (I)</vt:lpstr>
      <vt:lpstr>LBNC is tough</vt:lpstr>
      <vt:lpstr>Milestones (II)</vt:lpstr>
      <vt:lpstr>Opportunities </vt:lpstr>
    </vt:vector>
  </TitlesOfParts>
  <Manager/>
  <Company>Sandbox Studio</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 – One or two lines</dc:title>
  <dc:subject/>
  <dc:creator>Timothy Bolton</dc:creator>
  <cp:keywords/>
  <dc:description>Modified by A. Weber</dc:description>
  <cp:lastModifiedBy>Timothy Bolton</cp:lastModifiedBy>
  <cp:revision>103</cp:revision>
  <cp:lastPrinted>2018-12-05T21:59:46Z</cp:lastPrinted>
  <dcterms:created xsi:type="dcterms:W3CDTF">2018-08-23T13:18:23Z</dcterms:created>
  <dcterms:modified xsi:type="dcterms:W3CDTF">2019-04-18T12:32:54Z</dcterms:modified>
  <cp:category/>
</cp:coreProperties>
</file>