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35" r:id="rId3"/>
    <p:sldId id="336" r:id="rId4"/>
    <p:sldId id="337" r:id="rId5"/>
    <p:sldId id="341" r:id="rId6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FFCC"/>
    <a:srgbClr val="CC6600"/>
    <a:srgbClr val="FF0066"/>
    <a:srgbClr val="CC00CC"/>
    <a:srgbClr val="003300"/>
    <a:srgbClr val="6600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0"/>
  </p:normalViewPr>
  <p:slideViewPr>
    <p:cSldViewPr>
      <p:cViewPr varScale="1">
        <p:scale>
          <a:sx n="115" d="100"/>
          <a:sy n="115" d="100"/>
        </p:scale>
        <p:origin x="156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Thursday, Apr. 18,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 DUNE ND, Jae Yu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Thursday, Apr. 18,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 DUNE ND, Jae Yu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Thursday, Apr. 18,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 DUNE ND, Jae Yu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Thursday, Apr. 18, 2019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 DUNE ND, Jae Yu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Thursday, Apr. 18,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 DUNE ND, Jae Yu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Thursday, Apr. 18,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 DUNE ND, Jae Yu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Thursday, Apr. 18,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 DUNE ND, Jae Yu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Thursday, Apr. 18, 2019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 DUNE ND, Jae Yu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Thursday, Apr. 18, 2019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 DUNE ND, Jae Yu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Thursday, Apr. 18, 2019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 DUNE ND, Jae Yu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Thursday, Apr. 18,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 DUNE ND, Jae Yu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Thursday, Apr. 18,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 DUNE ND, Jae Yu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Thursday, Apr. 18, 2019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US DUNE ND, Jae Yu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1066800"/>
            <a:ext cx="8991600" cy="4267200"/>
          </a:xfrm>
        </p:spPr>
        <p:txBody>
          <a:bodyPr/>
          <a:lstStyle/>
          <a:p>
            <a:pPr eaLnBrk="1" hangingPunct="1"/>
            <a:r>
              <a:rPr lang="en-US" sz="13800" b="1" dirty="0">
                <a:ea typeface="ＭＳ Ｐゴシック" pitchFamily="-84" charset="-128"/>
                <a:cs typeface="ＭＳ Ｐゴシック" pitchFamily="-84" charset="-128"/>
              </a:rPr>
              <a:t>Welcome</a:t>
            </a:r>
            <a:br>
              <a:rPr lang="en-US" sz="13800" b="1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sz="13800" b="1" dirty="0">
                <a:ea typeface="ＭＳ Ｐゴシック" pitchFamily="-84" charset="-128"/>
                <a:cs typeface="ＭＳ Ｐゴシック" pitchFamily="-84" charset="-128"/>
              </a:rPr>
              <a:t>to Arlington!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Thursday, Apr. 18, 2019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774B2-BEFC-0F4C-8EFB-A9A3D81A594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 DUNE ND, Jae Yu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Thursday, Apr. 18,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 DUNE ND, Jae Yu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2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76200"/>
            <a:ext cx="7772400" cy="838200"/>
          </a:xfrm>
        </p:spPr>
        <p:txBody>
          <a:bodyPr/>
          <a:lstStyle/>
          <a:p>
            <a:pPr eaLnBrk="1" hangingPunct="1"/>
            <a:r>
              <a:rPr lang="en-US" b="1" dirty="0">
                <a:ea typeface="ＭＳ Ｐゴシック" pitchFamily="-84" charset="-128"/>
                <a:cs typeface="ＭＳ Ｐゴシック" pitchFamily="-84" charset="-128"/>
              </a:rPr>
              <a:t>Meeting Rooms and Lunches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839200" cy="5252224"/>
          </a:xfrm>
        </p:spPr>
        <p:txBody>
          <a:bodyPr/>
          <a:lstStyle/>
          <a:p>
            <a:pPr eaLnBrk="1" hangingPunct="1"/>
            <a:r>
              <a:rPr lang="en-US" dirty="0"/>
              <a:t>All plenary sessions are in CPB303</a:t>
            </a:r>
          </a:p>
          <a:p>
            <a:pPr eaLnBrk="1" hangingPunct="1"/>
            <a:r>
              <a:rPr lang="en-US" dirty="0"/>
              <a:t>Parallel sessions are in </a:t>
            </a:r>
          </a:p>
          <a:p>
            <a:pPr lvl="1" eaLnBrk="1" hangingPunct="1"/>
            <a:r>
              <a:rPr lang="en-US" dirty="0"/>
              <a:t>HPGTPC: CPB303</a:t>
            </a:r>
          </a:p>
          <a:p>
            <a:pPr lvl="1" eaLnBrk="1" hangingPunct="1"/>
            <a:r>
              <a:rPr lang="en-US" dirty="0"/>
              <a:t>DUNE-Prism: CPB347 (this room has a hard limit at 10:30am tomorrow, Friday)</a:t>
            </a:r>
          </a:p>
          <a:p>
            <a:pPr lvl="1" eaLnBrk="1" hangingPunct="1"/>
            <a:r>
              <a:rPr lang="en-US" dirty="0"/>
              <a:t>3DST: CPB126</a:t>
            </a:r>
          </a:p>
          <a:p>
            <a:pPr lvl="1" eaLnBrk="1" hangingPunct="1"/>
            <a:r>
              <a:rPr lang="en-US" dirty="0" err="1"/>
              <a:t>ArgonCube</a:t>
            </a:r>
            <a:r>
              <a:rPr lang="en-US" dirty="0"/>
              <a:t>: SH200 </a:t>
            </a:r>
          </a:p>
          <a:p>
            <a:pPr lvl="1" eaLnBrk="1" hangingPunct="1"/>
            <a:r>
              <a:rPr lang="en-US" dirty="0"/>
              <a:t>Zoom connections expected to run by the facilitators</a:t>
            </a:r>
          </a:p>
          <a:p>
            <a:pPr eaLnBrk="1" hangingPunct="1"/>
            <a:r>
              <a:rPr lang="en-US" dirty="0"/>
              <a:t>Lunches on your own at the University Center</a:t>
            </a:r>
          </a:p>
          <a:p>
            <a:pPr lvl="1" eaLnBrk="1" hangingPunct="1"/>
            <a:r>
              <a:rPr lang="en-US" sz="2400" dirty="0"/>
              <a:t>12:50pm – 2pm today</a:t>
            </a:r>
          </a:p>
          <a:p>
            <a:pPr lvl="1" eaLnBrk="1" hangingPunct="1"/>
            <a:r>
              <a:rPr lang="en-US" sz="2400" dirty="0"/>
              <a:t>1:00 – 2pm tomorrow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Thursday, Apr. 18,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 DUNE ND, Jae Yu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3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867185" cy="838200"/>
          </a:xfrm>
        </p:spPr>
        <p:txBody>
          <a:bodyPr/>
          <a:lstStyle/>
          <a:p>
            <a:pPr eaLnBrk="1" hangingPunct="1"/>
            <a:r>
              <a:rPr lang="en-US" b="1" dirty="0">
                <a:ea typeface="ＭＳ Ｐゴシック" pitchFamily="-84" charset="-128"/>
                <a:cs typeface="ＭＳ Ｐゴシック" pitchFamily="-84" charset="-128"/>
              </a:rPr>
              <a:t>Group Photo and Workshop Dinner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305800" cy="4724400"/>
          </a:xfrm>
        </p:spPr>
        <p:txBody>
          <a:bodyPr/>
          <a:lstStyle/>
          <a:p>
            <a:pPr eaLnBrk="1" hangingPunct="1"/>
            <a:r>
              <a:rPr lang="en-US" sz="3600" dirty="0"/>
              <a:t>Workshop photo: 15:30 today in front of CPB  </a:t>
            </a:r>
          </a:p>
          <a:p>
            <a:pPr eaLnBrk="1" hangingPunct="1"/>
            <a:r>
              <a:rPr lang="en-US" sz="3600" dirty="0"/>
              <a:t>Workshop Dinner is being organized by Jonathan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Thursday, Apr. 18,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 DUNE ND, Jae Yu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4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772400" cy="838200"/>
          </a:xfrm>
        </p:spPr>
        <p:txBody>
          <a:bodyPr/>
          <a:lstStyle/>
          <a:p>
            <a:pPr eaLnBrk="1" hangingPunct="1"/>
            <a:r>
              <a:rPr lang="en-US" sz="5400" b="1" dirty="0">
                <a:ea typeface="ＭＳ Ｐゴシック" pitchFamily="-84" charset="-128"/>
                <a:cs typeface="ＭＳ Ｐゴシック" pitchFamily="-84" charset="-128"/>
              </a:rPr>
              <a:t>Wireless Internet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305800" cy="4876800"/>
          </a:xfrm>
        </p:spPr>
        <p:txBody>
          <a:bodyPr/>
          <a:lstStyle/>
          <a:p>
            <a:pPr eaLnBrk="1" hangingPunct="1"/>
            <a:r>
              <a:rPr lang="en-US" sz="3600" dirty="0"/>
              <a:t>Connection instructions are provided</a:t>
            </a:r>
          </a:p>
          <a:p>
            <a:pPr lvl="1" eaLnBrk="1" hangingPunct="1"/>
            <a:r>
              <a:rPr lang="en-US" sz="3200" dirty="0"/>
              <a:t>Choose UTA Auto Login</a:t>
            </a:r>
          </a:p>
          <a:p>
            <a:pPr lvl="1" eaLnBrk="1" hangingPunct="1"/>
            <a:r>
              <a:rPr lang="en-US" sz="3200" dirty="0"/>
              <a:t>Use one of the two combinations of the NetID and password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Thursday, Apr. 18,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 DUNE ND, Jae Yu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5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772400" cy="838200"/>
          </a:xfrm>
        </p:spPr>
        <p:txBody>
          <a:bodyPr/>
          <a:lstStyle/>
          <a:p>
            <a:pPr eaLnBrk="1" hangingPunct="1"/>
            <a:r>
              <a:rPr lang="en-US" b="1" dirty="0">
                <a:ea typeface="ＭＳ Ｐゴシック" pitchFamily="-84" charset="-128"/>
                <a:cs typeface="ＭＳ Ｐゴシック" pitchFamily="-84" charset="-128"/>
              </a:rPr>
              <a:t>Student Volunteers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382000" cy="5562600"/>
          </a:xfrm>
        </p:spPr>
        <p:txBody>
          <a:bodyPr/>
          <a:lstStyle/>
          <a:p>
            <a:pPr eaLnBrk="1" hangingPunct="1"/>
            <a:r>
              <a:rPr lang="en-US" dirty="0"/>
              <a:t>We will have 1 – 2  student volunteer(s) throughout the workshop in all sessions, including the breakout rooms</a:t>
            </a:r>
          </a:p>
          <a:p>
            <a:pPr lvl="1" eaLnBrk="1" hangingPunct="1"/>
            <a:r>
              <a:rPr lang="en-US" sz="3200" dirty="0"/>
              <a:t>These are undergraduate students in my Modern Physics class</a:t>
            </a:r>
          </a:p>
          <a:p>
            <a:pPr lvl="1" eaLnBrk="1" hangingPunct="1"/>
            <a:r>
              <a:rPr lang="en-US" sz="3200" dirty="0"/>
              <a:t>They were looking forward to meeting you 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45613</TotalTime>
  <Words>217</Words>
  <Application>Microsoft Macintosh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 Narrow</vt:lpstr>
      <vt:lpstr>Times New Roman</vt:lpstr>
      <vt:lpstr>phys1443-spring02</vt:lpstr>
      <vt:lpstr>Welcome to Arlington!</vt:lpstr>
      <vt:lpstr>Meeting Rooms and Lunches</vt:lpstr>
      <vt:lpstr>Group Photo and Workshop Dinner</vt:lpstr>
      <vt:lpstr>Wireless Internet</vt:lpstr>
      <vt:lpstr>Student Volunteers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Yu, Jaehoon</cp:lastModifiedBy>
  <cp:revision>1960</cp:revision>
  <dcterms:created xsi:type="dcterms:W3CDTF">2012-10-21T19:53:40Z</dcterms:created>
  <dcterms:modified xsi:type="dcterms:W3CDTF">2019-04-18T13:27:08Z</dcterms:modified>
</cp:coreProperties>
</file>