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2" r:id="rId1"/>
  </p:sldMasterIdLst>
  <p:notesMasterIdLst>
    <p:notesMasterId r:id="rId18"/>
  </p:notesMasterIdLst>
  <p:handoutMasterIdLst>
    <p:handoutMasterId r:id="rId19"/>
  </p:handoutMasterIdLst>
  <p:sldIdLst>
    <p:sldId id="294" r:id="rId2"/>
    <p:sldId id="275" r:id="rId3"/>
    <p:sldId id="298" r:id="rId4"/>
    <p:sldId id="299" r:id="rId5"/>
    <p:sldId id="306" r:id="rId6"/>
    <p:sldId id="307" r:id="rId7"/>
    <p:sldId id="302" r:id="rId8"/>
    <p:sldId id="300" r:id="rId9"/>
    <p:sldId id="311" r:id="rId10"/>
    <p:sldId id="305" r:id="rId11"/>
    <p:sldId id="301" r:id="rId12"/>
    <p:sldId id="303" r:id="rId13"/>
    <p:sldId id="304" r:id="rId14"/>
    <p:sldId id="308" r:id="rId15"/>
    <p:sldId id="309" r:id="rId16"/>
    <p:sldId id="310" r:id="rId17"/>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0504E"/>
    <a:srgbClr val="4E4E4E"/>
    <a:srgbClr val="404040"/>
    <a:srgbClr val="004C97"/>
    <a:srgbClr val="63666A"/>
    <a:srgbClr val="99D6EA"/>
    <a:srgbClr val="505050"/>
    <a:srgbClr val="A7A8A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56B405-B0A0-5149-B36A-7144EA306CA4}" v="10" dt="2019-03-13T20:59:07.45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73" autoAdjust="0"/>
    <p:restoredTop sz="94663"/>
  </p:normalViewPr>
  <p:slideViewPr>
    <p:cSldViewPr snapToGrid="0" snapToObjects="1" showGuides="1">
      <p:cViewPr varScale="1">
        <p:scale>
          <a:sx n="124" d="100"/>
          <a:sy n="124" d="100"/>
        </p:scale>
        <p:origin x="1688" y="176"/>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A Bakken" userId="dd6ac595-5083-4144-afd8-867f669240f9" providerId="ADAL" clId="{40041415-D66A-2947-BE08-0AC58686404F}"/>
    <pc:docChg chg="undo custSel addSld modSld sldOrd">
      <pc:chgData name="Jon A Bakken" userId="dd6ac595-5083-4144-afd8-867f669240f9" providerId="ADAL" clId="{40041415-D66A-2947-BE08-0AC58686404F}" dt="2019-03-11T03:33:36.186" v="1768" actId="313"/>
      <pc:docMkLst>
        <pc:docMk/>
      </pc:docMkLst>
      <pc:sldChg chg="modSp">
        <pc:chgData name="Jon A Bakken" userId="dd6ac595-5083-4144-afd8-867f669240f9" providerId="ADAL" clId="{40041415-D66A-2947-BE08-0AC58686404F}" dt="2019-03-11T02:56:41.906" v="833" actId="207"/>
        <pc:sldMkLst>
          <pc:docMk/>
          <pc:sldMk cId="3784689877" sldId="275"/>
        </pc:sldMkLst>
        <pc:spChg chg="mod">
          <ac:chgData name="Jon A Bakken" userId="dd6ac595-5083-4144-afd8-867f669240f9" providerId="ADAL" clId="{40041415-D66A-2947-BE08-0AC58686404F}" dt="2019-03-11T02:47:19.843" v="574" actId="20577"/>
          <ac:spMkLst>
            <pc:docMk/>
            <pc:sldMk cId="3784689877" sldId="275"/>
            <ac:spMk id="6" creationId="{00000000-0000-0000-0000-000000000000}"/>
          </ac:spMkLst>
        </pc:spChg>
        <pc:spChg chg="mod">
          <ac:chgData name="Jon A Bakken" userId="dd6ac595-5083-4144-afd8-867f669240f9" providerId="ADAL" clId="{40041415-D66A-2947-BE08-0AC58686404F}" dt="2019-03-11T02:56:41.906" v="833" actId="207"/>
          <ac:spMkLst>
            <pc:docMk/>
            <pc:sldMk cId="3784689877" sldId="275"/>
            <ac:spMk id="16" creationId="{AC6259D0-13F4-5D47-B471-27289C0AB3AA}"/>
          </ac:spMkLst>
        </pc:spChg>
      </pc:sldChg>
      <pc:sldChg chg="modSp">
        <pc:chgData name="Jon A Bakken" userId="dd6ac595-5083-4144-afd8-867f669240f9" providerId="ADAL" clId="{40041415-D66A-2947-BE08-0AC58686404F}" dt="2019-03-11T03:26:50.867" v="1705" actId="313"/>
        <pc:sldMkLst>
          <pc:docMk/>
          <pc:sldMk cId="1989597527" sldId="294"/>
        </pc:sldMkLst>
        <pc:spChg chg="mod">
          <ac:chgData name="Jon A Bakken" userId="dd6ac595-5083-4144-afd8-867f669240f9" providerId="ADAL" clId="{40041415-D66A-2947-BE08-0AC58686404F}" dt="2019-03-11T03:26:50.867" v="1705" actId="313"/>
          <ac:spMkLst>
            <pc:docMk/>
            <pc:sldMk cId="1989597527" sldId="294"/>
            <ac:spMk id="3" creationId="{00000000-0000-0000-0000-000000000000}"/>
          </ac:spMkLst>
        </pc:spChg>
      </pc:sldChg>
      <pc:sldChg chg="modSp">
        <pc:chgData name="Jon A Bakken" userId="dd6ac595-5083-4144-afd8-867f669240f9" providerId="ADAL" clId="{40041415-D66A-2947-BE08-0AC58686404F}" dt="2019-03-11T02:56:36.216" v="832" actId="207"/>
        <pc:sldMkLst>
          <pc:docMk/>
          <pc:sldMk cId="3775105685" sldId="298"/>
        </pc:sldMkLst>
        <pc:spChg chg="mod">
          <ac:chgData name="Jon A Bakken" userId="dd6ac595-5083-4144-afd8-867f669240f9" providerId="ADAL" clId="{40041415-D66A-2947-BE08-0AC58686404F}" dt="2019-03-11T02:56:36.216" v="832" actId="207"/>
          <ac:spMkLst>
            <pc:docMk/>
            <pc:sldMk cId="3775105685" sldId="298"/>
            <ac:spMk id="23" creationId="{171D4A99-BC6B-6B42-88F0-8780E68C59CE}"/>
          </ac:spMkLst>
        </pc:spChg>
      </pc:sldChg>
      <pc:sldChg chg="modSp">
        <pc:chgData name="Jon A Bakken" userId="dd6ac595-5083-4144-afd8-867f669240f9" providerId="ADAL" clId="{40041415-D66A-2947-BE08-0AC58686404F}" dt="2019-03-11T03:32:03.631" v="1751" actId="20577"/>
        <pc:sldMkLst>
          <pc:docMk/>
          <pc:sldMk cId="1962182929" sldId="299"/>
        </pc:sldMkLst>
        <pc:spChg chg="mod">
          <ac:chgData name="Jon A Bakken" userId="dd6ac595-5083-4144-afd8-867f669240f9" providerId="ADAL" clId="{40041415-D66A-2947-BE08-0AC58686404F}" dt="2019-03-11T03:32:03.631" v="1751" actId="20577"/>
          <ac:spMkLst>
            <pc:docMk/>
            <pc:sldMk cId="1962182929" sldId="299"/>
            <ac:spMk id="2" creationId="{5B99F948-46C7-FE4B-B7EF-39F61B33E482}"/>
          </ac:spMkLst>
        </pc:spChg>
      </pc:sldChg>
      <pc:sldChg chg="modSp">
        <pc:chgData name="Jon A Bakken" userId="dd6ac595-5083-4144-afd8-867f669240f9" providerId="ADAL" clId="{40041415-D66A-2947-BE08-0AC58686404F}" dt="2019-03-11T03:33:02.971" v="1762" actId="313"/>
        <pc:sldMkLst>
          <pc:docMk/>
          <pc:sldMk cId="1385865798" sldId="300"/>
        </pc:sldMkLst>
        <pc:spChg chg="mod">
          <ac:chgData name="Jon A Bakken" userId="dd6ac595-5083-4144-afd8-867f669240f9" providerId="ADAL" clId="{40041415-D66A-2947-BE08-0AC58686404F}" dt="2019-03-11T03:33:02.971" v="1762" actId="313"/>
          <ac:spMkLst>
            <pc:docMk/>
            <pc:sldMk cId="1385865798" sldId="300"/>
            <ac:spMk id="2" creationId="{8FF1E518-6507-334D-87AB-12D292C8A7B0}"/>
          </ac:spMkLst>
        </pc:spChg>
      </pc:sldChg>
      <pc:sldChg chg="modSp">
        <pc:chgData name="Jon A Bakken" userId="dd6ac595-5083-4144-afd8-867f669240f9" providerId="ADAL" clId="{40041415-D66A-2947-BE08-0AC58686404F}" dt="2019-03-11T02:29:28.284" v="1" actId="27636"/>
        <pc:sldMkLst>
          <pc:docMk/>
          <pc:sldMk cId="508305040" sldId="302"/>
        </pc:sldMkLst>
        <pc:spChg chg="mod">
          <ac:chgData name="Jon A Bakken" userId="dd6ac595-5083-4144-afd8-867f669240f9" providerId="ADAL" clId="{40041415-D66A-2947-BE08-0AC58686404F}" dt="2019-03-11T02:29:28.284" v="1" actId="27636"/>
          <ac:spMkLst>
            <pc:docMk/>
            <pc:sldMk cId="508305040" sldId="302"/>
            <ac:spMk id="2" creationId="{6984F64C-22AB-0F4C-9DFB-B10BC36F6CE1}"/>
          </ac:spMkLst>
        </pc:spChg>
      </pc:sldChg>
      <pc:sldChg chg="modSp">
        <pc:chgData name="Jon A Bakken" userId="dd6ac595-5083-4144-afd8-867f669240f9" providerId="ADAL" clId="{40041415-D66A-2947-BE08-0AC58686404F}" dt="2019-03-11T03:33:15.738" v="1764" actId="20577"/>
        <pc:sldMkLst>
          <pc:docMk/>
          <pc:sldMk cId="4230175689" sldId="303"/>
        </pc:sldMkLst>
        <pc:spChg chg="mod">
          <ac:chgData name="Jon A Bakken" userId="dd6ac595-5083-4144-afd8-867f669240f9" providerId="ADAL" clId="{40041415-D66A-2947-BE08-0AC58686404F}" dt="2019-03-11T03:33:15.738" v="1764" actId="20577"/>
          <ac:spMkLst>
            <pc:docMk/>
            <pc:sldMk cId="4230175689" sldId="303"/>
            <ac:spMk id="2" creationId="{85849957-26C9-D543-AD8C-10520B4328C2}"/>
          </ac:spMkLst>
        </pc:spChg>
        <pc:spChg chg="mod">
          <ac:chgData name="Jon A Bakken" userId="dd6ac595-5083-4144-afd8-867f669240f9" providerId="ADAL" clId="{40041415-D66A-2947-BE08-0AC58686404F}" dt="2019-03-11T03:20:57.225" v="1645" actId="20577"/>
          <ac:spMkLst>
            <pc:docMk/>
            <pc:sldMk cId="4230175689" sldId="303"/>
            <ac:spMk id="3" creationId="{A587A039-200A-5349-AE84-8532FA723B76}"/>
          </ac:spMkLst>
        </pc:spChg>
      </pc:sldChg>
      <pc:sldChg chg="modSp">
        <pc:chgData name="Jon A Bakken" userId="dd6ac595-5083-4144-afd8-867f669240f9" providerId="ADAL" clId="{40041415-D66A-2947-BE08-0AC58686404F}" dt="2019-03-11T03:33:36.186" v="1768" actId="313"/>
        <pc:sldMkLst>
          <pc:docMk/>
          <pc:sldMk cId="2091594416" sldId="304"/>
        </pc:sldMkLst>
        <pc:spChg chg="mod">
          <ac:chgData name="Jon A Bakken" userId="dd6ac595-5083-4144-afd8-867f669240f9" providerId="ADAL" clId="{40041415-D66A-2947-BE08-0AC58686404F}" dt="2019-03-11T03:33:36.186" v="1768" actId="313"/>
          <ac:spMkLst>
            <pc:docMk/>
            <pc:sldMk cId="2091594416" sldId="304"/>
            <ac:spMk id="2" creationId="{DC8C3037-8BFD-C940-ABF6-FEAF267003DA}"/>
          </ac:spMkLst>
        </pc:spChg>
        <pc:spChg chg="mod">
          <ac:chgData name="Jon A Bakken" userId="dd6ac595-5083-4144-afd8-867f669240f9" providerId="ADAL" clId="{40041415-D66A-2947-BE08-0AC58686404F}" dt="2019-03-11T03:20:51.339" v="1643" actId="20577"/>
          <ac:spMkLst>
            <pc:docMk/>
            <pc:sldMk cId="2091594416" sldId="304"/>
            <ac:spMk id="3" creationId="{0A92DDAD-83E5-F14D-8B1C-ED627A5CF84C}"/>
          </ac:spMkLst>
        </pc:spChg>
      </pc:sldChg>
      <pc:sldChg chg="addSp delSp modSp add ord">
        <pc:chgData name="Jon A Bakken" userId="dd6ac595-5083-4144-afd8-867f669240f9" providerId="ADAL" clId="{40041415-D66A-2947-BE08-0AC58686404F}" dt="2019-03-11T03:30:59.706" v="1745" actId="313"/>
        <pc:sldMkLst>
          <pc:docMk/>
          <pc:sldMk cId="4244001862" sldId="305"/>
        </pc:sldMkLst>
        <pc:spChg chg="mod">
          <ac:chgData name="Jon A Bakken" userId="dd6ac595-5083-4144-afd8-867f669240f9" providerId="ADAL" clId="{40041415-D66A-2947-BE08-0AC58686404F}" dt="2019-03-11T03:30:59.706" v="1745" actId="313"/>
          <ac:spMkLst>
            <pc:docMk/>
            <pc:sldMk cId="4244001862" sldId="305"/>
            <ac:spMk id="2" creationId="{CED24D8B-671B-DD4E-BFA5-37B68606E474}"/>
          </ac:spMkLst>
        </pc:spChg>
        <pc:spChg chg="mod">
          <ac:chgData name="Jon A Bakken" userId="dd6ac595-5083-4144-afd8-867f669240f9" providerId="ADAL" clId="{40041415-D66A-2947-BE08-0AC58686404F}" dt="2019-03-11T02:31:00.561" v="92" actId="1076"/>
          <ac:spMkLst>
            <pc:docMk/>
            <pc:sldMk cId="4244001862" sldId="305"/>
            <ac:spMk id="3" creationId="{05C72D23-0145-B744-AA8B-9DCB6D579E94}"/>
          </ac:spMkLst>
        </pc:spChg>
        <pc:spChg chg="add del mod">
          <ac:chgData name="Jon A Bakken" userId="dd6ac595-5083-4144-afd8-867f669240f9" providerId="ADAL" clId="{40041415-D66A-2947-BE08-0AC58686404F}" dt="2019-03-11T02:30:56.391" v="91"/>
          <ac:spMkLst>
            <pc:docMk/>
            <pc:sldMk cId="4244001862" sldId="305"/>
            <ac:spMk id="7" creationId="{4302BF7B-26D3-CA40-A476-561A96CE5D5A}"/>
          </ac:spMkLst>
        </pc:spChg>
        <pc:spChg chg="add del mod">
          <ac:chgData name="Jon A Bakken" userId="dd6ac595-5083-4144-afd8-867f669240f9" providerId="ADAL" clId="{40041415-D66A-2947-BE08-0AC58686404F}" dt="2019-03-11T02:30:56.391" v="91"/>
          <ac:spMkLst>
            <pc:docMk/>
            <pc:sldMk cId="4244001862" sldId="305"/>
            <ac:spMk id="8" creationId="{99C770AC-CAA6-DB49-B07D-2B36E2E5AE10}"/>
          </ac:spMkLst>
        </pc:spChg>
        <pc:spChg chg="add del mod">
          <ac:chgData name="Jon A Bakken" userId="dd6ac595-5083-4144-afd8-867f669240f9" providerId="ADAL" clId="{40041415-D66A-2947-BE08-0AC58686404F}" dt="2019-03-11T02:30:56.391" v="91"/>
          <ac:spMkLst>
            <pc:docMk/>
            <pc:sldMk cId="4244001862" sldId="305"/>
            <ac:spMk id="9" creationId="{40E7626E-EE35-5846-863A-2923D85E0C8C}"/>
          </ac:spMkLst>
        </pc:spChg>
        <pc:spChg chg="add del mod">
          <ac:chgData name="Jon A Bakken" userId="dd6ac595-5083-4144-afd8-867f669240f9" providerId="ADAL" clId="{40041415-D66A-2947-BE08-0AC58686404F}" dt="2019-03-11T02:30:56.391" v="91"/>
          <ac:spMkLst>
            <pc:docMk/>
            <pc:sldMk cId="4244001862" sldId="305"/>
            <ac:spMk id="10" creationId="{C890D667-A63B-EE40-9E1C-17203CB464BD}"/>
          </ac:spMkLst>
        </pc:spChg>
        <pc:spChg chg="add del mod">
          <ac:chgData name="Jon A Bakken" userId="dd6ac595-5083-4144-afd8-867f669240f9" providerId="ADAL" clId="{40041415-D66A-2947-BE08-0AC58686404F}" dt="2019-03-11T02:30:56.391" v="91"/>
          <ac:spMkLst>
            <pc:docMk/>
            <pc:sldMk cId="4244001862" sldId="305"/>
            <ac:spMk id="11" creationId="{1DD5552F-A1F5-0F44-8B40-A8DC69E93ADC}"/>
          </ac:spMkLst>
        </pc:spChg>
      </pc:sldChg>
      <pc:sldChg chg="addSp delSp modSp add">
        <pc:chgData name="Jon A Bakken" userId="dd6ac595-5083-4144-afd8-867f669240f9" providerId="ADAL" clId="{40041415-D66A-2947-BE08-0AC58686404F}" dt="2019-03-11T03:32:29.378" v="1756" actId="313"/>
        <pc:sldMkLst>
          <pc:docMk/>
          <pc:sldMk cId="939156026" sldId="306"/>
        </pc:sldMkLst>
        <pc:spChg chg="mod">
          <ac:chgData name="Jon A Bakken" userId="dd6ac595-5083-4144-afd8-867f669240f9" providerId="ADAL" clId="{40041415-D66A-2947-BE08-0AC58686404F}" dt="2019-03-11T03:32:29.378" v="1756" actId="313"/>
          <ac:spMkLst>
            <pc:docMk/>
            <pc:sldMk cId="939156026" sldId="306"/>
            <ac:spMk id="2" creationId="{587AD4C5-0E92-6047-96D1-05B144FCAAAD}"/>
          </ac:spMkLst>
        </pc:spChg>
        <pc:spChg chg="mod">
          <ac:chgData name="Jon A Bakken" userId="dd6ac595-5083-4144-afd8-867f669240f9" providerId="ADAL" clId="{40041415-D66A-2947-BE08-0AC58686404F}" dt="2019-03-11T02:59:01.407" v="841" actId="20577"/>
          <ac:spMkLst>
            <pc:docMk/>
            <pc:sldMk cId="939156026" sldId="306"/>
            <ac:spMk id="3" creationId="{784E35CE-ACF4-6C4B-A8AA-85E83667FD4E}"/>
          </ac:spMkLst>
        </pc:spChg>
        <pc:spChg chg="add del mod">
          <ac:chgData name="Jon A Bakken" userId="dd6ac595-5083-4144-afd8-867f669240f9" providerId="ADAL" clId="{40041415-D66A-2947-BE08-0AC58686404F}" dt="2019-03-11T02:36:03.217" v="284"/>
          <ac:spMkLst>
            <pc:docMk/>
            <pc:sldMk cId="939156026" sldId="306"/>
            <ac:spMk id="7" creationId="{E63B7F36-F18E-3B41-97C5-4229815122A8}"/>
          </ac:spMkLst>
        </pc:spChg>
        <pc:spChg chg="add del mod">
          <ac:chgData name="Jon A Bakken" userId="dd6ac595-5083-4144-afd8-867f669240f9" providerId="ADAL" clId="{40041415-D66A-2947-BE08-0AC58686404F}" dt="2019-03-11T02:36:03.217" v="284"/>
          <ac:spMkLst>
            <pc:docMk/>
            <pc:sldMk cId="939156026" sldId="306"/>
            <ac:spMk id="8" creationId="{3A6FE785-59DF-F748-92D7-6B89D1C6A372}"/>
          </ac:spMkLst>
        </pc:spChg>
        <pc:spChg chg="add del mod">
          <ac:chgData name="Jon A Bakken" userId="dd6ac595-5083-4144-afd8-867f669240f9" providerId="ADAL" clId="{40041415-D66A-2947-BE08-0AC58686404F}" dt="2019-03-11T02:36:03.217" v="284"/>
          <ac:spMkLst>
            <pc:docMk/>
            <pc:sldMk cId="939156026" sldId="306"/>
            <ac:spMk id="9" creationId="{65E71BB5-1F81-3E4F-8D8D-EEE593A1633C}"/>
          </ac:spMkLst>
        </pc:spChg>
        <pc:spChg chg="add del mod">
          <ac:chgData name="Jon A Bakken" userId="dd6ac595-5083-4144-afd8-867f669240f9" providerId="ADAL" clId="{40041415-D66A-2947-BE08-0AC58686404F}" dt="2019-03-11T02:36:03.217" v="284"/>
          <ac:spMkLst>
            <pc:docMk/>
            <pc:sldMk cId="939156026" sldId="306"/>
            <ac:spMk id="10" creationId="{7FF28E1E-09DD-8547-A23B-72AF1078C458}"/>
          </ac:spMkLst>
        </pc:spChg>
        <pc:spChg chg="add del mod">
          <ac:chgData name="Jon A Bakken" userId="dd6ac595-5083-4144-afd8-867f669240f9" providerId="ADAL" clId="{40041415-D66A-2947-BE08-0AC58686404F}" dt="2019-03-11T02:36:03.217" v="284"/>
          <ac:spMkLst>
            <pc:docMk/>
            <pc:sldMk cId="939156026" sldId="306"/>
            <ac:spMk id="11" creationId="{D3DF3CE4-6F57-7945-BE30-832B72F2EF71}"/>
          </ac:spMkLst>
        </pc:spChg>
      </pc:sldChg>
      <pc:sldChg chg="addSp delSp modSp add">
        <pc:chgData name="Jon A Bakken" userId="dd6ac595-5083-4144-afd8-867f669240f9" providerId="ADAL" clId="{40041415-D66A-2947-BE08-0AC58686404F}" dt="2019-03-11T03:32:33.888" v="1758" actId="20577"/>
        <pc:sldMkLst>
          <pc:docMk/>
          <pc:sldMk cId="1460660981" sldId="307"/>
        </pc:sldMkLst>
        <pc:spChg chg="mod">
          <ac:chgData name="Jon A Bakken" userId="dd6ac595-5083-4144-afd8-867f669240f9" providerId="ADAL" clId="{40041415-D66A-2947-BE08-0AC58686404F}" dt="2019-03-11T03:32:33.888" v="1758" actId="20577"/>
          <ac:spMkLst>
            <pc:docMk/>
            <pc:sldMk cId="1460660981" sldId="307"/>
            <ac:spMk id="2" creationId="{FD989188-67D9-E74B-911A-A41E86888DDF}"/>
          </ac:spMkLst>
        </pc:spChg>
        <pc:spChg chg="mod">
          <ac:chgData name="Jon A Bakken" userId="dd6ac595-5083-4144-afd8-867f669240f9" providerId="ADAL" clId="{40041415-D66A-2947-BE08-0AC58686404F}" dt="2019-03-11T02:59:35.661" v="893" actId="1076"/>
          <ac:spMkLst>
            <pc:docMk/>
            <pc:sldMk cId="1460660981" sldId="307"/>
            <ac:spMk id="3" creationId="{BD358447-028A-884C-B3CC-4A812C1D2FF1}"/>
          </ac:spMkLst>
        </pc:spChg>
        <pc:spChg chg="add del">
          <ac:chgData name="Jon A Bakken" userId="dd6ac595-5083-4144-afd8-867f669240f9" providerId="ADAL" clId="{40041415-D66A-2947-BE08-0AC58686404F}" dt="2019-03-11T02:58:26.741" v="836"/>
          <ac:spMkLst>
            <pc:docMk/>
            <pc:sldMk cId="1460660981" sldId="307"/>
            <ac:spMk id="7" creationId="{080FA5E9-1EE1-984F-B9CF-81B4A37E12B7}"/>
          </ac:spMkLst>
        </pc:spChg>
        <pc:spChg chg="add del mod">
          <ac:chgData name="Jon A Bakken" userId="dd6ac595-5083-4144-afd8-867f669240f9" providerId="ADAL" clId="{40041415-D66A-2947-BE08-0AC58686404F}" dt="2019-03-11T02:59:28.712" v="891"/>
          <ac:spMkLst>
            <pc:docMk/>
            <pc:sldMk cId="1460660981" sldId="307"/>
            <ac:spMk id="8" creationId="{C9D8F2CB-0C89-3E4D-BAA0-782EEF6AD4F5}"/>
          </ac:spMkLst>
        </pc:spChg>
        <pc:spChg chg="add del mod">
          <ac:chgData name="Jon A Bakken" userId="dd6ac595-5083-4144-afd8-867f669240f9" providerId="ADAL" clId="{40041415-D66A-2947-BE08-0AC58686404F}" dt="2019-03-11T02:59:28.712" v="891"/>
          <ac:spMkLst>
            <pc:docMk/>
            <pc:sldMk cId="1460660981" sldId="307"/>
            <ac:spMk id="9" creationId="{8BE1215A-CAFB-7F49-A221-8541D70043A9}"/>
          </ac:spMkLst>
        </pc:spChg>
        <pc:spChg chg="add del mod">
          <ac:chgData name="Jon A Bakken" userId="dd6ac595-5083-4144-afd8-867f669240f9" providerId="ADAL" clId="{40041415-D66A-2947-BE08-0AC58686404F}" dt="2019-03-11T02:59:28.712" v="891"/>
          <ac:spMkLst>
            <pc:docMk/>
            <pc:sldMk cId="1460660981" sldId="307"/>
            <ac:spMk id="10" creationId="{5AE50D41-1AF1-094D-BB66-358F922A2AE1}"/>
          </ac:spMkLst>
        </pc:spChg>
        <pc:spChg chg="add del mod">
          <ac:chgData name="Jon A Bakken" userId="dd6ac595-5083-4144-afd8-867f669240f9" providerId="ADAL" clId="{40041415-D66A-2947-BE08-0AC58686404F}" dt="2019-03-11T02:59:28.712" v="891"/>
          <ac:spMkLst>
            <pc:docMk/>
            <pc:sldMk cId="1460660981" sldId="307"/>
            <ac:spMk id="11" creationId="{2500D598-35F1-A34A-9D42-8B315CC73A6A}"/>
          </ac:spMkLst>
        </pc:spChg>
        <pc:spChg chg="add del mod">
          <ac:chgData name="Jon A Bakken" userId="dd6ac595-5083-4144-afd8-867f669240f9" providerId="ADAL" clId="{40041415-D66A-2947-BE08-0AC58686404F}" dt="2019-03-11T02:59:28.712" v="891"/>
          <ac:spMkLst>
            <pc:docMk/>
            <pc:sldMk cId="1460660981" sldId="307"/>
            <ac:spMk id="12" creationId="{1CA475E6-C738-6A4C-915B-CAE5E2519C89}"/>
          </ac:spMkLst>
        </pc:spChg>
        <pc:spChg chg="add del mod">
          <ac:chgData name="Jon A Bakken" userId="dd6ac595-5083-4144-afd8-867f669240f9" providerId="ADAL" clId="{40041415-D66A-2947-BE08-0AC58686404F}" dt="2019-03-11T02:59:31.144" v="892"/>
          <ac:spMkLst>
            <pc:docMk/>
            <pc:sldMk cId="1460660981" sldId="307"/>
            <ac:spMk id="13" creationId="{E2CC1877-3508-C74C-A8C7-E857D9B84EB4}"/>
          </ac:spMkLst>
        </pc:spChg>
        <pc:spChg chg="add del mod">
          <ac:chgData name="Jon A Bakken" userId="dd6ac595-5083-4144-afd8-867f669240f9" providerId="ADAL" clId="{40041415-D66A-2947-BE08-0AC58686404F}" dt="2019-03-11T02:59:31.144" v="892"/>
          <ac:spMkLst>
            <pc:docMk/>
            <pc:sldMk cId="1460660981" sldId="307"/>
            <ac:spMk id="14" creationId="{9A66D817-16E0-EC47-905B-05BC2014EDE1}"/>
          </ac:spMkLst>
        </pc:spChg>
        <pc:spChg chg="add del mod">
          <ac:chgData name="Jon A Bakken" userId="dd6ac595-5083-4144-afd8-867f669240f9" providerId="ADAL" clId="{40041415-D66A-2947-BE08-0AC58686404F}" dt="2019-03-11T02:59:31.144" v="892"/>
          <ac:spMkLst>
            <pc:docMk/>
            <pc:sldMk cId="1460660981" sldId="307"/>
            <ac:spMk id="15" creationId="{F6EC2745-2AF2-CD4E-AC78-3E0AA5FB9B89}"/>
          </ac:spMkLst>
        </pc:spChg>
        <pc:spChg chg="add del mod">
          <ac:chgData name="Jon A Bakken" userId="dd6ac595-5083-4144-afd8-867f669240f9" providerId="ADAL" clId="{40041415-D66A-2947-BE08-0AC58686404F}" dt="2019-03-11T02:59:31.144" v="892"/>
          <ac:spMkLst>
            <pc:docMk/>
            <pc:sldMk cId="1460660981" sldId="307"/>
            <ac:spMk id="16" creationId="{5C5E4635-6488-F04F-A737-676233105BE4}"/>
          </ac:spMkLst>
        </pc:spChg>
        <pc:spChg chg="add del mod">
          <ac:chgData name="Jon A Bakken" userId="dd6ac595-5083-4144-afd8-867f669240f9" providerId="ADAL" clId="{40041415-D66A-2947-BE08-0AC58686404F}" dt="2019-03-11T02:59:31.144" v="892"/>
          <ac:spMkLst>
            <pc:docMk/>
            <pc:sldMk cId="1460660981" sldId="307"/>
            <ac:spMk id="17" creationId="{C1B8F52A-8977-9E46-B7B4-D210AAB43407}"/>
          </ac:spMkLst>
        </pc:spChg>
      </pc:sldChg>
      <pc:sldChg chg="addSp delSp modSp add">
        <pc:chgData name="Jon A Bakken" userId="dd6ac595-5083-4144-afd8-867f669240f9" providerId="ADAL" clId="{40041415-D66A-2947-BE08-0AC58686404F}" dt="2019-03-11T03:31:22.485" v="1747" actId="313"/>
        <pc:sldMkLst>
          <pc:docMk/>
          <pc:sldMk cId="1170892336" sldId="308"/>
        </pc:sldMkLst>
        <pc:spChg chg="mod">
          <ac:chgData name="Jon A Bakken" userId="dd6ac595-5083-4144-afd8-867f669240f9" providerId="ADAL" clId="{40041415-D66A-2947-BE08-0AC58686404F}" dt="2019-03-11T03:31:22.485" v="1747" actId="313"/>
          <ac:spMkLst>
            <pc:docMk/>
            <pc:sldMk cId="1170892336" sldId="308"/>
            <ac:spMk id="2" creationId="{DF6B9E13-D162-2E4D-996D-E6D26E66EBAA}"/>
          </ac:spMkLst>
        </pc:spChg>
        <pc:spChg chg="mod">
          <ac:chgData name="Jon A Bakken" userId="dd6ac595-5083-4144-afd8-867f669240f9" providerId="ADAL" clId="{40041415-D66A-2947-BE08-0AC58686404F}" dt="2019-03-11T03:05:19.861" v="1170" actId="1076"/>
          <ac:spMkLst>
            <pc:docMk/>
            <pc:sldMk cId="1170892336" sldId="308"/>
            <ac:spMk id="3" creationId="{B728F48B-8ED0-F647-9E31-4088F7185CE7}"/>
          </ac:spMkLst>
        </pc:spChg>
        <pc:spChg chg="add del mod">
          <ac:chgData name="Jon A Bakken" userId="dd6ac595-5083-4144-afd8-867f669240f9" providerId="ADAL" clId="{40041415-D66A-2947-BE08-0AC58686404F}" dt="2019-03-11T03:05:14.418" v="1169"/>
          <ac:spMkLst>
            <pc:docMk/>
            <pc:sldMk cId="1170892336" sldId="308"/>
            <ac:spMk id="7" creationId="{3A16A01F-0361-EF4E-8AE2-864DF204776A}"/>
          </ac:spMkLst>
        </pc:spChg>
        <pc:spChg chg="add del mod">
          <ac:chgData name="Jon A Bakken" userId="dd6ac595-5083-4144-afd8-867f669240f9" providerId="ADAL" clId="{40041415-D66A-2947-BE08-0AC58686404F}" dt="2019-03-11T03:05:14.418" v="1169"/>
          <ac:spMkLst>
            <pc:docMk/>
            <pc:sldMk cId="1170892336" sldId="308"/>
            <ac:spMk id="8" creationId="{EEBFF35D-1738-D04D-9270-DA4F8DE5F8F8}"/>
          </ac:spMkLst>
        </pc:spChg>
        <pc:spChg chg="add del mod">
          <ac:chgData name="Jon A Bakken" userId="dd6ac595-5083-4144-afd8-867f669240f9" providerId="ADAL" clId="{40041415-D66A-2947-BE08-0AC58686404F}" dt="2019-03-11T03:05:14.418" v="1169"/>
          <ac:spMkLst>
            <pc:docMk/>
            <pc:sldMk cId="1170892336" sldId="308"/>
            <ac:spMk id="9" creationId="{4B20DA0C-48EE-3D41-9DED-1BB477B15400}"/>
          </ac:spMkLst>
        </pc:spChg>
        <pc:spChg chg="add del mod">
          <ac:chgData name="Jon A Bakken" userId="dd6ac595-5083-4144-afd8-867f669240f9" providerId="ADAL" clId="{40041415-D66A-2947-BE08-0AC58686404F}" dt="2019-03-11T03:05:14.418" v="1169"/>
          <ac:spMkLst>
            <pc:docMk/>
            <pc:sldMk cId="1170892336" sldId="308"/>
            <ac:spMk id="10" creationId="{7385EABC-62EC-F44E-B888-254497E52035}"/>
          </ac:spMkLst>
        </pc:spChg>
        <pc:spChg chg="add del mod">
          <ac:chgData name="Jon A Bakken" userId="dd6ac595-5083-4144-afd8-867f669240f9" providerId="ADAL" clId="{40041415-D66A-2947-BE08-0AC58686404F}" dt="2019-03-11T03:05:14.418" v="1169"/>
          <ac:spMkLst>
            <pc:docMk/>
            <pc:sldMk cId="1170892336" sldId="308"/>
            <ac:spMk id="11" creationId="{EA816D94-E5A6-3941-9A59-7156306B4490}"/>
          </ac:spMkLst>
        </pc:spChg>
      </pc:sldChg>
      <pc:sldChg chg="addSp delSp modSp add">
        <pc:chgData name="Jon A Bakken" userId="dd6ac595-5083-4144-afd8-867f669240f9" providerId="ADAL" clId="{40041415-D66A-2947-BE08-0AC58686404F}" dt="2019-03-11T03:30:01.540" v="1738" actId="313"/>
        <pc:sldMkLst>
          <pc:docMk/>
          <pc:sldMk cId="1558249824" sldId="309"/>
        </pc:sldMkLst>
        <pc:spChg chg="mod">
          <ac:chgData name="Jon A Bakken" userId="dd6ac595-5083-4144-afd8-867f669240f9" providerId="ADAL" clId="{40041415-D66A-2947-BE08-0AC58686404F}" dt="2019-03-11T03:30:01.540" v="1738" actId="313"/>
          <ac:spMkLst>
            <pc:docMk/>
            <pc:sldMk cId="1558249824" sldId="309"/>
            <ac:spMk id="2" creationId="{41E4324C-701C-6246-86CC-63BA751DCCEC}"/>
          </ac:spMkLst>
        </pc:spChg>
        <pc:spChg chg="mod">
          <ac:chgData name="Jon A Bakken" userId="dd6ac595-5083-4144-afd8-867f669240f9" providerId="ADAL" clId="{40041415-D66A-2947-BE08-0AC58686404F}" dt="2019-03-11T03:21:05.846" v="1647" actId="20577"/>
          <ac:spMkLst>
            <pc:docMk/>
            <pc:sldMk cId="1558249824" sldId="309"/>
            <ac:spMk id="3" creationId="{542C26E0-787A-7A44-ABFF-2BC3ECB2BBA0}"/>
          </ac:spMkLst>
        </pc:spChg>
        <pc:spChg chg="add del mod">
          <ac:chgData name="Jon A Bakken" userId="dd6ac595-5083-4144-afd8-867f669240f9" providerId="ADAL" clId="{40041415-D66A-2947-BE08-0AC58686404F}" dt="2019-03-11T03:16:49.706" v="1563"/>
          <ac:spMkLst>
            <pc:docMk/>
            <pc:sldMk cId="1558249824" sldId="309"/>
            <ac:spMk id="7" creationId="{D65FF417-5073-C74F-880A-4CA6CB840B57}"/>
          </ac:spMkLst>
        </pc:spChg>
        <pc:spChg chg="add del mod">
          <ac:chgData name="Jon A Bakken" userId="dd6ac595-5083-4144-afd8-867f669240f9" providerId="ADAL" clId="{40041415-D66A-2947-BE08-0AC58686404F}" dt="2019-03-11T03:16:49.706" v="1563"/>
          <ac:spMkLst>
            <pc:docMk/>
            <pc:sldMk cId="1558249824" sldId="309"/>
            <ac:spMk id="8" creationId="{7609DFDA-A35E-6944-ABC6-0F385AAB2B7F}"/>
          </ac:spMkLst>
        </pc:spChg>
        <pc:spChg chg="add del mod">
          <ac:chgData name="Jon A Bakken" userId="dd6ac595-5083-4144-afd8-867f669240f9" providerId="ADAL" clId="{40041415-D66A-2947-BE08-0AC58686404F}" dt="2019-03-11T03:16:49.706" v="1563"/>
          <ac:spMkLst>
            <pc:docMk/>
            <pc:sldMk cId="1558249824" sldId="309"/>
            <ac:spMk id="9" creationId="{97B0AFC6-530E-A741-8FC2-A7D1A9F9FD44}"/>
          </ac:spMkLst>
        </pc:spChg>
        <pc:spChg chg="add del mod">
          <ac:chgData name="Jon A Bakken" userId="dd6ac595-5083-4144-afd8-867f669240f9" providerId="ADAL" clId="{40041415-D66A-2947-BE08-0AC58686404F}" dt="2019-03-11T03:16:49.706" v="1563"/>
          <ac:spMkLst>
            <pc:docMk/>
            <pc:sldMk cId="1558249824" sldId="309"/>
            <ac:spMk id="10" creationId="{37AC55FD-B02D-E341-A835-B0B4AD37798F}"/>
          </ac:spMkLst>
        </pc:spChg>
        <pc:spChg chg="add del mod">
          <ac:chgData name="Jon A Bakken" userId="dd6ac595-5083-4144-afd8-867f669240f9" providerId="ADAL" clId="{40041415-D66A-2947-BE08-0AC58686404F}" dt="2019-03-11T03:16:49.706" v="1563"/>
          <ac:spMkLst>
            <pc:docMk/>
            <pc:sldMk cId="1558249824" sldId="309"/>
            <ac:spMk id="11" creationId="{DFC706E4-B365-EB46-8D0D-8E84F646E475}"/>
          </ac:spMkLst>
        </pc:spChg>
      </pc:sldChg>
      <pc:sldChg chg="addSp delSp modSp add">
        <pc:chgData name="Jon A Bakken" userId="dd6ac595-5083-4144-afd8-867f669240f9" providerId="ADAL" clId="{40041415-D66A-2947-BE08-0AC58686404F}" dt="2019-03-11T03:31:33.014" v="1749" actId="20577"/>
        <pc:sldMkLst>
          <pc:docMk/>
          <pc:sldMk cId="3391682422" sldId="310"/>
        </pc:sldMkLst>
        <pc:spChg chg="mod">
          <ac:chgData name="Jon A Bakken" userId="dd6ac595-5083-4144-afd8-867f669240f9" providerId="ADAL" clId="{40041415-D66A-2947-BE08-0AC58686404F}" dt="2019-03-11T03:31:33.014" v="1749" actId="20577"/>
          <ac:spMkLst>
            <pc:docMk/>
            <pc:sldMk cId="3391682422" sldId="310"/>
            <ac:spMk id="2" creationId="{41E4324C-701C-6246-86CC-63BA751DCCEC}"/>
          </ac:spMkLst>
        </pc:spChg>
        <pc:spChg chg="mod">
          <ac:chgData name="Jon A Bakken" userId="dd6ac595-5083-4144-afd8-867f669240f9" providerId="ADAL" clId="{40041415-D66A-2947-BE08-0AC58686404F}" dt="2019-03-11T03:21:37.433" v="1654" actId="1076"/>
          <ac:spMkLst>
            <pc:docMk/>
            <pc:sldMk cId="3391682422" sldId="310"/>
            <ac:spMk id="3" creationId="{542C26E0-787A-7A44-ABFF-2BC3ECB2BBA0}"/>
          </ac:spMkLst>
        </pc:spChg>
        <pc:spChg chg="add del mod">
          <ac:chgData name="Jon A Bakken" userId="dd6ac595-5083-4144-afd8-867f669240f9" providerId="ADAL" clId="{40041415-D66A-2947-BE08-0AC58686404F}" dt="2019-03-11T03:21:33.849" v="1653"/>
          <ac:spMkLst>
            <pc:docMk/>
            <pc:sldMk cId="3391682422" sldId="310"/>
            <ac:spMk id="7" creationId="{7A39833C-D598-8946-AC89-C138043FF9BB}"/>
          </ac:spMkLst>
        </pc:spChg>
        <pc:spChg chg="add del mod">
          <ac:chgData name="Jon A Bakken" userId="dd6ac595-5083-4144-afd8-867f669240f9" providerId="ADAL" clId="{40041415-D66A-2947-BE08-0AC58686404F}" dt="2019-03-11T03:21:33.849" v="1653"/>
          <ac:spMkLst>
            <pc:docMk/>
            <pc:sldMk cId="3391682422" sldId="310"/>
            <ac:spMk id="8" creationId="{B9033153-68BA-8C4B-A89E-2F6BF99A719F}"/>
          </ac:spMkLst>
        </pc:spChg>
        <pc:spChg chg="add del mod">
          <ac:chgData name="Jon A Bakken" userId="dd6ac595-5083-4144-afd8-867f669240f9" providerId="ADAL" clId="{40041415-D66A-2947-BE08-0AC58686404F}" dt="2019-03-11T03:21:33.849" v="1653"/>
          <ac:spMkLst>
            <pc:docMk/>
            <pc:sldMk cId="3391682422" sldId="310"/>
            <ac:spMk id="9" creationId="{FA202673-979A-2043-A5E9-A6025724FDD5}"/>
          </ac:spMkLst>
        </pc:spChg>
        <pc:spChg chg="add del mod">
          <ac:chgData name="Jon A Bakken" userId="dd6ac595-5083-4144-afd8-867f669240f9" providerId="ADAL" clId="{40041415-D66A-2947-BE08-0AC58686404F}" dt="2019-03-11T03:21:33.849" v="1653"/>
          <ac:spMkLst>
            <pc:docMk/>
            <pc:sldMk cId="3391682422" sldId="310"/>
            <ac:spMk id="10" creationId="{C71C3CAE-8230-B142-BD40-9E42F39E908C}"/>
          </ac:spMkLst>
        </pc:spChg>
        <pc:spChg chg="add del mod">
          <ac:chgData name="Jon A Bakken" userId="dd6ac595-5083-4144-afd8-867f669240f9" providerId="ADAL" clId="{40041415-D66A-2947-BE08-0AC58686404F}" dt="2019-03-11T03:21:33.849" v="1653"/>
          <ac:spMkLst>
            <pc:docMk/>
            <pc:sldMk cId="3391682422" sldId="310"/>
            <ac:spMk id="11" creationId="{66022925-8448-494F-8FCC-B3A919F3C268}"/>
          </ac:spMkLst>
        </pc:spChg>
      </pc:sldChg>
    </pc:docChg>
  </pc:docChgLst>
  <pc:docChgLst>
    <pc:chgData name="Jon A Bakken" userId="dd6ac595-5083-4144-afd8-867f669240f9" providerId="ADAL" clId="{F5554162-E46E-2943-B16A-FA81B862AEB9}"/>
    <pc:docChg chg="modSld">
      <pc:chgData name="Jon A Bakken" userId="dd6ac595-5083-4144-afd8-867f669240f9" providerId="ADAL" clId="{F5554162-E46E-2943-B16A-FA81B862AEB9}" dt="2019-03-11T03:36:09.776" v="10" actId="14100"/>
      <pc:docMkLst>
        <pc:docMk/>
      </pc:docMkLst>
      <pc:sldChg chg="modSp">
        <pc:chgData name="Jon A Bakken" userId="dd6ac595-5083-4144-afd8-867f669240f9" providerId="ADAL" clId="{F5554162-E46E-2943-B16A-FA81B862AEB9}" dt="2019-03-11T03:35:53.286" v="9" actId="403"/>
        <pc:sldMkLst>
          <pc:docMk/>
          <pc:sldMk cId="1558249824" sldId="309"/>
        </pc:sldMkLst>
        <pc:spChg chg="mod">
          <ac:chgData name="Jon A Bakken" userId="dd6ac595-5083-4144-afd8-867f669240f9" providerId="ADAL" clId="{F5554162-E46E-2943-B16A-FA81B862AEB9}" dt="2019-03-11T03:35:53.286" v="9" actId="403"/>
          <ac:spMkLst>
            <pc:docMk/>
            <pc:sldMk cId="1558249824" sldId="309"/>
            <ac:spMk id="2" creationId="{41E4324C-701C-6246-86CC-63BA751DCCEC}"/>
          </ac:spMkLst>
        </pc:spChg>
      </pc:sldChg>
      <pc:sldChg chg="modSp">
        <pc:chgData name="Jon A Bakken" userId="dd6ac595-5083-4144-afd8-867f669240f9" providerId="ADAL" clId="{F5554162-E46E-2943-B16A-FA81B862AEB9}" dt="2019-03-11T03:36:09.776" v="10" actId="14100"/>
        <pc:sldMkLst>
          <pc:docMk/>
          <pc:sldMk cId="3391682422" sldId="310"/>
        </pc:sldMkLst>
        <pc:spChg chg="mod">
          <ac:chgData name="Jon A Bakken" userId="dd6ac595-5083-4144-afd8-867f669240f9" providerId="ADAL" clId="{F5554162-E46E-2943-B16A-FA81B862AEB9}" dt="2019-03-11T03:36:09.776" v="10" actId="14100"/>
          <ac:spMkLst>
            <pc:docMk/>
            <pc:sldMk cId="3391682422" sldId="310"/>
            <ac:spMk id="2" creationId="{41E4324C-701C-6246-86CC-63BA751DCCEC}"/>
          </ac:spMkLst>
        </pc:spChg>
      </pc:sldChg>
    </pc:docChg>
  </pc:docChgLst>
  <pc:docChgLst>
    <pc:chgData name="Jon A Bakken" userId="dd6ac595-5083-4144-afd8-867f669240f9" providerId="ADAL" clId="{A956B405-B0A0-5149-B36A-7144EA306CA4}"/>
    <pc:docChg chg="undo custSel addSld modSld sldOrd">
      <pc:chgData name="Jon A Bakken" userId="dd6ac595-5083-4144-afd8-867f669240f9" providerId="ADAL" clId="{A956B405-B0A0-5149-B36A-7144EA306CA4}" dt="2019-03-13T20:59:07.452" v="300"/>
      <pc:docMkLst>
        <pc:docMk/>
      </pc:docMkLst>
      <pc:sldChg chg="ord">
        <pc:chgData name="Jon A Bakken" userId="dd6ac595-5083-4144-afd8-867f669240f9" providerId="ADAL" clId="{A956B405-B0A0-5149-B36A-7144EA306CA4}" dt="2019-03-13T20:59:07.452" v="300"/>
        <pc:sldMkLst>
          <pc:docMk/>
          <pc:sldMk cId="1989597527" sldId="294"/>
        </pc:sldMkLst>
      </pc:sldChg>
      <pc:sldChg chg="addSp delSp modSp">
        <pc:chgData name="Jon A Bakken" userId="dd6ac595-5083-4144-afd8-867f669240f9" providerId="ADAL" clId="{A956B405-B0A0-5149-B36A-7144EA306CA4}" dt="2019-03-13T20:53:22.281" v="197" actId="478"/>
        <pc:sldMkLst>
          <pc:docMk/>
          <pc:sldMk cId="1385865798" sldId="300"/>
        </pc:sldMkLst>
        <pc:spChg chg="mod">
          <ac:chgData name="Jon A Bakken" userId="dd6ac595-5083-4144-afd8-867f669240f9" providerId="ADAL" clId="{A956B405-B0A0-5149-B36A-7144EA306CA4}" dt="2019-03-13T20:52:07.606" v="178" actId="313"/>
          <ac:spMkLst>
            <pc:docMk/>
            <pc:sldMk cId="1385865798" sldId="300"/>
            <ac:spMk id="2" creationId="{8FF1E518-6507-334D-87AB-12D292C8A7B0}"/>
          </ac:spMkLst>
        </pc:spChg>
        <pc:picChg chg="add del mod">
          <ac:chgData name="Jon A Bakken" userId="dd6ac595-5083-4144-afd8-867f669240f9" providerId="ADAL" clId="{A956B405-B0A0-5149-B36A-7144EA306CA4}" dt="2019-03-13T20:53:22.281" v="197" actId="478"/>
          <ac:picMkLst>
            <pc:docMk/>
            <pc:sldMk cId="1385865798" sldId="300"/>
            <ac:picMk id="7" creationId="{DCE456C4-AC5B-EF41-A6C7-217682B95691}"/>
          </ac:picMkLst>
        </pc:picChg>
      </pc:sldChg>
      <pc:sldChg chg="addSp delSp modSp add">
        <pc:chgData name="Jon A Bakken" userId="dd6ac595-5083-4144-afd8-867f669240f9" providerId="ADAL" clId="{A956B405-B0A0-5149-B36A-7144EA306CA4}" dt="2019-03-13T20:57:57.247" v="299" actId="1035"/>
        <pc:sldMkLst>
          <pc:docMk/>
          <pc:sldMk cId="1882112092" sldId="311"/>
        </pc:sldMkLst>
        <pc:spChg chg="del">
          <ac:chgData name="Jon A Bakken" userId="dd6ac595-5083-4144-afd8-867f669240f9" providerId="ADAL" clId="{A956B405-B0A0-5149-B36A-7144EA306CA4}" dt="2019-03-13T18:23:46.402" v="166"/>
          <ac:spMkLst>
            <pc:docMk/>
            <pc:sldMk cId="1882112092" sldId="311"/>
            <ac:spMk id="2" creationId="{E89645FF-25CC-644B-8255-5B551B7534CA}"/>
          </ac:spMkLst>
        </pc:spChg>
        <pc:spChg chg="del">
          <ac:chgData name="Jon A Bakken" userId="dd6ac595-5083-4144-afd8-867f669240f9" providerId="ADAL" clId="{A956B405-B0A0-5149-B36A-7144EA306CA4}" dt="2019-03-13T20:54:13.286" v="200"/>
          <ac:spMkLst>
            <pc:docMk/>
            <pc:sldMk cId="1882112092" sldId="311"/>
            <ac:spMk id="3" creationId="{0BC0892A-37CD-374B-B42A-6B1EB09C4A9C}"/>
          </ac:spMkLst>
        </pc:spChg>
        <pc:spChg chg="add del mod">
          <ac:chgData name="Jon A Bakken" userId="dd6ac595-5083-4144-afd8-867f669240f9" providerId="ADAL" clId="{A956B405-B0A0-5149-B36A-7144EA306CA4}" dt="2019-03-13T20:54:13.286" v="200"/>
          <ac:spMkLst>
            <pc:docMk/>
            <pc:sldMk cId="1882112092" sldId="311"/>
            <ac:spMk id="10" creationId="{196D630E-AC78-AD4B-A25A-2ADB5BD17B56}"/>
          </ac:spMkLst>
        </pc:spChg>
        <pc:spChg chg="add del mod">
          <ac:chgData name="Jon A Bakken" userId="dd6ac595-5083-4144-afd8-867f669240f9" providerId="ADAL" clId="{A956B405-B0A0-5149-B36A-7144EA306CA4}" dt="2019-03-13T20:54:13.286" v="200"/>
          <ac:spMkLst>
            <pc:docMk/>
            <pc:sldMk cId="1882112092" sldId="311"/>
            <ac:spMk id="11" creationId="{82ECCEFD-3CFC-C344-B763-B15BFBCDC1D9}"/>
          </ac:spMkLst>
        </pc:spChg>
        <pc:spChg chg="add del mod">
          <ac:chgData name="Jon A Bakken" userId="dd6ac595-5083-4144-afd8-867f669240f9" providerId="ADAL" clId="{A956B405-B0A0-5149-B36A-7144EA306CA4}" dt="2019-03-13T20:54:13.286" v="200"/>
          <ac:spMkLst>
            <pc:docMk/>
            <pc:sldMk cId="1882112092" sldId="311"/>
            <ac:spMk id="12" creationId="{AB9B9E59-53B6-7E4F-9584-1D5F2FD79813}"/>
          </ac:spMkLst>
        </pc:spChg>
        <pc:spChg chg="add del mod">
          <ac:chgData name="Jon A Bakken" userId="dd6ac595-5083-4144-afd8-867f669240f9" providerId="ADAL" clId="{A956B405-B0A0-5149-B36A-7144EA306CA4}" dt="2019-03-13T20:54:13.286" v="200"/>
          <ac:spMkLst>
            <pc:docMk/>
            <pc:sldMk cId="1882112092" sldId="311"/>
            <ac:spMk id="13" creationId="{A024CC6F-684D-4544-87CE-4D8096885090}"/>
          </ac:spMkLst>
        </pc:spChg>
        <pc:spChg chg="add mod">
          <ac:chgData name="Jon A Bakken" userId="dd6ac595-5083-4144-afd8-867f669240f9" providerId="ADAL" clId="{A956B405-B0A0-5149-B36A-7144EA306CA4}" dt="2019-03-13T20:54:18.263" v="201" actId="1076"/>
          <ac:spMkLst>
            <pc:docMk/>
            <pc:sldMk cId="1882112092" sldId="311"/>
            <ac:spMk id="14" creationId="{B727EB14-B6CE-4341-A3D9-2983907054EE}"/>
          </ac:spMkLst>
        </pc:spChg>
        <pc:spChg chg="add mod">
          <ac:chgData name="Jon A Bakken" userId="dd6ac595-5083-4144-afd8-867f669240f9" providerId="ADAL" clId="{A956B405-B0A0-5149-B36A-7144EA306CA4}" dt="2019-03-13T20:57:53.666" v="294" actId="14100"/>
          <ac:spMkLst>
            <pc:docMk/>
            <pc:sldMk cId="1882112092" sldId="311"/>
            <ac:spMk id="15" creationId="{74DA435F-4178-2E45-ADFC-16FD26209D29}"/>
          </ac:spMkLst>
        </pc:spChg>
        <pc:picChg chg="add del mod">
          <ac:chgData name="Jon A Bakken" userId="dd6ac595-5083-4144-afd8-867f669240f9" providerId="ADAL" clId="{A956B405-B0A0-5149-B36A-7144EA306CA4}" dt="2019-03-13T20:54:00.899" v="199" actId="478"/>
          <ac:picMkLst>
            <pc:docMk/>
            <pc:sldMk cId="1882112092" sldId="311"/>
            <ac:picMk id="7" creationId="{F0ACB441-8733-EA47-B91A-803D48DF7874}"/>
          </ac:picMkLst>
        </pc:picChg>
        <pc:picChg chg="add mod">
          <ac:chgData name="Jon A Bakken" userId="dd6ac595-5083-4144-afd8-867f669240f9" providerId="ADAL" clId="{A956B405-B0A0-5149-B36A-7144EA306CA4}" dt="2019-03-13T20:57:57.247" v="299" actId="1035"/>
          <ac:picMkLst>
            <pc:docMk/>
            <pc:sldMk cId="1882112092" sldId="311"/>
            <ac:picMk id="8" creationId="{6457A016-6E10-D143-9BC9-8308162F6302}"/>
          </ac:picMkLst>
        </pc:picChg>
      </pc:sldChg>
    </pc:docChg>
  </pc:docChgLst>
  <pc:docChgLst>
    <pc:chgData name="Jon A Bakken" userId="dd6ac595-5083-4144-afd8-867f669240f9" providerId="ADAL" clId="{DF4038C5-0781-2D4D-901F-A2C7F4249F64}"/>
    <pc:docChg chg="undo custSel modSld sldOrd">
      <pc:chgData name="Jon A Bakken" userId="dd6ac595-5083-4144-afd8-867f669240f9" providerId="ADAL" clId="{DF4038C5-0781-2D4D-901F-A2C7F4249F64}" dt="2019-03-11T22:24:56.851" v="906" actId="20577"/>
      <pc:docMkLst>
        <pc:docMk/>
      </pc:docMkLst>
      <pc:sldChg chg="modSp">
        <pc:chgData name="Jon A Bakken" userId="dd6ac595-5083-4144-afd8-867f669240f9" providerId="ADAL" clId="{DF4038C5-0781-2D4D-901F-A2C7F4249F64}" dt="2019-03-11T19:26:05.834" v="169" actId="20577"/>
        <pc:sldMkLst>
          <pc:docMk/>
          <pc:sldMk cId="3784689877" sldId="275"/>
        </pc:sldMkLst>
        <pc:spChg chg="mod">
          <ac:chgData name="Jon A Bakken" userId="dd6ac595-5083-4144-afd8-867f669240f9" providerId="ADAL" clId="{DF4038C5-0781-2D4D-901F-A2C7F4249F64}" dt="2019-03-11T19:26:05.834" v="169" actId="20577"/>
          <ac:spMkLst>
            <pc:docMk/>
            <pc:sldMk cId="3784689877" sldId="275"/>
            <ac:spMk id="6" creationId="{00000000-0000-0000-0000-000000000000}"/>
          </ac:spMkLst>
        </pc:spChg>
        <pc:spChg chg="mod">
          <ac:chgData name="Jon A Bakken" userId="dd6ac595-5083-4144-afd8-867f669240f9" providerId="ADAL" clId="{DF4038C5-0781-2D4D-901F-A2C7F4249F64}" dt="2019-03-11T19:17:56.557" v="83" actId="1076"/>
          <ac:spMkLst>
            <pc:docMk/>
            <pc:sldMk cId="3784689877" sldId="275"/>
            <ac:spMk id="16" creationId="{AC6259D0-13F4-5D47-B471-27289C0AB3AA}"/>
          </ac:spMkLst>
        </pc:spChg>
      </pc:sldChg>
      <pc:sldChg chg="ord">
        <pc:chgData name="Jon A Bakken" userId="dd6ac595-5083-4144-afd8-867f669240f9" providerId="ADAL" clId="{DF4038C5-0781-2D4D-901F-A2C7F4249F64}" dt="2019-03-11T19:43:37.223" v="305"/>
        <pc:sldMkLst>
          <pc:docMk/>
          <pc:sldMk cId="1989597527" sldId="294"/>
        </pc:sldMkLst>
      </pc:sldChg>
      <pc:sldChg chg="addSp delSp modSp">
        <pc:chgData name="Jon A Bakken" userId="dd6ac595-5083-4144-afd8-867f669240f9" providerId="ADAL" clId="{DF4038C5-0781-2D4D-901F-A2C7F4249F64}" dt="2019-03-11T19:26:23.268" v="170" actId="207"/>
        <pc:sldMkLst>
          <pc:docMk/>
          <pc:sldMk cId="3775105685" sldId="298"/>
        </pc:sldMkLst>
        <pc:spChg chg="mod">
          <ac:chgData name="Jon A Bakken" userId="dd6ac595-5083-4144-afd8-867f669240f9" providerId="ADAL" clId="{DF4038C5-0781-2D4D-901F-A2C7F4249F64}" dt="2019-03-11T19:26:23.268" v="170" actId="207"/>
          <ac:spMkLst>
            <pc:docMk/>
            <pc:sldMk cId="3775105685" sldId="298"/>
            <ac:spMk id="16" creationId="{26EA6EF6-97ED-DD4A-83E0-59560A8B9EF7}"/>
          </ac:spMkLst>
        </pc:spChg>
        <pc:spChg chg="del">
          <ac:chgData name="Jon A Bakken" userId="dd6ac595-5083-4144-afd8-867f669240f9" providerId="ADAL" clId="{DF4038C5-0781-2D4D-901F-A2C7F4249F64}" dt="2019-03-11T19:18:30.760" v="84"/>
          <ac:spMkLst>
            <pc:docMk/>
            <pc:sldMk cId="3775105685" sldId="298"/>
            <ac:spMk id="23" creationId="{171D4A99-BC6B-6B42-88F0-8780E68C59CE}"/>
          </ac:spMkLst>
        </pc:spChg>
        <pc:picChg chg="add mod">
          <ac:chgData name="Jon A Bakken" userId="dd6ac595-5083-4144-afd8-867f669240f9" providerId="ADAL" clId="{DF4038C5-0781-2D4D-901F-A2C7F4249F64}" dt="2019-03-11T19:19:47.589" v="87" actId="1076"/>
          <ac:picMkLst>
            <pc:docMk/>
            <pc:sldMk cId="3775105685" sldId="298"/>
            <ac:picMk id="2" creationId="{26DF1F39-374E-F847-9C60-F2E59EC1630B}"/>
          </ac:picMkLst>
        </pc:picChg>
      </pc:sldChg>
      <pc:sldChg chg="modSp">
        <pc:chgData name="Jon A Bakken" userId="dd6ac595-5083-4144-afd8-867f669240f9" providerId="ADAL" clId="{DF4038C5-0781-2D4D-901F-A2C7F4249F64}" dt="2019-03-11T19:27:12.512" v="176" actId="20577"/>
        <pc:sldMkLst>
          <pc:docMk/>
          <pc:sldMk cId="1962182929" sldId="299"/>
        </pc:sldMkLst>
        <pc:spChg chg="mod">
          <ac:chgData name="Jon A Bakken" userId="dd6ac595-5083-4144-afd8-867f669240f9" providerId="ADAL" clId="{DF4038C5-0781-2D4D-901F-A2C7F4249F64}" dt="2019-03-11T19:27:12.512" v="176" actId="20577"/>
          <ac:spMkLst>
            <pc:docMk/>
            <pc:sldMk cId="1962182929" sldId="299"/>
            <ac:spMk id="8" creationId="{806BE53A-0538-4A4C-983F-655667187DC6}"/>
          </ac:spMkLst>
        </pc:spChg>
      </pc:sldChg>
      <pc:sldChg chg="modSp">
        <pc:chgData name="Jon A Bakken" userId="dd6ac595-5083-4144-afd8-867f669240f9" providerId="ADAL" clId="{DF4038C5-0781-2D4D-901F-A2C7F4249F64}" dt="2019-03-11T19:30:03.877" v="209" actId="20577"/>
        <pc:sldMkLst>
          <pc:docMk/>
          <pc:sldMk cId="1385865798" sldId="300"/>
        </pc:sldMkLst>
        <pc:spChg chg="mod">
          <ac:chgData name="Jon A Bakken" userId="dd6ac595-5083-4144-afd8-867f669240f9" providerId="ADAL" clId="{DF4038C5-0781-2D4D-901F-A2C7F4249F64}" dt="2019-03-11T19:30:03.877" v="209" actId="20577"/>
          <ac:spMkLst>
            <pc:docMk/>
            <pc:sldMk cId="1385865798" sldId="300"/>
            <ac:spMk id="2" creationId="{8FF1E518-6507-334D-87AB-12D292C8A7B0}"/>
          </ac:spMkLst>
        </pc:spChg>
      </pc:sldChg>
      <pc:sldChg chg="modSp">
        <pc:chgData name="Jon A Bakken" userId="dd6ac595-5083-4144-afd8-867f669240f9" providerId="ADAL" clId="{DF4038C5-0781-2D4D-901F-A2C7F4249F64}" dt="2019-03-11T19:42:14.375" v="296" actId="20577"/>
        <pc:sldMkLst>
          <pc:docMk/>
          <pc:sldMk cId="1554284308" sldId="301"/>
        </pc:sldMkLst>
        <pc:spChg chg="mod">
          <ac:chgData name="Jon A Bakken" userId="dd6ac595-5083-4144-afd8-867f669240f9" providerId="ADAL" clId="{DF4038C5-0781-2D4D-901F-A2C7F4249F64}" dt="2019-03-11T19:42:14.375" v="296" actId="20577"/>
          <ac:spMkLst>
            <pc:docMk/>
            <pc:sldMk cId="1554284308" sldId="301"/>
            <ac:spMk id="2" creationId="{07F04BE6-C74F-7A4B-8086-E74A784E6653}"/>
          </ac:spMkLst>
        </pc:spChg>
      </pc:sldChg>
      <pc:sldChg chg="modSp">
        <pc:chgData name="Jon A Bakken" userId="dd6ac595-5083-4144-afd8-867f669240f9" providerId="ADAL" clId="{DF4038C5-0781-2D4D-901F-A2C7F4249F64}" dt="2019-03-11T19:29:38.431" v="189" actId="14100"/>
        <pc:sldMkLst>
          <pc:docMk/>
          <pc:sldMk cId="508305040" sldId="302"/>
        </pc:sldMkLst>
        <pc:spChg chg="mod">
          <ac:chgData name="Jon A Bakken" userId="dd6ac595-5083-4144-afd8-867f669240f9" providerId="ADAL" clId="{DF4038C5-0781-2D4D-901F-A2C7F4249F64}" dt="2019-03-11T19:29:38.431" v="189" actId="14100"/>
          <ac:spMkLst>
            <pc:docMk/>
            <pc:sldMk cId="508305040" sldId="302"/>
            <ac:spMk id="2" creationId="{6984F64C-22AB-0F4C-9DFB-B10BC36F6CE1}"/>
          </ac:spMkLst>
        </pc:spChg>
      </pc:sldChg>
      <pc:sldChg chg="modSp">
        <pc:chgData name="Jon A Bakken" userId="dd6ac595-5083-4144-afd8-867f669240f9" providerId="ADAL" clId="{DF4038C5-0781-2D4D-901F-A2C7F4249F64}" dt="2019-03-11T19:44:45.248" v="313" actId="20577"/>
        <pc:sldMkLst>
          <pc:docMk/>
          <pc:sldMk cId="4230175689" sldId="303"/>
        </pc:sldMkLst>
        <pc:spChg chg="mod">
          <ac:chgData name="Jon A Bakken" userId="dd6ac595-5083-4144-afd8-867f669240f9" providerId="ADAL" clId="{DF4038C5-0781-2D4D-901F-A2C7F4249F64}" dt="2019-03-11T19:44:45.248" v="313" actId="20577"/>
          <ac:spMkLst>
            <pc:docMk/>
            <pc:sldMk cId="4230175689" sldId="303"/>
            <ac:spMk id="2" creationId="{85849957-26C9-D543-AD8C-10520B4328C2}"/>
          </ac:spMkLst>
        </pc:spChg>
      </pc:sldChg>
      <pc:sldChg chg="modSp">
        <pc:chgData name="Jon A Bakken" userId="dd6ac595-5083-4144-afd8-867f669240f9" providerId="ADAL" clId="{DF4038C5-0781-2D4D-901F-A2C7F4249F64}" dt="2019-03-11T22:24:56.851" v="906" actId="20577"/>
        <pc:sldMkLst>
          <pc:docMk/>
          <pc:sldMk cId="2091594416" sldId="304"/>
        </pc:sldMkLst>
        <pc:spChg chg="mod">
          <ac:chgData name="Jon A Bakken" userId="dd6ac595-5083-4144-afd8-867f669240f9" providerId="ADAL" clId="{DF4038C5-0781-2D4D-901F-A2C7F4249F64}" dt="2019-03-11T22:24:56.851" v="906" actId="20577"/>
          <ac:spMkLst>
            <pc:docMk/>
            <pc:sldMk cId="2091594416" sldId="304"/>
            <ac:spMk id="2" creationId="{DC8C3037-8BFD-C940-ABF6-FEAF267003DA}"/>
          </ac:spMkLst>
        </pc:spChg>
      </pc:sldChg>
      <pc:sldChg chg="modSp">
        <pc:chgData name="Jon A Bakken" userId="dd6ac595-5083-4144-afd8-867f669240f9" providerId="ADAL" clId="{DF4038C5-0781-2D4D-901F-A2C7F4249F64}" dt="2019-03-11T19:40:43.685" v="280" actId="20577"/>
        <pc:sldMkLst>
          <pc:docMk/>
          <pc:sldMk cId="4244001862" sldId="305"/>
        </pc:sldMkLst>
        <pc:spChg chg="mod">
          <ac:chgData name="Jon A Bakken" userId="dd6ac595-5083-4144-afd8-867f669240f9" providerId="ADAL" clId="{DF4038C5-0781-2D4D-901F-A2C7F4249F64}" dt="2019-03-11T19:40:43.685" v="280" actId="20577"/>
          <ac:spMkLst>
            <pc:docMk/>
            <pc:sldMk cId="4244001862" sldId="305"/>
            <ac:spMk id="2" creationId="{CED24D8B-671B-DD4E-BFA5-37B68606E474}"/>
          </ac:spMkLst>
        </pc:spChg>
      </pc:sldChg>
      <pc:sldChg chg="modSp">
        <pc:chgData name="Jon A Bakken" userId="dd6ac595-5083-4144-afd8-867f669240f9" providerId="ADAL" clId="{DF4038C5-0781-2D4D-901F-A2C7F4249F64}" dt="2019-03-11T19:43:50.565" v="307" actId="20577"/>
        <pc:sldMkLst>
          <pc:docMk/>
          <pc:sldMk cId="939156026" sldId="306"/>
        </pc:sldMkLst>
        <pc:spChg chg="mod">
          <ac:chgData name="Jon A Bakken" userId="dd6ac595-5083-4144-afd8-867f669240f9" providerId="ADAL" clId="{DF4038C5-0781-2D4D-901F-A2C7F4249F64}" dt="2019-03-11T19:43:50.565" v="307" actId="20577"/>
          <ac:spMkLst>
            <pc:docMk/>
            <pc:sldMk cId="939156026" sldId="306"/>
            <ac:spMk id="2" creationId="{587AD4C5-0E92-6047-96D1-05B144FCAAAD}"/>
          </ac:spMkLst>
        </pc:spChg>
        <pc:spChg chg="mod">
          <ac:chgData name="Jon A Bakken" userId="dd6ac595-5083-4144-afd8-867f669240f9" providerId="ADAL" clId="{DF4038C5-0781-2D4D-901F-A2C7F4249F64}" dt="2019-03-11T19:27:34.828" v="177" actId="20577"/>
          <ac:spMkLst>
            <pc:docMk/>
            <pc:sldMk cId="939156026" sldId="306"/>
            <ac:spMk id="3" creationId="{784E35CE-ACF4-6C4B-A8AA-85E83667FD4E}"/>
          </ac:spMkLst>
        </pc:spChg>
      </pc:sldChg>
      <pc:sldChg chg="modSp">
        <pc:chgData name="Jon A Bakken" userId="dd6ac595-5083-4144-afd8-867f669240f9" providerId="ADAL" clId="{DF4038C5-0781-2D4D-901F-A2C7F4249F64}" dt="2019-03-11T19:28:46.655" v="187" actId="14100"/>
        <pc:sldMkLst>
          <pc:docMk/>
          <pc:sldMk cId="1460660981" sldId="307"/>
        </pc:sldMkLst>
        <pc:spChg chg="mod">
          <ac:chgData name="Jon A Bakken" userId="dd6ac595-5083-4144-afd8-867f669240f9" providerId="ADAL" clId="{DF4038C5-0781-2D4D-901F-A2C7F4249F64}" dt="2019-03-11T19:28:46.655" v="187" actId="14100"/>
          <ac:spMkLst>
            <pc:docMk/>
            <pc:sldMk cId="1460660981" sldId="307"/>
            <ac:spMk id="2" creationId="{FD989188-67D9-E74B-911A-A41E86888DDF}"/>
          </ac:spMkLst>
        </pc:spChg>
      </pc:sldChg>
      <pc:sldChg chg="modSp">
        <pc:chgData name="Jon A Bakken" userId="dd6ac595-5083-4144-afd8-867f669240f9" providerId="ADAL" clId="{DF4038C5-0781-2D4D-901F-A2C7F4249F64}" dt="2019-03-11T22:22:57.503" v="903" actId="403"/>
        <pc:sldMkLst>
          <pc:docMk/>
          <pc:sldMk cId="1170892336" sldId="308"/>
        </pc:sldMkLst>
        <pc:spChg chg="mod">
          <ac:chgData name="Jon A Bakken" userId="dd6ac595-5083-4144-afd8-867f669240f9" providerId="ADAL" clId="{DF4038C5-0781-2D4D-901F-A2C7F4249F64}" dt="2019-03-11T22:22:57.503" v="903" actId="403"/>
          <ac:spMkLst>
            <pc:docMk/>
            <pc:sldMk cId="1170892336" sldId="308"/>
            <ac:spMk id="2" creationId="{DF6B9E13-D162-2E4D-996D-E6D26E66EBAA}"/>
          </ac:spMkLst>
        </pc:spChg>
      </pc:sldChg>
      <pc:sldChg chg="modSp">
        <pc:chgData name="Jon A Bakken" userId="dd6ac595-5083-4144-afd8-867f669240f9" providerId="ADAL" clId="{DF4038C5-0781-2D4D-901F-A2C7F4249F64}" dt="2019-03-11T19:37:57.450" v="270" actId="20577"/>
        <pc:sldMkLst>
          <pc:docMk/>
          <pc:sldMk cId="1558249824" sldId="309"/>
        </pc:sldMkLst>
        <pc:spChg chg="mod">
          <ac:chgData name="Jon A Bakken" userId="dd6ac595-5083-4144-afd8-867f669240f9" providerId="ADAL" clId="{DF4038C5-0781-2D4D-901F-A2C7F4249F64}" dt="2019-03-11T19:37:57.450" v="270" actId="20577"/>
          <ac:spMkLst>
            <pc:docMk/>
            <pc:sldMk cId="1558249824" sldId="309"/>
            <ac:spMk id="2" creationId="{41E4324C-701C-6246-86CC-63BA751DCCEC}"/>
          </ac:spMkLst>
        </pc:spChg>
      </pc:sldChg>
      <pc:sldChg chg="modSp">
        <pc:chgData name="Jon A Bakken" userId="dd6ac595-5083-4144-afd8-867f669240f9" providerId="ADAL" clId="{DF4038C5-0781-2D4D-901F-A2C7F4249F64}" dt="2019-03-11T19:25:33.003" v="163" actId="20577"/>
        <pc:sldMkLst>
          <pc:docMk/>
          <pc:sldMk cId="3391682422" sldId="310"/>
        </pc:sldMkLst>
        <pc:spChg chg="mod">
          <ac:chgData name="Jon A Bakken" userId="dd6ac595-5083-4144-afd8-867f669240f9" providerId="ADAL" clId="{DF4038C5-0781-2D4D-901F-A2C7F4249F64}" dt="2019-03-11T19:25:33.003" v="163" actId="20577"/>
          <ac:spMkLst>
            <pc:docMk/>
            <pc:sldMk cId="3391682422" sldId="310"/>
            <ac:spMk id="2" creationId="{41E4324C-701C-6246-86CC-63BA751DCCE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3/13/19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3/13/19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3/14/19</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Jon Bakken | International Computing Advisory Committee</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3/14/19</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Jon Bakken | International Computing Advisory Committee</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3/14/19</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Jon Bakken | International Computing Advisory Committee</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3/14/19</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Jon Bakken | International Computing Advisory Committee</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3/14/19</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Jon Bakken | International Computing Advisory Committee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3/14/19</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Jon Bakken | International Computing Advisory Committee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3/14/19</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Jon Bakken | International Computing Advisory Committee</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dirty="0"/>
              <a:t>Jon Bakken	</a:t>
            </a:r>
          </a:p>
          <a:p>
            <a:r>
              <a:rPr lang="en-US" dirty="0"/>
              <a:t>International Computing Advisory Committee</a:t>
            </a:r>
          </a:p>
          <a:p>
            <a:r>
              <a:rPr lang="en-US" dirty="0"/>
              <a:t>March 14, 2019</a:t>
            </a:r>
          </a:p>
          <a:p>
            <a:endParaRPr lang="en-US" dirty="0"/>
          </a:p>
        </p:txBody>
      </p:sp>
      <p:sp>
        <p:nvSpPr>
          <p:cNvPr id="3" name="Text Placeholder 2"/>
          <p:cNvSpPr>
            <a:spLocks noGrp="1"/>
          </p:cNvSpPr>
          <p:nvPr>
            <p:ph type="body" sz="quarter" idx="11"/>
          </p:nvPr>
        </p:nvSpPr>
        <p:spPr/>
        <p:txBody>
          <a:bodyPr>
            <a:noAutofit/>
          </a:bodyPr>
          <a:lstStyle/>
          <a:p>
            <a:r>
              <a:rPr lang="en-US" dirty="0"/>
              <a:t>Cyber Security &amp; Other DOE Mandates </a:t>
            </a:r>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D24D8B-671B-DD4E-BFA5-37B68606E474}"/>
              </a:ext>
            </a:extLst>
          </p:cNvPr>
          <p:cNvSpPr>
            <a:spLocks noGrp="1"/>
          </p:cNvSpPr>
          <p:nvPr>
            <p:ph idx="1"/>
          </p:nvPr>
        </p:nvSpPr>
        <p:spPr>
          <a:xfrm>
            <a:off x="118663" y="732916"/>
            <a:ext cx="8885733" cy="5507340"/>
          </a:xfrm>
        </p:spPr>
        <p:txBody>
          <a:bodyPr/>
          <a:lstStyle/>
          <a:p>
            <a:r>
              <a:rPr lang="en-US" sz="2000" dirty="0"/>
              <a:t>We avoid one-size-fits-all solutions, therefore all security rules at FNAL are subject to requests for a variance</a:t>
            </a:r>
          </a:p>
          <a:p>
            <a:pPr marL="0" indent="0">
              <a:buNone/>
            </a:pPr>
            <a:endParaRPr lang="en-US" sz="500" dirty="0"/>
          </a:p>
          <a:p>
            <a:pPr lvl="1"/>
            <a:r>
              <a:rPr lang="en-US" sz="2000" dirty="0"/>
              <a:t>Variance request must include:</a:t>
            </a:r>
          </a:p>
          <a:p>
            <a:pPr lvl="2"/>
            <a:r>
              <a:rPr lang="en-US" sz="1800" dirty="0"/>
              <a:t>Reasons why standard policy would interfere with mission </a:t>
            </a:r>
          </a:p>
          <a:p>
            <a:pPr lvl="2"/>
            <a:r>
              <a:rPr lang="en-US" sz="1800" dirty="0"/>
              <a:t>Compensatory security controls which provide same (or better) level of security as standard controls</a:t>
            </a:r>
          </a:p>
          <a:p>
            <a:pPr lvl="1"/>
            <a:endParaRPr lang="en-US" dirty="0"/>
          </a:p>
          <a:p>
            <a:pPr lvl="1"/>
            <a:r>
              <a:rPr lang="en-US" sz="2000" dirty="0"/>
              <a:t>Example: kernel update variance. Running experiments (CDF &amp; D0) could not afford to update kernel software on data acquisition systems at the same frequency as standard systems</a:t>
            </a:r>
            <a:r>
              <a:rPr lang="en-US" dirty="0"/>
              <a:t>.</a:t>
            </a:r>
          </a:p>
          <a:p>
            <a:pPr lvl="2"/>
            <a:r>
              <a:rPr lang="en-US" sz="1800" dirty="0"/>
              <a:t>Granted a variance to update kernel software during data taking downtimes, </a:t>
            </a:r>
          </a:p>
          <a:p>
            <a:pPr lvl="2"/>
            <a:r>
              <a:rPr lang="en-US" sz="1800" dirty="0"/>
              <a:t>Imposed additional compensatory controls limiting access to data acquisition machines to mitigate risks of unpatched kernels </a:t>
            </a:r>
          </a:p>
          <a:p>
            <a:pPr lvl="2"/>
            <a:r>
              <a:rPr lang="en-US" sz="1800" dirty="0"/>
              <a:t>If an immediate danger was posed by unpatched kernel, we would require an immediate patch</a:t>
            </a:r>
          </a:p>
          <a:p>
            <a:endParaRPr lang="en-US" dirty="0"/>
          </a:p>
        </p:txBody>
      </p:sp>
      <p:sp>
        <p:nvSpPr>
          <p:cNvPr id="3" name="Title 2">
            <a:extLst>
              <a:ext uri="{FF2B5EF4-FFF2-40B4-BE49-F238E27FC236}">
                <a16:creationId xmlns:a16="http://schemas.microsoft.com/office/drawing/2014/main" id="{05C72D23-0145-B744-AA8B-9DCB6D579E94}"/>
              </a:ext>
            </a:extLst>
          </p:cNvPr>
          <p:cNvSpPr>
            <a:spLocks noGrp="1"/>
          </p:cNvSpPr>
          <p:nvPr>
            <p:ph type="title"/>
          </p:nvPr>
        </p:nvSpPr>
        <p:spPr>
          <a:xfrm>
            <a:off x="228600" y="0"/>
            <a:ext cx="8686800" cy="427877"/>
          </a:xfrm>
        </p:spPr>
        <p:txBody>
          <a:bodyPr/>
          <a:lstStyle/>
          <a:p>
            <a:r>
              <a:rPr lang="en-US" dirty="0"/>
              <a:t>Flexibility, Defense-in-Depth, Mitigating Factors</a:t>
            </a:r>
          </a:p>
        </p:txBody>
      </p:sp>
      <p:sp>
        <p:nvSpPr>
          <p:cNvPr id="4" name="Date Placeholder 3">
            <a:extLst>
              <a:ext uri="{FF2B5EF4-FFF2-40B4-BE49-F238E27FC236}">
                <a16:creationId xmlns:a16="http://schemas.microsoft.com/office/drawing/2014/main" id="{DA9AD4C6-2A00-DF46-A822-5A72FF7C0878}"/>
              </a:ext>
            </a:extLst>
          </p:cNvPr>
          <p:cNvSpPr>
            <a:spLocks noGrp="1"/>
          </p:cNvSpPr>
          <p:nvPr>
            <p:ph type="dt" sz="half" idx="2"/>
          </p:nvPr>
        </p:nvSpPr>
        <p:spPr/>
        <p:txBody>
          <a:bodyPr/>
          <a:lstStyle/>
          <a:p>
            <a:r>
              <a:rPr lang="en-US"/>
              <a:t>3/14/19</a:t>
            </a:r>
            <a:endParaRPr lang="en-US" dirty="0"/>
          </a:p>
        </p:txBody>
      </p:sp>
      <p:sp>
        <p:nvSpPr>
          <p:cNvPr id="5" name="Footer Placeholder 4">
            <a:extLst>
              <a:ext uri="{FF2B5EF4-FFF2-40B4-BE49-F238E27FC236}">
                <a16:creationId xmlns:a16="http://schemas.microsoft.com/office/drawing/2014/main" id="{DCE0A679-1380-F949-BFDF-9E9ADBB2B1F3}"/>
              </a:ext>
            </a:extLst>
          </p:cNvPr>
          <p:cNvSpPr>
            <a:spLocks noGrp="1"/>
          </p:cNvSpPr>
          <p:nvPr>
            <p:ph type="ftr" sz="quarter" idx="3"/>
          </p:nvPr>
        </p:nvSpPr>
        <p:spPr/>
        <p:txBody>
          <a:bodyPr/>
          <a:lstStyle/>
          <a:p>
            <a:r>
              <a:rPr lang="en-US"/>
              <a:t>Jon Bakken | International Computing Advisory Committee</a:t>
            </a:r>
            <a:endParaRPr lang="en-US" dirty="0"/>
          </a:p>
        </p:txBody>
      </p:sp>
      <p:sp>
        <p:nvSpPr>
          <p:cNvPr id="6" name="Slide Number Placeholder 5">
            <a:extLst>
              <a:ext uri="{FF2B5EF4-FFF2-40B4-BE49-F238E27FC236}">
                <a16:creationId xmlns:a16="http://schemas.microsoft.com/office/drawing/2014/main" id="{DC579147-2317-394F-A6D6-3C6E1E18F8CA}"/>
              </a:ext>
            </a:extLst>
          </p:cNvPr>
          <p:cNvSpPr>
            <a:spLocks noGrp="1"/>
          </p:cNvSpPr>
          <p:nvPr>
            <p:ph type="sldNum" sz="quarter" idx="4"/>
          </p:nvPr>
        </p:nvSpPr>
        <p:spPr/>
        <p:txBody>
          <a:bodyPr/>
          <a:lstStyle/>
          <a:p>
            <a:fld id="{148C009B-CB69-E04A-B9B3-34B26D69E9CF}" type="slidenum">
              <a:rPr lang="en-US" smtClean="0"/>
              <a:pPr/>
              <a:t>10</a:t>
            </a:fld>
            <a:endParaRPr lang="en-US" dirty="0"/>
          </a:p>
        </p:txBody>
      </p:sp>
    </p:spTree>
    <p:extLst>
      <p:ext uri="{BB962C8B-B14F-4D97-AF65-F5344CB8AC3E}">
        <p14:creationId xmlns:p14="http://schemas.microsoft.com/office/powerpoint/2010/main" val="4244001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F04BE6-C74F-7A4B-8086-E74A784E6653}"/>
              </a:ext>
            </a:extLst>
          </p:cNvPr>
          <p:cNvSpPr>
            <a:spLocks noGrp="1"/>
          </p:cNvSpPr>
          <p:nvPr>
            <p:ph idx="1"/>
          </p:nvPr>
        </p:nvSpPr>
        <p:spPr>
          <a:xfrm>
            <a:off x="104702" y="725936"/>
            <a:ext cx="9039298" cy="5653924"/>
          </a:xfrm>
        </p:spPr>
        <p:txBody>
          <a:bodyPr/>
          <a:lstStyle/>
          <a:p>
            <a:r>
              <a:rPr lang="en-US" sz="2000" dirty="0"/>
              <a:t>All email is in Microsoft Office 365 cloud, nothing on premise</a:t>
            </a:r>
          </a:p>
          <a:p>
            <a:endParaRPr lang="en-US" sz="500" dirty="0"/>
          </a:p>
          <a:p>
            <a:r>
              <a:rPr lang="en-US" sz="2000" dirty="0"/>
              <a:t>Email protected by Microsoft security, which does spam &amp; malicious content filtering, blocks executable code, &amp; blocks many types of attachments thereby catching many phishing attempts</a:t>
            </a:r>
          </a:p>
          <a:p>
            <a:endParaRPr lang="en-US" sz="500" dirty="0"/>
          </a:p>
          <a:p>
            <a:r>
              <a:rPr lang="en-US" sz="2000" dirty="0"/>
              <a:t>Phishing is further restricted by channeling all email through </a:t>
            </a:r>
            <a:r>
              <a:rPr lang="en-US" sz="2000" dirty="0" err="1"/>
              <a:t>ProofPoint</a:t>
            </a:r>
            <a:r>
              <a:rPr lang="en-US" sz="2000" dirty="0"/>
              <a:t> (commercial email security product) which blocks additional malware &amp; defangs all URL’s in email to prevent click throughs to malicious sites</a:t>
            </a:r>
          </a:p>
          <a:p>
            <a:endParaRPr lang="en-US" sz="500" dirty="0"/>
          </a:p>
          <a:p>
            <a:r>
              <a:rPr lang="en-US" sz="2000" dirty="0"/>
              <a:t>All email users are required to take anti–phishing training.  </a:t>
            </a:r>
          </a:p>
          <a:p>
            <a:pPr lvl="1"/>
            <a:r>
              <a:rPr lang="en-US" sz="1800" dirty="0"/>
              <a:t>Employees completion = 96.5%</a:t>
            </a:r>
          </a:p>
          <a:p>
            <a:endParaRPr lang="en-US" sz="500" dirty="0"/>
          </a:p>
          <a:p>
            <a:r>
              <a:rPr lang="en-US" sz="2000" dirty="0"/>
              <a:t>Phishing awareness is an important component of our continuing security awareness program</a:t>
            </a:r>
          </a:p>
          <a:p>
            <a:endParaRPr lang="en-US" sz="500" dirty="0"/>
          </a:p>
          <a:p>
            <a:r>
              <a:rPr lang="en-US" sz="2000" dirty="0"/>
              <a:t>Security team conducts monthly phishing exercises to continue training, with offenders requires to take further face-to-face remedial phishing awareness training</a:t>
            </a:r>
          </a:p>
          <a:p>
            <a:endParaRPr lang="en-US" sz="2000" dirty="0"/>
          </a:p>
        </p:txBody>
      </p:sp>
      <p:sp>
        <p:nvSpPr>
          <p:cNvPr id="3" name="Title 2">
            <a:extLst>
              <a:ext uri="{FF2B5EF4-FFF2-40B4-BE49-F238E27FC236}">
                <a16:creationId xmlns:a16="http://schemas.microsoft.com/office/drawing/2014/main" id="{DC744771-51F2-9344-8670-CC99B5BCB0FA}"/>
              </a:ext>
            </a:extLst>
          </p:cNvPr>
          <p:cNvSpPr>
            <a:spLocks noGrp="1"/>
          </p:cNvSpPr>
          <p:nvPr>
            <p:ph type="title"/>
          </p:nvPr>
        </p:nvSpPr>
        <p:spPr>
          <a:xfrm>
            <a:off x="228600" y="0"/>
            <a:ext cx="8686800" cy="427877"/>
          </a:xfrm>
        </p:spPr>
        <p:txBody>
          <a:bodyPr/>
          <a:lstStyle/>
          <a:p>
            <a:r>
              <a:rPr lang="en-US" dirty="0"/>
              <a:t>Phishing: #1 attack mode</a:t>
            </a:r>
          </a:p>
        </p:txBody>
      </p:sp>
      <p:sp>
        <p:nvSpPr>
          <p:cNvPr id="4" name="Date Placeholder 3">
            <a:extLst>
              <a:ext uri="{FF2B5EF4-FFF2-40B4-BE49-F238E27FC236}">
                <a16:creationId xmlns:a16="http://schemas.microsoft.com/office/drawing/2014/main" id="{F68A6920-3D4E-1F4A-8E81-F21C3A40648E}"/>
              </a:ext>
            </a:extLst>
          </p:cNvPr>
          <p:cNvSpPr>
            <a:spLocks noGrp="1"/>
          </p:cNvSpPr>
          <p:nvPr>
            <p:ph type="dt" sz="half" idx="2"/>
          </p:nvPr>
        </p:nvSpPr>
        <p:spPr/>
        <p:txBody>
          <a:bodyPr/>
          <a:lstStyle/>
          <a:p>
            <a:r>
              <a:rPr lang="en-US"/>
              <a:t>3/14/19</a:t>
            </a:r>
            <a:endParaRPr lang="en-US" dirty="0"/>
          </a:p>
        </p:txBody>
      </p:sp>
      <p:sp>
        <p:nvSpPr>
          <p:cNvPr id="5" name="Footer Placeholder 4">
            <a:extLst>
              <a:ext uri="{FF2B5EF4-FFF2-40B4-BE49-F238E27FC236}">
                <a16:creationId xmlns:a16="http://schemas.microsoft.com/office/drawing/2014/main" id="{C70AE707-EA4D-AE4B-9785-7A89F6CDE5B2}"/>
              </a:ext>
            </a:extLst>
          </p:cNvPr>
          <p:cNvSpPr>
            <a:spLocks noGrp="1"/>
          </p:cNvSpPr>
          <p:nvPr>
            <p:ph type="ftr" sz="quarter" idx="3"/>
          </p:nvPr>
        </p:nvSpPr>
        <p:spPr/>
        <p:txBody>
          <a:bodyPr/>
          <a:lstStyle/>
          <a:p>
            <a:r>
              <a:rPr lang="en-US" dirty="0"/>
              <a:t>Jon Bakken | International Computing Advisory Committee</a:t>
            </a:r>
          </a:p>
        </p:txBody>
      </p:sp>
      <p:sp>
        <p:nvSpPr>
          <p:cNvPr id="6" name="Slide Number Placeholder 5">
            <a:extLst>
              <a:ext uri="{FF2B5EF4-FFF2-40B4-BE49-F238E27FC236}">
                <a16:creationId xmlns:a16="http://schemas.microsoft.com/office/drawing/2014/main" id="{171FFB23-8DA7-594B-AC8A-2BBB2F0B50A9}"/>
              </a:ext>
            </a:extLst>
          </p:cNvPr>
          <p:cNvSpPr>
            <a:spLocks noGrp="1"/>
          </p:cNvSpPr>
          <p:nvPr>
            <p:ph type="sldNum" sz="quarter" idx="4"/>
          </p:nvPr>
        </p:nvSpPr>
        <p:spPr/>
        <p:txBody>
          <a:bodyPr/>
          <a:lstStyle/>
          <a:p>
            <a:fld id="{148C009B-CB69-E04A-B9B3-34B26D69E9CF}" type="slidenum">
              <a:rPr lang="en-US" smtClean="0"/>
              <a:pPr/>
              <a:t>11</a:t>
            </a:fld>
            <a:endParaRPr lang="en-US" dirty="0"/>
          </a:p>
        </p:txBody>
      </p:sp>
    </p:spTree>
    <p:extLst>
      <p:ext uri="{BB962C8B-B14F-4D97-AF65-F5344CB8AC3E}">
        <p14:creationId xmlns:p14="http://schemas.microsoft.com/office/powerpoint/2010/main" val="1554284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849957-26C9-D543-AD8C-10520B4328C2}"/>
              </a:ext>
            </a:extLst>
          </p:cNvPr>
          <p:cNvSpPr>
            <a:spLocks noGrp="1"/>
          </p:cNvSpPr>
          <p:nvPr>
            <p:ph idx="1"/>
          </p:nvPr>
        </p:nvSpPr>
        <p:spPr>
          <a:xfrm>
            <a:off x="104502" y="526726"/>
            <a:ext cx="8978537" cy="5894546"/>
          </a:xfrm>
        </p:spPr>
        <p:txBody>
          <a:bodyPr>
            <a:normAutofit fontScale="70000" lnSpcReduction="20000"/>
          </a:bodyPr>
          <a:lstStyle/>
          <a:p>
            <a:pPr marL="0" indent="0">
              <a:buNone/>
            </a:pPr>
            <a:r>
              <a:rPr lang="en-US" sz="2900" u="sng" dirty="0"/>
              <a:t>DOE BOD 18-01</a:t>
            </a:r>
            <a:r>
              <a:rPr lang="en-US" sz="2900" dirty="0"/>
              <a:t>:  enhance email security</a:t>
            </a:r>
          </a:p>
          <a:p>
            <a:pPr marL="0" indent="0">
              <a:buNone/>
            </a:pPr>
            <a:endParaRPr lang="en-US" sz="400" dirty="0"/>
          </a:p>
          <a:p>
            <a:pPr lvl="1"/>
            <a:r>
              <a:rPr lang="en-US" sz="2600" dirty="0">
                <a:solidFill>
                  <a:srgbClr val="00B050"/>
                </a:solidFill>
              </a:rPr>
              <a:t>Done</a:t>
            </a:r>
            <a:r>
              <a:rPr lang="en-US" sz="2600" dirty="0"/>
              <a:t>:  STARTTLS, SSLV2 &amp; SSLV3 disabled, 3DES &amp; RC4 ciphers disabled, SPF/DMARC w policy=none &amp; reporting, DMARC reports to </a:t>
            </a:r>
            <a:r>
              <a:rPr lang="en-US" sz="2600" dirty="0" err="1"/>
              <a:t>dmarc.cyber.dhs.gov</a:t>
            </a:r>
            <a:r>
              <a:rPr lang="en-US" sz="2600" dirty="0"/>
              <a:t> </a:t>
            </a:r>
          </a:p>
          <a:p>
            <a:pPr lvl="1"/>
            <a:r>
              <a:rPr lang="en-US" sz="2600" dirty="0">
                <a:solidFill>
                  <a:srgbClr val="FF0000"/>
                </a:solidFill>
              </a:rPr>
              <a:t>In Progress</a:t>
            </a:r>
            <a:r>
              <a:rPr lang="en-US" sz="2600" dirty="0"/>
              <a:t>: DMARC policy=reject: serious mission impact on collaborative science, investigating how to implement</a:t>
            </a:r>
          </a:p>
          <a:p>
            <a:pPr lvl="1"/>
            <a:endParaRPr lang="en-US" sz="1100" dirty="0"/>
          </a:p>
          <a:p>
            <a:pPr marL="0" indent="0">
              <a:buNone/>
            </a:pPr>
            <a:r>
              <a:rPr lang="en-US" sz="2900" u="sng" dirty="0"/>
              <a:t>Continuous Diagnostics &amp; Mitigation </a:t>
            </a:r>
            <a:r>
              <a:rPr lang="en-US" sz="2900" dirty="0"/>
              <a:t>(CDM): fortify networks &amp; systems</a:t>
            </a:r>
          </a:p>
          <a:p>
            <a:pPr marL="0" indent="0">
              <a:buNone/>
            </a:pPr>
            <a:endParaRPr lang="en-US" sz="400" dirty="0"/>
          </a:p>
          <a:p>
            <a:pPr lvl="1"/>
            <a:r>
              <a:rPr lang="en-US" sz="2600" dirty="0"/>
              <a:t>We are already employing a combination of commercial &amp; home made tools to execute all CDM functions</a:t>
            </a:r>
          </a:p>
          <a:p>
            <a:pPr lvl="1"/>
            <a:endParaRPr lang="en-US" sz="1100" dirty="0"/>
          </a:p>
          <a:p>
            <a:pPr marL="0" indent="0">
              <a:buNone/>
            </a:pPr>
            <a:r>
              <a:rPr lang="en-US" sz="2900" u="sng" dirty="0"/>
              <a:t>Removable Media</a:t>
            </a:r>
            <a:r>
              <a:rPr lang="en-US" sz="2900" dirty="0"/>
              <a:t>: Restrict malware &amp; improve confidentiality</a:t>
            </a:r>
          </a:p>
          <a:p>
            <a:pPr marL="0" indent="0">
              <a:buNone/>
            </a:pPr>
            <a:endParaRPr lang="en-US" sz="400" dirty="0"/>
          </a:p>
          <a:p>
            <a:pPr lvl="1"/>
            <a:r>
              <a:rPr lang="en-US" sz="2600" dirty="0"/>
              <a:t>On-premise business environment:</a:t>
            </a:r>
          </a:p>
          <a:p>
            <a:pPr lvl="2"/>
            <a:r>
              <a:rPr lang="en-US" sz="2600" dirty="0"/>
              <a:t>Access is behind firewall &amp; requires multi</a:t>
            </a:r>
            <a:r>
              <a:rPr lang="en-US" sz="2800" dirty="0"/>
              <a:t>-</a:t>
            </a:r>
            <a:r>
              <a:rPr lang="en-US" sz="2600" dirty="0"/>
              <a:t>factor authentication</a:t>
            </a:r>
          </a:p>
          <a:p>
            <a:pPr lvl="2"/>
            <a:r>
              <a:rPr lang="en-US" sz="2600" dirty="0"/>
              <a:t>All applications run on virtual machines on Citrix servers in locked cabinets in locked rooms.   All data is confined behind our “MFA wall” </a:t>
            </a:r>
          </a:p>
          <a:p>
            <a:pPr lvl="2"/>
            <a:r>
              <a:rPr lang="en-US" sz="2600" dirty="0"/>
              <a:t>These servers do not support email or web browsing, providing primary protection against data exfiltration.</a:t>
            </a:r>
          </a:p>
          <a:p>
            <a:pPr lvl="2"/>
            <a:r>
              <a:rPr lang="en-US" sz="2600" dirty="0"/>
              <a:t>There are not even any places to put removable media on these servers.</a:t>
            </a:r>
          </a:p>
          <a:p>
            <a:pPr lvl="2"/>
            <a:r>
              <a:rPr lang="en-US" sz="2600" dirty="0"/>
              <a:t>Disks are destroyed when they are excessed.</a:t>
            </a:r>
          </a:p>
          <a:p>
            <a:pPr lvl="2"/>
            <a:endParaRPr lang="en-US" sz="700" dirty="0"/>
          </a:p>
          <a:p>
            <a:pPr lvl="1"/>
            <a:r>
              <a:rPr lang="en-US" sz="2600" dirty="0"/>
              <a:t>Scientific computing allows removable media, necessary for scientific collaboration, but these endpoints cannot access sensitive data, so only risk of removable media is of malware infection through use of unknown sourced media.  We have kiosks to inspect thumb drives for malware.</a:t>
            </a:r>
          </a:p>
          <a:p>
            <a:endParaRPr lang="en-US" dirty="0"/>
          </a:p>
        </p:txBody>
      </p:sp>
      <p:sp>
        <p:nvSpPr>
          <p:cNvPr id="3" name="Title 2">
            <a:extLst>
              <a:ext uri="{FF2B5EF4-FFF2-40B4-BE49-F238E27FC236}">
                <a16:creationId xmlns:a16="http://schemas.microsoft.com/office/drawing/2014/main" id="{A587A039-200A-5349-AE84-8532FA723B76}"/>
              </a:ext>
            </a:extLst>
          </p:cNvPr>
          <p:cNvSpPr>
            <a:spLocks noGrp="1"/>
          </p:cNvSpPr>
          <p:nvPr>
            <p:ph type="title"/>
          </p:nvPr>
        </p:nvSpPr>
        <p:spPr>
          <a:xfrm>
            <a:off x="222250" y="0"/>
            <a:ext cx="8686800" cy="427877"/>
          </a:xfrm>
        </p:spPr>
        <p:txBody>
          <a:bodyPr/>
          <a:lstStyle/>
          <a:p>
            <a:r>
              <a:rPr lang="en-US" dirty="0"/>
              <a:t>Recent DOE &amp; DHS Policies to Improve Security (1) </a:t>
            </a:r>
          </a:p>
        </p:txBody>
      </p:sp>
      <p:sp>
        <p:nvSpPr>
          <p:cNvPr id="4" name="Date Placeholder 3">
            <a:extLst>
              <a:ext uri="{FF2B5EF4-FFF2-40B4-BE49-F238E27FC236}">
                <a16:creationId xmlns:a16="http://schemas.microsoft.com/office/drawing/2014/main" id="{946B9D96-13F4-0F4C-8DA0-D386BF4BB289}"/>
              </a:ext>
            </a:extLst>
          </p:cNvPr>
          <p:cNvSpPr>
            <a:spLocks noGrp="1"/>
          </p:cNvSpPr>
          <p:nvPr>
            <p:ph type="dt" sz="half" idx="2"/>
          </p:nvPr>
        </p:nvSpPr>
        <p:spPr/>
        <p:txBody>
          <a:bodyPr/>
          <a:lstStyle/>
          <a:p>
            <a:r>
              <a:rPr lang="en-US"/>
              <a:t>3/14/19</a:t>
            </a:r>
            <a:endParaRPr lang="en-US" dirty="0"/>
          </a:p>
        </p:txBody>
      </p:sp>
      <p:sp>
        <p:nvSpPr>
          <p:cNvPr id="5" name="Footer Placeholder 4">
            <a:extLst>
              <a:ext uri="{FF2B5EF4-FFF2-40B4-BE49-F238E27FC236}">
                <a16:creationId xmlns:a16="http://schemas.microsoft.com/office/drawing/2014/main" id="{E1BCF198-AF82-3F48-A320-13EC2B9BF362}"/>
              </a:ext>
            </a:extLst>
          </p:cNvPr>
          <p:cNvSpPr>
            <a:spLocks noGrp="1"/>
          </p:cNvSpPr>
          <p:nvPr>
            <p:ph type="ftr" sz="quarter" idx="3"/>
          </p:nvPr>
        </p:nvSpPr>
        <p:spPr/>
        <p:txBody>
          <a:bodyPr/>
          <a:lstStyle/>
          <a:p>
            <a:r>
              <a:rPr lang="en-US"/>
              <a:t>Jon Bakken | International Computing Advisory Committee</a:t>
            </a:r>
            <a:endParaRPr lang="en-US" dirty="0"/>
          </a:p>
        </p:txBody>
      </p:sp>
      <p:sp>
        <p:nvSpPr>
          <p:cNvPr id="6" name="Slide Number Placeholder 5">
            <a:extLst>
              <a:ext uri="{FF2B5EF4-FFF2-40B4-BE49-F238E27FC236}">
                <a16:creationId xmlns:a16="http://schemas.microsoft.com/office/drawing/2014/main" id="{43A16F30-BFB3-0B42-925A-38EA589B9536}"/>
              </a:ext>
            </a:extLst>
          </p:cNvPr>
          <p:cNvSpPr>
            <a:spLocks noGrp="1"/>
          </p:cNvSpPr>
          <p:nvPr>
            <p:ph type="sldNum" sz="quarter" idx="4"/>
          </p:nvPr>
        </p:nvSpPr>
        <p:spPr/>
        <p:txBody>
          <a:bodyPr/>
          <a:lstStyle/>
          <a:p>
            <a:fld id="{148C009B-CB69-E04A-B9B3-34B26D69E9CF}" type="slidenum">
              <a:rPr lang="en-US" smtClean="0"/>
              <a:pPr/>
              <a:t>12</a:t>
            </a:fld>
            <a:endParaRPr lang="en-US" dirty="0"/>
          </a:p>
        </p:txBody>
      </p:sp>
    </p:spTree>
    <p:extLst>
      <p:ext uri="{BB962C8B-B14F-4D97-AF65-F5344CB8AC3E}">
        <p14:creationId xmlns:p14="http://schemas.microsoft.com/office/powerpoint/2010/main" val="4230175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8C3037-8BFD-C940-ABF6-FEAF267003DA}"/>
              </a:ext>
            </a:extLst>
          </p:cNvPr>
          <p:cNvSpPr>
            <a:spLocks noGrp="1"/>
          </p:cNvSpPr>
          <p:nvPr>
            <p:ph idx="1"/>
          </p:nvPr>
        </p:nvSpPr>
        <p:spPr>
          <a:xfrm>
            <a:off x="139338" y="530492"/>
            <a:ext cx="8917576" cy="5757097"/>
          </a:xfrm>
        </p:spPr>
        <p:txBody>
          <a:bodyPr/>
          <a:lstStyle/>
          <a:p>
            <a:pPr marL="0" indent="0">
              <a:buNone/>
            </a:pPr>
            <a:r>
              <a:rPr lang="en-US" sz="2000" u="sng" dirty="0"/>
              <a:t>Remote Access</a:t>
            </a:r>
            <a:r>
              <a:rPr lang="en-US" sz="2000" dirty="0"/>
              <a:t>: improve understanding of who is accessing FNAL systems</a:t>
            </a:r>
          </a:p>
          <a:p>
            <a:pPr marL="0" indent="0">
              <a:buNone/>
            </a:pPr>
            <a:endParaRPr lang="en-US" sz="300" dirty="0"/>
          </a:p>
          <a:p>
            <a:pPr lvl="1"/>
            <a:r>
              <a:rPr lang="en-US" sz="1800" dirty="0"/>
              <a:t>Accounts requiring multi-factor authentication to our network are in full compliance with DOE policy</a:t>
            </a:r>
          </a:p>
          <a:p>
            <a:pPr lvl="1"/>
            <a:r>
              <a:rPr lang="en-US" sz="1800" dirty="0"/>
              <a:t>Most “remote accesses” are connections of visiting scientists at home institutions accessing scientific systems, an important part of our lab mission.</a:t>
            </a:r>
          </a:p>
          <a:p>
            <a:pPr lvl="2"/>
            <a:r>
              <a:rPr lang="en-US" sz="1600" dirty="0"/>
              <a:t>We forbid transmission of authentication credentials over the network to protect against risk of network sniffing of credentials.  We use Kerberos authentication</a:t>
            </a:r>
            <a:r>
              <a:rPr lang="en-US" dirty="0"/>
              <a:t>.</a:t>
            </a:r>
          </a:p>
          <a:p>
            <a:pPr lvl="1"/>
            <a:r>
              <a:rPr lang="en-US" sz="1800" dirty="0"/>
              <a:t>In progress: Require MFA for all VPN access.  This will require secure delivery of MFA tokens to our large &amp; diverse community.</a:t>
            </a:r>
          </a:p>
          <a:p>
            <a:pPr lvl="1"/>
            <a:endParaRPr lang="en-US" sz="1800" dirty="0"/>
          </a:p>
          <a:p>
            <a:pPr marL="0" indent="0">
              <a:buNone/>
            </a:pPr>
            <a:r>
              <a:rPr lang="en-US" sz="2000" u="sng" dirty="0"/>
              <a:t>Social Media</a:t>
            </a:r>
            <a:r>
              <a:rPr lang="en-US" sz="2000" dirty="0"/>
              <a:t>: </a:t>
            </a:r>
          </a:p>
          <a:p>
            <a:pPr marL="0" indent="0">
              <a:buNone/>
            </a:pPr>
            <a:endParaRPr lang="en-US" sz="300" dirty="0"/>
          </a:p>
          <a:p>
            <a:pPr lvl="1"/>
            <a:r>
              <a:rPr lang="en-US" sz="1800" dirty="0">
                <a:solidFill>
                  <a:srgbClr val="50504E"/>
                </a:solidFill>
              </a:rPr>
              <a:t>All public web sites are being converted to HTTPS</a:t>
            </a:r>
          </a:p>
          <a:p>
            <a:pPr lvl="1"/>
            <a:r>
              <a:rPr lang="en-US" sz="1800" dirty="0">
                <a:solidFill>
                  <a:srgbClr val="50504E"/>
                </a:solidFill>
              </a:rPr>
              <a:t>Old SSL versions &amp; bad ciphers are disabled</a:t>
            </a:r>
          </a:p>
          <a:p>
            <a:pPr lvl="1"/>
            <a:r>
              <a:rPr lang="en-US" sz="1800" dirty="0">
                <a:solidFill>
                  <a:srgbClr val="50504E"/>
                </a:solidFill>
              </a:rPr>
              <a:t>Micro</a:t>
            </a:r>
            <a:r>
              <a:rPr lang="en-US" sz="1800" dirty="0"/>
              <a:t>soft OneDrive is our enterprise solution for sharing files</a:t>
            </a:r>
          </a:p>
          <a:p>
            <a:pPr lvl="1"/>
            <a:r>
              <a:rPr lang="en-US" sz="1800" dirty="0"/>
              <a:t>Lab </a:t>
            </a:r>
            <a:r>
              <a:rPr lang="en-US" sz="1800"/>
              <a:t>has an </a:t>
            </a:r>
            <a:r>
              <a:rPr lang="en-US" sz="1800" dirty="0"/>
              <a:t>official policy on public communication </a:t>
            </a:r>
          </a:p>
          <a:p>
            <a:pPr lvl="1"/>
            <a:r>
              <a:rPr lang="en-US" sz="1800" dirty="0"/>
              <a:t>All Lab public websites must be pre-approved by communications office for content &amp; security team &amp; all web ports for unregistered systems are blocked by default</a:t>
            </a:r>
          </a:p>
          <a:p>
            <a:pPr marL="0" indent="0">
              <a:buNone/>
            </a:pPr>
            <a:endParaRPr lang="en-US" sz="2000" dirty="0"/>
          </a:p>
        </p:txBody>
      </p:sp>
      <p:sp>
        <p:nvSpPr>
          <p:cNvPr id="3" name="Title 2">
            <a:extLst>
              <a:ext uri="{FF2B5EF4-FFF2-40B4-BE49-F238E27FC236}">
                <a16:creationId xmlns:a16="http://schemas.microsoft.com/office/drawing/2014/main" id="{0A92DDAD-83E5-F14D-8B1C-ED627A5CF84C}"/>
              </a:ext>
            </a:extLst>
          </p:cNvPr>
          <p:cNvSpPr>
            <a:spLocks noGrp="1"/>
          </p:cNvSpPr>
          <p:nvPr>
            <p:ph type="title"/>
          </p:nvPr>
        </p:nvSpPr>
        <p:spPr>
          <a:xfrm>
            <a:off x="222250" y="42353"/>
            <a:ext cx="8828314" cy="427877"/>
          </a:xfrm>
        </p:spPr>
        <p:txBody>
          <a:bodyPr/>
          <a:lstStyle/>
          <a:p>
            <a:r>
              <a:rPr lang="en-US" dirty="0"/>
              <a:t>Recent DOE &amp; DHS Policies to Improve Security  (2)</a:t>
            </a:r>
          </a:p>
        </p:txBody>
      </p:sp>
      <p:sp>
        <p:nvSpPr>
          <p:cNvPr id="4" name="Date Placeholder 3">
            <a:extLst>
              <a:ext uri="{FF2B5EF4-FFF2-40B4-BE49-F238E27FC236}">
                <a16:creationId xmlns:a16="http://schemas.microsoft.com/office/drawing/2014/main" id="{FE554B99-6B04-554B-AE8A-7A4C0AE1104A}"/>
              </a:ext>
            </a:extLst>
          </p:cNvPr>
          <p:cNvSpPr>
            <a:spLocks noGrp="1"/>
          </p:cNvSpPr>
          <p:nvPr>
            <p:ph type="dt" sz="half" idx="2"/>
          </p:nvPr>
        </p:nvSpPr>
        <p:spPr/>
        <p:txBody>
          <a:bodyPr/>
          <a:lstStyle/>
          <a:p>
            <a:pPr>
              <a:defRPr/>
            </a:pPr>
            <a:r>
              <a:rPr lang="en-US"/>
              <a:t>3/14/19</a:t>
            </a:r>
            <a:endParaRPr lang="en-US" dirty="0"/>
          </a:p>
        </p:txBody>
      </p:sp>
      <p:sp>
        <p:nvSpPr>
          <p:cNvPr id="5" name="Footer Placeholder 4">
            <a:extLst>
              <a:ext uri="{FF2B5EF4-FFF2-40B4-BE49-F238E27FC236}">
                <a16:creationId xmlns:a16="http://schemas.microsoft.com/office/drawing/2014/main" id="{33B8A5A5-AC85-1445-9C0E-339821101AA8}"/>
              </a:ext>
            </a:extLst>
          </p:cNvPr>
          <p:cNvSpPr>
            <a:spLocks noGrp="1"/>
          </p:cNvSpPr>
          <p:nvPr>
            <p:ph type="ftr" sz="quarter" idx="3"/>
          </p:nvPr>
        </p:nvSpPr>
        <p:spPr/>
        <p:txBody>
          <a:bodyPr/>
          <a:lstStyle/>
          <a:p>
            <a:pPr>
              <a:defRPr/>
            </a:pPr>
            <a:r>
              <a:rPr lang="en-US"/>
              <a:t>Jon Bakken | International Computing Advisory Committee</a:t>
            </a:r>
            <a:endParaRPr lang="en-US" b="1" dirty="0"/>
          </a:p>
        </p:txBody>
      </p:sp>
      <p:sp>
        <p:nvSpPr>
          <p:cNvPr id="6" name="Slide Number Placeholder 5">
            <a:extLst>
              <a:ext uri="{FF2B5EF4-FFF2-40B4-BE49-F238E27FC236}">
                <a16:creationId xmlns:a16="http://schemas.microsoft.com/office/drawing/2014/main" id="{FD73BC89-F3CA-FD42-A18D-E568AB5D7C5C}"/>
              </a:ext>
            </a:extLst>
          </p:cNvPr>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spTree>
    <p:extLst>
      <p:ext uri="{BB962C8B-B14F-4D97-AF65-F5344CB8AC3E}">
        <p14:creationId xmlns:p14="http://schemas.microsoft.com/office/powerpoint/2010/main" val="2091594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6B9E13-D162-2E4D-996D-E6D26E66EBAA}"/>
              </a:ext>
            </a:extLst>
          </p:cNvPr>
          <p:cNvSpPr>
            <a:spLocks noGrp="1"/>
          </p:cNvSpPr>
          <p:nvPr>
            <p:ph idx="1"/>
          </p:nvPr>
        </p:nvSpPr>
        <p:spPr>
          <a:xfrm>
            <a:off x="118662" y="642174"/>
            <a:ext cx="8913655" cy="5660904"/>
          </a:xfrm>
        </p:spPr>
        <p:txBody>
          <a:bodyPr/>
          <a:lstStyle/>
          <a:p>
            <a:pPr marL="0" indent="0">
              <a:buNone/>
            </a:pPr>
            <a:r>
              <a:rPr lang="en-US" sz="2000" dirty="0"/>
              <a:t>Latest area of concern are upcoming new rules regulating foreign citizen access to DOE systems, including the National Labs</a:t>
            </a:r>
          </a:p>
          <a:p>
            <a:pPr marL="0" indent="0">
              <a:buNone/>
            </a:pPr>
            <a:endParaRPr lang="en-US" sz="1000" dirty="0"/>
          </a:p>
          <a:p>
            <a:r>
              <a:rPr lang="en-US" sz="2000" dirty="0"/>
              <a:t>Concerns in particular are about US intellectual property, export control, &amp; actions by nation states in cyberspace amplify the need for these new rules</a:t>
            </a:r>
          </a:p>
          <a:p>
            <a:endParaRPr lang="en-US" sz="1000" dirty="0"/>
          </a:p>
          <a:p>
            <a:r>
              <a:rPr lang="en-US" sz="2000" dirty="0"/>
              <a:t>Our Plan:  Isolate what needs to be restricted, &amp; continue open-lab access for 99.9% of our scientific mission.</a:t>
            </a:r>
          </a:p>
          <a:p>
            <a:endParaRPr lang="en-US" sz="300" dirty="0"/>
          </a:p>
          <a:p>
            <a:pPr lvl="1"/>
            <a:r>
              <a:rPr lang="en-US" sz="1800" dirty="0"/>
              <a:t>We are working closely with DOE on defining just what information needs to be controlled.  FNAL Deputy Director Joe </a:t>
            </a:r>
            <a:r>
              <a:rPr lang="en-US" sz="1800" dirty="0" err="1"/>
              <a:t>Lykken</a:t>
            </a:r>
            <a:r>
              <a:rPr lang="en-US" sz="1800" dirty="0"/>
              <a:t> is in charge of a DOE committee formulating new rules.</a:t>
            </a:r>
          </a:p>
          <a:p>
            <a:pPr lvl="2"/>
            <a:r>
              <a:rPr lang="en-US" sz="1800" dirty="0"/>
              <a:t>FNAL does not have any classified information </a:t>
            </a:r>
          </a:p>
          <a:p>
            <a:pPr lvl="2"/>
            <a:r>
              <a:rPr lang="en-US" sz="1800" dirty="0"/>
              <a:t>Export-controlled and FNAL Intellectual Property are the major categories that will need to be restricted</a:t>
            </a:r>
          </a:p>
          <a:p>
            <a:pPr lvl="2"/>
            <a:r>
              <a:rPr lang="en-US" sz="1800" dirty="0"/>
              <a:t>Categories that will potentially have restricted access include Quantum Systems, Accelerator Technology, and Machine Learning</a:t>
            </a:r>
          </a:p>
          <a:p>
            <a:pPr lvl="2"/>
            <a:endParaRPr lang="en-US" sz="300" dirty="0"/>
          </a:p>
          <a:p>
            <a:pPr lvl="1"/>
            <a:r>
              <a:rPr lang="en-US" sz="1800" dirty="0"/>
              <a:t>We will do all we can to minimize any disruption to our research &amp; distractions to our researchers </a:t>
            </a:r>
          </a:p>
        </p:txBody>
      </p:sp>
      <p:sp>
        <p:nvSpPr>
          <p:cNvPr id="3" name="Title 2">
            <a:extLst>
              <a:ext uri="{FF2B5EF4-FFF2-40B4-BE49-F238E27FC236}">
                <a16:creationId xmlns:a16="http://schemas.microsoft.com/office/drawing/2014/main" id="{B728F48B-8ED0-F647-9E31-4088F7185CE7}"/>
              </a:ext>
            </a:extLst>
          </p:cNvPr>
          <p:cNvSpPr>
            <a:spLocks noGrp="1"/>
          </p:cNvSpPr>
          <p:nvPr>
            <p:ph type="title"/>
          </p:nvPr>
        </p:nvSpPr>
        <p:spPr>
          <a:xfrm>
            <a:off x="214313" y="161010"/>
            <a:ext cx="8686800" cy="427877"/>
          </a:xfrm>
        </p:spPr>
        <p:txBody>
          <a:bodyPr/>
          <a:lstStyle/>
          <a:p>
            <a:r>
              <a:rPr lang="en-US" dirty="0"/>
              <a:t>Foreign National Access</a:t>
            </a:r>
          </a:p>
        </p:txBody>
      </p:sp>
      <p:sp>
        <p:nvSpPr>
          <p:cNvPr id="4" name="Date Placeholder 3">
            <a:extLst>
              <a:ext uri="{FF2B5EF4-FFF2-40B4-BE49-F238E27FC236}">
                <a16:creationId xmlns:a16="http://schemas.microsoft.com/office/drawing/2014/main" id="{C4198DC4-8D01-2946-9FE0-6942BCA620AB}"/>
              </a:ext>
            </a:extLst>
          </p:cNvPr>
          <p:cNvSpPr>
            <a:spLocks noGrp="1"/>
          </p:cNvSpPr>
          <p:nvPr>
            <p:ph type="dt" sz="half" idx="2"/>
          </p:nvPr>
        </p:nvSpPr>
        <p:spPr/>
        <p:txBody>
          <a:bodyPr/>
          <a:lstStyle/>
          <a:p>
            <a:r>
              <a:rPr lang="en-US"/>
              <a:t>3/14/19</a:t>
            </a:r>
            <a:endParaRPr lang="en-US" dirty="0"/>
          </a:p>
        </p:txBody>
      </p:sp>
      <p:sp>
        <p:nvSpPr>
          <p:cNvPr id="5" name="Footer Placeholder 4">
            <a:extLst>
              <a:ext uri="{FF2B5EF4-FFF2-40B4-BE49-F238E27FC236}">
                <a16:creationId xmlns:a16="http://schemas.microsoft.com/office/drawing/2014/main" id="{F4B82FF7-2615-3C42-B87E-F0158F2EB7F6}"/>
              </a:ext>
            </a:extLst>
          </p:cNvPr>
          <p:cNvSpPr>
            <a:spLocks noGrp="1"/>
          </p:cNvSpPr>
          <p:nvPr>
            <p:ph type="ftr" sz="quarter" idx="3"/>
          </p:nvPr>
        </p:nvSpPr>
        <p:spPr/>
        <p:txBody>
          <a:bodyPr/>
          <a:lstStyle/>
          <a:p>
            <a:r>
              <a:rPr lang="en-US"/>
              <a:t>Jon Bakken | International Computing Advisory Committee</a:t>
            </a:r>
            <a:endParaRPr lang="en-US" dirty="0"/>
          </a:p>
        </p:txBody>
      </p:sp>
      <p:sp>
        <p:nvSpPr>
          <p:cNvPr id="6" name="Slide Number Placeholder 5">
            <a:extLst>
              <a:ext uri="{FF2B5EF4-FFF2-40B4-BE49-F238E27FC236}">
                <a16:creationId xmlns:a16="http://schemas.microsoft.com/office/drawing/2014/main" id="{5D8E5161-3BB7-B744-9FC8-A3603B9AB71C}"/>
              </a:ext>
            </a:extLst>
          </p:cNvPr>
          <p:cNvSpPr>
            <a:spLocks noGrp="1"/>
          </p:cNvSpPr>
          <p:nvPr>
            <p:ph type="sldNum" sz="quarter" idx="4"/>
          </p:nvPr>
        </p:nvSpPr>
        <p:spPr/>
        <p:txBody>
          <a:bodyPr/>
          <a:lstStyle/>
          <a:p>
            <a:fld id="{148C009B-CB69-E04A-B9B3-34B26D69E9CF}" type="slidenum">
              <a:rPr lang="en-US" smtClean="0"/>
              <a:pPr/>
              <a:t>14</a:t>
            </a:fld>
            <a:endParaRPr lang="en-US" dirty="0"/>
          </a:p>
        </p:txBody>
      </p:sp>
    </p:spTree>
    <p:extLst>
      <p:ext uri="{BB962C8B-B14F-4D97-AF65-F5344CB8AC3E}">
        <p14:creationId xmlns:p14="http://schemas.microsoft.com/office/powerpoint/2010/main" val="1170892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E4324C-701C-6246-86CC-63BA751DCCEC}"/>
              </a:ext>
            </a:extLst>
          </p:cNvPr>
          <p:cNvSpPr>
            <a:spLocks noGrp="1"/>
          </p:cNvSpPr>
          <p:nvPr>
            <p:ph idx="1"/>
          </p:nvPr>
        </p:nvSpPr>
        <p:spPr>
          <a:xfrm>
            <a:off x="111682" y="509551"/>
            <a:ext cx="8969497" cy="5828427"/>
          </a:xfrm>
        </p:spPr>
        <p:txBody>
          <a:bodyPr/>
          <a:lstStyle/>
          <a:p>
            <a:pPr marL="0" lvl="0" indent="0">
              <a:buNone/>
            </a:pPr>
            <a:r>
              <a:rPr lang="en-US" sz="2000" dirty="0"/>
              <a:t>Givens</a:t>
            </a:r>
            <a:r>
              <a:rPr lang="en-US" sz="1800" dirty="0"/>
              <a:t>:</a:t>
            </a:r>
          </a:p>
          <a:p>
            <a:pPr lvl="0"/>
            <a:endParaRPr lang="en-US" sz="300" dirty="0"/>
          </a:p>
          <a:p>
            <a:pPr lvl="0"/>
            <a:r>
              <a:rPr lang="en-US" sz="1800" dirty="0"/>
              <a:t>Scientific computation very heavily relies on international collaboration. </a:t>
            </a:r>
          </a:p>
          <a:p>
            <a:pPr lvl="0"/>
            <a:endParaRPr lang="en-US" sz="300" dirty="0"/>
          </a:p>
          <a:p>
            <a:pPr lvl="0"/>
            <a:r>
              <a:rPr lang="en-US" sz="1800" dirty="0"/>
              <a:t>Scientific research at FNAL is open, containing no classified or sensitive information</a:t>
            </a:r>
          </a:p>
          <a:p>
            <a:pPr lvl="0"/>
            <a:endParaRPr lang="en-US" sz="300" dirty="0"/>
          </a:p>
          <a:p>
            <a:pPr lvl="0"/>
            <a:r>
              <a:rPr lang="en-US" sz="1800" dirty="0"/>
              <a:t>Foreign researchers routinely need access to data or computing accounts to perform their work.</a:t>
            </a:r>
          </a:p>
          <a:p>
            <a:pPr lvl="0"/>
            <a:endParaRPr lang="en-US" sz="800" dirty="0"/>
          </a:p>
          <a:p>
            <a:pPr marL="0" lvl="0" indent="0">
              <a:buNone/>
            </a:pPr>
            <a:r>
              <a:rPr lang="en-US" sz="2000" dirty="0"/>
              <a:t>Therefore:</a:t>
            </a:r>
          </a:p>
          <a:p>
            <a:pPr lvl="0"/>
            <a:endParaRPr lang="en-US" sz="300" dirty="0"/>
          </a:p>
          <a:p>
            <a:pPr lvl="0"/>
            <a:r>
              <a:rPr lang="en-US" sz="1800" dirty="0"/>
              <a:t>It is necessary to provide a seamless access management model that makes it easier for scientific collaboration.</a:t>
            </a:r>
          </a:p>
          <a:p>
            <a:pPr lvl="0"/>
            <a:endParaRPr lang="en-US" sz="500" dirty="0"/>
          </a:p>
          <a:p>
            <a:pPr marL="0" lvl="0" indent="0">
              <a:buNone/>
            </a:pPr>
            <a:endParaRPr lang="en-US" sz="1200" dirty="0"/>
          </a:p>
          <a:p>
            <a:pPr marL="0" lvl="0" indent="0">
              <a:buNone/>
            </a:pPr>
            <a:r>
              <a:rPr lang="en-US" sz="2000" dirty="0"/>
              <a:t>Our Plan:</a:t>
            </a:r>
          </a:p>
          <a:p>
            <a:pPr lvl="0"/>
            <a:r>
              <a:rPr lang="en-US" sz="1800" dirty="0"/>
              <a:t>Separate scientific computing infrastructure from the rest of lab, possibly creating a </a:t>
            </a:r>
            <a:r>
              <a:rPr lang="en-US" sz="1800" dirty="0" err="1"/>
              <a:t>Fermilab.edu</a:t>
            </a:r>
            <a:r>
              <a:rPr lang="en-US" sz="1800" dirty="0"/>
              <a:t> to make this explicit.</a:t>
            </a:r>
          </a:p>
          <a:p>
            <a:pPr lvl="1"/>
            <a:r>
              <a:rPr lang="en-US" sz="1800" dirty="0"/>
              <a:t>This separation ensures that the parts of FNAL with sensitive information remains inaccessible by scientists doing research</a:t>
            </a:r>
          </a:p>
          <a:p>
            <a:pPr lvl="1"/>
            <a:r>
              <a:rPr lang="en-US" sz="1800" dirty="0"/>
              <a:t>And scientific computing resources have a policy that is in alignment with supporting open science </a:t>
            </a:r>
          </a:p>
          <a:p>
            <a:endParaRPr lang="en-US" sz="1800" dirty="0"/>
          </a:p>
        </p:txBody>
      </p:sp>
      <p:sp>
        <p:nvSpPr>
          <p:cNvPr id="3" name="Title 2">
            <a:extLst>
              <a:ext uri="{FF2B5EF4-FFF2-40B4-BE49-F238E27FC236}">
                <a16:creationId xmlns:a16="http://schemas.microsoft.com/office/drawing/2014/main" id="{542C26E0-787A-7A44-ABFF-2BC3ECB2BBA0}"/>
              </a:ext>
            </a:extLst>
          </p:cNvPr>
          <p:cNvSpPr>
            <a:spLocks noGrp="1"/>
          </p:cNvSpPr>
          <p:nvPr>
            <p:ph type="title"/>
          </p:nvPr>
        </p:nvSpPr>
        <p:spPr>
          <a:xfrm>
            <a:off x="228600" y="0"/>
            <a:ext cx="8686800" cy="427877"/>
          </a:xfrm>
        </p:spPr>
        <p:txBody>
          <a:bodyPr/>
          <a:lstStyle/>
          <a:p>
            <a:r>
              <a:rPr lang="en" dirty="0"/>
              <a:t>Federated Access Control at Fermilab   (1)</a:t>
            </a:r>
            <a:endParaRPr lang="en-US" dirty="0"/>
          </a:p>
        </p:txBody>
      </p:sp>
      <p:sp>
        <p:nvSpPr>
          <p:cNvPr id="4" name="Date Placeholder 3">
            <a:extLst>
              <a:ext uri="{FF2B5EF4-FFF2-40B4-BE49-F238E27FC236}">
                <a16:creationId xmlns:a16="http://schemas.microsoft.com/office/drawing/2014/main" id="{8CE4407F-7131-EA44-8B93-A6B52D323186}"/>
              </a:ext>
            </a:extLst>
          </p:cNvPr>
          <p:cNvSpPr>
            <a:spLocks noGrp="1"/>
          </p:cNvSpPr>
          <p:nvPr>
            <p:ph type="dt" sz="half" idx="2"/>
          </p:nvPr>
        </p:nvSpPr>
        <p:spPr/>
        <p:txBody>
          <a:bodyPr/>
          <a:lstStyle/>
          <a:p>
            <a:r>
              <a:rPr lang="en-US"/>
              <a:t>3/14/19</a:t>
            </a:r>
            <a:endParaRPr lang="en-US" dirty="0"/>
          </a:p>
        </p:txBody>
      </p:sp>
      <p:sp>
        <p:nvSpPr>
          <p:cNvPr id="5" name="Footer Placeholder 4">
            <a:extLst>
              <a:ext uri="{FF2B5EF4-FFF2-40B4-BE49-F238E27FC236}">
                <a16:creationId xmlns:a16="http://schemas.microsoft.com/office/drawing/2014/main" id="{9698136C-2BED-D646-A064-14713A0952AA}"/>
              </a:ext>
            </a:extLst>
          </p:cNvPr>
          <p:cNvSpPr>
            <a:spLocks noGrp="1"/>
          </p:cNvSpPr>
          <p:nvPr>
            <p:ph type="ftr" sz="quarter" idx="3"/>
          </p:nvPr>
        </p:nvSpPr>
        <p:spPr/>
        <p:txBody>
          <a:bodyPr/>
          <a:lstStyle/>
          <a:p>
            <a:r>
              <a:rPr lang="en-US"/>
              <a:t>Jon Bakken | International Computing Advisory Committee</a:t>
            </a:r>
            <a:endParaRPr lang="en-US" dirty="0"/>
          </a:p>
        </p:txBody>
      </p:sp>
      <p:sp>
        <p:nvSpPr>
          <p:cNvPr id="6" name="Slide Number Placeholder 5">
            <a:extLst>
              <a:ext uri="{FF2B5EF4-FFF2-40B4-BE49-F238E27FC236}">
                <a16:creationId xmlns:a16="http://schemas.microsoft.com/office/drawing/2014/main" id="{1E8946CA-F50E-BA4C-A506-5F0AC4A8B3D2}"/>
              </a:ext>
            </a:extLst>
          </p:cNvPr>
          <p:cNvSpPr>
            <a:spLocks noGrp="1"/>
          </p:cNvSpPr>
          <p:nvPr>
            <p:ph type="sldNum" sz="quarter" idx="4"/>
          </p:nvPr>
        </p:nvSpPr>
        <p:spPr/>
        <p:txBody>
          <a:bodyPr/>
          <a:lstStyle/>
          <a:p>
            <a:fld id="{148C009B-CB69-E04A-B9B3-34B26D69E9CF}" type="slidenum">
              <a:rPr lang="en-US" smtClean="0"/>
              <a:pPr/>
              <a:t>15</a:t>
            </a:fld>
            <a:endParaRPr lang="en-US" dirty="0"/>
          </a:p>
        </p:txBody>
      </p:sp>
    </p:spTree>
    <p:extLst>
      <p:ext uri="{BB962C8B-B14F-4D97-AF65-F5344CB8AC3E}">
        <p14:creationId xmlns:p14="http://schemas.microsoft.com/office/powerpoint/2010/main" val="1558249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E4324C-701C-6246-86CC-63BA751DCCEC}"/>
              </a:ext>
            </a:extLst>
          </p:cNvPr>
          <p:cNvSpPr>
            <a:spLocks noGrp="1"/>
          </p:cNvSpPr>
          <p:nvPr>
            <p:ph idx="1"/>
          </p:nvPr>
        </p:nvSpPr>
        <p:spPr>
          <a:xfrm>
            <a:off x="104702" y="1026082"/>
            <a:ext cx="8969496" cy="5339816"/>
          </a:xfrm>
        </p:spPr>
        <p:txBody>
          <a:bodyPr/>
          <a:lstStyle/>
          <a:p>
            <a:pPr marL="0" lvl="0" indent="0">
              <a:buNone/>
            </a:pPr>
            <a:r>
              <a:rPr lang="en-US" dirty="0"/>
              <a:t>Separation of scientific computing makes it possible to use federation-based access control management. </a:t>
            </a:r>
          </a:p>
          <a:p>
            <a:pPr marL="0" lvl="0" indent="0">
              <a:buNone/>
            </a:pPr>
            <a:endParaRPr lang="en-US" sz="300" dirty="0"/>
          </a:p>
          <a:p>
            <a:pPr lvl="1"/>
            <a:r>
              <a:rPr lang="en-US" dirty="0"/>
              <a:t>Federated access is vital for providing seamless &amp; easy access</a:t>
            </a:r>
          </a:p>
          <a:p>
            <a:pPr lvl="1"/>
            <a:endParaRPr lang="en-US" sz="300" dirty="0"/>
          </a:p>
          <a:p>
            <a:pPr lvl="1"/>
            <a:r>
              <a:rPr lang="en-US" dirty="0"/>
              <a:t>Scientists should not need to create accounts at each institution that they collaborate with. </a:t>
            </a:r>
          </a:p>
          <a:p>
            <a:pPr lvl="2"/>
            <a:r>
              <a:rPr lang="en-US" dirty="0"/>
              <a:t>Their identities are already vetted by their experiments &amp; their host institutions, such as CERN.</a:t>
            </a:r>
          </a:p>
          <a:p>
            <a:pPr lvl="2"/>
            <a:r>
              <a:rPr lang="en-US" dirty="0"/>
              <a:t>We trust these institutions to collaborate with them, so why not trust identity information released by them.</a:t>
            </a:r>
          </a:p>
          <a:p>
            <a:pPr lvl="2"/>
            <a:r>
              <a:rPr lang="en-US" dirty="0"/>
              <a:t>Federation allows non-Fermilab scientists to use identity credentials from their home organizations. </a:t>
            </a:r>
          </a:p>
          <a:p>
            <a:pPr lvl="2"/>
            <a:endParaRPr lang="en-US" sz="500" dirty="0"/>
          </a:p>
          <a:p>
            <a:pPr lvl="0"/>
            <a:r>
              <a:rPr lang="en-US" sz="2200" dirty="0"/>
              <a:t>Authorization decision always stays with FNAL &amp; can be managed appropriately</a:t>
            </a:r>
          </a:p>
          <a:p>
            <a:endParaRPr lang="en-US" dirty="0"/>
          </a:p>
        </p:txBody>
      </p:sp>
      <p:sp>
        <p:nvSpPr>
          <p:cNvPr id="3" name="Title 2">
            <a:extLst>
              <a:ext uri="{FF2B5EF4-FFF2-40B4-BE49-F238E27FC236}">
                <a16:creationId xmlns:a16="http://schemas.microsoft.com/office/drawing/2014/main" id="{542C26E0-787A-7A44-ABFF-2BC3ECB2BBA0}"/>
              </a:ext>
            </a:extLst>
          </p:cNvPr>
          <p:cNvSpPr>
            <a:spLocks noGrp="1"/>
          </p:cNvSpPr>
          <p:nvPr>
            <p:ph type="title"/>
          </p:nvPr>
        </p:nvSpPr>
        <p:spPr>
          <a:xfrm>
            <a:off x="228600" y="0"/>
            <a:ext cx="8686800" cy="427877"/>
          </a:xfrm>
        </p:spPr>
        <p:txBody>
          <a:bodyPr/>
          <a:lstStyle/>
          <a:p>
            <a:r>
              <a:rPr lang="en" dirty="0"/>
              <a:t>Federated Access Control at Fermilab   (2)</a:t>
            </a:r>
            <a:endParaRPr lang="en-US" dirty="0"/>
          </a:p>
        </p:txBody>
      </p:sp>
      <p:sp>
        <p:nvSpPr>
          <p:cNvPr id="4" name="Date Placeholder 3">
            <a:extLst>
              <a:ext uri="{FF2B5EF4-FFF2-40B4-BE49-F238E27FC236}">
                <a16:creationId xmlns:a16="http://schemas.microsoft.com/office/drawing/2014/main" id="{8CE4407F-7131-EA44-8B93-A6B52D323186}"/>
              </a:ext>
            </a:extLst>
          </p:cNvPr>
          <p:cNvSpPr>
            <a:spLocks noGrp="1"/>
          </p:cNvSpPr>
          <p:nvPr>
            <p:ph type="dt" sz="half" idx="2"/>
          </p:nvPr>
        </p:nvSpPr>
        <p:spPr/>
        <p:txBody>
          <a:bodyPr/>
          <a:lstStyle/>
          <a:p>
            <a:r>
              <a:rPr lang="en-US"/>
              <a:t>3/14/19</a:t>
            </a:r>
            <a:endParaRPr lang="en-US" dirty="0"/>
          </a:p>
        </p:txBody>
      </p:sp>
      <p:sp>
        <p:nvSpPr>
          <p:cNvPr id="5" name="Footer Placeholder 4">
            <a:extLst>
              <a:ext uri="{FF2B5EF4-FFF2-40B4-BE49-F238E27FC236}">
                <a16:creationId xmlns:a16="http://schemas.microsoft.com/office/drawing/2014/main" id="{9698136C-2BED-D646-A064-14713A0952AA}"/>
              </a:ext>
            </a:extLst>
          </p:cNvPr>
          <p:cNvSpPr>
            <a:spLocks noGrp="1"/>
          </p:cNvSpPr>
          <p:nvPr>
            <p:ph type="ftr" sz="quarter" idx="3"/>
          </p:nvPr>
        </p:nvSpPr>
        <p:spPr/>
        <p:txBody>
          <a:bodyPr/>
          <a:lstStyle/>
          <a:p>
            <a:r>
              <a:rPr lang="en-US"/>
              <a:t>Jon Bakken | International Computing Advisory Committee</a:t>
            </a:r>
            <a:endParaRPr lang="en-US" dirty="0"/>
          </a:p>
        </p:txBody>
      </p:sp>
      <p:sp>
        <p:nvSpPr>
          <p:cNvPr id="6" name="Slide Number Placeholder 5">
            <a:extLst>
              <a:ext uri="{FF2B5EF4-FFF2-40B4-BE49-F238E27FC236}">
                <a16:creationId xmlns:a16="http://schemas.microsoft.com/office/drawing/2014/main" id="{1E8946CA-F50E-BA4C-A506-5F0AC4A8B3D2}"/>
              </a:ext>
            </a:extLst>
          </p:cNvPr>
          <p:cNvSpPr>
            <a:spLocks noGrp="1"/>
          </p:cNvSpPr>
          <p:nvPr>
            <p:ph type="sldNum" sz="quarter" idx="4"/>
          </p:nvPr>
        </p:nvSpPr>
        <p:spPr/>
        <p:txBody>
          <a:bodyPr/>
          <a:lstStyle/>
          <a:p>
            <a:fld id="{148C009B-CB69-E04A-B9B3-34B26D69E9CF}" type="slidenum">
              <a:rPr lang="en-US" smtClean="0"/>
              <a:pPr/>
              <a:t>16</a:t>
            </a:fld>
            <a:endParaRPr lang="en-US" dirty="0"/>
          </a:p>
        </p:txBody>
      </p:sp>
    </p:spTree>
    <p:extLst>
      <p:ext uri="{BB962C8B-B14F-4D97-AF65-F5344CB8AC3E}">
        <p14:creationId xmlns:p14="http://schemas.microsoft.com/office/powerpoint/2010/main" val="3391682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90742" y="2310431"/>
            <a:ext cx="9053258" cy="3908884"/>
          </a:xfrm>
        </p:spPr>
        <p:txBody>
          <a:bodyPr>
            <a:normAutofit lnSpcReduction="10000"/>
          </a:bodyPr>
          <a:lstStyle/>
          <a:p>
            <a:pPr marL="0" indent="0">
              <a:buNone/>
            </a:pPr>
            <a:r>
              <a:rPr lang="en-US" sz="2200" dirty="0"/>
              <a:t>Goals</a:t>
            </a:r>
            <a:r>
              <a:rPr lang="en-US" dirty="0"/>
              <a:t>:</a:t>
            </a:r>
          </a:p>
          <a:p>
            <a:pPr marL="800100" lvl="1"/>
            <a:r>
              <a:rPr lang="en-US" sz="2000" dirty="0"/>
              <a:t>Maintain an open network environment supporting worldwide scientific collaboration to support FNAL’s mission</a:t>
            </a:r>
          </a:p>
          <a:p>
            <a:pPr marL="800100" lvl="1"/>
            <a:r>
              <a:rPr lang="en-US" sz="2000" dirty="0"/>
              <a:t>Ensure taxpayer money is being spent responsibly by abiding by DOE policies &amp; regulations governing computing, especially knowing who is using our computers</a:t>
            </a:r>
          </a:p>
          <a:p>
            <a:pPr lvl="1"/>
            <a:endParaRPr lang="en-US" sz="1000" dirty="0"/>
          </a:p>
          <a:p>
            <a:pPr marL="57150" indent="0">
              <a:buNone/>
            </a:pPr>
            <a:r>
              <a:rPr lang="en-US" sz="2200" dirty="0"/>
              <a:t>These goals are not conflicting.  DOE, especially our DOE site office, is a great partner in helping FNAL accomplish its mission</a:t>
            </a:r>
          </a:p>
          <a:p>
            <a:pPr marL="57150" indent="0">
              <a:buNone/>
            </a:pPr>
            <a:endParaRPr lang="en-US" sz="300" dirty="0"/>
          </a:p>
          <a:p>
            <a:pPr lvl="1"/>
            <a:r>
              <a:rPr lang="en-US" sz="2000" dirty="0"/>
              <a:t>We constantly balance scientific mission needs against security requirements</a:t>
            </a:r>
          </a:p>
          <a:p>
            <a:pPr lvl="1"/>
            <a:r>
              <a:rPr lang="en-US" sz="2000" dirty="0"/>
              <a:t>Lab policy: security rules will not unnecessarily disrupt our scientific work</a:t>
            </a:r>
          </a:p>
        </p:txBody>
      </p:sp>
      <p:sp>
        <p:nvSpPr>
          <p:cNvPr id="7" name="Title 6"/>
          <p:cNvSpPr>
            <a:spLocks noGrp="1"/>
          </p:cNvSpPr>
          <p:nvPr>
            <p:ph type="title"/>
          </p:nvPr>
        </p:nvSpPr>
        <p:spPr>
          <a:xfrm>
            <a:off x="228600" y="27152"/>
            <a:ext cx="8686800" cy="427877"/>
          </a:xfrm>
        </p:spPr>
        <p:txBody>
          <a:bodyPr/>
          <a:lstStyle/>
          <a:p>
            <a:r>
              <a:rPr lang="en-US" dirty="0"/>
              <a:t>Security Goals</a:t>
            </a:r>
          </a:p>
        </p:txBody>
      </p:sp>
      <p:sp>
        <p:nvSpPr>
          <p:cNvPr id="3" name="Date Placeholder 2"/>
          <p:cNvSpPr>
            <a:spLocks noGrp="1"/>
          </p:cNvSpPr>
          <p:nvPr>
            <p:ph type="dt" sz="half" idx="2"/>
          </p:nvPr>
        </p:nvSpPr>
        <p:spPr/>
        <p:txBody>
          <a:bodyPr/>
          <a:lstStyle/>
          <a:p>
            <a:pPr>
              <a:defRPr/>
            </a:pPr>
            <a:r>
              <a:rPr lang="en-US"/>
              <a:t>3/14/19</a:t>
            </a:r>
            <a:endParaRPr lang="en-US" dirty="0"/>
          </a:p>
        </p:txBody>
      </p:sp>
      <p:sp>
        <p:nvSpPr>
          <p:cNvPr id="4" name="Footer Placeholder 3"/>
          <p:cNvSpPr>
            <a:spLocks noGrp="1"/>
          </p:cNvSpPr>
          <p:nvPr>
            <p:ph type="ftr" sz="quarter" idx="3"/>
          </p:nvPr>
        </p:nvSpPr>
        <p:spPr/>
        <p:txBody>
          <a:bodyPr/>
          <a:lstStyle/>
          <a:p>
            <a:pPr>
              <a:defRPr/>
            </a:pPr>
            <a:r>
              <a:rPr lang="en-US"/>
              <a:t>Jon Bakken | International Computing Advisory Committee</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pic>
        <p:nvPicPr>
          <p:cNvPr id="15" name="Content Placeholder 4">
            <a:extLst>
              <a:ext uri="{FF2B5EF4-FFF2-40B4-BE49-F238E27FC236}">
                <a16:creationId xmlns:a16="http://schemas.microsoft.com/office/drawing/2014/main" id="{14A5692B-FA65-2247-89D7-18B218034B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7080" y="76200"/>
            <a:ext cx="1786919" cy="2469878"/>
          </a:xfrm>
          <a:prstGeom prst="rect">
            <a:avLst/>
          </a:prstGeom>
        </p:spPr>
      </p:pic>
      <p:sp>
        <p:nvSpPr>
          <p:cNvPr id="16" name="TextBox 15">
            <a:extLst>
              <a:ext uri="{FF2B5EF4-FFF2-40B4-BE49-F238E27FC236}">
                <a16:creationId xmlns:a16="http://schemas.microsoft.com/office/drawing/2014/main" id="{AC6259D0-13F4-5D47-B471-27289C0AB3AA}"/>
              </a:ext>
            </a:extLst>
          </p:cNvPr>
          <p:cNvSpPr txBox="1"/>
          <p:nvPr/>
        </p:nvSpPr>
        <p:spPr>
          <a:xfrm>
            <a:off x="150521" y="655049"/>
            <a:ext cx="7146781" cy="1661993"/>
          </a:xfrm>
          <a:prstGeom prst="rect">
            <a:avLst/>
          </a:prstGeom>
          <a:noFill/>
        </p:spPr>
        <p:txBody>
          <a:bodyPr wrap="square" rtlCol="0">
            <a:spAutoFit/>
          </a:bodyPr>
          <a:lstStyle/>
          <a:p>
            <a:r>
              <a:rPr lang="en-US" dirty="0">
                <a:solidFill>
                  <a:srgbClr val="FF0000"/>
                </a:solidFill>
                <a:latin typeface="+mn-lt"/>
              </a:rPr>
              <a:t>"Scientific thinking &amp; invention flourish best where people are allowed to communicate as much as possible unhampered.”</a:t>
            </a:r>
          </a:p>
          <a:p>
            <a:endParaRPr lang="en-US" sz="1000" dirty="0">
              <a:solidFill>
                <a:srgbClr val="FF0000"/>
              </a:solidFill>
            </a:endParaRPr>
          </a:p>
          <a:p>
            <a:r>
              <a:rPr lang="en-US" sz="1100" dirty="0">
                <a:latin typeface="+mn-lt"/>
              </a:rPr>
              <a:t>Enrico Fermi, 1952 speech at University of Chicago celebrating the 10th anniversary of the atomic pile under Stagg Field</a:t>
            </a:r>
          </a:p>
          <a:p>
            <a:endParaRPr lang="en-US" sz="900" dirty="0"/>
          </a:p>
        </p:txBody>
      </p:sp>
    </p:spTree>
    <p:extLst>
      <p:ext uri="{BB962C8B-B14F-4D97-AF65-F5344CB8AC3E}">
        <p14:creationId xmlns:p14="http://schemas.microsoft.com/office/powerpoint/2010/main" val="3784689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8B5209E-5B57-564A-850B-5959F9ADAB9E}"/>
              </a:ext>
            </a:extLst>
          </p:cNvPr>
          <p:cNvPicPr>
            <a:picLocks noGrp="1" noChangeAspect="1"/>
          </p:cNvPicPr>
          <p:nvPr>
            <p:ph idx="1"/>
          </p:nvPr>
        </p:nvPicPr>
        <p:blipFill>
          <a:blip r:embed="rId2"/>
          <a:stretch>
            <a:fillRect/>
          </a:stretch>
        </p:blipFill>
        <p:spPr>
          <a:xfrm>
            <a:off x="1209361" y="0"/>
            <a:ext cx="7838336" cy="3560108"/>
          </a:xfrm>
          <a:prstGeom prst="rect">
            <a:avLst/>
          </a:prstGeom>
          <a:solidFill>
            <a:schemeClr val="bg1"/>
          </a:solidFill>
          <a:ln>
            <a:noFill/>
          </a:ln>
          <a:effectLst>
            <a:outerShdw sx="1000" sy="1000" algn="ctr" rotWithShape="0">
              <a:schemeClr val="bg1"/>
            </a:outerShdw>
          </a:effectLst>
        </p:spPr>
      </p:pic>
      <p:sp>
        <p:nvSpPr>
          <p:cNvPr id="8" name="Rectangle 7">
            <a:extLst>
              <a:ext uri="{FF2B5EF4-FFF2-40B4-BE49-F238E27FC236}">
                <a16:creationId xmlns:a16="http://schemas.microsoft.com/office/drawing/2014/main" id="{756158BD-C33C-6E41-BD4E-3FA6861F4113}"/>
              </a:ext>
            </a:extLst>
          </p:cNvPr>
          <p:cNvSpPr/>
          <p:nvPr/>
        </p:nvSpPr>
        <p:spPr>
          <a:xfrm>
            <a:off x="1118243" y="0"/>
            <a:ext cx="824720" cy="269959"/>
          </a:xfrm>
          <a:prstGeom prst="rect">
            <a:avLst/>
          </a:prstGeom>
          <a:solidFill>
            <a:schemeClr val="bg1"/>
          </a:solidFill>
          <a:ln>
            <a:noFill/>
          </a:ln>
          <a:effectLst>
            <a:outerShdw dist="23000" dir="5400000" sx="1000" sy="1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1FB63E0-7C72-A742-98A0-6E494769944F}"/>
              </a:ext>
            </a:extLst>
          </p:cNvPr>
          <p:cNvSpPr>
            <a:spLocks noGrp="1"/>
          </p:cNvSpPr>
          <p:nvPr>
            <p:ph type="title"/>
          </p:nvPr>
        </p:nvSpPr>
        <p:spPr>
          <a:xfrm>
            <a:off x="214313" y="0"/>
            <a:ext cx="8686800" cy="427877"/>
          </a:xfrm>
        </p:spPr>
        <p:txBody>
          <a:bodyPr/>
          <a:lstStyle/>
          <a:p>
            <a:r>
              <a:rPr lang="en-US" dirty="0"/>
              <a:t>Security Organization</a:t>
            </a:r>
          </a:p>
        </p:txBody>
      </p:sp>
      <p:sp>
        <p:nvSpPr>
          <p:cNvPr id="9" name="Oval 8">
            <a:extLst>
              <a:ext uri="{FF2B5EF4-FFF2-40B4-BE49-F238E27FC236}">
                <a16:creationId xmlns:a16="http://schemas.microsoft.com/office/drawing/2014/main" id="{501F12E4-D485-AC43-A6D9-5C015B888A69}"/>
              </a:ext>
            </a:extLst>
          </p:cNvPr>
          <p:cNvSpPr/>
          <p:nvPr/>
        </p:nvSpPr>
        <p:spPr>
          <a:xfrm>
            <a:off x="6767690" y="1316456"/>
            <a:ext cx="781777" cy="63426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65217F06-7FF5-6C46-8879-019233CEDBBD}"/>
              </a:ext>
            </a:extLst>
          </p:cNvPr>
          <p:cNvCxnSpPr>
            <a:cxnSpLocks/>
          </p:cNvCxnSpPr>
          <p:nvPr/>
        </p:nvCxnSpPr>
        <p:spPr>
          <a:xfrm flipH="1" flipV="1">
            <a:off x="5347063" y="330926"/>
            <a:ext cx="1567544" cy="1047646"/>
          </a:xfrm>
          <a:prstGeom prst="straightConnector1">
            <a:avLst/>
          </a:prstGeom>
          <a:ln w="38100">
            <a:solidFill>
              <a:srgbClr val="FF0000"/>
            </a:solidFill>
            <a:tailEnd type="stealth" w="lg"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6B5D0C78-BF8E-BD49-BB44-D81A65CA442B}"/>
              </a:ext>
            </a:extLst>
          </p:cNvPr>
          <p:cNvSpPr txBox="1"/>
          <p:nvPr/>
        </p:nvSpPr>
        <p:spPr>
          <a:xfrm>
            <a:off x="6653349" y="84178"/>
            <a:ext cx="2394347" cy="1015663"/>
          </a:xfrm>
          <a:prstGeom prst="rect">
            <a:avLst/>
          </a:prstGeom>
          <a:noFill/>
        </p:spPr>
        <p:txBody>
          <a:bodyPr wrap="square" rtlCol="0">
            <a:spAutoFit/>
          </a:bodyPr>
          <a:lstStyle/>
          <a:p>
            <a:r>
              <a:rPr lang="en-US" sz="2000" dirty="0"/>
              <a:t>CIO is responsible for Scientific Computing, IT, &amp; Cyber Security</a:t>
            </a:r>
          </a:p>
        </p:txBody>
      </p:sp>
      <p:cxnSp>
        <p:nvCxnSpPr>
          <p:cNvPr id="14" name="Straight Arrow Connector 13">
            <a:extLst>
              <a:ext uri="{FF2B5EF4-FFF2-40B4-BE49-F238E27FC236}">
                <a16:creationId xmlns:a16="http://schemas.microsoft.com/office/drawing/2014/main" id="{0BC49551-D30B-BE47-8488-E72B5A7D2D89}"/>
              </a:ext>
            </a:extLst>
          </p:cNvPr>
          <p:cNvCxnSpPr>
            <a:cxnSpLocks/>
          </p:cNvCxnSpPr>
          <p:nvPr/>
        </p:nvCxnSpPr>
        <p:spPr>
          <a:xfrm flipH="1">
            <a:off x="7397338" y="998435"/>
            <a:ext cx="413525" cy="380137"/>
          </a:xfrm>
          <a:prstGeom prst="straightConnector1">
            <a:avLst/>
          </a:prstGeom>
          <a:ln w="38100">
            <a:solidFill>
              <a:srgbClr val="FF0000"/>
            </a:solidFill>
            <a:tailEnd type="stealth" w="lg" len="med"/>
          </a:ln>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26EA6EF6-97ED-DD4A-83E0-59560A8B9EF7}"/>
              </a:ext>
            </a:extLst>
          </p:cNvPr>
          <p:cNvSpPr/>
          <p:nvPr/>
        </p:nvSpPr>
        <p:spPr>
          <a:xfrm>
            <a:off x="268239" y="427877"/>
            <a:ext cx="3656398" cy="1200329"/>
          </a:xfrm>
          <a:prstGeom prst="rect">
            <a:avLst/>
          </a:prstGeom>
        </p:spPr>
        <p:txBody>
          <a:bodyPr wrap="square">
            <a:spAutoFit/>
          </a:bodyPr>
          <a:lstStyle/>
          <a:p>
            <a:r>
              <a:rPr lang="en-US" dirty="0">
                <a:solidFill>
                  <a:srgbClr val="FF0000"/>
                </a:solidFill>
              </a:rPr>
              <a:t>Security, like Safety, is everyone’s responsibility at FNAL</a:t>
            </a:r>
          </a:p>
        </p:txBody>
      </p:sp>
      <p:sp>
        <p:nvSpPr>
          <p:cNvPr id="6" name="Slide Number Placeholder 5">
            <a:extLst>
              <a:ext uri="{FF2B5EF4-FFF2-40B4-BE49-F238E27FC236}">
                <a16:creationId xmlns:a16="http://schemas.microsoft.com/office/drawing/2014/main" id="{34C2211A-459B-AA46-90C7-37C514315D2E}"/>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
        <p:nvSpPr>
          <p:cNvPr id="4" name="Date Placeholder 3">
            <a:extLst>
              <a:ext uri="{FF2B5EF4-FFF2-40B4-BE49-F238E27FC236}">
                <a16:creationId xmlns:a16="http://schemas.microsoft.com/office/drawing/2014/main" id="{ABAEEBCE-D40C-394B-9B74-E811222038B7}"/>
              </a:ext>
            </a:extLst>
          </p:cNvPr>
          <p:cNvSpPr>
            <a:spLocks noGrp="1"/>
          </p:cNvSpPr>
          <p:nvPr>
            <p:ph type="dt" sz="half" idx="2"/>
          </p:nvPr>
        </p:nvSpPr>
        <p:spPr/>
        <p:txBody>
          <a:bodyPr/>
          <a:lstStyle/>
          <a:p>
            <a:pPr>
              <a:defRPr/>
            </a:pPr>
            <a:r>
              <a:rPr lang="en-US"/>
              <a:t>3/14/19</a:t>
            </a:r>
            <a:endParaRPr lang="en-US" dirty="0"/>
          </a:p>
        </p:txBody>
      </p:sp>
      <p:pic>
        <p:nvPicPr>
          <p:cNvPr id="19" name="Content Placeholder 6">
            <a:extLst>
              <a:ext uri="{FF2B5EF4-FFF2-40B4-BE49-F238E27FC236}">
                <a16:creationId xmlns:a16="http://schemas.microsoft.com/office/drawing/2014/main" id="{BE8FB679-7681-4C44-B44E-B8284D2C7AFB}"/>
              </a:ext>
            </a:extLst>
          </p:cNvPr>
          <p:cNvPicPr>
            <a:picLocks noChangeAspect="1"/>
          </p:cNvPicPr>
          <p:nvPr/>
        </p:nvPicPr>
        <p:blipFill rotWithShape="1">
          <a:blip r:embed="rId3"/>
          <a:srcRect l="6318" t="13529" r="2737" b="41347"/>
          <a:stretch/>
        </p:blipFill>
        <p:spPr>
          <a:xfrm>
            <a:off x="4661662" y="3274173"/>
            <a:ext cx="4388610" cy="1633108"/>
          </a:xfrm>
          <a:prstGeom prst="rect">
            <a:avLst/>
          </a:prstGeom>
        </p:spPr>
      </p:pic>
      <p:sp>
        <p:nvSpPr>
          <p:cNvPr id="5" name="Footer Placeholder 4">
            <a:extLst>
              <a:ext uri="{FF2B5EF4-FFF2-40B4-BE49-F238E27FC236}">
                <a16:creationId xmlns:a16="http://schemas.microsoft.com/office/drawing/2014/main" id="{AEAA2E94-F110-9047-A2A0-F2EB785D31ED}"/>
              </a:ext>
            </a:extLst>
          </p:cNvPr>
          <p:cNvSpPr>
            <a:spLocks noGrp="1"/>
          </p:cNvSpPr>
          <p:nvPr>
            <p:ph type="ftr" sz="quarter" idx="3"/>
          </p:nvPr>
        </p:nvSpPr>
        <p:spPr/>
        <p:txBody>
          <a:bodyPr/>
          <a:lstStyle/>
          <a:p>
            <a:pPr>
              <a:defRPr/>
            </a:pPr>
            <a:r>
              <a:rPr lang="en-US" dirty="0"/>
              <a:t>Jon Bakken | International Computing Advisory Committee</a:t>
            </a:r>
            <a:endParaRPr lang="en-US" b="1" dirty="0"/>
          </a:p>
        </p:txBody>
      </p:sp>
      <p:cxnSp>
        <p:nvCxnSpPr>
          <p:cNvPr id="20" name="Straight Arrow Connector 19">
            <a:extLst>
              <a:ext uri="{FF2B5EF4-FFF2-40B4-BE49-F238E27FC236}">
                <a16:creationId xmlns:a16="http://schemas.microsoft.com/office/drawing/2014/main" id="{AB7AD871-6DF5-2845-99D5-3578918CCE4C}"/>
              </a:ext>
            </a:extLst>
          </p:cNvPr>
          <p:cNvCxnSpPr>
            <a:cxnSpLocks/>
          </p:cNvCxnSpPr>
          <p:nvPr/>
        </p:nvCxnSpPr>
        <p:spPr>
          <a:xfrm>
            <a:off x="7158578" y="1950720"/>
            <a:ext cx="0" cy="1203931"/>
          </a:xfrm>
          <a:prstGeom prst="straightConnector1">
            <a:avLst/>
          </a:prstGeom>
          <a:ln w="38100">
            <a:solidFill>
              <a:srgbClr val="FF0000"/>
            </a:solidFill>
            <a:tailEnd type="stealth" w="lg" len="med"/>
          </a:ln>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26DF1F39-374E-F847-9C60-F2E59EC1630B}"/>
              </a:ext>
            </a:extLst>
          </p:cNvPr>
          <p:cNvPicPr>
            <a:picLocks noChangeAspect="1"/>
          </p:cNvPicPr>
          <p:nvPr/>
        </p:nvPicPr>
        <p:blipFill>
          <a:blip r:embed="rId4"/>
          <a:stretch>
            <a:fillRect/>
          </a:stretch>
        </p:blipFill>
        <p:spPr>
          <a:xfrm>
            <a:off x="5864207" y="4992098"/>
            <a:ext cx="2588741" cy="1512115"/>
          </a:xfrm>
          <a:prstGeom prst="rect">
            <a:avLst/>
          </a:prstGeom>
        </p:spPr>
      </p:pic>
      <p:grpSp>
        <p:nvGrpSpPr>
          <p:cNvPr id="12" name="Group 11">
            <a:extLst>
              <a:ext uri="{FF2B5EF4-FFF2-40B4-BE49-F238E27FC236}">
                <a16:creationId xmlns:a16="http://schemas.microsoft.com/office/drawing/2014/main" id="{EF5D50A9-BF3B-9043-A0F4-2FF52FCFA9C5}"/>
              </a:ext>
            </a:extLst>
          </p:cNvPr>
          <p:cNvGrpSpPr/>
          <p:nvPr/>
        </p:nvGrpSpPr>
        <p:grpSpPr>
          <a:xfrm>
            <a:off x="1025016" y="3506158"/>
            <a:ext cx="3041914" cy="2819633"/>
            <a:chOff x="1025016" y="3506158"/>
            <a:chExt cx="3041914" cy="2819633"/>
          </a:xfrm>
        </p:grpSpPr>
        <p:pic>
          <p:nvPicPr>
            <p:cNvPr id="17" name="Picture 16">
              <a:extLst>
                <a:ext uri="{FF2B5EF4-FFF2-40B4-BE49-F238E27FC236}">
                  <a16:creationId xmlns:a16="http://schemas.microsoft.com/office/drawing/2014/main" id="{66DBEF31-B589-3D4B-BBA2-29DB08C3DA1E}"/>
                </a:ext>
              </a:extLst>
            </p:cNvPr>
            <p:cNvPicPr>
              <a:picLocks noChangeAspect="1"/>
            </p:cNvPicPr>
            <p:nvPr/>
          </p:nvPicPr>
          <p:blipFill>
            <a:blip r:embed="rId5"/>
            <a:stretch>
              <a:fillRect/>
            </a:stretch>
          </p:blipFill>
          <p:spPr>
            <a:xfrm>
              <a:off x="1209361" y="3511355"/>
              <a:ext cx="2857569" cy="2814436"/>
            </a:xfrm>
            <a:prstGeom prst="rect">
              <a:avLst/>
            </a:prstGeom>
          </p:spPr>
        </p:pic>
        <p:sp>
          <p:nvSpPr>
            <p:cNvPr id="18" name="TextBox 17">
              <a:extLst>
                <a:ext uri="{FF2B5EF4-FFF2-40B4-BE49-F238E27FC236}">
                  <a16:creationId xmlns:a16="http://schemas.microsoft.com/office/drawing/2014/main" id="{D4E8752D-F53E-6A4C-9327-EC6A64B0A8A7}"/>
                </a:ext>
              </a:extLst>
            </p:cNvPr>
            <p:cNvSpPr txBox="1"/>
            <p:nvPr/>
          </p:nvSpPr>
          <p:spPr>
            <a:xfrm>
              <a:off x="1025016" y="3506158"/>
              <a:ext cx="841654" cy="241300"/>
            </a:xfrm>
            <a:prstGeom prst="rect">
              <a:avLst/>
            </a:prstGeom>
            <a:solidFill>
              <a:schemeClr val="bg1"/>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98663704-5AF5-5541-BC19-77215BCEBF05}"/>
                </a:ext>
              </a:extLst>
            </p:cNvPr>
            <p:cNvSpPr txBox="1"/>
            <p:nvPr/>
          </p:nvSpPr>
          <p:spPr>
            <a:xfrm>
              <a:off x="1528404" y="4572311"/>
              <a:ext cx="886968" cy="338328"/>
            </a:xfrm>
            <a:prstGeom prst="rect">
              <a:avLst/>
            </a:prstGeom>
            <a:solidFill>
              <a:schemeClr val="accent3">
                <a:lumMod val="20000"/>
                <a:lumOff val="80000"/>
              </a:schemeClr>
            </a:solidFill>
          </p:spPr>
          <p:txBody>
            <a:bodyPr wrap="square" rtlCol="0">
              <a:spAutoFit/>
            </a:bodyPr>
            <a:lstStyle/>
            <a:p>
              <a:r>
                <a:rPr lang="en-US" b="1" dirty="0"/>
                <a:t>2,000</a:t>
              </a:r>
            </a:p>
          </p:txBody>
        </p:sp>
        <p:sp>
          <p:nvSpPr>
            <p:cNvPr id="21" name="TextBox 20">
              <a:extLst>
                <a:ext uri="{FF2B5EF4-FFF2-40B4-BE49-F238E27FC236}">
                  <a16:creationId xmlns:a16="http://schemas.microsoft.com/office/drawing/2014/main" id="{2A817038-5B83-3F47-A158-81E1CA57F68B}"/>
                </a:ext>
              </a:extLst>
            </p:cNvPr>
            <p:cNvSpPr txBox="1"/>
            <p:nvPr/>
          </p:nvSpPr>
          <p:spPr>
            <a:xfrm>
              <a:off x="2820682" y="4568953"/>
              <a:ext cx="886968" cy="338328"/>
            </a:xfrm>
            <a:prstGeom prst="rect">
              <a:avLst/>
            </a:prstGeom>
            <a:solidFill>
              <a:schemeClr val="accent3">
                <a:lumMod val="20000"/>
                <a:lumOff val="80000"/>
              </a:schemeClr>
            </a:solidFill>
          </p:spPr>
          <p:txBody>
            <a:bodyPr wrap="square" rtlCol="0">
              <a:spAutoFit/>
            </a:bodyPr>
            <a:lstStyle/>
            <a:p>
              <a:r>
                <a:rPr lang="en-US" b="1" dirty="0"/>
                <a:t>4,000</a:t>
              </a:r>
            </a:p>
          </p:txBody>
        </p:sp>
      </p:grpSp>
    </p:spTree>
    <p:extLst>
      <p:ext uri="{BB962C8B-B14F-4D97-AF65-F5344CB8AC3E}">
        <p14:creationId xmlns:p14="http://schemas.microsoft.com/office/powerpoint/2010/main" val="3775105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99F948-46C7-FE4B-B7EF-39F61B33E482}"/>
              </a:ext>
            </a:extLst>
          </p:cNvPr>
          <p:cNvSpPr>
            <a:spLocks noGrp="1"/>
          </p:cNvSpPr>
          <p:nvPr>
            <p:ph idx="1"/>
          </p:nvPr>
        </p:nvSpPr>
        <p:spPr>
          <a:xfrm>
            <a:off x="87085" y="570478"/>
            <a:ext cx="8969829" cy="3487716"/>
          </a:xfrm>
        </p:spPr>
        <p:txBody>
          <a:bodyPr/>
          <a:lstStyle/>
          <a:p>
            <a:r>
              <a:rPr lang="en-US" sz="2000" dirty="0"/>
              <a:t>FNAL’s scientific mission requires us to support large numbers of visiting researchers who bring their own devices (from phones to laptops to servers, many of which are carried on &amp; off site every day) &amp; need robust, open &amp; enormous bandwidth connections to the Internet</a:t>
            </a:r>
          </a:p>
          <a:p>
            <a:endParaRPr lang="en-US" sz="300" dirty="0"/>
          </a:p>
          <a:p>
            <a:r>
              <a:rPr lang="en-US" sz="2000" dirty="0"/>
              <a:t>In this environment many traditional defenses cannot work without significantly impacting scientific mission.</a:t>
            </a:r>
          </a:p>
          <a:p>
            <a:pPr lvl="1"/>
            <a:r>
              <a:rPr lang="en-US" sz="1800" dirty="0"/>
              <a:t>For example, restrictive border protection, rigid configuration management, one-size fits-all solutions, zero-tolerance strategies, end point protections</a:t>
            </a:r>
          </a:p>
          <a:p>
            <a:r>
              <a:rPr lang="en-US" sz="2000" dirty="0"/>
              <a:t>Instead we rely on defense-in-depth &amp; extreme responsiveness &amp; alertness to recognize &amp; quickly respond to threats. </a:t>
            </a:r>
          </a:p>
          <a:p>
            <a:endParaRPr lang="en-US" sz="2000" dirty="0"/>
          </a:p>
          <a:p>
            <a:endParaRPr lang="en-US" sz="2000" dirty="0"/>
          </a:p>
        </p:txBody>
      </p:sp>
      <p:sp>
        <p:nvSpPr>
          <p:cNvPr id="3" name="Title 2">
            <a:extLst>
              <a:ext uri="{FF2B5EF4-FFF2-40B4-BE49-F238E27FC236}">
                <a16:creationId xmlns:a16="http://schemas.microsoft.com/office/drawing/2014/main" id="{DC34A213-CC41-D743-9E4E-3F2416F8D2FD}"/>
              </a:ext>
            </a:extLst>
          </p:cNvPr>
          <p:cNvSpPr>
            <a:spLocks noGrp="1"/>
          </p:cNvSpPr>
          <p:nvPr>
            <p:ph type="title"/>
          </p:nvPr>
        </p:nvSpPr>
        <p:spPr>
          <a:xfrm>
            <a:off x="228600" y="0"/>
            <a:ext cx="8686800" cy="427877"/>
          </a:xfrm>
        </p:spPr>
        <p:txBody>
          <a:bodyPr/>
          <a:lstStyle/>
          <a:p>
            <a:r>
              <a:rPr lang="en-US" dirty="0"/>
              <a:t>Fermilab Cyber Security Context</a:t>
            </a:r>
          </a:p>
        </p:txBody>
      </p:sp>
      <p:sp>
        <p:nvSpPr>
          <p:cNvPr id="4" name="Date Placeholder 3">
            <a:extLst>
              <a:ext uri="{FF2B5EF4-FFF2-40B4-BE49-F238E27FC236}">
                <a16:creationId xmlns:a16="http://schemas.microsoft.com/office/drawing/2014/main" id="{591A1F67-211F-244B-97CE-222427B3D046}"/>
              </a:ext>
            </a:extLst>
          </p:cNvPr>
          <p:cNvSpPr>
            <a:spLocks noGrp="1"/>
          </p:cNvSpPr>
          <p:nvPr>
            <p:ph type="dt" sz="half" idx="2"/>
          </p:nvPr>
        </p:nvSpPr>
        <p:spPr/>
        <p:txBody>
          <a:bodyPr/>
          <a:lstStyle/>
          <a:p>
            <a:pPr>
              <a:defRPr/>
            </a:pPr>
            <a:r>
              <a:rPr lang="en-US"/>
              <a:t>3/14/19</a:t>
            </a:r>
            <a:endParaRPr lang="en-US" dirty="0"/>
          </a:p>
        </p:txBody>
      </p:sp>
      <p:sp>
        <p:nvSpPr>
          <p:cNvPr id="5" name="Footer Placeholder 4">
            <a:extLst>
              <a:ext uri="{FF2B5EF4-FFF2-40B4-BE49-F238E27FC236}">
                <a16:creationId xmlns:a16="http://schemas.microsoft.com/office/drawing/2014/main" id="{9ADC1FCE-4FF1-164C-B35A-6A11AF40269E}"/>
              </a:ext>
            </a:extLst>
          </p:cNvPr>
          <p:cNvSpPr>
            <a:spLocks noGrp="1"/>
          </p:cNvSpPr>
          <p:nvPr>
            <p:ph type="ftr" sz="quarter" idx="3"/>
          </p:nvPr>
        </p:nvSpPr>
        <p:spPr/>
        <p:txBody>
          <a:bodyPr/>
          <a:lstStyle/>
          <a:p>
            <a:pPr>
              <a:defRPr/>
            </a:pPr>
            <a:r>
              <a:rPr lang="en-US"/>
              <a:t>Jon Bakken | International Computing Advisory Committee</a:t>
            </a:r>
            <a:endParaRPr lang="en-US" b="1" dirty="0"/>
          </a:p>
        </p:txBody>
      </p:sp>
      <p:sp>
        <p:nvSpPr>
          <p:cNvPr id="6" name="Slide Number Placeholder 5">
            <a:extLst>
              <a:ext uri="{FF2B5EF4-FFF2-40B4-BE49-F238E27FC236}">
                <a16:creationId xmlns:a16="http://schemas.microsoft.com/office/drawing/2014/main" id="{698F46C6-B2A6-5844-86CB-A3983F3BE471}"/>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pic>
        <p:nvPicPr>
          <p:cNvPr id="7" name="Content Placeholder 7">
            <a:extLst>
              <a:ext uri="{FF2B5EF4-FFF2-40B4-BE49-F238E27FC236}">
                <a16:creationId xmlns:a16="http://schemas.microsoft.com/office/drawing/2014/main" id="{B8F9B2F3-7FDD-5249-A7C9-85ED8F0935C3}"/>
              </a:ext>
            </a:extLst>
          </p:cNvPr>
          <p:cNvPicPr>
            <a:picLocks noChangeAspect="1"/>
          </p:cNvPicPr>
          <p:nvPr/>
        </p:nvPicPr>
        <p:blipFill>
          <a:blip r:embed="rId2">
            <a:alphaModFix amt="50000"/>
          </a:blip>
          <a:srcRect l="-25672" r="-25672"/>
          <a:stretch>
            <a:fillRect/>
          </a:stretch>
        </p:blipFill>
        <p:spPr>
          <a:xfrm>
            <a:off x="4049485" y="3773140"/>
            <a:ext cx="5695407" cy="2588472"/>
          </a:xfrm>
          <a:prstGeom prst="rect">
            <a:avLst/>
          </a:prstGeom>
          <a:effectLst>
            <a:outerShdw dir="5400000" algn="ctr" rotWithShape="0">
              <a:srgbClr val="000000">
                <a:alpha val="0"/>
              </a:srgbClr>
            </a:outerShdw>
          </a:effectLst>
        </p:spPr>
      </p:pic>
      <p:sp>
        <p:nvSpPr>
          <p:cNvPr id="8" name="TextBox 7">
            <a:extLst>
              <a:ext uri="{FF2B5EF4-FFF2-40B4-BE49-F238E27FC236}">
                <a16:creationId xmlns:a16="http://schemas.microsoft.com/office/drawing/2014/main" id="{806BE53A-0538-4A4C-983F-655667187DC6}"/>
              </a:ext>
            </a:extLst>
          </p:cNvPr>
          <p:cNvSpPr txBox="1"/>
          <p:nvPr/>
        </p:nvSpPr>
        <p:spPr>
          <a:xfrm>
            <a:off x="423319" y="4153339"/>
            <a:ext cx="4531859" cy="1569660"/>
          </a:xfrm>
          <a:prstGeom prst="rect">
            <a:avLst/>
          </a:prstGeom>
          <a:noFill/>
        </p:spPr>
        <p:txBody>
          <a:bodyPr wrap="square" rtlCol="0">
            <a:spAutoFit/>
          </a:bodyPr>
          <a:lstStyle/>
          <a:p>
            <a:r>
              <a:rPr lang="en-US" dirty="0"/>
              <a:t>On a daily basis, FNAL is hit by an average of 75-100 million probes from attackers, with peaks of over 350 Million per day.</a:t>
            </a:r>
          </a:p>
        </p:txBody>
      </p:sp>
      <p:sp>
        <p:nvSpPr>
          <p:cNvPr id="9" name="TextBox 8">
            <a:extLst>
              <a:ext uri="{FF2B5EF4-FFF2-40B4-BE49-F238E27FC236}">
                <a16:creationId xmlns:a16="http://schemas.microsoft.com/office/drawing/2014/main" id="{2D6466BB-6988-F14B-99BA-D7FD620D6852}"/>
              </a:ext>
            </a:extLst>
          </p:cNvPr>
          <p:cNvSpPr txBox="1"/>
          <p:nvPr/>
        </p:nvSpPr>
        <p:spPr>
          <a:xfrm>
            <a:off x="4766547" y="4234631"/>
            <a:ext cx="861114" cy="276999"/>
          </a:xfrm>
          <a:prstGeom prst="rect">
            <a:avLst/>
          </a:prstGeom>
          <a:noFill/>
        </p:spPr>
        <p:txBody>
          <a:bodyPr wrap="square" rtlCol="0">
            <a:spAutoFit/>
          </a:bodyPr>
          <a:lstStyle/>
          <a:p>
            <a:r>
              <a:rPr lang="en-US" sz="1200" dirty="0">
                <a:solidFill>
                  <a:srgbClr val="FF0000"/>
                </a:solidFill>
              </a:rPr>
              <a:t>300M/day</a:t>
            </a:r>
          </a:p>
        </p:txBody>
      </p:sp>
      <p:sp>
        <p:nvSpPr>
          <p:cNvPr id="10" name="TextBox 9">
            <a:extLst>
              <a:ext uri="{FF2B5EF4-FFF2-40B4-BE49-F238E27FC236}">
                <a16:creationId xmlns:a16="http://schemas.microsoft.com/office/drawing/2014/main" id="{6605A095-D4FB-D24C-83B8-E52DD96B659B}"/>
              </a:ext>
            </a:extLst>
          </p:cNvPr>
          <p:cNvSpPr txBox="1"/>
          <p:nvPr/>
        </p:nvSpPr>
        <p:spPr>
          <a:xfrm>
            <a:off x="4766547" y="5445183"/>
            <a:ext cx="861114" cy="276999"/>
          </a:xfrm>
          <a:prstGeom prst="rect">
            <a:avLst/>
          </a:prstGeom>
          <a:noFill/>
        </p:spPr>
        <p:txBody>
          <a:bodyPr wrap="square" rtlCol="0">
            <a:spAutoFit/>
          </a:bodyPr>
          <a:lstStyle/>
          <a:p>
            <a:r>
              <a:rPr lang="en-US" sz="1200" dirty="0">
                <a:solidFill>
                  <a:srgbClr val="FF0000"/>
                </a:solidFill>
              </a:rPr>
              <a:t>100M/day</a:t>
            </a:r>
          </a:p>
        </p:txBody>
      </p:sp>
    </p:spTree>
    <p:extLst>
      <p:ext uri="{BB962C8B-B14F-4D97-AF65-F5344CB8AC3E}">
        <p14:creationId xmlns:p14="http://schemas.microsoft.com/office/powerpoint/2010/main" val="1962182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7AD4C5-0E92-6047-96D1-05B144FCAAAD}"/>
              </a:ext>
            </a:extLst>
          </p:cNvPr>
          <p:cNvSpPr>
            <a:spLocks noGrp="1"/>
          </p:cNvSpPr>
          <p:nvPr>
            <p:ph idx="1"/>
          </p:nvPr>
        </p:nvSpPr>
        <p:spPr>
          <a:xfrm>
            <a:off x="69802" y="498251"/>
            <a:ext cx="9004396" cy="5783886"/>
          </a:xfrm>
        </p:spPr>
        <p:txBody>
          <a:bodyPr/>
          <a:lstStyle/>
          <a:p>
            <a:r>
              <a:rPr lang="en-US" sz="2000" dirty="0"/>
              <a:t>DOE understands the difference between research labs &amp; classified labs</a:t>
            </a:r>
          </a:p>
          <a:p>
            <a:pPr marL="0" indent="0">
              <a:buNone/>
            </a:pPr>
            <a:endParaRPr lang="en-US" sz="200" dirty="0"/>
          </a:p>
          <a:p>
            <a:r>
              <a:rPr lang="en-US" sz="2000" dirty="0"/>
              <a:t>DOE has strongly moved to a framework of delegating acceptance of risks to individual sites.  This provides us with:</a:t>
            </a:r>
          </a:p>
          <a:p>
            <a:endParaRPr lang="en-US" sz="200" dirty="0"/>
          </a:p>
          <a:p>
            <a:pPr lvl="1"/>
            <a:r>
              <a:rPr lang="en-US" sz="1800" dirty="0"/>
              <a:t>Ability to explain to our Site Office what the risks are for our site, &amp; what controls we put in place to reduce these risks to an acceptable level of residual risk.</a:t>
            </a:r>
          </a:p>
          <a:p>
            <a:pPr lvl="2"/>
            <a:r>
              <a:rPr lang="en-US" sz="1600" dirty="0"/>
              <a:t>These will not be same risks or sets of controls as other labs, especially multipurpose &amp; classified labs</a:t>
            </a:r>
          </a:p>
          <a:p>
            <a:pPr lvl="2"/>
            <a:endParaRPr lang="en-US" sz="200" dirty="0"/>
          </a:p>
          <a:p>
            <a:pPr lvl="1"/>
            <a:r>
              <a:rPr lang="en-US" sz="1800" dirty="0"/>
              <a:t>Lets us listen to Site Office concerns &amp; discuss risk mitigations for our lab</a:t>
            </a:r>
          </a:p>
          <a:p>
            <a:pPr lvl="1"/>
            <a:endParaRPr lang="en-US" sz="200" dirty="0"/>
          </a:p>
          <a:p>
            <a:pPr lvl="1"/>
            <a:r>
              <a:rPr lang="en-US" sz="1800" dirty="0"/>
              <a:t>After decisions, allows Site Office to accept risks on behalf of lab, taking advantage of their knowledge of mission specifics</a:t>
            </a:r>
          </a:p>
          <a:p>
            <a:pPr lvl="1"/>
            <a:endParaRPr lang="en-US" sz="700" dirty="0"/>
          </a:p>
          <a:p>
            <a:r>
              <a:rPr lang="en-US" sz="2000" dirty="0"/>
              <a:t>Example: Multi-Factor Authentication</a:t>
            </a:r>
          </a:p>
          <a:p>
            <a:pPr lvl="1"/>
            <a:r>
              <a:rPr lang="en-US" sz="1800" dirty="0"/>
              <a:t>Requirement: All users of Federal Systems must use Multi-Factor Authentication (MFA), specifically HSPD-12 smart cards, for all computer &amp; network access</a:t>
            </a:r>
          </a:p>
          <a:p>
            <a:pPr lvl="1"/>
            <a:r>
              <a:rPr lang="en-US" sz="1800" dirty="0"/>
              <a:t>It was recognized that access to scientific research computing did not bear the same level of risk as access to other government systems, &amp; we were allowed to segment our user populations, &amp; FNAL scientific systems remain free from MFA requirement </a:t>
            </a:r>
          </a:p>
          <a:p>
            <a:pPr lvl="2"/>
            <a:r>
              <a:rPr lang="en-US" sz="1600" dirty="0"/>
              <a:t>Note: We are implementing MFA for VPN access due to recent attacks</a:t>
            </a:r>
          </a:p>
          <a:p>
            <a:endParaRPr lang="en-US" dirty="0"/>
          </a:p>
        </p:txBody>
      </p:sp>
      <p:sp>
        <p:nvSpPr>
          <p:cNvPr id="3" name="Title 2">
            <a:extLst>
              <a:ext uri="{FF2B5EF4-FFF2-40B4-BE49-F238E27FC236}">
                <a16:creationId xmlns:a16="http://schemas.microsoft.com/office/drawing/2014/main" id="{784E35CE-ACF4-6C4B-A8AA-85E83667FD4E}"/>
              </a:ext>
            </a:extLst>
          </p:cNvPr>
          <p:cNvSpPr>
            <a:spLocks noGrp="1"/>
          </p:cNvSpPr>
          <p:nvPr>
            <p:ph type="title"/>
          </p:nvPr>
        </p:nvSpPr>
        <p:spPr>
          <a:xfrm>
            <a:off x="228600" y="70373"/>
            <a:ext cx="8686800" cy="427877"/>
          </a:xfrm>
        </p:spPr>
        <p:txBody>
          <a:bodyPr/>
          <a:lstStyle/>
          <a:p>
            <a:r>
              <a:rPr lang="en-US" dirty="0"/>
              <a:t>Partnership with DOE HQ &amp; FNAL DOE Site Office</a:t>
            </a:r>
          </a:p>
        </p:txBody>
      </p:sp>
      <p:sp>
        <p:nvSpPr>
          <p:cNvPr id="4" name="Date Placeholder 3">
            <a:extLst>
              <a:ext uri="{FF2B5EF4-FFF2-40B4-BE49-F238E27FC236}">
                <a16:creationId xmlns:a16="http://schemas.microsoft.com/office/drawing/2014/main" id="{3C7320F3-B782-EA42-8345-D13400225190}"/>
              </a:ext>
            </a:extLst>
          </p:cNvPr>
          <p:cNvSpPr>
            <a:spLocks noGrp="1"/>
          </p:cNvSpPr>
          <p:nvPr>
            <p:ph type="dt" sz="half" idx="2"/>
          </p:nvPr>
        </p:nvSpPr>
        <p:spPr/>
        <p:txBody>
          <a:bodyPr/>
          <a:lstStyle/>
          <a:p>
            <a:r>
              <a:rPr lang="en-US"/>
              <a:t>3/14/19</a:t>
            </a:r>
            <a:endParaRPr lang="en-US" dirty="0"/>
          </a:p>
        </p:txBody>
      </p:sp>
      <p:sp>
        <p:nvSpPr>
          <p:cNvPr id="5" name="Footer Placeholder 4">
            <a:extLst>
              <a:ext uri="{FF2B5EF4-FFF2-40B4-BE49-F238E27FC236}">
                <a16:creationId xmlns:a16="http://schemas.microsoft.com/office/drawing/2014/main" id="{198304DE-FE3C-8745-8F79-CA98BAF16BEE}"/>
              </a:ext>
            </a:extLst>
          </p:cNvPr>
          <p:cNvSpPr>
            <a:spLocks noGrp="1"/>
          </p:cNvSpPr>
          <p:nvPr>
            <p:ph type="ftr" sz="quarter" idx="3"/>
          </p:nvPr>
        </p:nvSpPr>
        <p:spPr/>
        <p:txBody>
          <a:bodyPr/>
          <a:lstStyle/>
          <a:p>
            <a:r>
              <a:rPr lang="en-US"/>
              <a:t>Jon Bakken | International Computing Advisory Committee</a:t>
            </a:r>
            <a:endParaRPr lang="en-US" dirty="0"/>
          </a:p>
        </p:txBody>
      </p:sp>
      <p:sp>
        <p:nvSpPr>
          <p:cNvPr id="6" name="Slide Number Placeholder 5">
            <a:extLst>
              <a:ext uri="{FF2B5EF4-FFF2-40B4-BE49-F238E27FC236}">
                <a16:creationId xmlns:a16="http://schemas.microsoft.com/office/drawing/2014/main" id="{FD0977E9-A5CA-6A4A-9E05-60677588AE3D}"/>
              </a:ext>
            </a:extLst>
          </p:cNvPr>
          <p:cNvSpPr>
            <a:spLocks noGrp="1"/>
          </p:cNvSpPr>
          <p:nvPr>
            <p:ph type="sldNum" sz="quarter" idx="4"/>
          </p:nvPr>
        </p:nvSpPr>
        <p:spPr/>
        <p:txBody>
          <a:bodyPr/>
          <a:lstStyle/>
          <a:p>
            <a:fld id="{148C009B-CB69-E04A-B9B3-34B26D69E9CF}" type="slidenum">
              <a:rPr lang="en-US" smtClean="0"/>
              <a:pPr/>
              <a:t>5</a:t>
            </a:fld>
            <a:endParaRPr lang="en-US" dirty="0"/>
          </a:p>
        </p:txBody>
      </p:sp>
    </p:spTree>
    <p:extLst>
      <p:ext uri="{BB962C8B-B14F-4D97-AF65-F5344CB8AC3E}">
        <p14:creationId xmlns:p14="http://schemas.microsoft.com/office/powerpoint/2010/main" val="939156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989188-67D9-E74B-911A-A41E86888DDF}"/>
              </a:ext>
            </a:extLst>
          </p:cNvPr>
          <p:cNvSpPr>
            <a:spLocks noGrp="1"/>
          </p:cNvSpPr>
          <p:nvPr>
            <p:ph idx="1"/>
          </p:nvPr>
        </p:nvSpPr>
        <p:spPr>
          <a:xfrm>
            <a:off x="304728" y="729049"/>
            <a:ext cx="8686800" cy="5539150"/>
          </a:xfrm>
        </p:spPr>
        <p:txBody>
          <a:bodyPr/>
          <a:lstStyle/>
          <a:p>
            <a:pPr marL="0" indent="0">
              <a:buNone/>
            </a:pPr>
            <a:r>
              <a:rPr lang="en-US" sz="2000" dirty="0"/>
              <a:t>We can not let our guard down or become complacent.</a:t>
            </a:r>
          </a:p>
          <a:p>
            <a:endParaRPr lang="en-US" sz="2000" dirty="0"/>
          </a:p>
          <a:p>
            <a:r>
              <a:rPr lang="en-US" sz="2000" dirty="0"/>
              <a:t>We work closely with DOE HQ &amp; our FNAL Site Office </a:t>
            </a:r>
          </a:p>
          <a:p>
            <a:endParaRPr lang="en-US" sz="1000" dirty="0"/>
          </a:p>
          <a:p>
            <a:r>
              <a:rPr lang="en-US" sz="2000" dirty="0"/>
              <a:t>We closely follow the work &amp; guidance of the DOE CIO to provide input on the appropriateness of proposed solutions </a:t>
            </a:r>
          </a:p>
          <a:p>
            <a:endParaRPr lang="en-US" sz="1000" dirty="0"/>
          </a:p>
          <a:p>
            <a:r>
              <a:rPr lang="en-US" sz="2000" dirty="0"/>
              <a:t>National Laboratories CIO group has an executive committee that meets monthly with the DOE CIO to discuss security issues. </a:t>
            </a:r>
          </a:p>
          <a:p>
            <a:endParaRPr lang="en-US" sz="1000" dirty="0"/>
          </a:p>
          <a:p>
            <a:r>
              <a:rPr lang="en-US" sz="2000" dirty="0"/>
              <a:t>DOE must strike a careful balance between protecting research mission (that they rightly take great pride in) &amp; responding to directives that come from elsewhere in Executive branch</a:t>
            </a:r>
          </a:p>
          <a:p>
            <a:endParaRPr lang="en-US" sz="2000" dirty="0"/>
          </a:p>
        </p:txBody>
      </p:sp>
      <p:sp>
        <p:nvSpPr>
          <p:cNvPr id="3" name="Title 2">
            <a:extLst>
              <a:ext uri="{FF2B5EF4-FFF2-40B4-BE49-F238E27FC236}">
                <a16:creationId xmlns:a16="http://schemas.microsoft.com/office/drawing/2014/main" id="{BD358447-028A-884C-B3CC-4A812C1D2FF1}"/>
              </a:ext>
            </a:extLst>
          </p:cNvPr>
          <p:cNvSpPr>
            <a:spLocks noGrp="1"/>
          </p:cNvSpPr>
          <p:nvPr>
            <p:ph type="title"/>
          </p:nvPr>
        </p:nvSpPr>
        <p:spPr>
          <a:xfrm>
            <a:off x="221456" y="0"/>
            <a:ext cx="8686800" cy="427877"/>
          </a:xfrm>
        </p:spPr>
        <p:txBody>
          <a:bodyPr/>
          <a:lstStyle/>
          <a:p>
            <a:r>
              <a:rPr lang="en-US" dirty="0"/>
              <a:t>Security Landscape is constantly changing</a:t>
            </a:r>
          </a:p>
        </p:txBody>
      </p:sp>
      <p:sp>
        <p:nvSpPr>
          <p:cNvPr id="4" name="Date Placeholder 3">
            <a:extLst>
              <a:ext uri="{FF2B5EF4-FFF2-40B4-BE49-F238E27FC236}">
                <a16:creationId xmlns:a16="http://schemas.microsoft.com/office/drawing/2014/main" id="{B7F90CC7-4736-424A-B1D3-5C924FBF816E}"/>
              </a:ext>
            </a:extLst>
          </p:cNvPr>
          <p:cNvSpPr>
            <a:spLocks noGrp="1"/>
          </p:cNvSpPr>
          <p:nvPr>
            <p:ph type="dt" sz="half" idx="2"/>
          </p:nvPr>
        </p:nvSpPr>
        <p:spPr/>
        <p:txBody>
          <a:bodyPr/>
          <a:lstStyle/>
          <a:p>
            <a:r>
              <a:rPr lang="en-US"/>
              <a:t>3/14/19</a:t>
            </a:r>
            <a:endParaRPr lang="en-US" dirty="0"/>
          </a:p>
        </p:txBody>
      </p:sp>
      <p:sp>
        <p:nvSpPr>
          <p:cNvPr id="5" name="Footer Placeholder 4">
            <a:extLst>
              <a:ext uri="{FF2B5EF4-FFF2-40B4-BE49-F238E27FC236}">
                <a16:creationId xmlns:a16="http://schemas.microsoft.com/office/drawing/2014/main" id="{313AA6FB-8558-9C4A-B0F9-B6C4668753CC}"/>
              </a:ext>
            </a:extLst>
          </p:cNvPr>
          <p:cNvSpPr>
            <a:spLocks noGrp="1"/>
          </p:cNvSpPr>
          <p:nvPr>
            <p:ph type="ftr" sz="quarter" idx="3"/>
          </p:nvPr>
        </p:nvSpPr>
        <p:spPr/>
        <p:txBody>
          <a:bodyPr/>
          <a:lstStyle/>
          <a:p>
            <a:r>
              <a:rPr lang="en-US"/>
              <a:t>Jon Bakken | International Computing Advisory Committee</a:t>
            </a:r>
            <a:endParaRPr lang="en-US" dirty="0"/>
          </a:p>
        </p:txBody>
      </p:sp>
      <p:sp>
        <p:nvSpPr>
          <p:cNvPr id="6" name="Slide Number Placeholder 5">
            <a:extLst>
              <a:ext uri="{FF2B5EF4-FFF2-40B4-BE49-F238E27FC236}">
                <a16:creationId xmlns:a16="http://schemas.microsoft.com/office/drawing/2014/main" id="{3562E8DB-440B-0A41-90C4-EBAC54828C21}"/>
              </a:ext>
            </a:extLst>
          </p:cNvPr>
          <p:cNvSpPr>
            <a:spLocks noGrp="1"/>
          </p:cNvSpPr>
          <p:nvPr>
            <p:ph type="sldNum" sz="quarter" idx="4"/>
          </p:nvPr>
        </p:nvSpPr>
        <p:spPr/>
        <p:txBody>
          <a:bodyPr/>
          <a:lstStyle/>
          <a:p>
            <a:fld id="{148C009B-CB69-E04A-B9B3-34B26D69E9CF}" type="slidenum">
              <a:rPr lang="en-US" smtClean="0"/>
              <a:pPr/>
              <a:t>6</a:t>
            </a:fld>
            <a:endParaRPr lang="en-US" dirty="0"/>
          </a:p>
        </p:txBody>
      </p:sp>
    </p:spTree>
    <p:extLst>
      <p:ext uri="{BB962C8B-B14F-4D97-AF65-F5344CB8AC3E}">
        <p14:creationId xmlns:p14="http://schemas.microsoft.com/office/powerpoint/2010/main" val="1460660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84F64C-22AB-0F4C-9DFB-B10BC36F6CE1}"/>
              </a:ext>
            </a:extLst>
          </p:cNvPr>
          <p:cNvSpPr>
            <a:spLocks noGrp="1"/>
          </p:cNvSpPr>
          <p:nvPr>
            <p:ph idx="1"/>
          </p:nvPr>
        </p:nvSpPr>
        <p:spPr>
          <a:xfrm>
            <a:off x="214312" y="636373"/>
            <a:ext cx="8686801" cy="5394540"/>
          </a:xfrm>
        </p:spPr>
        <p:txBody>
          <a:bodyPr>
            <a:normAutofit fontScale="92500"/>
          </a:bodyPr>
          <a:lstStyle/>
          <a:p>
            <a:r>
              <a:rPr lang="en-US" dirty="0"/>
              <a:t>Cyber Security Incident resulting in embarrassment to lab/DOE</a:t>
            </a:r>
          </a:p>
          <a:p>
            <a:pPr lvl="1"/>
            <a:r>
              <a:rPr lang="en-US" dirty="0"/>
              <a:t>Example: Website hijacked &amp; used to spread false info</a:t>
            </a:r>
          </a:p>
          <a:p>
            <a:pPr lvl="1"/>
            <a:r>
              <a:rPr lang="en-US" dirty="0"/>
              <a:t>Mitigation: Training, scanning, monitoring</a:t>
            </a:r>
          </a:p>
          <a:p>
            <a:pPr lvl="1"/>
            <a:endParaRPr lang="en-US" sz="1100" dirty="0"/>
          </a:p>
          <a:p>
            <a:r>
              <a:rPr lang="en-US" dirty="0"/>
              <a:t>Cyber Security Incident resulting in large-scale disruptions that impact lab operations. </a:t>
            </a:r>
          </a:p>
          <a:p>
            <a:pPr lvl="1"/>
            <a:r>
              <a:rPr lang="en-US" dirty="0"/>
              <a:t>Example: Coordinated attack that renders IT systems inoperable</a:t>
            </a:r>
          </a:p>
          <a:p>
            <a:pPr lvl="1"/>
            <a:r>
              <a:rPr lang="en-US" dirty="0"/>
              <a:t>Mitigation: Defense-in-Depth, Assessments, Rapid response</a:t>
            </a:r>
          </a:p>
          <a:p>
            <a:pPr lvl="1"/>
            <a:endParaRPr lang="en-US" sz="1100" dirty="0"/>
          </a:p>
          <a:p>
            <a:r>
              <a:rPr lang="en-US" dirty="0"/>
              <a:t>Theft or Loss of Sensitive Data</a:t>
            </a:r>
          </a:p>
          <a:p>
            <a:pPr lvl="1"/>
            <a:r>
              <a:rPr lang="en-US" dirty="0"/>
              <a:t>Example: Loss of Personal Identifiable Information (PII)</a:t>
            </a:r>
          </a:p>
          <a:p>
            <a:pPr lvl="1"/>
            <a:r>
              <a:rPr lang="en-US" dirty="0"/>
              <a:t>Mitigation: Security controls for data, Audits, Training</a:t>
            </a:r>
          </a:p>
          <a:p>
            <a:pPr lvl="1"/>
            <a:endParaRPr lang="en-US" sz="1100" dirty="0"/>
          </a:p>
          <a:p>
            <a:r>
              <a:rPr lang="en-US" dirty="0"/>
              <a:t>IT systems are used for illegal activities</a:t>
            </a:r>
          </a:p>
          <a:p>
            <a:pPr lvl="1"/>
            <a:r>
              <a:rPr lang="en-US" dirty="0"/>
              <a:t>Example: Illegal download of files</a:t>
            </a:r>
          </a:p>
          <a:p>
            <a:pPr lvl="1"/>
            <a:r>
              <a:rPr lang="en-US" dirty="0"/>
              <a:t>Mitigation: Scanning, training</a:t>
            </a:r>
          </a:p>
          <a:p>
            <a:endParaRPr lang="en-US" dirty="0"/>
          </a:p>
        </p:txBody>
      </p:sp>
      <p:sp>
        <p:nvSpPr>
          <p:cNvPr id="3" name="Title 2">
            <a:extLst>
              <a:ext uri="{FF2B5EF4-FFF2-40B4-BE49-F238E27FC236}">
                <a16:creationId xmlns:a16="http://schemas.microsoft.com/office/drawing/2014/main" id="{49144C24-D65F-114F-9833-458485DF860F}"/>
              </a:ext>
            </a:extLst>
          </p:cNvPr>
          <p:cNvSpPr>
            <a:spLocks noGrp="1"/>
          </p:cNvSpPr>
          <p:nvPr>
            <p:ph type="title"/>
          </p:nvPr>
        </p:nvSpPr>
        <p:spPr>
          <a:xfrm>
            <a:off x="214313" y="70373"/>
            <a:ext cx="8686800" cy="427877"/>
          </a:xfrm>
        </p:spPr>
        <p:txBody>
          <a:bodyPr/>
          <a:lstStyle/>
          <a:p>
            <a:r>
              <a:rPr lang="en-US" dirty="0"/>
              <a:t>Enterprise Cyber Security Risks</a:t>
            </a:r>
          </a:p>
        </p:txBody>
      </p:sp>
      <p:sp>
        <p:nvSpPr>
          <p:cNvPr id="4" name="Date Placeholder 3">
            <a:extLst>
              <a:ext uri="{FF2B5EF4-FFF2-40B4-BE49-F238E27FC236}">
                <a16:creationId xmlns:a16="http://schemas.microsoft.com/office/drawing/2014/main" id="{013B24EF-7E69-8943-89C8-C8AE6DFBC842}"/>
              </a:ext>
            </a:extLst>
          </p:cNvPr>
          <p:cNvSpPr>
            <a:spLocks noGrp="1"/>
          </p:cNvSpPr>
          <p:nvPr>
            <p:ph type="dt" sz="half" idx="2"/>
          </p:nvPr>
        </p:nvSpPr>
        <p:spPr/>
        <p:txBody>
          <a:bodyPr/>
          <a:lstStyle/>
          <a:p>
            <a:r>
              <a:rPr lang="en-US"/>
              <a:t>3/14/19</a:t>
            </a:r>
            <a:endParaRPr lang="en-US" dirty="0"/>
          </a:p>
        </p:txBody>
      </p:sp>
      <p:sp>
        <p:nvSpPr>
          <p:cNvPr id="5" name="Footer Placeholder 4">
            <a:extLst>
              <a:ext uri="{FF2B5EF4-FFF2-40B4-BE49-F238E27FC236}">
                <a16:creationId xmlns:a16="http://schemas.microsoft.com/office/drawing/2014/main" id="{CBFEA885-65A4-D44B-9D58-C784914D9F04}"/>
              </a:ext>
            </a:extLst>
          </p:cNvPr>
          <p:cNvSpPr>
            <a:spLocks noGrp="1"/>
          </p:cNvSpPr>
          <p:nvPr>
            <p:ph type="ftr" sz="quarter" idx="3"/>
          </p:nvPr>
        </p:nvSpPr>
        <p:spPr/>
        <p:txBody>
          <a:bodyPr/>
          <a:lstStyle/>
          <a:p>
            <a:r>
              <a:rPr lang="en-US"/>
              <a:t>Jon Bakken | International Computing Advisory Committee</a:t>
            </a:r>
            <a:endParaRPr lang="en-US" dirty="0"/>
          </a:p>
        </p:txBody>
      </p:sp>
      <p:sp>
        <p:nvSpPr>
          <p:cNvPr id="6" name="Slide Number Placeholder 5">
            <a:extLst>
              <a:ext uri="{FF2B5EF4-FFF2-40B4-BE49-F238E27FC236}">
                <a16:creationId xmlns:a16="http://schemas.microsoft.com/office/drawing/2014/main" id="{D553CFC7-731F-204F-BD1C-960F4FAA16D9}"/>
              </a:ext>
            </a:extLst>
          </p:cNvPr>
          <p:cNvSpPr>
            <a:spLocks noGrp="1"/>
          </p:cNvSpPr>
          <p:nvPr>
            <p:ph type="sldNum" sz="quarter" idx="4"/>
          </p:nvPr>
        </p:nvSpPr>
        <p:spPr/>
        <p:txBody>
          <a:bodyPr/>
          <a:lstStyle/>
          <a:p>
            <a:fld id="{148C009B-CB69-E04A-B9B3-34B26D69E9CF}" type="slidenum">
              <a:rPr lang="en-US" smtClean="0"/>
              <a:pPr/>
              <a:t>7</a:t>
            </a:fld>
            <a:endParaRPr lang="en-US" dirty="0"/>
          </a:p>
        </p:txBody>
      </p:sp>
    </p:spTree>
    <p:extLst>
      <p:ext uri="{BB962C8B-B14F-4D97-AF65-F5344CB8AC3E}">
        <p14:creationId xmlns:p14="http://schemas.microsoft.com/office/powerpoint/2010/main" val="508305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F1E518-6507-334D-87AB-12D292C8A7B0}"/>
              </a:ext>
            </a:extLst>
          </p:cNvPr>
          <p:cNvSpPr>
            <a:spLocks noGrp="1"/>
          </p:cNvSpPr>
          <p:nvPr>
            <p:ph idx="1"/>
          </p:nvPr>
        </p:nvSpPr>
        <p:spPr>
          <a:xfrm>
            <a:off x="125643" y="488312"/>
            <a:ext cx="9018357" cy="5955466"/>
          </a:xfrm>
        </p:spPr>
        <p:txBody>
          <a:bodyPr>
            <a:normAutofit fontScale="92500" lnSpcReduction="10000"/>
          </a:bodyPr>
          <a:lstStyle/>
          <a:p>
            <a:r>
              <a:rPr lang="en-US" sz="2000" dirty="0"/>
              <a:t>Detailed understanding of risk environment (based on NIST 800-53 controls), risk mitigations &amp; residual risks.  Reviewed regularly. Partnership with DOE.</a:t>
            </a:r>
          </a:p>
          <a:p>
            <a:endParaRPr lang="en-US" sz="300" dirty="0"/>
          </a:p>
          <a:p>
            <a:r>
              <a:rPr lang="en-US" sz="2000" dirty="0"/>
              <a:t>24x7 on-call incident response team to identify, manage &amp; contain incidents. Primary &amp; secondary on call at all times.</a:t>
            </a:r>
          </a:p>
          <a:p>
            <a:endParaRPr lang="en-US" sz="300" dirty="0"/>
          </a:p>
          <a:p>
            <a:r>
              <a:rPr lang="en-US" sz="2000" dirty="0"/>
              <a:t>Defense-in-depth security controls utilizing both home grown &amp; commercial tools. </a:t>
            </a:r>
          </a:p>
          <a:p>
            <a:pPr marL="800100" lvl="1"/>
            <a:r>
              <a:rPr lang="en-US" sz="1800" dirty="0"/>
              <a:t>Perimeter protection – blocking of specific protocols or sites. Sitewide firewall</a:t>
            </a:r>
          </a:p>
          <a:p>
            <a:pPr marL="800100" lvl="1"/>
            <a:r>
              <a:rPr lang="en-US" sz="1800" dirty="0"/>
              <a:t>Continuous scanning for vulnerabilities &amp; policy violations, with auto-generated tickets.  Dashboard displays.</a:t>
            </a:r>
          </a:p>
          <a:p>
            <a:pPr marL="800100" lvl="1"/>
            <a:r>
              <a:rPr lang="en-US" sz="1800" dirty="0"/>
              <a:t>Tarpits, honey-pots, blackhole networks, active blocking mechanisms, Intrusion detection systems</a:t>
            </a:r>
          </a:p>
          <a:p>
            <a:pPr marL="800100" lvl="1"/>
            <a:r>
              <a:rPr lang="en-US" sz="1800" dirty="0"/>
              <a:t>Logging of host and network events</a:t>
            </a:r>
          </a:p>
          <a:p>
            <a:pPr marL="800100" lvl="1"/>
            <a:r>
              <a:rPr lang="en-US" sz="1800" dirty="0"/>
              <a:t>Web proxy &amp; web antivirus scanning. URL filtering &amp; web content scanning</a:t>
            </a:r>
          </a:p>
          <a:p>
            <a:pPr marL="800100" lvl="1"/>
            <a:r>
              <a:rPr lang="en-US" sz="1800" dirty="0"/>
              <a:t>Host based protections including local firewalls, virus scanning &amp; endpoint protection</a:t>
            </a:r>
          </a:p>
          <a:p>
            <a:pPr marL="800100" lvl="1"/>
            <a:r>
              <a:rPr lang="en-US" sz="1800" dirty="0"/>
              <a:t>Centralized authentication</a:t>
            </a:r>
          </a:p>
          <a:p>
            <a:pPr marL="800100" lvl="1"/>
            <a:r>
              <a:rPr lang="en-US" sz="1800" dirty="0"/>
              <a:t>Required node registration before network connection</a:t>
            </a:r>
          </a:p>
          <a:p>
            <a:pPr marL="800100" lvl="1"/>
            <a:r>
              <a:rPr lang="en-US" sz="1800" dirty="0"/>
              <a:t>User awareness &amp; training. New anti-phishing exercises &amp; training this past year</a:t>
            </a:r>
          </a:p>
          <a:p>
            <a:pPr marL="800100" lvl="1"/>
            <a:endParaRPr lang="en-US" sz="300" dirty="0"/>
          </a:p>
          <a:p>
            <a:r>
              <a:rPr lang="en-US" sz="2000" dirty="0"/>
              <a:t>Provide maximum protection to most important systems &amp; data</a:t>
            </a:r>
          </a:p>
          <a:p>
            <a:pPr lvl="1"/>
            <a:r>
              <a:rPr lang="en-US" sz="1800" dirty="0"/>
              <a:t>Financial, HR systems &amp; security infrastructure system are behind behind firewall with multi-factor.  Rigid controls. Default deny posture</a:t>
            </a:r>
            <a:r>
              <a:rPr lang="en-US" sz="2000" dirty="0"/>
              <a:t>.</a:t>
            </a:r>
          </a:p>
          <a:p>
            <a:pPr lvl="1"/>
            <a:endParaRPr lang="en-US" sz="300" dirty="0"/>
          </a:p>
          <a:p>
            <a:r>
              <a:rPr lang="en-US" sz="2000" dirty="0"/>
              <a:t>Sound Architecture including segmented network, separation of duties.</a:t>
            </a:r>
          </a:p>
          <a:p>
            <a:endParaRPr lang="en-US" sz="2000" dirty="0"/>
          </a:p>
        </p:txBody>
      </p:sp>
      <p:sp>
        <p:nvSpPr>
          <p:cNvPr id="3" name="Title 2">
            <a:extLst>
              <a:ext uri="{FF2B5EF4-FFF2-40B4-BE49-F238E27FC236}">
                <a16:creationId xmlns:a16="http://schemas.microsoft.com/office/drawing/2014/main" id="{129156C0-3DD8-E244-BAE0-2B13CE71DF8C}"/>
              </a:ext>
            </a:extLst>
          </p:cNvPr>
          <p:cNvSpPr>
            <a:spLocks noGrp="1"/>
          </p:cNvSpPr>
          <p:nvPr>
            <p:ph type="title"/>
          </p:nvPr>
        </p:nvSpPr>
        <p:spPr>
          <a:xfrm>
            <a:off x="221456" y="0"/>
            <a:ext cx="8686800" cy="427877"/>
          </a:xfrm>
        </p:spPr>
        <p:txBody>
          <a:bodyPr/>
          <a:lstStyle/>
          <a:p>
            <a:r>
              <a:rPr lang="en-US" dirty="0"/>
              <a:t>Cyber Security Program Strengths</a:t>
            </a:r>
          </a:p>
        </p:txBody>
      </p:sp>
      <p:sp>
        <p:nvSpPr>
          <p:cNvPr id="4" name="Date Placeholder 3">
            <a:extLst>
              <a:ext uri="{FF2B5EF4-FFF2-40B4-BE49-F238E27FC236}">
                <a16:creationId xmlns:a16="http://schemas.microsoft.com/office/drawing/2014/main" id="{ECBCCCA0-1B69-F743-B9BB-37CAEE2E4AB7}"/>
              </a:ext>
            </a:extLst>
          </p:cNvPr>
          <p:cNvSpPr>
            <a:spLocks noGrp="1"/>
          </p:cNvSpPr>
          <p:nvPr>
            <p:ph type="dt" sz="half" idx="2"/>
          </p:nvPr>
        </p:nvSpPr>
        <p:spPr/>
        <p:txBody>
          <a:bodyPr/>
          <a:lstStyle/>
          <a:p>
            <a:r>
              <a:rPr lang="en-US"/>
              <a:t>3/14/19</a:t>
            </a:r>
            <a:endParaRPr lang="en-US" dirty="0"/>
          </a:p>
        </p:txBody>
      </p:sp>
      <p:sp>
        <p:nvSpPr>
          <p:cNvPr id="5" name="Footer Placeholder 4">
            <a:extLst>
              <a:ext uri="{FF2B5EF4-FFF2-40B4-BE49-F238E27FC236}">
                <a16:creationId xmlns:a16="http://schemas.microsoft.com/office/drawing/2014/main" id="{38286817-B5A5-DA41-91B8-57E445CBBDF3}"/>
              </a:ext>
            </a:extLst>
          </p:cNvPr>
          <p:cNvSpPr>
            <a:spLocks noGrp="1"/>
          </p:cNvSpPr>
          <p:nvPr>
            <p:ph type="ftr" sz="quarter" idx="3"/>
          </p:nvPr>
        </p:nvSpPr>
        <p:spPr/>
        <p:txBody>
          <a:bodyPr/>
          <a:lstStyle/>
          <a:p>
            <a:r>
              <a:rPr lang="en-US"/>
              <a:t>Jon Bakken | International Computing Advisory Committee</a:t>
            </a:r>
            <a:endParaRPr lang="en-US" dirty="0"/>
          </a:p>
        </p:txBody>
      </p:sp>
      <p:sp>
        <p:nvSpPr>
          <p:cNvPr id="6" name="Slide Number Placeholder 5">
            <a:extLst>
              <a:ext uri="{FF2B5EF4-FFF2-40B4-BE49-F238E27FC236}">
                <a16:creationId xmlns:a16="http://schemas.microsoft.com/office/drawing/2014/main" id="{604B8B0B-1148-EB4D-83CE-B7A89367B7B2}"/>
              </a:ext>
            </a:extLst>
          </p:cNvPr>
          <p:cNvSpPr>
            <a:spLocks noGrp="1"/>
          </p:cNvSpPr>
          <p:nvPr>
            <p:ph type="sldNum" sz="quarter" idx="4"/>
          </p:nvPr>
        </p:nvSpPr>
        <p:spPr/>
        <p:txBody>
          <a:bodyPr/>
          <a:lstStyle/>
          <a:p>
            <a:fld id="{148C009B-CB69-E04A-B9B3-34B26D69E9CF}" type="slidenum">
              <a:rPr lang="en-US" smtClean="0"/>
              <a:pPr/>
              <a:t>8</a:t>
            </a:fld>
            <a:endParaRPr lang="en-US" dirty="0"/>
          </a:p>
        </p:txBody>
      </p:sp>
    </p:spTree>
    <p:extLst>
      <p:ext uri="{BB962C8B-B14F-4D97-AF65-F5344CB8AC3E}">
        <p14:creationId xmlns:p14="http://schemas.microsoft.com/office/powerpoint/2010/main" val="1385865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74DA435F-4178-2E45-ADFC-16FD26209D29}"/>
              </a:ext>
            </a:extLst>
          </p:cNvPr>
          <p:cNvSpPr>
            <a:spLocks noGrp="1"/>
          </p:cNvSpPr>
          <p:nvPr>
            <p:ph idx="1"/>
          </p:nvPr>
        </p:nvSpPr>
        <p:spPr>
          <a:xfrm>
            <a:off x="125859" y="5956390"/>
            <a:ext cx="8672513" cy="456126"/>
          </a:xfrm>
        </p:spPr>
        <p:txBody>
          <a:bodyPr/>
          <a:lstStyle/>
          <a:p>
            <a:pPr marL="0" indent="0" algn="ctr">
              <a:buNone/>
            </a:pPr>
            <a:r>
              <a:rPr lang="en-US" dirty="0">
                <a:solidFill>
                  <a:schemeClr val="tx2">
                    <a:lumMod val="60000"/>
                    <a:lumOff val="40000"/>
                  </a:schemeClr>
                </a:solidFill>
                <a:highlight>
                  <a:srgbClr val="C0C0C0"/>
                </a:highlight>
              </a:rPr>
              <a:t>Blue = Data Input</a:t>
            </a:r>
            <a:r>
              <a:rPr lang="en-US" dirty="0">
                <a:highlight>
                  <a:srgbClr val="C0C0C0"/>
                </a:highlight>
              </a:rPr>
              <a:t>,   </a:t>
            </a:r>
            <a:r>
              <a:rPr lang="en-US" dirty="0">
                <a:solidFill>
                  <a:srgbClr val="FFFF00"/>
                </a:solidFill>
                <a:highlight>
                  <a:srgbClr val="C0C0C0"/>
                </a:highlight>
              </a:rPr>
              <a:t>Yellow = Reporting</a:t>
            </a:r>
            <a:r>
              <a:rPr lang="en-US" dirty="0">
                <a:highlight>
                  <a:srgbClr val="C0C0C0"/>
                </a:highlight>
              </a:rPr>
              <a:t>,    </a:t>
            </a:r>
            <a:r>
              <a:rPr lang="en-US" dirty="0">
                <a:solidFill>
                  <a:srgbClr val="FF0000"/>
                </a:solidFill>
                <a:highlight>
                  <a:srgbClr val="C0C0C0"/>
                </a:highlight>
              </a:rPr>
              <a:t>Red = Control</a:t>
            </a:r>
          </a:p>
        </p:txBody>
      </p:sp>
      <p:sp>
        <p:nvSpPr>
          <p:cNvPr id="14" name="Title 13">
            <a:extLst>
              <a:ext uri="{FF2B5EF4-FFF2-40B4-BE49-F238E27FC236}">
                <a16:creationId xmlns:a16="http://schemas.microsoft.com/office/drawing/2014/main" id="{B727EB14-B6CE-4341-A3D9-2983907054EE}"/>
              </a:ext>
            </a:extLst>
          </p:cNvPr>
          <p:cNvSpPr>
            <a:spLocks noGrp="1"/>
          </p:cNvSpPr>
          <p:nvPr>
            <p:ph type="title"/>
          </p:nvPr>
        </p:nvSpPr>
        <p:spPr>
          <a:xfrm>
            <a:off x="222250" y="70373"/>
            <a:ext cx="8686800" cy="427877"/>
          </a:xfrm>
        </p:spPr>
        <p:txBody>
          <a:bodyPr/>
          <a:lstStyle/>
          <a:p>
            <a:endParaRPr lang="en-US" dirty="0"/>
          </a:p>
        </p:txBody>
      </p:sp>
      <p:sp>
        <p:nvSpPr>
          <p:cNvPr id="4" name="Date Placeholder 3">
            <a:extLst>
              <a:ext uri="{FF2B5EF4-FFF2-40B4-BE49-F238E27FC236}">
                <a16:creationId xmlns:a16="http://schemas.microsoft.com/office/drawing/2014/main" id="{824B7E18-5562-484B-B95E-F5261919FEEE}"/>
              </a:ext>
            </a:extLst>
          </p:cNvPr>
          <p:cNvSpPr>
            <a:spLocks noGrp="1"/>
          </p:cNvSpPr>
          <p:nvPr>
            <p:ph type="dt" sz="half" idx="2"/>
          </p:nvPr>
        </p:nvSpPr>
        <p:spPr/>
        <p:txBody>
          <a:bodyPr/>
          <a:lstStyle/>
          <a:p>
            <a:r>
              <a:rPr lang="en-US"/>
              <a:t>3/14/19</a:t>
            </a:r>
            <a:endParaRPr lang="en-US" dirty="0"/>
          </a:p>
        </p:txBody>
      </p:sp>
      <p:sp>
        <p:nvSpPr>
          <p:cNvPr id="5" name="Footer Placeholder 4">
            <a:extLst>
              <a:ext uri="{FF2B5EF4-FFF2-40B4-BE49-F238E27FC236}">
                <a16:creationId xmlns:a16="http://schemas.microsoft.com/office/drawing/2014/main" id="{43E93D57-67F9-FD40-8BB7-AC08E91776D1}"/>
              </a:ext>
            </a:extLst>
          </p:cNvPr>
          <p:cNvSpPr>
            <a:spLocks noGrp="1"/>
          </p:cNvSpPr>
          <p:nvPr>
            <p:ph type="ftr" sz="quarter" idx="3"/>
          </p:nvPr>
        </p:nvSpPr>
        <p:spPr/>
        <p:txBody>
          <a:bodyPr/>
          <a:lstStyle/>
          <a:p>
            <a:r>
              <a:rPr lang="en-US"/>
              <a:t>Jon Bakken | International Computing Advisory Committee</a:t>
            </a:r>
            <a:endParaRPr lang="en-US" dirty="0"/>
          </a:p>
        </p:txBody>
      </p:sp>
      <p:sp>
        <p:nvSpPr>
          <p:cNvPr id="6" name="Slide Number Placeholder 5">
            <a:extLst>
              <a:ext uri="{FF2B5EF4-FFF2-40B4-BE49-F238E27FC236}">
                <a16:creationId xmlns:a16="http://schemas.microsoft.com/office/drawing/2014/main" id="{5FC43F8E-4384-1E4F-8925-FB2CA661DABE}"/>
              </a:ext>
            </a:extLst>
          </p:cNvPr>
          <p:cNvSpPr>
            <a:spLocks noGrp="1"/>
          </p:cNvSpPr>
          <p:nvPr>
            <p:ph type="sldNum" sz="quarter" idx="4"/>
          </p:nvPr>
        </p:nvSpPr>
        <p:spPr/>
        <p:txBody>
          <a:bodyPr/>
          <a:lstStyle/>
          <a:p>
            <a:fld id="{148C009B-CB69-E04A-B9B3-34B26D69E9CF}" type="slidenum">
              <a:rPr lang="en-US" smtClean="0"/>
              <a:pPr/>
              <a:t>9</a:t>
            </a:fld>
            <a:endParaRPr lang="en-US" dirty="0"/>
          </a:p>
        </p:txBody>
      </p:sp>
      <p:pic>
        <p:nvPicPr>
          <p:cNvPr id="8" name="Content Placeholder 9">
            <a:extLst>
              <a:ext uri="{FF2B5EF4-FFF2-40B4-BE49-F238E27FC236}">
                <a16:creationId xmlns:a16="http://schemas.microsoft.com/office/drawing/2014/main" id="{6457A016-6E10-D143-9BC9-8308162F6302}"/>
              </a:ext>
            </a:extLst>
          </p:cNvPr>
          <p:cNvPicPr>
            <a:picLocks noChangeAspect="1"/>
          </p:cNvPicPr>
          <p:nvPr/>
        </p:nvPicPr>
        <p:blipFill>
          <a:blip r:embed="rId2"/>
          <a:stretch>
            <a:fillRect/>
          </a:stretch>
        </p:blipFill>
        <p:spPr>
          <a:xfrm>
            <a:off x="234950" y="59544"/>
            <a:ext cx="8887587" cy="5845475"/>
          </a:xfrm>
          <a:prstGeom prst="rect">
            <a:avLst/>
          </a:prstGeom>
        </p:spPr>
      </p:pic>
    </p:spTree>
    <p:extLst>
      <p:ext uri="{BB962C8B-B14F-4D97-AF65-F5344CB8AC3E}">
        <p14:creationId xmlns:p14="http://schemas.microsoft.com/office/powerpoint/2010/main" val="1882112092"/>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Fermilab_PPT_090815</Template>
  <TotalTime>855</TotalTime>
  <Words>2048</Words>
  <Application>Microsoft Macintosh PowerPoint</Application>
  <PresentationFormat>On-screen Show (4:3)</PresentationFormat>
  <Paragraphs>239</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Helvetica</vt:lpstr>
      <vt:lpstr>Fermilab_PPT_090815</vt:lpstr>
      <vt:lpstr>PowerPoint Presentation</vt:lpstr>
      <vt:lpstr>Security Goals</vt:lpstr>
      <vt:lpstr>Security Organization</vt:lpstr>
      <vt:lpstr>Fermilab Cyber Security Context</vt:lpstr>
      <vt:lpstr>Partnership with DOE HQ &amp; FNAL DOE Site Office</vt:lpstr>
      <vt:lpstr>Security Landscape is constantly changing</vt:lpstr>
      <vt:lpstr>Enterprise Cyber Security Risks</vt:lpstr>
      <vt:lpstr>Cyber Security Program Strengths</vt:lpstr>
      <vt:lpstr>PowerPoint Presentation</vt:lpstr>
      <vt:lpstr>Flexibility, Defense-in-Depth, Mitigating Factors</vt:lpstr>
      <vt:lpstr>Phishing: #1 attack mode</vt:lpstr>
      <vt:lpstr>Recent DOE &amp; DHS Policies to Improve Security (1) </vt:lpstr>
      <vt:lpstr>Recent DOE &amp; DHS Policies to Improve Security  (2)</vt:lpstr>
      <vt:lpstr>Foreign National Access</vt:lpstr>
      <vt:lpstr>Federated Access Control at Fermilab   (1)</vt:lpstr>
      <vt:lpstr>Federated Access Control at Fermilab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A Bakken</dc:creator>
  <cp:lastModifiedBy>Jon A Bakken</cp:lastModifiedBy>
  <cp:revision>13</cp:revision>
  <cp:lastPrinted>2014-01-20T19:40:21Z</cp:lastPrinted>
  <dcterms:created xsi:type="dcterms:W3CDTF">2019-03-10T18:22:33Z</dcterms:created>
  <dcterms:modified xsi:type="dcterms:W3CDTF">2019-03-13T20:59:17Z</dcterms:modified>
</cp:coreProperties>
</file>