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1"/>
  </p:sldMasterIdLst>
  <p:notesMasterIdLst>
    <p:notesMasterId r:id="rId7"/>
  </p:notesMasterIdLst>
  <p:sldIdLst>
    <p:sldId id="258" r:id="rId2"/>
    <p:sldId id="257" r:id="rId3"/>
    <p:sldId id="262" r:id="rId4"/>
    <p:sldId id="260" r:id="rId5"/>
    <p:sldId id="261" r:id="rId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1">
          <p15:clr>
            <a:srgbClr val="A4A3A4"/>
          </p15:clr>
        </p15:guide>
        <p15:guide id="2" orient="horz" pos="4175">
          <p15:clr>
            <a:srgbClr val="A4A3A4"/>
          </p15:clr>
        </p15:guide>
        <p15:guide id="3" orient="horz" pos="311">
          <p15:clr>
            <a:srgbClr val="A4A3A4"/>
          </p15:clr>
        </p15:guide>
        <p15:guide id="4" pos="5503">
          <p15:clr>
            <a:srgbClr val="A4A3A4"/>
          </p15:clr>
        </p15:guide>
        <p15:guide id="5" pos="317">
          <p15:clr>
            <a:srgbClr val="A4A3A4"/>
          </p15:clr>
        </p15:guide>
        <p15:guide id="6" pos="151">
          <p15:clr>
            <a:srgbClr val="A4A3A4"/>
          </p15:clr>
        </p15:guide>
        <p15:guide id="7" pos="558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J" initials="M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1F8F"/>
    <a:srgbClr val="A12B2F"/>
    <a:srgbClr val="007836"/>
    <a:srgbClr val="ECAA00"/>
    <a:srgbClr val="76777B"/>
    <a:srgbClr val="00609C"/>
    <a:srgbClr val="ECAC00"/>
    <a:srgbClr val="00A19C"/>
    <a:srgbClr val="0082CA"/>
    <a:srgbClr val="4D008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22" autoAdjust="0"/>
    <p:restoredTop sz="93486" autoAdjust="0"/>
  </p:normalViewPr>
  <p:slideViewPr>
    <p:cSldViewPr snapToGrid="0" showGuides="1">
      <p:cViewPr varScale="1">
        <p:scale>
          <a:sx n="139" d="100"/>
          <a:sy n="139" d="100"/>
        </p:scale>
        <p:origin x="1328" y="176"/>
      </p:cViewPr>
      <p:guideLst>
        <p:guide orient="horz" pos="671"/>
        <p:guide orient="horz" pos="4175"/>
        <p:guide orient="horz" pos="311"/>
        <p:guide pos="5503"/>
        <p:guide pos="317"/>
        <p:guide pos="151"/>
        <p:guide pos="5581"/>
      </p:guideLst>
    </p:cSldViewPr>
  </p:slideViewPr>
  <p:notesTextViewPr>
    <p:cViewPr>
      <p:scale>
        <a:sx n="100" d="100"/>
        <a:sy n="100" d="100"/>
      </p:scale>
      <p:origin x="0" y="0"/>
    </p:cViewPr>
  </p:notesTextViewPr>
  <p:sorterViewPr>
    <p:cViewPr>
      <p:scale>
        <a:sx n="20" d="100"/>
        <a:sy n="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80A489-9093-C54A-B1C3-374F661A0010}" type="datetimeFigureOut">
              <a:rPr lang="en-US" smtClean="0"/>
              <a:t>3/7/19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AA7A1A-8011-3A42-91B8-EE1BD44E4455}" type="slidenum">
              <a:rPr lang="en-US" smtClean="0"/>
              <a:t>‹#›</a:t>
            </a:fld>
            <a:endParaRPr lang="en-US"/>
          </a:p>
        </p:txBody>
      </p:sp>
    </p:spTree>
    <p:extLst>
      <p:ext uri="{BB962C8B-B14F-4D97-AF65-F5344CB8AC3E}">
        <p14:creationId xmlns:p14="http://schemas.microsoft.com/office/powerpoint/2010/main" val="19206910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79" y="6156882"/>
            <a:ext cx="1546678" cy="557186"/>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3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9144000" cy="5984917"/>
          </a:xfrm>
          <a:prstGeom prst="rect">
            <a:avLst/>
          </a:prstGeom>
        </p:spPr>
      </p:pic>
      <p:sp>
        <p:nvSpPr>
          <p:cNvPr id="3" name="Text Placeholder 2"/>
          <p:cNvSpPr>
            <a:spLocks noGrp="1"/>
          </p:cNvSpPr>
          <p:nvPr>
            <p:ph type="body" sz="quarter" idx="10" hasCustomPrompt="1"/>
          </p:nvPr>
        </p:nvSpPr>
        <p:spPr>
          <a:xfrm>
            <a:off x="1" y="-14246"/>
            <a:ext cx="9143999" cy="5999163"/>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a:t>Type in SECTION BREAK TITLE</a:t>
            </a:r>
          </a:p>
        </p:txBody>
      </p:sp>
    </p:spTree>
    <p:extLst>
      <p:ext uri="{BB962C8B-B14F-4D97-AF65-F5344CB8AC3E}">
        <p14:creationId xmlns:p14="http://schemas.microsoft.com/office/powerpoint/2010/main" val="1861819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676630" y="1711594"/>
            <a:ext cx="3790374" cy="374415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0" name="Text Placeholder 5"/>
          <p:cNvSpPr>
            <a:spLocks noGrp="1"/>
          </p:cNvSpPr>
          <p:nvPr>
            <p:ph type="body" sz="quarter" idx="17" hasCustomPrompt="1"/>
          </p:nvPr>
        </p:nvSpPr>
        <p:spPr>
          <a:xfrm>
            <a:off x="676630" y="5497444"/>
            <a:ext cx="3840480" cy="585031"/>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 </a:t>
            </a:r>
          </a:p>
          <a:p>
            <a:r>
              <a:rPr lang="en-US" dirty="0"/>
              <a:t>Image Caption </a:t>
            </a:r>
          </a:p>
          <a:p>
            <a:r>
              <a:rPr lang="en-US" dirty="0"/>
              <a:t> </a:t>
            </a:r>
          </a:p>
        </p:txBody>
      </p:sp>
      <p:sp>
        <p:nvSpPr>
          <p:cNvPr id="2" name="Title 1"/>
          <p:cNvSpPr>
            <a:spLocks noGrp="1"/>
          </p:cNvSpPr>
          <p:nvPr>
            <p:ph type="title" hasCustomPrompt="1"/>
          </p:nvPr>
        </p:nvSpPr>
        <p:spPr/>
        <p:txBody>
          <a:bodyPr/>
          <a:lstStyle>
            <a:lvl1pPr>
              <a:defRPr/>
            </a:lvl1pPr>
          </a:lstStyle>
          <a:p>
            <a:r>
              <a:rPr lang="en-US" dirty="0"/>
              <a:t>TWO IMAGES with captions</a:t>
            </a:r>
            <a:br>
              <a:rPr lang="en-US" dirty="0"/>
            </a:br>
            <a:r>
              <a:rPr lang="en-US" dirty="0"/>
              <a:t>Headline in </a:t>
            </a:r>
            <a:r>
              <a:rPr lang="en-US" dirty="0" err="1"/>
              <a:t>arial</a:t>
            </a:r>
            <a:r>
              <a:rPr lang="en-US" dirty="0"/>
              <a:t> and all caps</a:t>
            </a:r>
          </a:p>
        </p:txBody>
      </p:sp>
      <p:sp>
        <p:nvSpPr>
          <p:cNvPr id="4" name="Slide Number Placeholder 3"/>
          <p:cNvSpPr>
            <a:spLocks noGrp="1"/>
          </p:cNvSpPr>
          <p:nvPr>
            <p:ph type="sldNum" sz="quarter" idx="19"/>
          </p:nvPr>
        </p:nvSpPr>
        <p:spPr/>
        <p:txBody>
          <a:bodyPr/>
          <a:lstStyle/>
          <a:p>
            <a:fld id="{AEFAAC5A-9C4F-4278-920D-DF2BAB595749}" type="slidenum">
              <a:rPr lang="en-US" smtClean="0"/>
              <a:pPr/>
              <a:t>‹#›</a:t>
            </a:fld>
            <a:endParaRPr lang="en-US" dirty="0"/>
          </a:p>
        </p:txBody>
      </p:sp>
      <p:sp>
        <p:nvSpPr>
          <p:cNvPr id="14"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6" name="Picture Placeholder 4"/>
          <p:cNvSpPr>
            <a:spLocks noGrp="1" noChangeAspect="1"/>
          </p:cNvSpPr>
          <p:nvPr>
            <p:ph type="pic" sz="quarter" idx="21" hasCustomPrompt="1"/>
          </p:nvPr>
        </p:nvSpPr>
        <p:spPr>
          <a:xfrm>
            <a:off x="4765130" y="1710816"/>
            <a:ext cx="3790374" cy="374415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5"/>
          <p:cNvSpPr>
            <a:spLocks noGrp="1"/>
          </p:cNvSpPr>
          <p:nvPr>
            <p:ph type="body" sz="quarter" idx="22" hasCustomPrompt="1"/>
          </p:nvPr>
        </p:nvSpPr>
        <p:spPr>
          <a:xfrm>
            <a:off x="4765130" y="5496666"/>
            <a:ext cx="3840480" cy="585031"/>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 </a:t>
            </a:r>
          </a:p>
          <a:p>
            <a:r>
              <a:rPr lang="en-US" dirty="0"/>
              <a:t>Image Caption </a:t>
            </a:r>
          </a:p>
          <a:p>
            <a:r>
              <a:rPr lang="en-US" dirty="0"/>
              <a:t> </a:t>
            </a:r>
          </a:p>
        </p:txBody>
      </p:sp>
    </p:spTree>
    <p:extLst>
      <p:ext uri="{BB962C8B-B14F-4D97-AF65-F5344CB8AC3E}">
        <p14:creationId xmlns:p14="http://schemas.microsoft.com/office/powerpoint/2010/main" val="281719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0" y="1168748"/>
            <a:ext cx="8372901" cy="485427"/>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95879" y="3616113"/>
            <a:ext cx="2465584" cy="2146610"/>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3381086" y="3616113"/>
            <a:ext cx="2465584" cy="2146610"/>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Edit Master text styles</a:t>
            </a:r>
          </a:p>
          <a:p>
            <a:pPr lvl="1"/>
            <a:r>
              <a:rPr lang="en-US"/>
              <a:t>Second level</a:t>
            </a:r>
          </a:p>
          <a:p>
            <a:pPr lvl="2"/>
            <a:r>
              <a:rPr lang="en-US"/>
              <a:t>Third level</a:t>
            </a:r>
          </a:p>
        </p:txBody>
      </p:sp>
      <p:sp>
        <p:nvSpPr>
          <p:cNvPr id="9" name="Picture Placeholder 4"/>
          <p:cNvSpPr>
            <a:spLocks noGrp="1" noChangeAspect="1"/>
          </p:cNvSpPr>
          <p:nvPr>
            <p:ph type="pic" sz="quarter" idx="15" hasCustomPrompt="1"/>
          </p:nvPr>
        </p:nvSpPr>
        <p:spPr>
          <a:xfrm>
            <a:off x="503079" y="1697093"/>
            <a:ext cx="2361244"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6" hasCustomPrompt="1"/>
          </p:nvPr>
        </p:nvSpPr>
        <p:spPr>
          <a:xfrm>
            <a:off x="3388286" y="1697093"/>
            <a:ext cx="2361244"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3"/>
          <p:cNvSpPr>
            <a:spLocks noGrp="1"/>
          </p:cNvSpPr>
          <p:nvPr>
            <p:ph type="body" sz="quarter" idx="19"/>
          </p:nvPr>
        </p:nvSpPr>
        <p:spPr>
          <a:xfrm>
            <a:off x="6261696" y="3618612"/>
            <a:ext cx="2465584" cy="2146610"/>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Edit Master text styles</a:t>
            </a:r>
          </a:p>
          <a:p>
            <a:pPr lvl="1"/>
            <a:r>
              <a:rPr lang="en-US"/>
              <a:t>Second level</a:t>
            </a:r>
          </a:p>
          <a:p>
            <a:pPr lvl="2"/>
            <a:r>
              <a:rPr lang="en-US"/>
              <a:t>Third level</a:t>
            </a:r>
          </a:p>
        </p:txBody>
      </p:sp>
      <p:sp>
        <p:nvSpPr>
          <p:cNvPr id="18" name="Picture Placeholder 4"/>
          <p:cNvSpPr>
            <a:spLocks noGrp="1" noChangeAspect="1"/>
          </p:cNvSpPr>
          <p:nvPr>
            <p:ph type="pic" sz="quarter" idx="20" hasCustomPrompt="1"/>
          </p:nvPr>
        </p:nvSpPr>
        <p:spPr>
          <a:xfrm>
            <a:off x="6268896" y="1699592"/>
            <a:ext cx="2361244"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a:lvl1pPr>
          </a:lstStyle>
          <a:p>
            <a:r>
              <a:rPr lang="en-US" dirty="0"/>
              <a:t>THREE IMAGES – HORIZONTAL</a:t>
            </a:r>
            <a:br>
              <a:rPr lang="en-US" dirty="0"/>
            </a:br>
            <a:r>
              <a:rPr lang="en-US" dirty="0"/>
              <a:t>Headline in </a:t>
            </a:r>
            <a:r>
              <a:rPr lang="en-US" dirty="0" err="1"/>
              <a:t>arial</a:t>
            </a:r>
            <a:r>
              <a:rPr lang="en-US" dirty="0"/>
              <a:t> and all caps</a:t>
            </a:r>
          </a:p>
        </p:txBody>
      </p:sp>
    </p:spTree>
    <p:extLst>
      <p:ext uri="{BB962C8B-B14F-4D97-AF65-F5344CB8AC3E}">
        <p14:creationId xmlns:p14="http://schemas.microsoft.com/office/powerpoint/2010/main" val="4174887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1701473"/>
            <a:ext cx="2240280" cy="223828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2453235" y="1701473"/>
            <a:ext cx="2240280" cy="223828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4688341" y="1701473"/>
            <a:ext cx="2240280" cy="223828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6906022" y="1701473"/>
            <a:ext cx="2240280" cy="223828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4706193"/>
            <a:ext cx="8434552" cy="1752260"/>
          </a:xfrm>
          <a:noFill/>
        </p:spPr>
        <p:txBody>
          <a:bodyPr lIns="0" tIns="91440"/>
          <a:lstStyle>
            <a:lvl1pPr>
              <a:defRPr sz="2000">
                <a:solidFill>
                  <a:srgbClr val="000000"/>
                </a:solidFill>
              </a:defRPr>
            </a:lvl1pPr>
            <a:lvl2pPr>
              <a:defRPr sz="2000">
                <a:solidFill>
                  <a:srgbClr val="000000"/>
                </a:solidFill>
              </a:defRPr>
            </a:lvl2pPr>
            <a:lvl3pPr>
              <a:defRPr sz="2000">
                <a:solidFill>
                  <a:srgbClr val="000000"/>
                </a:solidFill>
              </a:defRPr>
            </a:lvl3pPr>
            <a:lvl4pPr>
              <a:defRPr sz="2000">
                <a:solidFill>
                  <a:srgbClr val="000000"/>
                </a:solidFill>
              </a:defRPr>
            </a:lvl4pPr>
            <a:lvl5pPr>
              <a:defRPr sz="2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hasCustomPrompt="1"/>
          </p:nvPr>
        </p:nvSpPr>
        <p:spPr/>
        <p:txBody>
          <a:bodyPr/>
          <a:lstStyle>
            <a:lvl1pPr algn="l" defTabSz="457200" rtl="0" eaLnBrk="1" latinLnBrk="0" hangingPunct="1">
              <a:lnSpc>
                <a:spcPct val="95000"/>
              </a:lnSpc>
              <a:spcBef>
                <a:spcPct val="0"/>
              </a:spcBef>
              <a:buNone/>
              <a:defRPr lang="en-US" sz="2800" b="1" i="0" kern="1200" cap="all" baseline="0" dirty="0">
                <a:solidFill>
                  <a:schemeClr val="tx1">
                    <a:lumMod val="50000"/>
                  </a:schemeClr>
                </a:solidFill>
                <a:latin typeface="+mj-lt"/>
                <a:ea typeface="+mj-ea"/>
                <a:cs typeface="+mj-cs"/>
              </a:defRPr>
            </a:lvl1pPr>
          </a:lstStyle>
          <a:p>
            <a:r>
              <a:rPr lang="en-US" dirty="0"/>
              <a:t>four images, captions and bullets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18128" y="3979061"/>
            <a:ext cx="2238469" cy="477837"/>
          </a:xfrm>
          <a:noFill/>
        </p:spPr>
        <p:txBody>
          <a:bodyPr lIns="91440" rIns="91440"/>
          <a:lstStyle>
            <a:lvl1pPr marL="0" indent="0">
              <a:lnSpc>
                <a:spcPct val="95000"/>
              </a:lnSpc>
              <a:buNone/>
              <a:defRPr sz="1200" b="0" baseline="0">
                <a:solidFill>
                  <a:srgbClr val="000000"/>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2442594" y="3979061"/>
            <a:ext cx="2238469" cy="477837"/>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4681063" y="3979061"/>
            <a:ext cx="2238469" cy="477837"/>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6905531" y="3979061"/>
            <a:ext cx="2238469" cy="477837"/>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7" name="Slide Number Placeholder 6"/>
          <p:cNvSpPr>
            <a:spLocks noGrp="1"/>
          </p:cNvSpPr>
          <p:nvPr>
            <p:ph type="sldNum" sz="quarter" idx="24"/>
          </p:nvPr>
        </p:nvSpPr>
        <p:spPr/>
        <p:txBody>
          <a:bodyPr/>
          <a:lstStyle/>
          <a:p>
            <a:fld id="{AEFAAC5A-9C4F-4278-920D-DF2BAB595749}" type="slidenum">
              <a:rPr lang="en-US" smtClean="0"/>
              <a:pPr/>
              <a:t>‹#›</a:t>
            </a:fld>
            <a:endParaRPr lang="en-US" dirty="0"/>
          </a:p>
        </p:txBody>
      </p:sp>
      <p:sp>
        <p:nvSpPr>
          <p:cNvPr id="19" name="Text Placeholder 5"/>
          <p:cNvSpPr>
            <a:spLocks noGrp="1"/>
          </p:cNvSpPr>
          <p:nvPr>
            <p:ph type="body" sz="quarter" idx="12" hasCustomPrompt="1"/>
          </p:nvPr>
        </p:nvSpPr>
        <p:spPr>
          <a:xfrm>
            <a:off x="457200" y="1168748"/>
            <a:ext cx="8372901" cy="499715"/>
          </a:xfrm>
          <a:ln>
            <a:noFill/>
          </a:ln>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2014219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four IMAGES with captions</a:t>
            </a:r>
            <a:br>
              <a:rPr lang="en-US" dirty="0"/>
            </a:br>
            <a:r>
              <a:rPr lang="en-US" dirty="0"/>
              <a:t>Headline in </a:t>
            </a:r>
            <a:r>
              <a:rPr lang="en-US" dirty="0" err="1"/>
              <a:t>arial</a:t>
            </a:r>
            <a:r>
              <a:rPr lang="en-US" dirty="0"/>
              <a:t> and all caps</a:t>
            </a:r>
          </a:p>
        </p:txBody>
      </p:sp>
      <p:sp>
        <p:nvSpPr>
          <p:cNvPr id="3" name="Slide Number Placeholder 2"/>
          <p:cNvSpPr>
            <a:spLocks noGrp="1"/>
          </p:cNvSpPr>
          <p:nvPr>
            <p:ph type="sldNum" sz="quarter" idx="23"/>
          </p:nvPr>
        </p:nvSpPr>
        <p:spPr/>
        <p:txBody>
          <a:bodyPr/>
          <a:lstStyle/>
          <a:p>
            <a:fld id="{AEFAAC5A-9C4F-4278-920D-DF2BAB595749}" type="slidenum">
              <a:rPr lang="en-US" smtClean="0"/>
              <a:pPr/>
              <a:t>‹#›</a:t>
            </a:fld>
            <a:endParaRPr lang="en-US" dirty="0"/>
          </a:p>
        </p:txBody>
      </p:sp>
      <p:sp>
        <p:nvSpPr>
          <p:cNvPr id="17" name="Text Placeholder 5"/>
          <p:cNvSpPr>
            <a:spLocks noGrp="1"/>
          </p:cNvSpPr>
          <p:nvPr>
            <p:ph type="body" sz="quarter" idx="12" hasCustomPrompt="1"/>
          </p:nvPr>
        </p:nvSpPr>
        <p:spPr>
          <a:xfrm>
            <a:off x="457200" y="1168748"/>
            <a:ext cx="8372901" cy="276999"/>
          </a:xfrm>
          <a:ln>
            <a:noFill/>
          </a:ln>
        </p:spPr>
        <p:txBody>
          <a:bodyPr bIns="0">
            <a:norm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5" name="Picture Placeholder 4"/>
          <p:cNvSpPr>
            <a:spLocks noGrp="1" noChangeAspect="1"/>
          </p:cNvSpPr>
          <p:nvPr>
            <p:ph type="pic" sz="quarter" idx="15" hasCustomPrompt="1"/>
          </p:nvPr>
        </p:nvSpPr>
        <p:spPr>
          <a:xfrm>
            <a:off x="487437" y="1574666"/>
            <a:ext cx="3790374"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6" name="Text Placeholder 5"/>
          <p:cNvSpPr>
            <a:spLocks noGrp="1"/>
          </p:cNvSpPr>
          <p:nvPr>
            <p:ph type="body" sz="quarter" idx="17" hasCustomPrompt="1"/>
          </p:nvPr>
        </p:nvSpPr>
        <p:spPr>
          <a:xfrm>
            <a:off x="487437" y="3443426"/>
            <a:ext cx="384048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a:t>
            </a:r>
          </a:p>
          <a:p>
            <a:endParaRPr lang="en-US" dirty="0"/>
          </a:p>
        </p:txBody>
      </p:sp>
      <p:sp>
        <p:nvSpPr>
          <p:cNvPr id="18" name="Picture Placeholder 4"/>
          <p:cNvSpPr>
            <a:spLocks noGrp="1" noChangeAspect="1"/>
          </p:cNvSpPr>
          <p:nvPr>
            <p:ph type="pic" sz="quarter" idx="25" hasCustomPrompt="1"/>
          </p:nvPr>
        </p:nvSpPr>
        <p:spPr>
          <a:xfrm>
            <a:off x="4912432" y="1574666"/>
            <a:ext cx="3790374"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9" name="Text Placeholder 5"/>
          <p:cNvSpPr>
            <a:spLocks noGrp="1"/>
          </p:cNvSpPr>
          <p:nvPr>
            <p:ph type="body" sz="quarter" idx="26" hasCustomPrompt="1"/>
          </p:nvPr>
        </p:nvSpPr>
        <p:spPr>
          <a:xfrm>
            <a:off x="4912432" y="3443426"/>
            <a:ext cx="384048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a:t>
            </a:r>
          </a:p>
          <a:p>
            <a:endParaRPr lang="en-US" dirty="0"/>
          </a:p>
        </p:txBody>
      </p:sp>
      <p:sp>
        <p:nvSpPr>
          <p:cNvPr id="20" name="Picture Placeholder 4"/>
          <p:cNvSpPr>
            <a:spLocks noGrp="1" noChangeAspect="1"/>
          </p:cNvSpPr>
          <p:nvPr>
            <p:ph type="pic" sz="quarter" idx="27" hasCustomPrompt="1"/>
          </p:nvPr>
        </p:nvSpPr>
        <p:spPr>
          <a:xfrm>
            <a:off x="487437" y="4025151"/>
            <a:ext cx="3790374"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3" name="Text Placeholder 5"/>
          <p:cNvSpPr>
            <a:spLocks noGrp="1"/>
          </p:cNvSpPr>
          <p:nvPr>
            <p:ph type="body" sz="quarter" idx="28" hasCustomPrompt="1"/>
          </p:nvPr>
        </p:nvSpPr>
        <p:spPr>
          <a:xfrm>
            <a:off x="487437" y="5898516"/>
            <a:ext cx="384048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a:t>
            </a:r>
          </a:p>
          <a:p>
            <a:endParaRPr lang="en-US" dirty="0"/>
          </a:p>
        </p:txBody>
      </p:sp>
      <p:sp>
        <p:nvSpPr>
          <p:cNvPr id="24" name="Picture Placeholder 4"/>
          <p:cNvSpPr>
            <a:spLocks noGrp="1" noChangeAspect="1"/>
          </p:cNvSpPr>
          <p:nvPr>
            <p:ph type="pic" sz="quarter" idx="29" hasCustomPrompt="1"/>
          </p:nvPr>
        </p:nvSpPr>
        <p:spPr>
          <a:xfrm>
            <a:off x="4912432" y="4025151"/>
            <a:ext cx="3790374"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7" name="Text Placeholder 5"/>
          <p:cNvSpPr>
            <a:spLocks noGrp="1"/>
          </p:cNvSpPr>
          <p:nvPr>
            <p:ph type="body" sz="quarter" idx="30" hasCustomPrompt="1"/>
          </p:nvPr>
        </p:nvSpPr>
        <p:spPr>
          <a:xfrm>
            <a:off x="4912432" y="5902307"/>
            <a:ext cx="384048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a:t>
            </a:r>
          </a:p>
          <a:p>
            <a:endParaRPr lang="en-US" dirty="0"/>
          </a:p>
        </p:txBody>
      </p:sp>
    </p:spTree>
    <p:extLst>
      <p:ext uri="{BB962C8B-B14F-4D97-AF65-F5344CB8AC3E}">
        <p14:creationId xmlns:p14="http://schemas.microsoft.com/office/powerpoint/2010/main" val="4235921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graph, chart or table slide. </a:t>
            </a:r>
            <a:br>
              <a:rPr lang="en-US" dirty="0"/>
            </a:br>
            <a:r>
              <a:rPr lang="en-US" dirty="0"/>
              <a:t>Headline in all caps, Arial Font</a:t>
            </a:r>
          </a:p>
        </p:txBody>
      </p:sp>
      <p:sp>
        <p:nvSpPr>
          <p:cNvPr id="3" name="Content Placeholder 2"/>
          <p:cNvSpPr>
            <a:spLocks noGrp="1"/>
          </p:cNvSpPr>
          <p:nvPr>
            <p:ph idx="1" hasCustomPrompt="1"/>
          </p:nvPr>
        </p:nvSpPr>
        <p:spPr>
          <a:xfrm>
            <a:off x="457200" y="1699606"/>
            <a:ext cx="8372901" cy="4029858"/>
          </a:xfrm>
        </p:spPr>
        <p:txBody>
          <a:bodyPr/>
          <a:lstStyle>
            <a:lvl1pPr>
              <a:defRPr baseline="0"/>
            </a:lvl1pPr>
          </a:lstStyle>
          <a:p>
            <a:pPr lvl="0"/>
            <a:r>
              <a:rPr lang="en-US" dirty="0"/>
              <a:t>Click an icon below to add a chart, graph, or table.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6"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7" name="Text Placeholder 6"/>
          <p:cNvSpPr>
            <a:spLocks noGrp="1"/>
          </p:cNvSpPr>
          <p:nvPr>
            <p:ph type="body" sz="quarter" idx="13" hasCustomPrompt="1"/>
          </p:nvPr>
        </p:nvSpPr>
        <p:spPr>
          <a:xfrm>
            <a:off x="485775" y="6318955"/>
            <a:ext cx="3711039" cy="539045"/>
          </a:xfrm>
        </p:spPr>
        <p:txBody>
          <a:bodyPr bIns="0" anchor="t" anchorCtr="0"/>
          <a:lstStyle>
            <a:lvl1pPr marL="0" indent="0">
              <a:buNone/>
              <a:defRPr sz="1050" baseline="0"/>
            </a:lvl1pPr>
          </a:lstStyle>
          <a:p>
            <a:pPr lvl="0"/>
            <a:r>
              <a:rPr lang="en-US" dirty="0"/>
              <a:t>Source:</a:t>
            </a:r>
          </a:p>
        </p:txBody>
      </p:sp>
    </p:spTree>
    <p:extLst>
      <p:ext uri="{BB962C8B-B14F-4D97-AF65-F5344CB8AC3E}">
        <p14:creationId xmlns:p14="http://schemas.microsoft.com/office/powerpoint/2010/main" val="3500419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79" y="6156882"/>
            <a:ext cx="1546678" cy="557186"/>
          </a:xfrm>
          <a:prstGeom prst="rect">
            <a:avLst/>
          </a:prstGeom>
          <a:noFill/>
          <a:extLst>
            <a:ext uri="{909E8E84-426E-40dd-AFC4-6F175D3DCCD1}">
              <a14:hiddenFill xmlns="" xmlns:a14="http://schemas.microsoft.com/office/drawing/2010/main">
                <a:solidFill>
                  <a:srgbClr val="FFFFFF"/>
                </a:solidFill>
              </a14:hiddenFill>
            </a:ext>
          </a:extLst>
        </p:spPr>
      </p:pic>
      <p:sp>
        <p:nvSpPr>
          <p:cNvPr id="38" name="TextBox 37"/>
          <p:cNvSpPr txBox="1"/>
          <p:nvPr userDrawn="1"/>
        </p:nvSpPr>
        <p:spPr>
          <a:xfrm>
            <a:off x="469900" y="6247222"/>
            <a:ext cx="1387624" cy="369332"/>
          </a:xfrm>
          <a:prstGeom prst="rect">
            <a:avLst/>
          </a:prstGeom>
          <a:noFill/>
        </p:spPr>
        <p:txBody>
          <a:bodyPr wrap="none" lIns="0" rtlCol="0">
            <a:spAutoFit/>
          </a:bodyPr>
          <a:lstStyle/>
          <a:p>
            <a:r>
              <a:rPr lang="en-US" dirty="0">
                <a:solidFill>
                  <a:schemeClr val="tx1">
                    <a:lumMod val="50000"/>
                  </a:schemeClr>
                </a:solidFill>
              </a:rPr>
              <a:t>www.anl.gov</a:t>
            </a:r>
          </a:p>
        </p:txBody>
      </p:sp>
      <p:pic>
        <p:nvPicPr>
          <p:cNvPr id="8" name="Picture 7"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9144000" cy="5984917"/>
          </a:xfrm>
          <a:prstGeom prst="rect">
            <a:avLst/>
          </a:prstGeom>
        </p:spPr>
      </p:pic>
      <p:sp>
        <p:nvSpPr>
          <p:cNvPr id="9" name="Text Placeholder 2"/>
          <p:cNvSpPr>
            <a:spLocks noGrp="1"/>
          </p:cNvSpPr>
          <p:nvPr>
            <p:ph type="body" sz="quarter" idx="10" hasCustomPrompt="1"/>
          </p:nvPr>
        </p:nvSpPr>
        <p:spPr>
          <a:xfrm>
            <a:off x="0" y="-14246"/>
            <a:ext cx="9143999" cy="5999163"/>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a:t>Type in closing statement</a:t>
            </a:r>
          </a:p>
        </p:txBody>
      </p:sp>
    </p:spTree>
    <p:extLst>
      <p:ext uri="{BB962C8B-B14F-4D97-AF65-F5344CB8AC3E}">
        <p14:creationId xmlns:p14="http://schemas.microsoft.com/office/powerpoint/2010/main" val="12748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sp>
        <p:nvSpPr>
          <p:cNvPr id="3" name="Rectangle 2"/>
          <p:cNvSpPr/>
          <p:nvPr/>
        </p:nvSpPr>
        <p:spPr>
          <a:xfrm>
            <a:off x="0" y="-6724"/>
            <a:ext cx="9144000" cy="6864724"/>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274638"/>
            <a:ext cx="8372901" cy="806017"/>
          </a:xfrm>
        </p:spPr>
        <p:txBody>
          <a:bodyPr anchor="b"/>
          <a:lstStyle>
            <a:lvl1pPr>
              <a:defRPr b="1">
                <a:solidFill>
                  <a:schemeClr val="bg1"/>
                </a:solidFill>
              </a:defRPr>
            </a:lvl1pPr>
          </a:lstStyle>
          <a:p>
            <a:r>
              <a:rPr lang="en-US" dirty="0"/>
              <a:t>TITLE AND CONTENT SLIDE. </a:t>
            </a:r>
            <a:br>
              <a:rPr lang="en-US" dirty="0"/>
            </a:br>
            <a:r>
              <a:rPr lang="en-US" dirty="0"/>
              <a:t>Headline in all caps, Arial Font</a:t>
            </a:r>
          </a:p>
        </p:txBody>
      </p:sp>
    </p:spTree>
    <p:extLst>
      <p:ext uri="{BB962C8B-B14F-4D97-AF65-F5344CB8AC3E}">
        <p14:creationId xmlns:p14="http://schemas.microsoft.com/office/powerpoint/2010/main" val="359530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866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ver Option A">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33021" y="627296"/>
            <a:ext cx="1859645" cy="66993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Picture Placeholder 4"/>
          <p:cNvSpPr>
            <a:spLocks noGrp="1" noChangeAspect="1"/>
          </p:cNvSpPr>
          <p:nvPr>
            <p:ph type="pic" sz="quarter" idx="16" hasCustomPrompt="1"/>
          </p:nvPr>
        </p:nvSpPr>
        <p:spPr>
          <a:xfrm>
            <a:off x="4863725" y="1689100"/>
            <a:ext cx="4280275"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 y="1689100"/>
            <a:ext cx="4863724" cy="2706624"/>
          </a:xfrm>
          <a:solidFill>
            <a:schemeClr val="accent2"/>
          </a:solidFill>
        </p:spPr>
        <p:txBody>
          <a:bodyPr lIns="457200" rIns="91440" anchor="ctr">
            <a:normAutofit/>
          </a:bodyPr>
          <a:lstStyle>
            <a:lvl1pPr>
              <a:defRPr sz="2800" baseline="0">
                <a:solidFill>
                  <a:schemeClr val="bg1"/>
                </a:solidFill>
              </a:defRPr>
            </a:lvl1pPr>
          </a:lstStyle>
          <a:p>
            <a:r>
              <a:rPr lang="en-US" dirty="0"/>
              <a:t>presentation title -Cover option A</a:t>
            </a:r>
            <a:br>
              <a:rPr lang="en-US" dirty="0"/>
            </a:br>
            <a:r>
              <a:rPr lang="en-US" dirty="0"/>
              <a:t>can be up to four </a:t>
            </a:r>
            <a:br>
              <a:rPr lang="en-US" dirty="0"/>
            </a:br>
            <a:r>
              <a:rPr lang="en-US" dirty="0"/>
              <a:t>or five lines of text</a:t>
            </a:r>
          </a:p>
        </p:txBody>
      </p:sp>
      <p:sp>
        <p:nvSpPr>
          <p:cNvPr id="45" name="Text Placeholder 4"/>
          <p:cNvSpPr>
            <a:spLocks noGrp="1"/>
          </p:cNvSpPr>
          <p:nvPr>
            <p:ph type="body" sz="quarter" idx="12" hasCustomPrompt="1"/>
          </p:nvPr>
        </p:nvSpPr>
        <p:spPr>
          <a:xfrm>
            <a:off x="-1" y="1689100"/>
            <a:ext cx="239714" cy="2706624"/>
          </a:xfrm>
          <a:solidFill>
            <a:schemeClr val="accent1"/>
          </a:solidFill>
        </p:spPr>
        <p:txBody>
          <a:bodyPr bIns="0" anchor="b"/>
          <a:lstStyle>
            <a:lvl1pPr marL="0" indent="0">
              <a:buNone/>
              <a:defRPr sz="100"/>
            </a:lvl1pPr>
          </a:lstStyle>
          <a:p>
            <a:pPr lvl="0"/>
            <a:r>
              <a:rPr lang="en-US" dirty="0"/>
              <a:t>  </a:t>
            </a:r>
          </a:p>
        </p:txBody>
      </p:sp>
      <p:sp>
        <p:nvSpPr>
          <p:cNvPr id="48" name="Text Placeholder 9"/>
          <p:cNvSpPr>
            <a:spLocks noGrp="1"/>
          </p:cNvSpPr>
          <p:nvPr>
            <p:ph type="body" sz="quarter" idx="17" hasCustomPrompt="1"/>
          </p:nvPr>
        </p:nvSpPr>
        <p:spPr>
          <a:xfrm>
            <a:off x="469900" y="4582947"/>
            <a:ext cx="2692871" cy="393700"/>
          </a:xfrm>
        </p:spPr>
        <p:txBody>
          <a:bodyPr lIns="0" bIns="0" anchor="b">
            <a:normAutofit/>
          </a:bodyPr>
          <a:lstStyle>
            <a:lvl1pPr marL="0" inden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469900" y="4960384"/>
            <a:ext cx="2692871" cy="9144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3417371" y="4582947"/>
            <a:ext cx="2692871"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22" hasCustomPrompt="1"/>
          </p:nvPr>
        </p:nvSpPr>
        <p:spPr>
          <a:xfrm>
            <a:off x="3417371" y="4960384"/>
            <a:ext cx="2692871"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6360196" y="4582947"/>
            <a:ext cx="2692871"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55" name="Text Placeholder 45"/>
          <p:cNvSpPr>
            <a:spLocks noGrp="1"/>
          </p:cNvSpPr>
          <p:nvPr>
            <p:ph type="body" sz="quarter" idx="26" hasCustomPrompt="1"/>
          </p:nvPr>
        </p:nvSpPr>
        <p:spPr>
          <a:xfrm>
            <a:off x="6360196" y="4960384"/>
            <a:ext cx="2692871"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469900" y="6094281"/>
            <a:ext cx="5894492" cy="515411"/>
          </a:xfrm>
        </p:spPr>
        <p:txBody>
          <a:bodyPr lIns="0" anchor="b"/>
          <a:lstStyle>
            <a:lvl1pPr marL="0" indent="0">
              <a:spcBef>
                <a:spcPts val="0"/>
              </a:spcBef>
              <a:buNone/>
              <a:defRPr sz="1400" baseline="0">
                <a:solidFill>
                  <a:schemeClr val="tx1"/>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
        <p:nvSpPr>
          <p:cNvPr id="15" name="Text Placeholder 9"/>
          <p:cNvSpPr>
            <a:spLocks noGrp="1"/>
          </p:cNvSpPr>
          <p:nvPr>
            <p:ph type="body" sz="quarter" idx="27" hasCustomPrompt="1"/>
          </p:nvPr>
        </p:nvSpPr>
        <p:spPr>
          <a:xfrm>
            <a:off x="431799" y="730250"/>
            <a:ext cx="6188075" cy="393700"/>
          </a:xfrm>
        </p:spPr>
        <p:txBody>
          <a:bodyPr lIns="0" bIns="0" anchor="b">
            <a:normAutofit/>
          </a:bodyPr>
          <a:lstStyle>
            <a:lvl1pPr marL="0" indent="0">
              <a:buNone/>
              <a:defRPr sz="1800" b="1" cap="all" baseline="0">
                <a:solidFill>
                  <a:schemeClr val="tx1"/>
                </a:solidFill>
              </a:defRPr>
            </a:lvl1pPr>
            <a:lvl2pPr marL="0" indent="0">
              <a:buNone/>
              <a:defRPr/>
            </a:lvl2pPr>
            <a:lvl3pPr marL="0" indent="0">
              <a:spcBef>
                <a:spcPts val="1800"/>
              </a:spcBef>
              <a:buNone/>
              <a:defRPr/>
            </a:lvl3pPr>
          </a:lstStyle>
          <a:p>
            <a:pPr lvl="0"/>
            <a:r>
              <a:rPr lang="en-US" dirty="0"/>
              <a:t>Optional one line subhead, </a:t>
            </a:r>
            <a:r>
              <a:rPr lang="en-US" dirty="0" err="1"/>
              <a:t>url</a:t>
            </a:r>
            <a:r>
              <a:rPr lang="en-US" dirty="0"/>
              <a:t> or date</a:t>
            </a:r>
          </a:p>
        </p:txBody>
      </p:sp>
    </p:spTree>
    <p:extLst>
      <p:ext uri="{BB962C8B-B14F-4D97-AF65-F5344CB8AC3E}">
        <p14:creationId xmlns:p14="http://schemas.microsoft.com/office/powerpoint/2010/main" val="2182264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ver Option B">
    <p:bg>
      <p:bgPr>
        <a:solidFill>
          <a:schemeClr val="bg1"/>
        </a:solidFill>
        <a:effectLst/>
      </p:bgPr>
    </p:bg>
    <p:spTree>
      <p:nvGrpSpPr>
        <p:cNvPr id="1" name=""/>
        <p:cNvGrpSpPr/>
        <p:nvPr/>
      </p:nvGrpSpPr>
      <p:grpSpPr>
        <a:xfrm>
          <a:off x="0" y="0"/>
          <a:ext cx="0" cy="0"/>
          <a:chOff x="0" y="0"/>
          <a:chExt cx="0" cy="0"/>
        </a:xfrm>
      </p:grpSpPr>
      <p:pic>
        <p:nvPicPr>
          <p:cNvPr id="17"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79" y="6156882"/>
            <a:ext cx="1546678" cy="557186"/>
          </a:xfrm>
          <a:prstGeom prst="rect">
            <a:avLst/>
          </a:prstGeom>
          <a:noFill/>
          <a:extLst>
            <a:ext uri="{909E8E84-426E-40dd-AFC4-6F175D3DCCD1}">
              <a14:hiddenFill xmlns="" xmlns:a14="http://schemas.microsoft.com/office/drawing/2010/main">
                <a:solidFill>
                  <a:srgbClr val="FFFFFF"/>
                </a:solidFill>
              </a14:hiddenFill>
            </a:ext>
          </a:extLst>
        </p:spPr>
      </p:pic>
      <p:pic>
        <p:nvPicPr>
          <p:cNvPr id="83" name="Picture 82"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27020"/>
            <a:ext cx="9144000" cy="6011938"/>
          </a:xfrm>
          <a:prstGeom prst="rect">
            <a:avLst/>
          </a:prstGeom>
        </p:spPr>
      </p:pic>
      <p:sp>
        <p:nvSpPr>
          <p:cNvPr id="84" name="Text Placeholder 1"/>
          <p:cNvSpPr>
            <a:spLocks noGrp="1"/>
          </p:cNvSpPr>
          <p:nvPr>
            <p:ph type="body" sz="quarter" idx="10" hasCustomPrompt="1"/>
          </p:nvPr>
        </p:nvSpPr>
        <p:spPr>
          <a:xfrm>
            <a:off x="0" y="-27020"/>
            <a:ext cx="9144000" cy="6011938"/>
          </a:xfrm>
          <a:solidFill>
            <a:schemeClr val="accent2">
              <a:alpha val="85000"/>
            </a:schemeClr>
          </a:solidFill>
        </p:spPr>
        <p:txBody>
          <a:bodyPr bIns="0" anchor="b"/>
          <a:lstStyle>
            <a:lvl1pPr marL="0" indent="0">
              <a:buNone/>
              <a:defRPr sz="100"/>
            </a:lvl1pPr>
          </a:lstStyle>
          <a:p>
            <a:r>
              <a:rPr lang="en-US" dirty="0"/>
              <a:t> </a:t>
            </a:r>
          </a:p>
        </p:txBody>
      </p:sp>
      <p:sp>
        <p:nvSpPr>
          <p:cNvPr id="8" name="Picture Placeholder 4"/>
          <p:cNvSpPr>
            <a:spLocks noGrp="1" noChangeAspect="1"/>
          </p:cNvSpPr>
          <p:nvPr>
            <p:ph type="pic" sz="quarter" idx="16" hasCustomPrompt="1"/>
          </p:nvPr>
        </p:nvSpPr>
        <p:spPr>
          <a:xfrm>
            <a:off x="4863725" y="1689100"/>
            <a:ext cx="4280275"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 y="1689100"/>
            <a:ext cx="4863724" cy="2706624"/>
          </a:xfrm>
          <a:solidFill>
            <a:schemeClr val="accent2"/>
          </a:solidFill>
        </p:spPr>
        <p:txBody>
          <a:bodyPr lIns="457200" rIns="91440" anchor="ctr">
            <a:normAutofit/>
          </a:bodyPr>
          <a:lstStyle>
            <a:lvl1pPr>
              <a:defRPr sz="2800" baseline="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4" name="Text Placeholder 3"/>
          <p:cNvSpPr>
            <a:spLocks noGrp="1"/>
          </p:cNvSpPr>
          <p:nvPr>
            <p:ph type="body" sz="quarter" idx="24" hasCustomPrompt="1"/>
          </p:nvPr>
        </p:nvSpPr>
        <p:spPr>
          <a:xfrm>
            <a:off x="1" y="204952"/>
            <a:ext cx="5851526" cy="1292225"/>
          </a:xfrm>
        </p:spPr>
        <p:txBody>
          <a:bodyPr lIns="457200" rIns="274320" anchor="ctr"/>
          <a:lstStyle>
            <a:lvl1pPr marL="0" indent="0">
              <a:buNone/>
              <a:defRPr cap="all" baseline="0">
                <a:solidFill>
                  <a:schemeClr val="bg1"/>
                </a:solidFill>
              </a:defRPr>
            </a:lvl1pPr>
          </a:lstStyle>
          <a:p>
            <a:pPr lvl="0"/>
            <a:r>
              <a:rPr lang="en-US" dirty="0"/>
              <a:t>Insert presentation date</a:t>
            </a:r>
          </a:p>
        </p:txBody>
      </p:sp>
      <p:sp>
        <p:nvSpPr>
          <p:cNvPr id="85" name="Text Placeholder 9"/>
          <p:cNvSpPr>
            <a:spLocks noGrp="1"/>
          </p:cNvSpPr>
          <p:nvPr>
            <p:ph type="body" sz="quarter" idx="17" hasCustomPrompt="1"/>
          </p:nvPr>
        </p:nvSpPr>
        <p:spPr>
          <a:xfrm>
            <a:off x="469900" y="4582947"/>
            <a:ext cx="2692871" cy="393700"/>
          </a:xfrm>
        </p:spPr>
        <p:txBody>
          <a:bodyPr lIns="0" bIns="0" anchor="b">
            <a:normAutofit/>
          </a:bodyPr>
          <a:lstStyle>
            <a:lvl1pPr marL="0" inden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86" name="Text Placeholder 45"/>
          <p:cNvSpPr>
            <a:spLocks noGrp="1"/>
          </p:cNvSpPr>
          <p:nvPr>
            <p:ph type="body" sz="quarter" idx="18" hasCustomPrompt="1"/>
          </p:nvPr>
        </p:nvSpPr>
        <p:spPr>
          <a:xfrm>
            <a:off x="469900" y="4960384"/>
            <a:ext cx="2692871" cy="9144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87" name="Text Placeholder 9"/>
          <p:cNvSpPr>
            <a:spLocks noGrp="1"/>
          </p:cNvSpPr>
          <p:nvPr>
            <p:ph type="body" sz="quarter" idx="21" hasCustomPrompt="1"/>
          </p:nvPr>
        </p:nvSpPr>
        <p:spPr>
          <a:xfrm>
            <a:off x="3417371" y="4582947"/>
            <a:ext cx="2692871" cy="393700"/>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2" hasCustomPrompt="1"/>
          </p:nvPr>
        </p:nvSpPr>
        <p:spPr>
          <a:xfrm>
            <a:off x="3417371" y="4960384"/>
            <a:ext cx="2692871" cy="9144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89" name="Text Placeholder 9"/>
          <p:cNvSpPr>
            <a:spLocks noGrp="1"/>
          </p:cNvSpPr>
          <p:nvPr>
            <p:ph type="body" sz="quarter" idx="25" hasCustomPrompt="1"/>
          </p:nvPr>
        </p:nvSpPr>
        <p:spPr>
          <a:xfrm>
            <a:off x="6360196" y="4582947"/>
            <a:ext cx="2692871" cy="393700"/>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90" name="Text Placeholder 45"/>
          <p:cNvSpPr>
            <a:spLocks noGrp="1"/>
          </p:cNvSpPr>
          <p:nvPr>
            <p:ph type="body" sz="quarter" idx="26" hasCustomPrompt="1"/>
          </p:nvPr>
        </p:nvSpPr>
        <p:spPr>
          <a:xfrm>
            <a:off x="6360196" y="4960384"/>
            <a:ext cx="2692871" cy="9144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47" name="Text Placeholder 4"/>
          <p:cNvSpPr>
            <a:spLocks noGrp="1"/>
          </p:cNvSpPr>
          <p:nvPr>
            <p:ph type="body" sz="quarter" idx="12" hasCustomPrompt="1"/>
          </p:nvPr>
        </p:nvSpPr>
        <p:spPr>
          <a:xfrm>
            <a:off x="-1" y="1689100"/>
            <a:ext cx="239714" cy="2706624"/>
          </a:xfrm>
          <a:solidFill>
            <a:schemeClr val="accent1"/>
          </a:solidFill>
        </p:spPr>
        <p:txBody>
          <a:bodyPr bIns="0" anchor="b"/>
          <a:lstStyle>
            <a:lvl1pPr marL="0" indent="0">
              <a:buNone/>
              <a:defRPr sz="100"/>
            </a:lvl1pPr>
          </a:lstStyle>
          <a:p>
            <a:pPr lvl="0"/>
            <a:r>
              <a:rPr lang="en-US" dirty="0"/>
              <a:t>  </a:t>
            </a:r>
          </a:p>
        </p:txBody>
      </p:sp>
    </p:spTree>
    <p:extLst>
      <p:ext uri="{BB962C8B-B14F-4D97-AF65-F5344CB8AC3E}">
        <p14:creationId xmlns:p14="http://schemas.microsoft.com/office/powerpoint/2010/main" val="2738316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457200" y="1699995"/>
            <a:ext cx="8372901" cy="4422776"/>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2120545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ver Option C">
    <p:bg>
      <p:bgPr>
        <a:solidFill>
          <a:schemeClr val="bg1"/>
        </a:solidFill>
        <a:effectLst/>
      </p:bgPr>
    </p:bg>
    <p:spTree>
      <p:nvGrpSpPr>
        <p:cNvPr id="1" name=""/>
        <p:cNvGrpSpPr/>
        <p:nvPr/>
      </p:nvGrpSpPr>
      <p:grpSpPr>
        <a:xfrm>
          <a:off x="0" y="0"/>
          <a:ext cx="0" cy="0"/>
          <a:chOff x="0" y="0"/>
          <a:chExt cx="0" cy="0"/>
        </a:xfrm>
      </p:grpSpPr>
      <p:pic>
        <p:nvPicPr>
          <p:cNvPr id="18"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86679" y="167614"/>
            <a:ext cx="1546986" cy="557297"/>
          </a:xfrm>
          <a:prstGeom prst="rect">
            <a:avLst/>
          </a:prstGeom>
          <a:noFill/>
          <a:extLst>
            <a:ext uri="{909E8E84-426E-40dd-AFC4-6F175D3DCCD1}">
              <a14:hiddenFill xmlns="" xmlns:a14="http://schemas.microsoft.com/office/drawing/2010/main">
                <a:solidFill>
                  <a:srgbClr val="FFFFFF"/>
                </a:solidFill>
              </a14:hiddenFill>
            </a:ext>
          </a:extLst>
        </p:spPr>
      </p:pic>
      <p:sp>
        <p:nvSpPr>
          <p:cNvPr id="47" name="Text Placeholder 45"/>
          <p:cNvSpPr>
            <a:spLocks noGrp="1"/>
          </p:cNvSpPr>
          <p:nvPr>
            <p:ph type="body" sz="quarter" idx="19" hasCustomPrompt="1"/>
          </p:nvPr>
        </p:nvSpPr>
        <p:spPr>
          <a:xfrm>
            <a:off x="469900" y="6094281"/>
            <a:ext cx="5894492" cy="515411"/>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
        <p:nvSpPr>
          <p:cNvPr id="50" name="Text Placeholder 9"/>
          <p:cNvSpPr>
            <a:spLocks noGrp="1"/>
          </p:cNvSpPr>
          <p:nvPr>
            <p:ph type="body" sz="quarter" idx="17" hasCustomPrompt="1"/>
          </p:nvPr>
        </p:nvSpPr>
        <p:spPr>
          <a:xfrm>
            <a:off x="469900" y="4945565"/>
            <a:ext cx="2692871" cy="393700"/>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469900" y="5323002"/>
            <a:ext cx="2692871" cy="746722"/>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6" name="Text Placeholder 9"/>
          <p:cNvSpPr>
            <a:spLocks noGrp="1"/>
          </p:cNvSpPr>
          <p:nvPr>
            <p:ph type="body" sz="quarter" idx="21" hasCustomPrompt="1"/>
          </p:nvPr>
        </p:nvSpPr>
        <p:spPr>
          <a:xfrm>
            <a:off x="3417371" y="4945565"/>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3417371" y="5323002"/>
            <a:ext cx="2692871" cy="74672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18127" y="899574"/>
            <a:ext cx="8925874" cy="2761535"/>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726366"/>
            <a:ext cx="8452904" cy="862880"/>
          </a:xfrm>
        </p:spPr>
        <p:txBody>
          <a:bodyPr lIns="0" rIns="91440" anchor="b">
            <a:normAutofit/>
          </a:bodyPr>
          <a:lstStyle>
            <a:lvl1pPr>
              <a:defRPr sz="2800" baseline="0">
                <a:solidFill>
                  <a:schemeClr val="tx1">
                    <a:lumMod val="50000"/>
                  </a:schemeClr>
                </a:solidFill>
              </a:defRPr>
            </a:lvl1pPr>
          </a:lstStyle>
          <a:p>
            <a:r>
              <a:rPr lang="en-US" dirty="0"/>
              <a:t>presentation title – cover option c </a:t>
            </a:r>
          </a:p>
        </p:txBody>
      </p:sp>
      <p:sp>
        <p:nvSpPr>
          <p:cNvPr id="87" name="Text Placeholder 9"/>
          <p:cNvSpPr>
            <a:spLocks noGrp="1"/>
          </p:cNvSpPr>
          <p:nvPr>
            <p:ph type="body" sz="quarter" idx="23" hasCustomPrompt="1"/>
          </p:nvPr>
        </p:nvSpPr>
        <p:spPr>
          <a:xfrm>
            <a:off x="6360196" y="4945565"/>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6360196" y="5323002"/>
            <a:ext cx="2692871" cy="74672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469900" y="4589246"/>
            <a:ext cx="8484914" cy="331077"/>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1" y="899573"/>
            <a:ext cx="224589" cy="2761488"/>
          </a:xfrm>
          <a:solidFill>
            <a:schemeClr val="accent1"/>
          </a:solidFill>
        </p:spPr>
        <p:txBody>
          <a:bodyPr bIns="0" anchor="b"/>
          <a:lstStyle>
            <a:lvl1pPr marL="0" indent="0">
              <a:buNone/>
              <a:defRPr sz="100"/>
            </a:lvl1pPr>
          </a:lstStyle>
          <a:p>
            <a:pPr lvl="0"/>
            <a:r>
              <a:rPr lang="en-US" dirty="0"/>
              <a:t>  </a:t>
            </a:r>
          </a:p>
        </p:txBody>
      </p:sp>
      <p:sp>
        <p:nvSpPr>
          <p:cNvPr id="17" name="Text Placeholder 4"/>
          <p:cNvSpPr>
            <a:spLocks noGrp="1"/>
          </p:cNvSpPr>
          <p:nvPr>
            <p:ph type="body" sz="quarter" idx="26" hasCustomPrompt="1"/>
          </p:nvPr>
        </p:nvSpPr>
        <p:spPr>
          <a:xfrm>
            <a:off x="503238" y="366274"/>
            <a:ext cx="8484914" cy="331077"/>
          </a:xfrm>
        </p:spPr>
        <p:txBody>
          <a:bodyPr/>
          <a:lstStyle>
            <a:lvl1pPr marL="0" indent="0">
              <a:buNone/>
              <a:defRPr sz="1000" b="1" cap="all" baseline="0">
                <a:solidFill>
                  <a:schemeClr val="tx1"/>
                </a:solidFill>
              </a:defRPr>
            </a:lvl1pPr>
          </a:lstStyle>
          <a:p>
            <a:r>
              <a:rPr lang="en-US" sz="1000" b="0" cap="all" dirty="0">
                <a:solidFill>
                  <a:srgbClr val="000000"/>
                </a:solidFill>
              </a:rPr>
              <a:t>Type in name of </a:t>
            </a:r>
            <a:r>
              <a:rPr lang="en-US" sz="1000" b="0" cap="all" dirty="0" err="1">
                <a:solidFill>
                  <a:srgbClr val="000000"/>
                </a:solidFill>
              </a:rPr>
              <a:t>fACILITY</a:t>
            </a:r>
            <a:r>
              <a:rPr lang="en-US" sz="1000" b="0" cap="all" dirty="0">
                <a:solidFill>
                  <a:srgbClr val="000000"/>
                </a:solidFill>
              </a:rPr>
              <a:t>, division, group, program or </a:t>
            </a:r>
            <a:r>
              <a:rPr lang="en-US" sz="1000" dirty="0">
                <a:solidFill>
                  <a:srgbClr val="000000"/>
                </a:solidFill>
              </a:rPr>
              <a:t>www.anl.gov</a:t>
            </a:r>
          </a:p>
        </p:txBody>
      </p:sp>
    </p:spTree>
    <p:extLst>
      <p:ext uri="{BB962C8B-B14F-4D97-AF65-F5344CB8AC3E}">
        <p14:creationId xmlns:p14="http://schemas.microsoft.com/office/powerpoint/2010/main" val="2190859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Option D">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79" y="320210"/>
            <a:ext cx="1546986" cy="557297"/>
          </a:xfrm>
          <a:prstGeom prst="rect">
            <a:avLst/>
          </a:prstGeom>
          <a:noFill/>
          <a:extLst>
            <a:ext uri="{909E8E84-426E-40dd-AFC4-6F175D3DCCD1}">
              <a14:hiddenFill xmlns="" xmlns:a14="http://schemas.microsoft.com/office/drawing/2010/main">
                <a:solidFill>
                  <a:srgbClr val="FFFFFF"/>
                </a:solidFill>
              </a14:hiddenFill>
            </a:ext>
          </a:extLst>
        </p:spPr>
      </p:pic>
      <p:sp>
        <p:nvSpPr>
          <p:cNvPr id="47" name="Text Placeholder 45"/>
          <p:cNvSpPr>
            <a:spLocks noGrp="1"/>
          </p:cNvSpPr>
          <p:nvPr>
            <p:ph type="body" sz="quarter" idx="19" hasCustomPrompt="1"/>
          </p:nvPr>
        </p:nvSpPr>
        <p:spPr>
          <a:xfrm>
            <a:off x="469900" y="6094281"/>
            <a:ext cx="5894492" cy="515411"/>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
        <p:nvSpPr>
          <p:cNvPr id="50" name="Text Placeholder 9"/>
          <p:cNvSpPr>
            <a:spLocks noGrp="1"/>
          </p:cNvSpPr>
          <p:nvPr>
            <p:ph type="body" sz="quarter" idx="17" hasCustomPrompt="1"/>
          </p:nvPr>
        </p:nvSpPr>
        <p:spPr>
          <a:xfrm>
            <a:off x="469900" y="4581631"/>
            <a:ext cx="2692871" cy="393700"/>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469900" y="4959068"/>
            <a:ext cx="2692871" cy="9144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6" name="Text Placeholder 9"/>
          <p:cNvSpPr>
            <a:spLocks noGrp="1"/>
          </p:cNvSpPr>
          <p:nvPr>
            <p:ph type="body" sz="quarter" idx="21" hasCustomPrompt="1"/>
          </p:nvPr>
        </p:nvSpPr>
        <p:spPr>
          <a:xfrm>
            <a:off x="3417371" y="4581631"/>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3417371" y="4959068"/>
            <a:ext cx="2692871" cy="74672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18127" y="1681606"/>
            <a:ext cx="8925874" cy="2761535"/>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1" y="116710"/>
            <a:ext cx="6776128" cy="1119234"/>
          </a:xfrm>
        </p:spPr>
        <p:txBody>
          <a:bodyPr lIns="0" rIns="91440" anchor="b">
            <a:normAutofit/>
          </a:bodyPr>
          <a:lstStyle>
            <a:lvl1pPr>
              <a:defRPr sz="2800" baseline="0">
                <a:solidFill>
                  <a:schemeClr val="tx1">
                    <a:lumMod val="50000"/>
                  </a:schemeClr>
                </a:solidFill>
              </a:defRPr>
            </a:lvl1pPr>
          </a:lstStyle>
          <a:p>
            <a:r>
              <a:rPr lang="en-US" dirty="0"/>
              <a:t>presentation title –</a:t>
            </a:r>
            <a:br>
              <a:rPr lang="en-US" dirty="0"/>
            </a:br>
            <a:r>
              <a:rPr lang="en-US" dirty="0"/>
              <a:t>Cover option D</a:t>
            </a:r>
          </a:p>
        </p:txBody>
      </p:sp>
      <p:sp>
        <p:nvSpPr>
          <p:cNvPr id="87" name="Text Placeholder 9"/>
          <p:cNvSpPr>
            <a:spLocks noGrp="1"/>
          </p:cNvSpPr>
          <p:nvPr>
            <p:ph type="body" sz="quarter" idx="23" hasCustomPrompt="1"/>
          </p:nvPr>
        </p:nvSpPr>
        <p:spPr>
          <a:xfrm>
            <a:off x="6360196" y="4581631"/>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6360196" y="4959068"/>
            <a:ext cx="2692871" cy="74672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469900" y="1229593"/>
            <a:ext cx="8484914" cy="331077"/>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1" y="1681605"/>
            <a:ext cx="224589" cy="2761488"/>
          </a:xfrm>
          <a:solidFill>
            <a:schemeClr val="accent1"/>
          </a:solidFill>
        </p:spPr>
        <p:txBody>
          <a:bodyPr bIns="0" anchor="b"/>
          <a:lstStyle>
            <a:lvl1pPr marL="0" indent="0">
              <a:buNone/>
              <a:defRPr sz="100"/>
            </a:lvl1pPr>
          </a:lstStyle>
          <a:p>
            <a:pPr lvl="0"/>
            <a:r>
              <a:rPr lang="en-US" dirty="0"/>
              <a:t>  </a:t>
            </a:r>
          </a:p>
        </p:txBody>
      </p:sp>
    </p:spTree>
    <p:extLst>
      <p:ext uri="{BB962C8B-B14F-4D97-AF65-F5344CB8AC3E}">
        <p14:creationId xmlns:p14="http://schemas.microsoft.com/office/powerpoint/2010/main" val="2061700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ic - Full Fram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6" y="0"/>
            <a:ext cx="8925873" cy="6858000"/>
          </a:xfrm>
          <a:solidFill>
            <a:schemeClr val="bg1"/>
          </a:solidFill>
        </p:spPr>
        <p:txBody>
          <a:bodyPr lIns="0" tIns="1645920" anchor="t" anchorCtr="0"/>
          <a:lstStyle>
            <a:lvl1pPr marL="0" indent="0" algn="ctr">
              <a:buNone/>
              <a:defRPr baseline="0"/>
            </a:lvl1pPr>
          </a:lstStyle>
          <a:p>
            <a:r>
              <a:rPr lang="en-US" dirty="0"/>
              <a:t>Click icon to insert an image then right click image and “SEND IMAGE TO BACK”</a:t>
            </a:r>
          </a:p>
        </p:txBody>
      </p:sp>
      <p:sp>
        <p:nvSpPr>
          <p:cNvPr id="7" name="Text Placeholder 6"/>
          <p:cNvSpPr>
            <a:spLocks noGrp="1"/>
          </p:cNvSpPr>
          <p:nvPr>
            <p:ph type="body" sz="quarter" idx="17" hasCustomPrompt="1"/>
          </p:nvPr>
        </p:nvSpPr>
        <p:spPr>
          <a:xfrm>
            <a:off x="0" y="4775200"/>
            <a:ext cx="9144000" cy="2082800"/>
          </a:xfrm>
          <a:solidFill>
            <a:schemeClr val="tx2">
              <a:alpha val="91000"/>
            </a:schemeClr>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2" name="Title 1"/>
          <p:cNvSpPr>
            <a:spLocks noGrp="1"/>
          </p:cNvSpPr>
          <p:nvPr>
            <p:ph type="title" hasCustomPrompt="1"/>
          </p:nvPr>
        </p:nvSpPr>
        <p:spPr>
          <a:xfrm>
            <a:off x="469901" y="5042974"/>
            <a:ext cx="8321040" cy="1373592"/>
          </a:xfrm>
        </p:spPr>
        <p:txBody>
          <a:bodyPr lIns="0" anchor="t"/>
          <a:lstStyle>
            <a:lvl1pPr>
              <a:defRPr sz="2400" b="1" cap="all" baseline="0">
                <a:solidFill>
                  <a:schemeClr val="bg1"/>
                </a:solidFill>
              </a:defRPr>
            </a:lvl1pPr>
          </a:lstStyle>
          <a:p>
            <a:r>
              <a:rPr lang="en-US" dirty="0"/>
              <a:t>Full-frame image layout  – title</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8"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a:t>  </a:t>
            </a:r>
          </a:p>
        </p:txBody>
      </p:sp>
    </p:spTree>
    <p:extLst>
      <p:ext uri="{BB962C8B-B14F-4D97-AF65-F5344CB8AC3E}">
        <p14:creationId xmlns:p14="http://schemas.microsoft.com/office/powerpoint/2010/main" val="1207282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ic - ONE Image">
    <p:bg>
      <p:bgPr>
        <a:solidFill>
          <a:schemeClr val="bg1"/>
        </a:solid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3656122"/>
            <a:ext cx="9144000" cy="3201878"/>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0" name="Text Placeholder 7"/>
          <p:cNvSpPr>
            <a:spLocks noGrp="1"/>
          </p:cNvSpPr>
          <p:nvPr>
            <p:ph type="body" sz="quarter" idx="14"/>
          </p:nvPr>
        </p:nvSpPr>
        <p:spPr>
          <a:xfrm>
            <a:off x="469900" y="4645418"/>
            <a:ext cx="8434552"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Picture Placeholder 4"/>
          <p:cNvSpPr>
            <a:spLocks noGrp="1" noChangeAspect="1"/>
          </p:cNvSpPr>
          <p:nvPr>
            <p:ph type="pic" sz="quarter" idx="13" hasCustomPrompt="1"/>
          </p:nvPr>
        </p:nvSpPr>
        <p:spPr>
          <a:xfrm>
            <a:off x="218126" y="-1"/>
            <a:ext cx="8925873" cy="3656013"/>
          </a:xfrm>
          <a:solidFill>
            <a:schemeClr val="bg1"/>
          </a:solidFill>
        </p:spPr>
        <p:txBody>
          <a:bodyPr lIns="0"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807284"/>
            <a:ext cx="8674100" cy="787098"/>
          </a:xfrm>
        </p:spPr>
        <p:txBody>
          <a:bodyPr lIns="0"/>
          <a:lstStyle>
            <a:lvl1pPr>
              <a:defRPr sz="2800" b="1" baseline="0">
                <a:solidFill>
                  <a:schemeClr val="bg1"/>
                </a:solidFill>
              </a:defRPr>
            </a:lvl1pPr>
          </a:lstStyle>
          <a:p>
            <a:r>
              <a:rPr lang="en-US" dirty="0"/>
              <a:t>Science/R&amp;D hero – one image</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9"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a:t>  </a:t>
            </a:r>
          </a:p>
        </p:txBody>
      </p:sp>
    </p:spTree>
    <p:extLst>
      <p:ext uri="{BB962C8B-B14F-4D97-AF65-F5344CB8AC3E}">
        <p14:creationId xmlns:p14="http://schemas.microsoft.com/office/powerpoint/2010/main" val="1659492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ic - TWO images">
    <p:bg>
      <p:bgPr>
        <a:solidFill>
          <a:schemeClr val="bg1"/>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3656122"/>
            <a:ext cx="9144000" cy="3201878"/>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1" name="Picture Placeholder 4"/>
          <p:cNvSpPr>
            <a:spLocks noGrp="1" noChangeAspect="1"/>
          </p:cNvSpPr>
          <p:nvPr>
            <p:ph type="pic" sz="quarter" idx="16" hasCustomPrompt="1"/>
          </p:nvPr>
        </p:nvSpPr>
        <p:spPr>
          <a:xfrm>
            <a:off x="218127" y="0"/>
            <a:ext cx="4480560" cy="3663950"/>
          </a:xfrm>
          <a:solidFill>
            <a:schemeClr val="bg1">
              <a:lumMod val="75000"/>
            </a:schemeClr>
          </a:solidFill>
        </p:spPr>
        <p:txBody>
          <a:bodyPr tIns="1097280" anchor="t" anchorCtr="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7" hasCustomPrompt="1"/>
          </p:nvPr>
        </p:nvSpPr>
        <p:spPr>
          <a:xfrm>
            <a:off x="4682525" y="0"/>
            <a:ext cx="4480560" cy="3663950"/>
          </a:xfrm>
          <a:solidFill>
            <a:schemeClr val="bg1">
              <a:lumMod val="85000"/>
            </a:schemeClr>
          </a:solidFill>
        </p:spPr>
        <p:txBody>
          <a:bodyPr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807284"/>
            <a:ext cx="8674100" cy="787098"/>
          </a:xfrm>
        </p:spPr>
        <p:txBody>
          <a:bodyPr lIns="0"/>
          <a:lstStyle>
            <a:lvl1pPr>
              <a:defRPr sz="2800" b="1">
                <a:solidFill>
                  <a:schemeClr val="bg1"/>
                </a:solidFill>
              </a:defRPr>
            </a:lvl1pPr>
          </a:lstStyle>
          <a:p>
            <a:r>
              <a:rPr lang="en-US" dirty="0"/>
              <a:t>Science/R&amp;D hero – TWO images</a:t>
            </a:r>
            <a:br>
              <a:rPr lang="en-US" dirty="0"/>
            </a:br>
            <a:r>
              <a:rPr lang="en-US" dirty="0"/>
              <a:t>Headline is </a:t>
            </a:r>
            <a:r>
              <a:rPr lang="en-US" dirty="0" err="1"/>
              <a:t>arial</a:t>
            </a:r>
            <a:r>
              <a:rPr lang="en-US" dirty="0"/>
              <a:t> in all caps</a:t>
            </a:r>
          </a:p>
        </p:txBody>
      </p:sp>
      <p:sp>
        <p:nvSpPr>
          <p:cNvPr id="9" name="Text Placeholder 7"/>
          <p:cNvSpPr>
            <a:spLocks noGrp="1"/>
          </p:cNvSpPr>
          <p:nvPr>
            <p:ph type="body" sz="quarter" idx="14"/>
          </p:nvPr>
        </p:nvSpPr>
        <p:spPr>
          <a:xfrm>
            <a:off x="469900" y="4645418"/>
            <a:ext cx="8434552"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3" name="Slide Number Placeholder 2"/>
          <p:cNvSpPr>
            <a:spLocks noGrp="1"/>
          </p:cNvSpPr>
          <p:nvPr>
            <p:ph type="sldNum" sz="quarter" idx="18"/>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0"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a:t>  </a:t>
            </a:r>
          </a:p>
        </p:txBody>
      </p:sp>
    </p:spTree>
    <p:extLst>
      <p:ext uri="{BB962C8B-B14F-4D97-AF65-F5344CB8AC3E}">
        <p14:creationId xmlns:p14="http://schemas.microsoft.com/office/powerpoint/2010/main" val="27095363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ic - THREE Images">
    <p:bg>
      <p:bgPr>
        <a:solidFill>
          <a:schemeClr val="bg1"/>
        </a:solidFill>
        <a:effectLst/>
      </p:bgPr>
    </p:bg>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3656122"/>
            <a:ext cx="9144000" cy="3201878"/>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18127" y="0"/>
            <a:ext cx="2990088" cy="367364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194237" y="0"/>
            <a:ext cx="2990088" cy="367364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186112" y="0"/>
            <a:ext cx="2957888" cy="367364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4645418"/>
            <a:ext cx="8434552"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hasCustomPrompt="1"/>
          </p:nvPr>
        </p:nvSpPr>
        <p:spPr>
          <a:xfrm>
            <a:off x="469900" y="3807284"/>
            <a:ext cx="8674100" cy="787098"/>
          </a:xfrm>
        </p:spPr>
        <p:txBody>
          <a:bodyPr lIns="0"/>
          <a:lstStyle>
            <a:lvl1pPr>
              <a:defRPr sz="2800" b="1">
                <a:solidFill>
                  <a:schemeClr val="bg1"/>
                </a:solidFill>
              </a:defRPr>
            </a:lvl1pPr>
          </a:lstStyle>
          <a:p>
            <a:r>
              <a:rPr lang="en-US" dirty="0"/>
              <a:t>Science/R&amp;D hero – Three images</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2"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a:t>  </a:t>
            </a:r>
          </a:p>
        </p:txBody>
      </p:sp>
    </p:spTree>
    <p:extLst>
      <p:ext uri="{BB962C8B-B14F-4D97-AF65-F5344CB8AC3E}">
        <p14:creationId xmlns:p14="http://schemas.microsoft.com/office/powerpoint/2010/main" val="3012978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ic - FOUR Images">
    <p:bg>
      <p:bgPr>
        <a:solidFill>
          <a:schemeClr val="bg1"/>
        </a:solidFill>
        <a:effectLst/>
      </p:bgPr>
    </p:bg>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9144000" cy="6858000"/>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18127" y="1654175"/>
            <a:ext cx="2240280" cy="223828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2453235" y="1654175"/>
            <a:ext cx="2240280" cy="223828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4688341" y="1654175"/>
            <a:ext cx="2240280" cy="223828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6906022" y="1654175"/>
            <a:ext cx="2240280" cy="223828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4645418"/>
            <a:ext cx="8434552"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dirty="0"/>
              <a:t>Science/R&amp;D hero – four images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18128" y="3931763"/>
            <a:ext cx="2238469" cy="477837"/>
          </a:xfrm>
        </p:spPr>
        <p:txBody>
          <a:bodyPr lIns="91440" rIns="91440"/>
          <a:lstStyle>
            <a:lvl1pPr marL="0" indent="0">
              <a:lnSpc>
                <a:spcPct val="95000"/>
              </a:lnSpc>
              <a:buNone/>
              <a:defRPr sz="1200" b="0" baseline="0">
                <a:solidFill>
                  <a:schemeClr val="bg1"/>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2442594" y="3931763"/>
            <a:ext cx="2238469" cy="477837"/>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4681063" y="3931763"/>
            <a:ext cx="2238469" cy="477837"/>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6905531" y="3931763"/>
            <a:ext cx="2238469" cy="477837"/>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2" name="Slide Number Placeholder 1"/>
          <p:cNvSpPr>
            <a:spLocks noGrp="1"/>
          </p:cNvSpPr>
          <p:nvPr>
            <p:ph type="sldNum" sz="quarter" idx="22"/>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6" name="Footer Placeholder 5"/>
          <p:cNvSpPr>
            <a:spLocks noGrp="1"/>
          </p:cNvSpPr>
          <p:nvPr>
            <p:ph type="ftr" sz="quarter" idx="23"/>
          </p:nvPr>
        </p:nvSpPr>
        <p:spPr>
          <a:xfrm>
            <a:off x="0" y="-1"/>
            <a:ext cx="228600" cy="6858000"/>
          </a:xfrm>
          <a:prstGeom prst="rect">
            <a:avLst/>
          </a:prstGeom>
        </p:spPr>
        <p:txBody>
          <a:bodyPr/>
          <a:lstStyle/>
          <a:p>
            <a:endParaRPr lang="en-US" dirty="0"/>
          </a:p>
        </p:txBody>
      </p:sp>
      <p:sp>
        <p:nvSpPr>
          <p:cNvPr id="20"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a:t>  </a:t>
            </a:r>
          </a:p>
        </p:txBody>
      </p:sp>
    </p:spTree>
    <p:extLst>
      <p:ext uri="{BB962C8B-B14F-4D97-AF65-F5344CB8AC3E}">
        <p14:creationId xmlns:p14="http://schemas.microsoft.com/office/powerpoint/2010/main" val="1395652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457200" y="1168750"/>
            <a:ext cx="8372901" cy="499714"/>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Box 3"/>
          <p:cNvSpPr txBox="1"/>
          <p:nvPr userDrawn="1"/>
        </p:nvSpPr>
        <p:spPr>
          <a:xfrm>
            <a:off x="2148350" y="1445567"/>
            <a:ext cx="184666" cy="369332"/>
          </a:xfrm>
          <a:prstGeom prst="rect">
            <a:avLst/>
          </a:prstGeom>
          <a:noFill/>
        </p:spPr>
        <p:txBody>
          <a:bodyPr wrap="none" rtlCol="0">
            <a:spAutoFit/>
          </a:bodyPr>
          <a:lstStyle/>
          <a:p>
            <a:endParaRPr lang="en-US" dirty="0"/>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3981467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699995"/>
            <a:ext cx="4023360" cy="4422775"/>
          </a:xfrm>
        </p:spPr>
        <p:txBody>
          <a:bodyPr/>
          <a:lstStyle>
            <a:lvl1pPr>
              <a:defRPr sz="1800"/>
            </a:lvl1pPr>
            <a:lvl2pPr marL="457200" indent="-173038">
              <a:spcBef>
                <a:spcPts val="0"/>
              </a:spcBef>
              <a:defRPr sz="1800"/>
            </a:lvl2pPr>
            <a:lvl3pPr marL="627063" indent="-128588">
              <a:defRPr sz="1800"/>
            </a:lvl3pPr>
            <a:lvl4pPr marL="865188" indent="-171450">
              <a:defRPr sz="1400"/>
            </a:lvl4pPr>
            <a:lvl5pPr marL="1084263" indent="-171450">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00588" y="1685707"/>
            <a:ext cx="4023360" cy="4422775"/>
          </a:xfrm>
        </p:spPr>
        <p:txBody>
          <a:bodyPr/>
          <a:lstStyle>
            <a:lvl1pPr>
              <a:defRPr sz="1800"/>
            </a:lvl1pPr>
            <a:lvl2pPr marL="457200" indent="-173038">
              <a:spcBef>
                <a:spcPts val="0"/>
              </a:spcBef>
              <a:defRPr sz="1800"/>
            </a:lvl2pPr>
            <a:lvl3pPr marL="627063" indent="-128588">
              <a:defRPr sz="1800"/>
            </a:lvl3pPr>
            <a:lvl4pPr marL="865188" indent="-171450">
              <a:defRPr sz="1400"/>
            </a:lvl4pPr>
            <a:lvl5pPr marL="1084263" indent="-171450">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Tree>
    <p:extLst>
      <p:ext uri="{BB962C8B-B14F-4D97-AF65-F5344CB8AC3E}">
        <p14:creationId xmlns:p14="http://schemas.microsoft.com/office/powerpoint/2010/main" val="3407572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60895" y="2263770"/>
            <a:ext cx="4114800" cy="383588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400"/>
            </a:lvl4pPr>
            <a:lvl5pPr marL="1084263" indent="-171450">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4875" y="2263770"/>
            <a:ext cx="4114800" cy="383588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400"/>
            </a:lvl4pPr>
            <a:lvl5pPr marL="1084263" indent="-171450">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6" hasCustomPrompt="1"/>
          </p:nvPr>
        </p:nvSpPr>
        <p:spPr>
          <a:xfrm>
            <a:off x="4714875" y="1684229"/>
            <a:ext cx="4114800" cy="620998"/>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0" y="1168748"/>
            <a:ext cx="8372901" cy="499715"/>
          </a:xfrm>
          <a:noFill/>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9" name="Text Placeholder 3"/>
          <p:cNvSpPr>
            <a:spLocks noGrp="1"/>
          </p:cNvSpPr>
          <p:nvPr>
            <p:ph type="body" sz="quarter" idx="15" hasCustomPrompt="1"/>
          </p:nvPr>
        </p:nvSpPr>
        <p:spPr>
          <a:xfrm>
            <a:off x="460895" y="1684229"/>
            <a:ext cx="4114800" cy="620998"/>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2" name="Title 1"/>
          <p:cNvSpPr>
            <a:spLocks noGrp="1"/>
          </p:cNvSpPr>
          <p:nvPr>
            <p:ph type="title" hasCustomPrompt="1"/>
          </p:nvPr>
        </p:nvSpPr>
        <p:spPr/>
        <p:txBody>
          <a:bodyPr/>
          <a:lstStyle>
            <a:lvl1pPr>
              <a:defRPr baseline="0"/>
            </a:lvl1pPr>
          </a:lstStyle>
          <a:p>
            <a:r>
              <a:rPr lang="en-US" dirty="0"/>
              <a:t>Two-column CONTENT slide</a:t>
            </a:r>
            <a:br>
              <a:rPr lang="en-US" dirty="0"/>
            </a:br>
            <a:r>
              <a:rPr lang="en-US" dirty="0"/>
              <a:t>with box treatment</a:t>
            </a:r>
          </a:p>
        </p:txBody>
      </p:sp>
    </p:spTree>
    <p:extLst>
      <p:ext uri="{BB962C8B-B14F-4D97-AF65-F5344CB8AC3E}">
        <p14:creationId xmlns:p14="http://schemas.microsoft.com/office/powerpoint/2010/main" val="3423405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4503575" y="1699995"/>
            <a:ext cx="4319750" cy="2249430"/>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95679" y="1699995"/>
            <a:ext cx="3729481"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95679" y="4080588"/>
            <a:ext cx="3729481"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4503575" y="4066957"/>
            <a:ext cx="4319750" cy="2249430"/>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794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3045309" y="1731527"/>
            <a:ext cx="5814912" cy="147936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89394" y="1720414"/>
            <a:ext cx="2023746" cy="1347056"/>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87014" y="3290408"/>
            <a:ext cx="2028507" cy="1347056"/>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THREE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3045309" y="3304768"/>
            <a:ext cx="5814912" cy="147936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4"/>
          <p:cNvSpPr>
            <a:spLocks noGrp="1"/>
          </p:cNvSpPr>
          <p:nvPr>
            <p:ph type="pic" sz="quarter" idx="19" hasCustomPrompt="1"/>
          </p:nvPr>
        </p:nvSpPr>
        <p:spPr>
          <a:xfrm>
            <a:off x="487013" y="4872981"/>
            <a:ext cx="2028507" cy="1347056"/>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5" name="Text Placeholder 3"/>
          <p:cNvSpPr>
            <a:spLocks noGrp="1"/>
          </p:cNvSpPr>
          <p:nvPr>
            <p:ph type="body" sz="quarter" idx="20"/>
          </p:nvPr>
        </p:nvSpPr>
        <p:spPr>
          <a:xfrm>
            <a:off x="3045309" y="4856121"/>
            <a:ext cx="5814912" cy="147936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63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88732" y="3998349"/>
            <a:ext cx="4114800" cy="2129163"/>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6215" y="3998349"/>
            <a:ext cx="4097585" cy="2129163"/>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95679" y="1699995"/>
            <a:ext cx="4023360"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709050" y="1699995"/>
            <a:ext cx="4023360"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top HORIZONTAL</a:t>
            </a:r>
            <a:br>
              <a:rPr lang="en-US" dirty="0"/>
            </a:br>
            <a:r>
              <a:rPr lang="en-US" dirty="0"/>
              <a:t>Headline in </a:t>
            </a:r>
            <a:r>
              <a:rPr lang="en-US" dirty="0" err="1"/>
              <a:t>arial</a:t>
            </a:r>
            <a:r>
              <a:rPr lang="en-US" dirty="0"/>
              <a:t> and all caps</a:t>
            </a:r>
          </a:p>
        </p:txBody>
      </p:sp>
    </p:spTree>
    <p:extLst>
      <p:ext uri="{BB962C8B-B14F-4D97-AF65-F5344CB8AC3E}">
        <p14:creationId xmlns:p14="http://schemas.microsoft.com/office/powerpoint/2010/main" val="4201350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699995"/>
            <a:ext cx="4114800" cy="171707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6215" y="1699995"/>
            <a:ext cx="4114800" cy="171707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4"/>
          <p:cNvSpPr>
            <a:spLocks noGrp="1"/>
          </p:cNvSpPr>
          <p:nvPr>
            <p:ph type="pic" sz="quarter" idx="15" hasCustomPrompt="1"/>
          </p:nvPr>
        </p:nvSpPr>
        <p:spPr>
          <a:xfrm>
            <a:off x="464146" y="3437315"/>
            <a:ext cx="4023360" cy="22860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11" name="Picture Placeholder 4"/>
          <p:cNvSpPr>
            <a:spLocks noGrp="1"/>
          </p:cNvSpPr>
          <p:nvPr>
            <p:ph type="pic" sz="quarter" idx="16" hasCustomPrompt="1"/>
          </p:nvPr>
        </p:nvSpPr>
        <p:spPr>
          <a:xfrm>
            <a:off x="4730864" y="3437315"/>
            <a:ext cx="4023360" cy="22860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bottom HORIZONTAL</a:t>
            </a:r>
            <a:br>
              <a:rPr lang="en-US" dirty="0"/>
            </a:br>
            <a:r>
              <a:rPr lang="en-US" dirty="0"/>
              <a:t>WITH CAPTIONS</a:t>
            </a:r>
          </a:p>
        </p:txBody>
      </p:sp>
      <p:sp>
        <p:nvSpPr>
          <p:cNvPr id="8" name="Text Placeholder 7"/>
          <p:cNvSpPr>
            <a:spLocks noGrp="1"/>
          </p:cNvSpPr>
          <p:nvPr>
            <p:ph type="body" sz="quarter" idx="17"/>
          </p:nvPr>
        </p:nvSpPr>
        <p:spPr>
          <a:xfrm>
            <a:off x="476265" y="5735092"/>
            <a:ext cx="3995723" cy="568438"/>
          </a:xfrm>
        </p:spPr>
        <p:txBody>
          <a:bodyPr/>
          <a:lstStyle>
            <a:lvl1pPr marL="0" indent="0">
              <a:buNone/>
              <a:defRPr sz="1200"/>
            </a:lvl1pPr>
          </a:lstStyle>
          <a:p>
            <a:pPr lvl="0"/>
            <a:r>
              <a:rPr lang="en-US"/>
              <a:t>Edit Master text styles</a:t>
            </a:r>
          </a:p>
        </p:txBody>
      </p:sp>
      <p:sp>
        <p:nvSpPr>
          <p:cNvPr id="13" name="Text Placeholder 7"/>
          <p:cNvSpPr>
            <a:spLocks noGrp="1"/>
          </p:cNvSpPr>
          <p:nvPr>
            <p:ph type="body" sz="quarter" idx="18"/>
          </p:nvPr>
        </p:nvSpPr>
        <p:spPr>
          <a:xfrm>
            <a:off x="4750289" y="5735092"/>
            <a:ext cx="3995723" cy="568438"/>
          </a:xfrm>
        </p:spPr>
        <p:txBody>
          <a:bodyPr/>
          <a:lstStyle>
            <a:lvl1pPr marL="0" indent="0">
              <a:buNone/>
              <a:defRPr sz="1200"/>
            </a:lvl1pPr>
          </a:lstStyle>
          <a:p>
            <a:pPr lvl="0"/>
            <a:r>
              <a:rPr lang="en-US"/>
              <a:t>Edit Master text styles</a:t>
            </a:r>
          </a:p>
        </p:txBody>
      </p:sp>
    </p:spTree>
    <p:extLst>
      <p:ext uri="{BB962C8B-B14F-4D97-AF65-F5344CB8AC3E}">
        <p14:creationId xmlns:p14="http://schemas.microsoft.com/office/powerpoint/2010/main" val="1214575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2" descr="C:\Users\amiesen\Desktop\anlrgbpptlogo.pn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021160" y="6436886"/>
            <a:ext cx="769422" cy="27718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457200" y="274638"/>
            <a:ext cx="8372901" cy="828948"/>
          </a:xfrm>
          <a:prstGeom prst="rect">
            <a:avLst/>
          </a:prstGeom>
        </p:spPr>
        <p:txBody>
          <a:bodyPr vert="horz" lIns="0" tIns="0" rIns="0" bIns="0" rtlCol="0" anchor="b">
            <a:noAutofit/>
          </a:bodyPr>
          <a:lstStyle/>
          <a:p>
            <a:r>
              <a:rPr lang="en-US" dirty="0"/>
              <a:t>Headline in all caps </a:t>
            </a:r>
            <a:r>
              <a:rPr lang="en-US" dirty="0" err="1"/>
              <a:t>28pt</a:t>
            </a:r>
            <a:r>
              <a:rPr lang="en-US" dirty="0"/>
              <a:t> </a:t>
            </a:r>
            <a:br>
              <a:rPr lang="en-US" dirty="0"/>
            </a:br>
            <a:r>
              <a:rPr lang="en-US" dirty="0"/>
              <a:t>preferred as one or two lines</a:t>
            </a:r>
          </a:p>
        </p:txBody>
      </p:sp>
      <p:sp>
        <p:nvSpPr>
          <p:cNvPr id="3" name="Text Placeholder 2"/>
          <p:cNvSpPr>
            <a:spLocks noGrp="1"/>
          </p:cNvSpPr>
          <p:nvPr>
            <p:ph type="body" idx="1"/>
          </p:nvPr>
        </p:nvSpPr>
        <p:spPr>
          <a:xfrm>
            <a:off x="457200" y="1699995"/>
            <a:ext cx="8372901" cy="4422775"/>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343400" y="6473709"/>
            <a:ext cx="457200" cy="182880"/>
          </a:xfrm>
          <a:prstGeom prst="rect">
            <a:avLst/>
          </a:prstGeom>
        </p:spPr>
        <p:txBody>
          <a:bodyPr vert="horz" lIns="0" tIns="45720" rIns="0" bIns="0" rtlCol="0" anchor="b"/>
          <a:lstStyle>
            <a:lvl1pPr algn="ctr">
              <a:defRPr sz="1000">
                <a:solidFill>
                  <a:schemeClr val="bg1">
                    <a:lumMod val="50000"/>
                  </a:schemeClr>
                </a:solidFill>
              </a:defRPr>
            </a:lvl1pPr>
          </a:lstStyle>
          <a:p>
            <a:fld id="{AEFAAC5A-9C4F-4278-920D-DF2BAB595749}" type="slidenum">
              <a:rPr lang="en-US" smtClean="0"/>
              <a:pPr/>
              <a:t>‹#›</a:t>
            </a:fld>
            <a:endParaRPr lang="en-US" dirty="0"/>
          </a:p>
        </p:txBody>
      </p:sp>
      <p:sp>
        <p:nvSpPr>
          <p:cNvPr id="49" name="Rectangle 48"/>
          <p:cNvSpPr/>
          <p:nvPr/>
        </p:nvSpPr>
        <p:spPr>
          <a:xfrm>
            <a:off x="0" y="-2"/>
            <a:ext cx="228600" cy="6858002"/>
          </a:xfrm>
          <a:prstGeom prst="rect">
            <a:avLst/>
          </a:prstGeom>
          <a:solidFill>
            <a:schemeClr val="accent1"/>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spTree>
    <p:extLst>
      <p:ext uri="{BB962C8B-B14F-4D97-AF65-F5344CB8AC3E}">
        <p14:creationId xmlns:p14="http://schemas.microsoft.com/office/powerpoint/2010/main" val="335335535"/>
      </p:ext>
    </p:extLst>
  </p:cSld>
  <p:clrMap bg1="lt1" tx1="dk1" bg2="lt2" tx2="dk2" accent1="accent1" accent2="accent2" accent3="accent3" accent4="accent4" accent5="accent5" accent6="accent6" hlink="hlink" folHlink="folHlink"/>
  <p:sldLayoutIdLst>
    <p:sldLayoutId id="2147483737" r:id="rId1"/>
    <p:sldLayoutId id="2147483686" r:id="rId2"/>
    <p:sldLayoutId id="2147483687" r:id="rId3"/>
    <p:sldLayoutId id="2147483688" r:id="rId4"/>
    <p:sldLayoutId id="2147483690" r:id="rId5"/>
    <p:sldLayoutId id="2147483774" r:id="rId6"/>
    <p:sldLayoutId id="2147483711" r:id="rId7"/>
    <p:sldLayoutId id="2147483692" r:id="rId8"/>
    <p:sldLayoutId id="2147483693" r:id="rId9"/>
    <p:sldLayoutId id="2147483709" r:id="rId10"/>
    <p:sldLayoutId id="2147483695" r:id="rId11"/>
    <p:sldLayoutId id="2147483739" r:id="rId12"/>
    <p:sldLayoutId id="2147483696" r:id="rId13"/>
    <p:sldLayoutId id="2147483689" r:id="rId14"/>
    <p:sldLayoutId id="2147483710" r:id="rId15"/>
    <p:sldLayoutId id="2147483706" r:id="rId16"/>
    <p:sldLayoutId id="2147483704" r:id="rId17"/>
    <p:sldLayoutId id="2147483769" r:id="rId18"/>
    <p:sldLayoutId id="2147483770" r:id="rId19"/>
    <p:sldLayoutId id="2147483771" r:id="rId20"/>
    <p:sldLayoutId id="2147483772" r:id="rId21"/>
    <p:sldLayoutId id="2147483761" r:id="rId22"/>
    <p:sldLayoutId id="2147483762" r:id="rId23"/>
    <p:sldLayoutId id="2147483763" r:id="rId24"/>
    <p:sldLayoutId id="2147483765" r:id="rId25"/>
    <p:sldLayoutId id="2147483766" r:id="rId2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p:titleStyle>
    <p:body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icture Placeholder 46"/>
          <p:cNvSpPr>
            <a:spLocks noGrp="1"/>
          </p:cNvSpPr>
          <p:nvPr>
            <p:ph type="pic" sz="quarter" idx="16"/>
          </p:nvPr>
        </p:nvSpPr>
        <p:spPr/>
      </p:sp>
      <p:sp>
        <p:nvSpPr>
          <p:cNvPr id="46" name="Title 45"/>
          <p:cNvSpPr>
            <a:spLocks noGrp="1"/>
          </p:cNvSpPr>
          <p:nvPr>
            <p:ph type="title"/>
          </p:nvPr>
        </p:nvSpPr>
        <p:spPr/>
        <p:txBody>
          <a:bodyPr/>
          <a:lstStyle/>
          <a:p>
            <a:r>
              <a:rPr lang="en-US" dirty="0"/>
              <a:t>Muon </a:t>
            </a:r>
            <a:r>
              <a:rPr lang="en-US" cap="none" dirty="0"/>
              <a:t>g</a:t>
            </a:r>
            <a:r>
              <a:rPr lang="en-US" dirty="0"/>
              <a:t>-2</a:t>
            </a:r>
          </a:p>
        </p:txBody>
      </p:sp>
      <p:sp>
        <p:nvSpPr>
          <p:cNvPr id="45" name="Text Placeholder 44"/>
          <p:cNvSpPr>
            <a:spLocks noGrp="1"/>
          </p:cNvSpPr>
          <p:nvPr>
            <p:ph type="body" sz="quarter" idx="12"/>
          </p:nvPr>
        </p:nvSpPr>
        <p:spPr/>
        <p:txBody>
          <a:bodyPr/>
          <a:lstStyle/>
          <a:p>
            <a:r>
              <a:rPr lang="en-US" dirty="0" err="1"/>
              <a:t>drhgfdjhngngfmhgmghmghjmghfmf</a:t>
            </a:r>
            <a:endParaRPr lang="en-US" dirty="0"/>
          </a:p>
        </p:txBody>
      </p:sp>
      <p:sp>
        <p:nvSpPr>
          <p:cNvPr id="48" name="Text Placeholder 47"/>
          <p:cNvSpPr>
            <a:spLocks noGrp="1"/>
          </p:cNvSpPr>
          <p:nvPr>
            <p:ph type="body" sz="quarter" idx="17"/>
          </p:nvPr>
        </p:nvSpPr>
        <p:spPr/>
        <p:txBody>
          <a:bodyPr/>
          <a:lstStyle/>
          <a:p>
            <a:r>
              <a:rPr lang="en-US" dirty="0"/>
              <a:t>Peter Winter</a:t>
            </a:r>
          </a:p>
        </p:txBody>
      </p:sp>
      <p:sp>
        <p:nvSpPr>
          <p:cNvPr id="49" name="Text Placeholder 48"/>
          <p:cNvSpPr>
            <a:spLocks noGrp="1"/>
          </p:cNvSpPr>
          <p:nvPr>
            <p:ph type="body" sz="quarter" idx="18"/>
          </p:nvPr>
        </p:nvSpPr>
        <p:spPr/>
        <p:txBody>
          <a:bodyPr/>
          <a:lstStyle/>
          <a:p>
            <a:r>
              <a:rPr lang="en-US" dirty="0"/>
              <a:t>Operation Manager</a:t>
            </a:r>
          </a:p>
          <a:p>
            <a:r>
              <a:rPr lang="en-US" dirty="0"/>
              <a:t>Muon g-2</a:t>
            </a:r>
          </a:p>
          <a:p>
            <a:endParaRPr lang="en-US" dirty="0"/>
          </a:p>
          <a:p>
            <a:r>
              <a:rPr lang="en-US" dirty="0"/>
              <a:t>Argonne National Laboratory</a:t>
            </a:r>
          </a:p>
        </p:txBody>
      </p:sp>
      <p:pic>
        <p:nvPicPr>
          <p:cNvPr id="7" name="Picture Placeholder 2">
            <a:extLst>
              <a:ext uri="{FF2B5EF4-FFF2-40B4-BE49-F238E27FC236}">
                <a16:creationId xmlns:a16="http://schemas.microsoft.com/office/drawing/2014/main" id="{1A1B3FC0-1BD5-634E-BBD7-5FFBD190E186}"/>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4863724" y="1689100"/>
            <a:ext cx="4280275" cy="2706624"/>
          </a:xfrm>
          <a:prstGeom prst="rect">
            <a:avLst/>
          </a:prstGeom>
          <a:solidFill>
            <a:schemeClr val="bg1">
              <a:lumMod val="75000"/>
            </a:schemeClr>
          </a:solidFill>
        </p:spPr>
      </p:pic>
    </p:spTree>
    <p:extLst>
      <p:ext uri="{BB962C8B-B14F-4D97-AF65-F5344CB8AC3E}">
        <p14:creationId xmlns:p14="http://schemas.microsoft.com/office/powerpoint/2010/main" val="122816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br>
              <a:rPr lang="en-US" dirty="0"/>
            </a:br>
            <a:r>
              <a:rPr lang="en-US" dirty="0"/>
              <a:t>Progress over last month</a:t>
            </a:r>
            <a:br>
              <a:rPr lang="en-US" dirty="0"/>
            </a:br>
            <a:endParaRPr lang="en-US" dirty="0"/>
          </a:p>
        </p:txBody>
      </p:sp>
      <p:sp>
        <p:nvSpPr>
          <p:cNvPr id="8" name="Content Placeholder 7"/>
          <p:cNvSpPr>
            <a:spLocks noGrp="1"/>
          </p:cNvSpPr>
          <p:nvPr>
            <p:ph idx="1"/>
          </p:nvPr>
        </p:nvSpPr>
        <p:spPr>
          <a:xfrm>
            <a:off x="457200" y="905256"/>
            <a:ext cx="8372901" cy="5217515"/>
          </a:xfrm>
        </p:spPr>
        <p:txBody>
          <a:bodyPr/>
          <a:lstStyle/>
          <a:p>
            <a:r>
              <a:rPr lang="en-US" dirty="0"/>
              <a:t>Kicker system was calibrated and conditioned, 2 out of 3 kickers reached design voltage of 55kV, K3 still struggling because of sparking (repair in progress)</a:t>
            </a:r>
          </a:p>
          <a:p>
            <a:r>
              <a:rPr lang="en-US" dirty="0"/>
              <a:t>Interference between quadrupoles and kicker system (through sparks worsening the vacuum) is small after reaching stable operation of kickers K1 &amp; K2</a:t>
            </a:r>
          </a:p>
          <a:p>
            <a:r>
              <a:rPr lang="en-US" dirty="0"/>
              <a:t>Operated all 3kV at ~155kV (design 165kV) with muon beam, preliminary analysis indicates that the muons distribution is closer to the ideal orbit. Once K3 is at 55kV, we should be within 2mm of the ideal orbit (in Run-1</a:t>
            </a:r>
            <a:r>
              <a:rPr lang="en-US"/>
              <a:t>: ~7mm </a:t>
            </a:r>
            <a:r>
              <a:rPr lang="en-US" dirty="0"/>
              <a:t>away)</a:t>
            </a:r>
          </a:p>
          <a:p>
            <a:endParaRPr lang="en-US" dirty="0"/>
          </a:p>
        </p:txBody>
      </p:sp>
      <p:sp>
        <p:nvSpPr>
          <p:cNvPr id="5" name="Slide Number Placeholder 4"/>
          <p:cNvSpPr>
            <a:spLocks noGrp="1"/>
          </p:cNvSpPr>
          <p:nvPr>
            <p:ph type="sldNum" sz="quarter" idx="13"/>
          </p:nvPr>
        </p:nvSpPr>
        <p:spPr/>
        <p:txBody>
          <a:bodyPr/>
          <a:lstStyle/>
          <a:p>
            <a:fld id="{AEFAAC5A-9C4F-4278-920D-DF2BAB595749}" type="slidenum">
              <a:rPr lang="en-US" smtClean="0"/>
              <a:pPr/>
              <a:t>2</a:t>
            </a:fld>
            <a:endParaRPr lang="en-US" dirty="0"/>
          </a:p>
        </p:txBody>
      </p:sp>
      <p:pic>
        <p:nvPicPr>
          <p:cNvPr id="3" name="Picture 2">
            <a:extLst>
              <a:ext uri="{FF2B5EF4-FFF2-40B4-BE49-F238E27FC236}">
                <a16:creationId xmlns:a16="http://schemas.microsoft.com/office/drawing/2014/main" id="{DF8375CE-E33A-014A-B90A-74D45DEB813C}"/>
              </a:ext>
            </a:extLst>
          </p:cNvPr>
          <p:cNvPicPr>
            <a:picLocks noChangeAspect="1"/>
          </p:cNvPicPr>
          <p:nvPr/>
        </p:nvPicPr>
        <p:blipFill>
          <a:blip r:embed="rId2"/>
          <a:stretch>
            <a:fillRect/>
          </a:stretch>
        </p:blipFill>
        <p:spPr>
          <a:xfrm>
            <a:off x="1696212" y="3194033"/>
            <a:ext cx="5751576" cy="3663967"/>
          </a:xfrm>
          <a:prstGeom prst="rect">
            <a:avLst/>
          </a:prstGeom>
        </p:spPr>
      </p:pic>
      <p:sp>
        <p:nvSpPr>
          <p:cNvPr id="4" name="TextBox 3">
            <a:extLst>
              <a:ext uri="{FF2B5EF4-FFF2-40B4-BE49-F238E27FC236}">
                <a16:creationId xmlns:a16="http://schemas.microsoft.com/office/drawing/2014/main" id="{9A7BB6DC-B5B1-BB45-9D64-3F61E88EFAD6}"/>
              </a:ext>
            </a:extLst>
          </p:cNvPr>
          <p:cNvSpPr txBox="1"/>
          <p:nvPr/>
        </p:nvSpPr>
        <p:spPr>
          <a:xfrm>
            <a:off x="3583809" y="4345952"/>
            <a:ext cx="235642" cy="169277"/>
          </a:xfrm>
          <a:prstGeom prst="rect">
            <a:avLst/>
          </a:prstGeom>
          <a:solidFill>
            <a:schemeClr val="bg1"/>
          </a:solidFill>
        </p:spPr>
        <p:txBody>
          <a:bodyPr wrap="none" lIns="0" tIns="0" rIns="0" bIns="0" rtlCol="0">
            <a:spAutoFit/>
          </a:bodyPr>
          <a:lstStyle/>
          <a:p>
            <a:r>
              <a:rPr lang="en-US" sz="1100" dirty="0">
                <a:solidFill>
                  <a:schemeClr val="tx1">
                    <a:lumMod val="50000"/>
                  </a:schemeClr>
                </a:solidFill>
              </a:rPr>
              <a:t>148</a:t>
            </a:r>
          </a:p>
        </p:txBody>
      </p:sp>
    </p:spTree>
    <p:extLst>
      <p:ext uri="{BB962C8B-B14F-4D97-AF65-F5344CB8AC3E}">
        <p14:creationId xmlns:p14="http://schemas.microsoft.com/office/powerpoint/2010/main" val="3604808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br>
              <a:rPr lang="en-US" dirty="0"/>
            </a:br>
            <a:r>
              <a:rPr lang="en-US" dirty="0"/>
              <a:t>Progress over last month</a:t>
            </a:r>
            <a:br>
              <a:rPr lang="en-US" dirty="0"/>
            </a:br>
            <a:endParaRPr lang="en-US" dirty="0"/>
          </a:p>
        </p:txBody>
      </p:sp>
      <p:sp>
        <p:nvSpPr>
          <p:cNvPr id="8" name="Content Placeholder 7"/>
          <p:cNvSpPr>
            <a:spLocks noGrp="1"/>
          </p:cNvSpPr>
          <p:nvPr>
            <p:ph idx="1"/>
          </p:nvPr>
        </p:nvSpPr>
        <p:spPr>
          <a:xfrm>
            <a:off x="457200" y="905256"/>
            <a:ext cx="8372901" cy="5217515"/>
          </a:xfrm>
        </p:spPr>
        <p:txBody>
          <a:bodyPr/>
          <a:lstStyle/>
          <a:p>
            <a:r>
              <a:rPr lang="en-US" dirty="0"/>
              <a:t>Beam tuning shows promising increase in stored muons: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Initial test of beamline wedges (w/o any optic tuning) shows 8% </a:t>
            </a:r>
            <a:r>
              <a:rPr lang="en-US"/>
              <a:t>flux increase</a:t>
            </a:r>
          </a:p>
          <a:p>
            <a:r>
              <a:rPr lang="en-US" dirty="0"/>
              <a:t>Magnet and inflector are behaving very well but helium impurities are increasing which limits the intervals of continuous magnet operation</a:t>
            </a:r>
          </a:p>
          <a:p>
            <a:r>
              <a:rPr lang="en-US" dirty="0"/>
              <a:t>All hardware systems are ready for production data taking</a:t>
            </a:r>
          </a:p>
          <a:p>
            <a:r>
              <a:rPr lang="en-US" dirty="0"/>
              <a:t>Performed important studies with the laser system and calorimeters to determine the gain and evaluate </a:t>
            </a:r>
            <a:r>
              <a:rPr lang="en-US" dirty="0" err="1"/>
              <a:t>SiPM</a:t>
            </a:r>
            <a:r>
              <a:rPr lang="en-US" dirty="0"/>
              <a:t> temperature behavior for Run-1 analysis</a:t>
            </a:r>
          </a:p>
          <a:p>
            <a:pPr marL="0" indent="0">
              <a:buNone/>
            </a:pPr>
            <a:endParaRPr lang="en-US" dirty="0"/>
          </a:p>
        </p:txBody>
      </p:sp>
      <p:sp>
        <p:nvSpPr>
          <p:cNvPr id="5" name="Slide Number Placeholder 4"/>
          <p:cNvSpPr>
            <a:spLocks noGrp="1"/>
          </p:cNvSpPr>
          <p:nvPr>
            <p:ph type="sldNum" sz="quarter" idx="13"/>
          </p:nvPr>
        </p:nvSpPr>
        <p:spPr/>
        <p:txBody>
          <a:bodyPr/>
          <a:lstStyle/>
          <a:p>
            <a:fld id="{AEFAAC5A-9C4F-4278-920D-DF2BAB595749}" type="slidenum">
              <a:rPr lang="en-US" smtClean="0"/>
              <a:pPr/>
              <a:t>3</a:t>
            </a:fld>
            <a:endParaRPr lang="en-US" dirty="0"/>
          </a:p>
        </p:txBody>
      </p:sp>
      <p:pic>
        <p:nvPicPr>
          <p:cNvPr id="3" name="Picture 2">
            <a:extLst>
              <a:ext uri="{FF2B5EF4-FFF2-40B4-BE49-F238E27FC236}">
                <a16:creationId xmlns:a16="http://schemas.microsoft.com/office/drawing/2014/main" id="{69191AF4-5AF5-B14A-B215-33AD01CB126C}"/>
              </a:ext>
            </a:extLst>
          </p:cNvPr>
          <p:cNvPicPr>
            <a:picLocks noChangeAspect="1"/>
          </p:cNvPicPr>
          <p:nvPr/>
        </p:nvPicPr>
        <p:blipFill rotWithShape="1">
          <a:blip r:embed="rId2"/>
          <a:srcRect t="6045"/>
          <a:stretch/>
        </p:blipFill>
        <p:spPr>
          <a:xfrm>
            <a:off x="2270564" y="1280352"/>
            <a:ext cx="4902926" cy="3454932"/>
          </a:xfrm>
          <a:prstGeom prst="rect">
            <a:avLst/>
          </a:prstGeom>
        </p:spPr>
      </p:pic>
    </p:spTree>
    <p:extLst>
      <p:ext uri="{BB962C8B-B14F-4D97-AF65-F5344CB8AC3E}">
        <p14:creationId xmlns:p14="http://schemas.microsoft.com/office/powerpoint/2010/main" val="3434960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835586"/>
            <a:ext cx="8372901" cy="5217515"/>
          </a:xfrm>
        </p:spPr>
        <p:txBody>
          <a:bodyPr/>
          <a:lstStyle/>
          <a:p>
            <a:r>
              <a:rPr lang="en-US" dirty="0"/>
              <a:t>The field homogeneity has been improved with modification of wedge shims to restore homogeneity at the beginning of Run-1 (~10 ppm RMS)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a:p>
            <a:r>
              <a:rPr lang="en-US" dirty="0"/>
              <a:t>Collaboration is working hard to analyze the Run-1 data. Successful unblinding exercise of a 60-h dataset by six </a:t>
            </a:r>
            <a:r>
              <a:rPr lang="en-US" dirty="0">
                <a:latin typeface="Symbol" pitchFamily="2" charset="2"/>
              </a:rPr>
              <a:t>w</a:t>
            </a:r>
            <a:r>
              <a:rPr lang="en-US" baseline="-25000" dirty="0"/>
              <a:t>a</a:t>
            </a:r>
            <a:r>
              <a:rPr lang="en-US" dirty="0"/>
              <a:t> analysis teams</a:t>
            </a:r>
          </a:p>
          <a:p>
            <a:r>
              <a:rPr lang="en-US" dirty="0"/>
              <a:t>Production team is focusing on analyzing all datasets from Run-1 for the collaboration meeting in May; they are now preparing to also perform the analysis of Run-2 data starting soon</a:t>
            </a:r>
          </a:p>
        </p:txBody>
      </p:sp>
      <p:pic>
        <p:nvPicPr>
          <p:cNvPr id="2" name="Picture 1">
            <a:extLst>
              <a:ext uri="{FF2B5EF4-FFF2-40B4-BE49-F238E27FC236}">
                <a16:creationId xmlns:a16="http://schemas.microsoft.com/office/drawing/2014/main" id="{E3B6AD69-8D89-1245-989F-CDB57D19B871}"/>
              </a:ext>
            </a:extLst>
          </p:cNvPr>
          <p:cNvPicPr>
            <a:picLocks noChangeAspect="1"/>
          </p:cNvPicPr>
          <p:nvPr/>
        </p:nvPicPr>
        <p:blipFill rotWithShape="1">
          <a:blip r:embed="rId2"/>
          <a:srcRect t="7011"/>
          <a:stretch/>
        </p:blipFill>
        <p:spPr>
          <a:xfrm>
            <a:off x="1393372" y="1454524"/>
            <a:ext cx="6464082" cy="3421587"/>
          </a:xfrm>
          <a:prstGeom prst="rect">
            <a:avLst/>
          </a:prstGeom>
        </p:spPr>
      </p:pic>
      <p:sp>
        <p:nvSpPr>
          <p:cNvPr id="7" name="Title 6"/>
          <p:cNvSpPr>
            <a:spLocks noGrp="1"/>
          </p:cNvSpPr>
          <p:nvPr>
            <p:ph type="title"/>
          </p:nvPr>
        </p:nvSpPr>
        <p:spPr/>
        <p:txBody>
          <a:bodyPr/>
          <a:lstStyle/>
          <a:p>
            <a:br>
              <a:rPr lang="en-US" dirty="0"/>
            </a:br>
            <a:r>
              <a:rPr lang="en-US" dirty="0"/>
              <a:t>Progress over last month</a:t>
            </a:r>
            <a:br>
              <a:rPr lang="en-US" dirty="0"/>
            </a:br>
            <a:endParaRPr lang="en-US" dirty="0"/>
          </a:p>
        </p:txBody>
      </p:sp>
      <p:sp>
        <p:nvSpPr>
          <p:cNvPr id="5" name="Slide Number Placeholder 4"/>
          <p:cNvSpPr>
            <a:spLocks noGrp="1"/>
          </p:cNvSpPr>
          <p:nvPr>
            <p:ph type="sldNum" sz="quarter" idx="13"/>
          </p:nvPr>
        </p:nvSpPr>
        <p:spPr/>
        <p:txBody>
          <a:bodyPr/>
          <a:lstStyle/>
          <a:p>
            <a:fld id="{AEFAAC5A-9C4F-4278-920D-DF2BAB595749}" type="slidenum">
              <a:rPr lang="en-US" smtClean="0"/>
              <a:pPr/>
              <a:t>4</a:t>
            </a:fld>
            <a:endParaRPr lang="en-US" dirty="0"/>
          </a:p>
        </p:txBody>
      </p:sp>
      <p:sp>
        <p:nvSpPr>
          <p:cNvPr id="3" name="TextBox 2">
            <a:extLst>
              <a:ext uri="{FF2B5EF4-FFF2-40B4-BE49-F238E27FC236}">
                <a16:creationId xmlns:a16="http://schemas.microsoft.com/office/drawing/2014/main" id="{5FC66787-2D61-B24A-A0BA-707938EA4258}"/>
              </a:ext>
            </a:extLst>
          </p:cNvPr>
          <p:cNvSpPr txBox="1"/>
          <p:nvPr/>
        </p:nvSpPr>
        <p:spPr>
          <a:xfrm>
            <a:off x="5069534" y="3793018"/>
            <a:ext cx="2105063" cy="523220"/>
          </a:xfrm>
          <a:prstGeom prst="rect">
            <a:avLst/>
          </a:prstGeom>
          <a:solidFill>
            <a:schemeClr val="bg1"/>
          </a:solidFill>
          <a:ln>
            <a:solidFill>
              <a:schemeClr val="tx1"/>
            </a:solidFill>
          </a:ln>
        </p:spPr>
        <p:txBody>
          <a:bodyPr wrap="none" rtlCol="0">
            <a:spAutoFit/>
          </a:bodyPr>
          <a:lstStyle/>
          <a:p>
            <a:r>
              <a:rPr lang="en-US" sz="1400" dirty="0">
                <a:solidFill>
                  <a:srgbClr val="FF0000"/>
                </a:solidFill>
              </a:rPr>
              <a:t>Before wedge shimming</a:t>
            </a:r>
          </a:p>
          <a:p>
            <a:r>
              <a:rPr lang="en-US" sz="1400" dirty="0">
                <a:solidFill>
                  <a:schemeClr val="tx1">
                    <a:lumMod val="50000"/>
                  </a:schemeClr>
                </a:solidFill>
              </a:rPr>
              <a:t>After wedge shimming</a:t>
            </a:r>
          </a:p>
        </p:txBody>
      </p:sp>
    </p:spTree>
    <p:extLst>
      <p:ext uri="{BB962C8B-B14F-4D97-AF65-F5344CB8AC3E}">
        <p14:creationId xmlns:p14="http://schemas.microsoft.com/office/powerpoint/2010/main" val="3161297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Plan for the next weeks</a:t>
            </a:r>
            <a:br>
              <a:rPr lang="en-US" dirty="0"/>
            </a:br>
            <a:endParaRPr lang="en-US" dirty="0"/>
          </a:p>
        </p:txBody>
      </p:sp>
      <p:sp>
        <p:nvSpPr>
          <p:cNvPr id="8" name="Content Placeholder 7"/>
          <p:cNvSpPr>
            <a:spLocks noGrp="1"/>
          </p:cNvSpPr>
          <p:nvPr>
            <p:ph idx="1"/>
          </p:nvPr>
        </p:nvSpPr>
        <p:spPr>
          <a:xfrm>
            <a:off x="457200" y="905256"/>
            <a:ext cx="8372901" cy="5217515"/>
          </a:xfrm>
        </p:spPr>
        <p:txBody>
          <a:bodyPr/>
          <a:lstStyle/>
          <a:p>
            <a:r>
              <a:rPr lang="en-US" dirty="0"/>
              <a:t>Finish 40K magnet warm-up to purify helium</a:t>
            </a:r>
          </a:p>
          <a:p>
            <a:r>
              <a:rPr lang="en-US" dirty="0"/>
              <a:t>Planning to take some days of physics quality data to get feedback from the analyzers that the conditions are good</a:t>
            </a:r>
          </a:p>
          <a:p>
            <a:r>
              <a:rPr lang="en-US" dirty="0"/>
              <a:t>We have a well defined / limited set of field studies and beam tuning exercises that remain that we will execute in the upcoming days</a:t>
            </a:r>
          </a:p>
          <a:p>
            <a:r>
              <a:rPr lang="en-US" dirty="0"/>
              <a:t>Then we will switch to uninterrupted, stable physics data taking for ~1month to collect another 1.5x BNL statistics</a:t>
            </a:r>
          </a:p>
          <a:p>
            <a:r>
              <a:rPr lang="en-US" dirty="0"/>
              <a:t>We are planning to request to switch to 16-bunch mode over the tomorrow </a:t>
            </a:r>
            <a:r>
              <a:rPr lang="en-US"/>
              <a:t>or on the weekend </a:t>
            </a:r>
            <a:r>
              <a:rPr lang="en-US" dirty="0"/>
              <a:t>for DAQ tune-up in preparation for production running on Monday</a:t>
            </a:r>
          </a:p>
          <a:p>
            <a:r>
              <a:rPr lang="en-US" dirty="0"/>
              <a:t>Need to (opportunistically) install hall cooling upgrade before temperature rises and our HVAC cannot maintain the +-1C stability </a:t>
            </a:r>
          </a:p>
        </p:txBody>
      </p:sp>
      <p:sp>
        <p:nvSpPr>
          <p:cNvPr id="5" name="Slide Number Placeholder 4"/>
          <p:cNvSpPr>
            <a:spLocks noGrp="1"/>
          </p:cNvSpPr>
          <p:nvPr>
            <p:ph type="sldNum" sz="quarter" idx="13"/>
          </p:nvPr>
        </p:nvSpPr>
        <p:spPr/>
        <p:txBody>
          <a:bodyPr/>
          <a:lstStyle/>
          <a:p>
            <a:fld id="{AEFAAC5A-9C4F-4278-920D-DF2BAB595749}" type="slidenum">
              <a:rPr lang="en-US" smtClean="0"/>
              <a:pPr/>
              <a:t>5</a:t>
            </a:fld>
            <a:endParaRPr lang="en-US" dirty="0"/>
          </a:p>
        </p:txBody>
      </p:sp>
    </p:spTree>
    <p:extLst>
      <p:ext uri="{BB962C8B-B14F-4D97-AF65-F5344CB8AC3E}">
        <p14:creationId xmlns:p14="http://schemas.microsoft.com/office/powerpoint/2010/main" val="3749312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presentation_4x3">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o gray boxes.pptx" id="{83D9FE37-B19B-E544-ABEB-E372ED5AE2ED}" vid="{166C6E9E-FBBE-064C-A168-1BF82E1270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presentation_4x3</Template>
  <TotalTime>152</TotalTime>
  <Words>406</Words>
  <Application>Microsoft Macintosh PowerPoint</Application>
  <PresentationFormat>On-screen Show (4:3)</PresentationFormat>
  <Paragraphs>55</Paragraphs>
  <Slides>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Symbol</vt:lpstr>
      <vt:lpstr>Wingdings</vt:lpstr>
      <vt:lpstr>presentation_4x3</vt:lpstr>
      <vt:lpstr>Muon g-2</vt:lpstr>
      <vt:lpstr> Progress over last month </vt:lpstr>
      <vt:lpstr> Progress over last month </vt:lpstr>
      <vt:lpstr> Progress over last month </vt:lpstr>
      <vt:lpstr>Plan for the next weeks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Muon g-2</dc:title>
  <dc:creator>Winter, Peter</dc:creator>
  <cp:lastModifiedBy>Winter, Peter</cp:lastModifiedBy>
  <cp:revision>13</cp:revision>
  <cp:lastPrinted>2015-09-08T15:35:42Z</cp:lastPrinted>
  <dcterms:created xsi:type="dcterms:W3CDTF">2019-03-06T18:02:48Z</dcterms:created>
  <dcterms:modified xsi:type="dcterms:W3CDTF">2019-03-07T18:29:38Z</dcterms:modified>
</cp:coreProperties>
</file>