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7" r:id="rId3"/>
    <p:sldId id="29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610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K. Badgley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Karie Badgley	</a:t>
            </a:r>
          </a:p>
          <a:p>
            <a:r>
              <a:rPr lang="en-US" dirty="0"/>
              <a:t>SAC</a:t>
            </a:r>
          </a:p>
          <a:p>
            <a:r>
              <a:rPr lang="en-US" dirty="0"/>
              <a:t>March 18,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Faculty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AB355-50B5-4023-A4C8-4B9B4B27B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Distribution of information more than discussion/</a:t>
            </a:r>
            <a:r>
              <a:rPr lang="en-US"/>
              <a:t>input topics</a:t>
            </a:r>
          </a:p>
          <a:p>
            <a:endParaRPr lang="en-US" dirty="0"/>
          </a:p>
          <a:p>
            <a:r>
              <a:rPr lang="en-US" dirty="0"/>
              <a:t>Changes to Scientist Pay grades</a:t>
            </a:r>
          </a:p>
          <a:p>
            <a:pPr lvl="1"/>
            <a:r>
              <a:rPr lang="en-US" dirty="0"/>
              <a:t>Reached out to Heather </a:t>
            </a:r>
            <a:r>
              <a:rPr lang="en-US" dirty="0" err="1"/>
              <a:t>Sidman</a:t>
            </a:r>
            <a:r>
              <a:rPr lang="en-US" dirty="0"/>
              <a:t>, she is available “April 18, 25 and 26, basically anytime.”</a:t>
            </a:r>
          </a:p>
          <a:p>
            <a:r>
              <a:rPr lang="en-US" dirty="0"/>
              <a:t>Visitors – clarify lab policy</a:t>
            </a:r>
          </a:p>
          <a:p>
            <a:pPr lvl="1"/>
            <a:r>
              <a:rPr lang="en-US" dirty="0"/>
              <a:t>Still need to get someone from the directorate to discuss this once a date has been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Backup topics</a:t>
            </a:r>
          </a:p>
          <a:p>
            <a:r>
              <a:rPr lang="en-US" dirty="0"/>
              <a:t>Joint Appointments</a:t>
            </a:r>
          </a:p>
          <a:p>
            <a:r>
              <a:rPr lang="en-US" dirty="0"/>
              <a:t>Code of conduct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DF7EA-5B82-4BBD-B65E-6DF14793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Meeting Topics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D1F8E-04E0-4A83-92D6-280FC0EE9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C470-A10B-4C15-A446-9CFC98A11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682E-289B-4389-8A79-B99F49E6E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3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F2968-454B-48B4-9777-F732F62D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34C1D2-D327-456B-966E-18813CF9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5190-D2B0-4FC9-91CD-AF01B50A4C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5CE03-935B-406A-9196-38A1B2050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F0DBF-5C03-4696-8AFF-4F3445C0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762DF-D69A-4FC9-AEB6-0AB4ED4F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343"/>
            <a:ext cx="9144000" cy="38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508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ultyMeeting.pptx" id="{B386709E-A681-4FD1-BD7A-E3B4E1507722}" vid="{D0721FEC-70F0-4C7F-B05F-8B82B33D1F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9452</TotalTime>
  <Words>88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Faculty Meeting Topics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Karie E. Badgley</dc:creator>
  <cp:lastModifiedBy>Karie E. Badgley</cp:lastModifiedBy>
  <cp:revision>14</cp:revision>
  <cp:lastPrinted>2014-01-20T19:40:21Z</cp:lastPrinted>
  <dcterms:created xsi:type="dcterms:W3CDTF">2019-02-11T13:39:34Z</dcterms:created>
  <dcterms:modified xsi:type="dcterms:W3CDTF">2019-03-18T14:11:44Z</dcterms:modified>
</cp:coreProperties>
</file>