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4146" r:id="rId2"/>
  </p:sldMasterIdLst>
  <p:notesMasterIdLst>
    <p:notesMasterId r:id="rId26"/>
  </p:notesMasterIdLst>
  <p:handoutMasterIdLst>
    <p:handoutMasterId r:id="rId27"/>
  </p:handoutMasterIdLst>
  <p:sldIdLst>
    <p:sldId id="597" r:id="rId3"/>
    <p:sldId id="351" r:id="rId4"/>
    <p:sldId id="432" r:id="rId5"/>
    <p:sldId id="530" r:id="rId6"/>
    <p:sldId id="716" r:id="rId7"/>
    <p:sldId id="823" r:id="rId8"/>
    <p:sldId id="717" r:id="rId9"/>
    <p:sldId id="520" r:id="rId10"/>
    <p:sldId id="521" r:id="rId11"/>
    <p:sldId id="524" r:id="rId12"/>
    <p:sldId id="523" r:id="rId13"/>
    <p:sldId id="721" r:id="rId14"/>
    <p:sldId id="718" r:id="rId15"/>
    <p:sldId id="719" r:id="rId16"/>
    <p:sldId id="720" r:id="rId17"/>
    <p:sldId id="712" r:id="rId18"/>
    <p:sldId id="824" r:id="rId19"/>
    <p:sldId id="714" r:id="rId20"/>
    <p:sldId id="836" r:id="rId21"/>
    <p:sldId id="825" r:id="rId22"/>
    <p:sldId id="661" r:id="rId23"/>
    <p:sldId id="837" r:id="rId24"/>
    <p:sldId id="370" r:id="rId25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6B8CC9A2-4587-476C-8CE7-3E481C7450F4}">
          <p14:sldIdLst>
            <p14:sldId id="597"/>
            <p14:sldId id="351"/>
            <p14:sldId id="432"/>
            <p14:sldId id="530"/>
            <p14:sldId id="716"/>
            <p14:sldId id="823"/>
            <p14:sldId id="717"/>
            <p14:sldId id="520"/>
            <p14:sldId id="521"/>
            <p14:sldId id="524"/>
            <p14:sldId id="523"/>
            <p14:sldId id="721"/>
            <p14:sldId id="718"/>
            <p14:sldId id="719"/>
            <p14:sldId id="720"/>
            <p14:sldId id="712"/>
            <p14:sldId id="824"/>
            <p14:sldId id="714"/>
            <p14:sldId id="836"/>
            <p14:sldId id="825"/>
            <p14:sldId id="661"/>
            <p14:sldId id="837"/>
            <p14:sldId id="370"/>
          </p14:sldIdLst>
        </p14:section>
        <p14:section name="backup" id="{024EBE90-2D8B-417D-A6A8-9E574C6C591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hary, Adam" initials="BA" lastIdx="19" clrIdx="0">
    <p:extLst>
      <p:ext uri="{19B8F6BF-5375-455C-9EA6-DF929625EA0E}">
        <p15:presenceInfo xmlns:p15="http://schemas.microsoft.com/office/powerpoint/2012/main" userId="S-1-5-21-414935543-1342250053-1793291686-110708" providerId="AD"/>
      </p:ext>
    </p:extLst>
  </p:cmAuthor>
  <p:cmAuthor id="2" name="Marc L Kaducak" initials="MLK" lastIdx="8" clrIdx="1">
    <p:extLst>
      <p:ext uri="{19B8F6BF-5375-455C-9EA6-DF929625EA0E}">
        <p15:presenceInfo xmlns:p15="http://schemas.microsoft.com/office/powerpoint/2012/main" userId="Marc L Kaducak" providerId="None"/>
      </p:ext>
    </p:extLst>
  </p:cmAuthor>
  <p:cmAuthor id="3" name="Marc L. Kaducak x5192 13409N" initials="MLKx1" lastIdx="3" clrIdx="2">
    <p:extLst>
      <p:ext uri="{19B8F6BF-5375-455C-9EA6-DF929625EA0E}">
        <p15:presenceInfo xmlns:p15="http://schemas.microsoft.com/office/powerpoint/2012/main" userId="S-1-5-21-1644491937-1202660629-839522115-6461" providerId="AD"/>
      </p:ext>
    </p:extLst>
  </p:cmAuthor>
  <p:cmAuthor id="4" name="Lia Merminga" initials="LM" lastIdx="6" clrIdx="3">
    <p:extLst>
      <p:ext uri="{19B8F6BF-5375-455C-9EA6-DF929625EA0E}">
        <p15:presenceInfo xmlns:p15="http://schemas.microsoft.com/office/powerpoint/2012/main" userId="Lia Merming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C0"/>
    <a:srgbClr val="FFFFFF"/>
    <a:srgbClr val="006600"/>
    <a:srgbClr val="000000"/>
    <a:srgbClr val="404040"/>
    <a:srgbClr val="004C97"/>
    <a:srgbClr val="50504E"/>
    <a:srgbClr val="4E4E4E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4C51BE-FE8D-4E9F-812E-915417B333F0}" v="2983" dt="2019-03-20T14:52:18.09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18" autoAdjust="0"/>
    <p:restoredTop sz="93195" autoAdjust="0"/>
  </p:normalViewPr>
  <p:slideViewPr>
    <p:cSldViewPr snapToGrid="0" snapToObjects="1" showGuides="1">
      <p:cViewPr>
        <p:scale>
          <a:sx n="70" d="100"/>
          <a:sy n="70" d="100"/>
        </p:scale>
        <p:origin x="1344" y="120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-2268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 L Kaducak" userId="fd7db0a2-3cc4-43c8-8fdd-807e73ab72af" providerId="ADAL" clId="{67C62218-5B8D-4DD4-8DD6-DC8AC4C9C80A}"/>
    <pc:docChg chg="undo custSel addSld delSld modSld sldOrd modSection">
      <pc:chgData name="Marc L Kaducak" userId="fd7db0a2-3cc4-43c8-8fdd-807e73ab72af" providerId="ADAL" clId="{67C62218-5B8D-4DD4-8DD6-DC8AC4C9C80A}" dt="2019-03-20T14:52:18.093" v="2964" actId="20577"/>
      <pc:docMkLst>
        <pc:docMk/>
      </pc:docMkLst>
      <pc:sldChg chg="addSp delSp modSp del">
        <pc:chgData name="Marc L Kaducak" userId="fd7db0a2-3cc4-43c8-8fdd-807e73ab72af" providerId="ADAL" clId="{67C62218-5B8D-4DD4-8DD6-DC8AC4C9C80A}" dt="2019-03-20T02:01:44.930" v="291" actId="2696"/>
        <pc:sldMkLst>
          <pc:docMk/>
          <pc:sldMk cId="897509783" sldId="331"/>
        </pc:sldMkLst>
        <pc:spChg chg="del">
          <ac:chgData name="Marc L Kaducak" userId="fd7db0a2-3cc4-43c8-8fdd-807e73ab72af" providerId="ADAL" clId="{67C62218-5B8D-4DD4-8DD6-DC8AC4C9C80A}" dt="2019-03-20T02:01:29.344" v="286"/>
          <ac:spMkLst>
            <pc:docMk/>
            <pc:sldMk cId="897509783" sldId="331"/>
            <ac:spMk id="3" creationId="{5B152468-9117-B94A-84D8-782EAAF1AAC8}"/>
          </ac:spMkLst>
        </pc:spChg>
        <pc:spChg chg="add mod">
          <ac:chgData name="Marc L Kaducak" userId="fd7db0a2-3cc4-43c8-8fdd-807e73ab72af" providerId="ADAL" clId="{67C62218-5B8D-4DD4-8DD6-DC8AC4C9C80A}" dt="2019-03-20T02:01:29.344" v="286"/>
          <ac:spMkLst>
            <pc:docMk/>
            <pc:sldMk cId="897509783" sldId="331"/>
            <ac:spMk id="7" creationId="{5EBACE79-80DC-45E5-B7CC-19E5C230B049}"/>
          </ac:spMkLst>
        </pc:spChg>
      </pc:sldChg>
      <pc:sldChg chg="modSp">
        <pc:chgData name="Marc L Kaducak" userId="fd7db0a2-3cc4-43c8-8fdd-807e73ab72af" providerId="ADAL" clId="{67C62218-5B8D-4DD4-8DD6-DC8AC4C9C80A}" dt="2019-03-20T02:28:57.033" v="410" actId="20577"/>
        <pc:sldMkLst>
          <pc:docMk/>
          <pc:sldMk cId="1417765671" sldId="351"/>
        </pc:sldMkLst>
        <pc:spChg chg="mod">
          <ac:chgData name="Marc L Kaducak" userId="fd7db0a2-3cc4-43c8-8fdd-807e73ab72af" providerId="ADAL" clId="{67C62218-5B8D-4DD4-8DD6-DC8AC4C9C80A}" dt="2019-03-20T02:28:57.033" v="410" actId="20577"/>
          <ac:spMkLst>
            <pc:docMk/>
            <pc:sldMk cId="1417765671" sldId="351"/>
            <ac:spMk id="2" creationId="{00000000-0000-0000-0000-000000000000}"/>
          </ac:spMkLst>
        </pc:spChg>
      </pc:sldChg>
      <pc:sldChg chg="modSp">
        <pc:chgData name="Marc L Kaducak" userId="fd7db0a2-3cc4-43c8-8fdd-807e73ab72af" providerId="ADAL" clId="{67C62218-5B8D-4DD4-8DD6-DC8AC4C9C80A}" dt="2019-03-20T14:52:18.093" v="2964" actId="20577"/>
        <pc:sldMkLst>
          <pc:docMk/>
          <pc:sldMk cId="872554256" sldId="370"/>
        </pc:sldMkLst>
        <pc:spChg chg="mod">
          <ac:chgData name="Marc L Kaducak" userId="fd7db0a2-3cc4-43c8-8fdd-807e73ab72af" providerId="ADAL" clId="{67C62218-5B8D-4DD4-8DD6-DC8AC4C9C80A}" dt="2019-03-20T14:52:18.093" v="2964" actId="20577"/>
          <ac:spMkLst>
            <pc:docMk/>
            <pc:sldMk cId="872554256" sldId="370"/>
            <ac:spMk id="3" creationId="{00000000-0000-0000-0000-000000000000}"/>
          </ac:spMkLst>
        </pc:spChg>
      </pc:sldChg>
      <pc:sldChg chg="modSp">
        <pc:chgData name="Marc L Kaducak" userId="fd7db0a2-3cc4-43c8-8fdd-807e73ab72af" providerId="ADAL" clId="{67C62218-5B8D-4DD4-8DD6-DC8AC4C9C80A}" dt="2019-03-19T01:14:29.898" v="179" actId="20577"/>
        <pc:sldMkLst>
          <pc:docMk/>
          <pc:sldMk cId="3226089562" sldId="432"/>
        </pc:sldMkLst>
        <pc:spChg chg="mod">
          <ac:chgData name="Marc L Kaducak" userId="fd7db0a2-3cc4-43c8-8fdd-807e73ab72af" providerId="ADAL" clId="{67C62218-5B8D-4DD4-8DD6-DC8AC4C9C80A}" dt="2019-03-19T01:14:29.898" v="179" actId="20577"/>
          <ac:spMkLst>
            <pc:docMk/>
            <pc:sldMk cId="3226089562" sldId="432"/>
            <ac:spMk id="3" creationId="{90C4BF90-C7F1-40EF-AE6E-524043A44B7D}"/>
          </ac:spMkLst>
        </pc:spChg>
      </pc:sldChg>
      <pc:sldChg chg="del">
        <pc:chgData name="Marc L Kaducak" userId="fd7db0a2-3cc4-43c8-8fdd-807e73ab72af" providerId="ADAL" clId="{67C62218-5B8D-4DD4-8DD6-DC8AC4C9C80A}" dt="2019-03-20T01:59:55.023" v="186" actId="2696"/>
        <pc:sldMkLst>
          <pc:docMk/>
          <pc:sldMk cId="3424928334" sldId="437"/>
        </pc:sldMkLst>
      </pc:sldChg>
      <pc:sldChg chg="del">
        <pc:chgData name="Marc L Kaducak" userId="fd7db0a2-3cc4-43c8-8fdd-807e73ab72af" providerId="ADAL" clId="{67C62218-5B8D-4DD4-8DD6-DC8AC4C9C80A}" dt="2019-03-20T01:59:55.674" v="187" actId="2696"/>
        <pc:sldMkLst>
          <pc:docMk/>
          <pc:sldMk cId="456276381" sldId="438"/>
        </pc:sldMkLst>
      </pc:sldChg>
      <pc:sldChg chg="del">
        <pc:chgData name="Marc L Kaducak" userId="fd7db0a2-3cc4-43c8-8fdd-807e73ab72af" providerId="ADAL" clId="{67C62218-5B8D-4DD4-8DD6-DC8AC4C9C80A}" dt="2019-03-20T14:07:05.257" v="2500" actId="2696"/>
        <pc:sldMkLst>
          <pc:docMk/>
          <pc:sldMk cId="2455211584" sldId="446"/>
        </pc:sldMkLst>
      </pc:sldChg>
      <pc:sldChg chg="modSp">
        <pc:chgData name="Marc L Kaducak" userId="fd7db0a2-3cc4-43c8-8fdd-807e73ab72af" providerId="ADAL" clId="{67C62218-5B8D-4DD4-8DD6-DC8AC4C9C80A}" dt="2019-03-20T14:19:40.911" v="2514" actId="1076"/>
        <pc:sldMkLst>
          <pc:docMk/>
          <pc:sldMk cId="4176403205" sldId="520"/>
        </pc:sldMkLst>
        <pc:spChg chg="mod">
          <ac:chgData name="Marc L Kaducak" userId="fd7db0a2-3cc4-43c8-8fdd-807e73ab72af" providerId="ADAL" clId="{67C62218-5B8D-4DD4-8DD6-DC8AC4C9C80A}" dt="2019-03-20T14:19:40.911" v="2514" actId="1076"/>
          <ac:spMkLst>
            <pc:docMk/>
            <pc:sldMk cId="4176403205" sldId="520"/>
            <ac:spMk id="12" creationId="{10414F5F-F351-4274-A616-1982445C96D3}"/>
          </ac:spMkLst>
        </pc:spChg>
      </pc:sldChg>
      <pc:sldChg chg="modSp">
        <pc:chgData name="Marc L Kaducak" userId="fd7db0a2-3cc4-43c8-8fdd-807e73ab72af" providerId="ADAL" clId="{67C62218-5B8D-4DD4-8DD6-DC8AC4C9C80A}" dt="2019-03-20T14:14:58.552" v="2506" actId="1076"/>
        <pc:sldMkLst>
          <pc:docMk/>
          <pc:sldMk cId="3728527821" sldId="521"/>
        </pc:sldMkLst>
        <pc:spChg chg="mod">
          <ac:chgData name="Marc L Kaducak" userId="fd7db0a2-3cc4-43c8-8fdd-807e73ab72af" providerId="ADAL" clId="{67C62218-5B8D-4DD4-8DD6-DC8AC4C9C80A}" dt="2019-03-20T14:14:58.552" v="2506" actId="1076"/>
          <ac:spMkLst>
            <pc:docMk/>
            <pc:sldMk cId="3728527821" sldId="521"/>
            <ac:spMk id="2" creationId="{63F9DF67-E7E2-44DB-BD20-CB994E7A5983}"/>
          </ac:spMkLst>
        </pc:spChg>
        <pc:spChg chg="mod">
          <ac:chgData name="Marc L Kaducak" userId="fd7db0a2-3cc4-43c8-8fdd-807e73ab72af" providerId="ADAL" clId="{67C62218-5B8D-4DD4-8DD6-DC8AC4C9C80A}" dt="2019-03-20T14:14:51.154" v="2505" actId="1076"/>
          <ac:spMkLst>
            <pc:docMk/>
            <pc:sldMk cId="3728527821" sldId="521"/>
            <ac:spMk id="14" creationId="{C0E5DBAE-5F36-4E95-9744-6CB53542A1B1}"/>
          </ac:spMkLst>
        </pc:spChg>
        <pc:spChg chg="mod">
          <ac:chgData name="Marc L Kaducak" userId="fd7db0a2-3cc4-43c8-8fdd-807e73ab72af" providerId="ADAL" clId="{67C62218-5B8D-4DD4-8DD6-DC8AC4C9C80A}" dt="2019-03-20T14:14:58.552" v="2506" actId="1076"/>
          <ac:spMkLst>
            <pc:docMk/>
            <pc:sldMk cId="3728527821" sldId="521"/>
            <ac:spMk id="19" creationId="{E7FB8B43-D0C2-41E6-9A58-B6B63DD37A34}"/>
          </ac:spMkLst>
        </pc:spChg>
        <pc:picChg chg="mod">
          <ac:chgData name="Marc L Kaducak" userId="fd7db0a2-3cc4-43c8-8fdd-807e73ab72af" providerId="ADAL" clId="{67C62218-5B8D-4DD4-8DD6-DC8AC4C9C80A}" dt="2019-03-20T14:14:58.552" v="2506" actId="1076"/>
          <ac:picMkLst>
            <pc:docMk/>
            <pc:sldMk cId="3728527821" sldId="521"/>
            <ac:picMk id="7" creationId="{D1341FA4-7078-4358-927C-DF0550BB8D54}"/>
          </ac:picMkLst>
        </pc:picChg>
        <pc:picChg chg="mod">
          <ac:chgData name="Marc L Kaducak" userId="fd7db0a2-3cc4-43c8-8fdd-807e73ab72af" providerId="ADAL" clId="{67C62218-5B8D-4DD4-8DD6-DC8AC4C9C80A}" dt="2019-03-20T14:14:58.552" v="2506" actId="1076"/>
          <ac:picMkLst>
            <pc:docMk/>
            <pc:sldMk cId="3728527821" sldId="521"/>
            <ac:picMk id="12" creationId="{F5E57CD4-1AEB-4CB0-8206-EB9375D04B47}"/>
          </ac:picMkLst>
        </pc:picChg>
      </pc:sldChg>
      <pc:sldChg chg="del">
        <pc:chgData name="Marc L Kaducak" userId="fd7db0a2-3cc4-43c8-8fdd-807e73ab72af" providerId="ADAL" clId="{67C62218-5B8D-4DD4-8DD6-DC8AC4C9C80A}" dt="2019-03-20T01:54:40.479" v="182" actId="2696"/>
        <pc:sldMkLst>
          <pc:docMk/>
          <pc:sldMk cId="1806958845" sldId="522"/>
        </pc:sldMkLst>
      </pc:sldChg>
      <pc:sldChg chg="modSp">
        <pc:chgData name="Marc L Kaducak" userId="fd7db0a2-3cc4-43c8-8fdd-807e73ab72af" providerId="ADAL" clId="{67C62218-5B8D-4DD4-8DD6-DC8AC4C9C80A}" dt="2019-03-20T14:15:44.734" v="2513" actId="108"/>
        <pc:sldMkLst>
          <pc:docMk/>
          <pc:sldMk cId="2348274831" sldId="523"/>
        </pc:sldMkLst>
        <pc:spChg chg="mod">
          <ac:chgData name="Marc L Kaducak" userId="fd7db0a2-3cc4-43c8-8fdd-807e73ab72af" providerId="ADAL" clId="{67C62218-5B8D-4DD4-8DD6-DC8AC4C9C80A}" dt="2019-03-20T14:02:21.003" v="2419" actId="20577"/>
          <ac:spMkLst>
            <pc:docMk/>
            <pc:sldMk cId="2348274831" sldId="523"/>
            <ac:spMk id="3" creationId="{951A2004-C5EF-4BC5-972B-090761F89E60}"/>
          </ac:spMkLst>
        </pc:spChg>
        <pc:spChg chg="mod">
          <ac:chgData name="Marc L Kaducak" userId="fd7db0a2-3cc4-43c8-8fdd-807e73ab72af" providerId="ADAL" clId="{67C62218-5B8D-4DD4-8DD6-DC8AC4C9C80A}" dt="2019-03-20T14:15:44.734" v="2513" actId="108"/>
          <ac:spMkLst>
            <pc:docMk/>
            <pc:sldMk cId="2348274831" sldId="523"/>
            <ac:spMk id="10" creationId="{C343705A-6B3C-4BF9-8213-E7FF673EE794}"/>
          </ac:spMkLst>
        </pc:spChg>
        <pc:spChg chg="mod">
          <ac:chgData name="Marc L Kaducak" userId="fd7db0a2-3cc4-43c8-8fdd-807e73ab72af" providerId="ADAL" clId="{67C62218-5B8D-4DD4-8DD6-DC8AC4C9C80A}" dt="2019-03-20T14:02:14.180" v="2416" actId="1076"/>
          <ac:spMkLst>
            <pc:docMk/>
            <pc:sldMk cId="2348274831" sldId="523"/>
            <ac:spMk id="14" creationId="{C0E5DBAE-5F36-4E95-9744-6CB53542A1B1}"/>
          </ac:spMkLst>
        </pc:spChg>
      </pc:sldChg>
      <pc:sldChg chg="modSp">
        <pc:chgData name="Marc L Kaducak" userId="fd7db0a2-3cc4-43c8-8fdd-807e73ab72af" providerId="ADAL" clId="{67C62218-5B8D-4DD4-8DD6-DC8AC4C9C80A}" dt="2019-03-20T14:01:34.723" v="2413" actId="20577"/>
        <pc:sldMkLst>
          <pc:docMk/>
          <pc:sldMk cId="3673359482" sldId="524"/>
        </pc:sldMkLst>
        <pc:spChg chg="mod">
          <ac:chgData name="Marc L Kaducak" userId="fd7db0a2-3cc4-43c8-8fdd-807e73ab72af" providerId="ADAL" clId="{67C62218-5B8D-4DD4-8DD6-DC8AC4C9C80A}" dt="2019-03-20T14:01:34.723" v="2413" actId="20577"/>
          <ac:spMkLst>
            <pc:docMk/>
            <pc:sldMk cId="3673359482" sldId="524"/>
            <ac:spMk id="14" creationId="{C0E5DBAE-5F36-4E95-9744-6CB53542A1B1}"/>
          </ac:spMkLst>
        </pc:spChg>
      </pc:sldChg>
      <pc:sldChg chg="addSp delSp modSp mod">
        <pc:chgData name="Marc L Kaducak" userId="fd7db0a2-3cc4-43c8-8fdd-807e73ab72af" providerId="ADAL" clId="{67C62218-5B8D-4DD4-8DD6-DC8AC4C9C80A}" dt="2019-03-20T02:26:55.021" v="382" actId="1076"/>
        <pc:sldMkLst>
          <pc:docMk/>
          <pc:sldMk cId="161918322" sldId="530"/>
        </pc:sldMkLst>
        <pc:spChg chg="mod">
          <ac:chgData name="Marc L Kaducak" userId="fd7db0a2-3cc4-43c8-8fdd-807e73ab72af" providerId="ADAL" clId="{67C62218-5B8D-4DD4-8DD6-DC8AC4C9C80A}" dt="2019-03-20T02:24:01.279" v="369" actId="20577"/>
          <ac:spMkLst>
            <pc:docMk/>
            <pc:sldMk cId="161918322" sldId="530"/>
            <ac:spMk id="16" creationId="{73B70437-A697-44BD-BB14-B67E824122A7}"/>
          </ac:spMkLst>
        </pc:spChg>
        <pc:graphicFrameChg chg="add">
          <ac:chgData name="Marc L Kaducak" userId="fd7db0a2-3cc4-43c8-8fdd-807e73ab72af" providerId="ADAL" clId="{67C62218-5B8D-4DD4-8DD6-DC8AC4C9C80A}" dt="2019-03-20T02:22:17.717" v="355"/>
          <ac:graphicFrameMkLst>
            <pc:docMk/>
            <pc:sldMk cId="161918322" sldId="530"/>
            <ac:graphicFrameMk id="13" creationId="{D940B331-ADC9-4CEF-ABE4-24C7EF732C11}"/>
          </ac:graphicFrameMkLst>
        </pc:graphicFrameChg>
        <pc:picChg chg="del">
          <ac:chgData name="Marc L Kaducak" userId="fd7db0a2-3cc4-43c8-8fdd-807e73ab72af" providerId="ADAL" clId="{67C62218-5B8D-4DD4-8DD6-DC8AC4C9C80A}" dt="2019-03-20T02:22:46.313" v="361" actId="478"/>
          <ac:picMkLst>
            <pc:docMk/>
            <pc:sldMk cId="161918322" sldId="530"/>
            <ac:picMk id="2" creationId="{9BB0390D-DB34-4909-B8EA-4193E8A899D0}"/>
          </ac:picMkLst>
        </pc:picChg>
        <pc:picChg chg="del">
          <ac:chgData name="Marc L Kaducak" userId="fd7db0a2-3cc4-43c8-8fdd-807e73ab72af" providerId="ADAL" clId="{67C62218-5B8D-4DD4-8DD6-DC8AC4C9C80A}" dt="2019-03-20T02:26:08.068" v="378" actId="478"/>
          <ac:picMkLst>
            <pc:docMk/>
            <pc:sldMk cId="161918322" sldId="530"/>
            <ac:picMk id="5" creationId="{C22C0E59-CAF3-4B9B-9B98-BF77FD32E08E}"/>
          </ac:picMkLst>
        </pc:picChg>
        <pc:picChg chg="add del mod">
          <ac:chgData name="Marc L Kaducak" userId="fd7db0a2-3cc4-43c8-8fdd-807e73ab72af" providerId="ADAL" clId="{67C62218-5B8D-4DD4-8DD6-DC8AC4C9C80A}" dt="2019-03-20T02:24:59.452" v="373" actId="478"/>
          <ac:picMkLst>
            <pc:docMk/>
            <pc:sldMk cId="161918322" sldId="530"/>
            <ac:picMk id="6" creationId="{185E2665-6F4D-4784-BCBB-D041FF3B674F}"/>
          </ac:picMkLst>
        </pc:picChg>
        <pc:picChg chg="add mod">
          <ac:chgData name="Marc L Kaducak" userId="fd7db0a2-3cc4-43c8-8fdd-807e73ab72af" providerId="ADAL" clId="{67C62218-5B8D-4DD4-8DD6-DC8AC4C9C80A}" dt="2019-03-20T02:23:47.932" v="366" actId="1076"/>
          <ac:picMkLst>
            <pc:docMk/>
            <pc:sldMk cId="161918322" sldId="530"/>
            <ac:picMk id="7" creationId="{9BD5072B-A8C1-4A2F-9EA6-FA83E65D533F}"/>
          </ac:picMkLst>
        </pc:picChg>
        <pc:picChg chg="del">
          <ac:chgData name="Marc L Kaducak" userId="fd7db0a2-3cc4-43c8-8fdd-807e73ab72af" providerId="ADAL" clId="{67C62218-5B8D-4DD4-8DD6-DC8AC4C9C80A}" dt="2019-03-20T02:26:50.530" v="381" actId="478"/>
          <ac:picMkLst>
            <pc:docMk/>
            <pc:sldMk cId="161918322" sldId="530"/>
            <ac:picMk id="8" creationId="{DBA918C4-7894-46E0-ABE4-E2A89E94B013}"/>
          </ac:picMkLst>
        </pc:picChg>
        <pc:picChg chg="add mod">
          <ac:chgData name="Marc L Kaducak" userId="fd7db0a2-3cc4-43c8-8fdd-807e73ab72af" providerId="ADAL" clId="{67C62218-5B8D-4DD4-8DD6-DC8AC4C9C80A}" dt="2019-03-20T02:25:03.972" v="374" actId="14100"/>
          <ac:picMkLst>
            <pc:docMk/>
            <pc:sldMk cId="161918322" sldId="530"/>
            <ac:picMk id="9" creationId="{38DC8BE5-2247-4988-9104-A3BC2C055BED}"/>
          </ac:picMkLst>
        </pc:picChg>
        <pc:picChg chg="add mod">
          <ac:chgData name="Marc L Kaducak" userId="fd7db0a2-3cc4-43c8-8fdd-807e73ab72af" providerId="ADAL" clId="{67C62218-5B8D-4DD4-8DD6-DC8AC4C9C80A}" dt="2019-03-20T02:26:14.637" v="379" actId="14100"/>
          <ac:picMkLst>
            <pc:docMk/>
            <pc:sldMk cId="161918322" sldId="530"/>
            <ac:picMk id="10" creationId="{D77A92D5-FE09-43CE-927D-DE223B5CA8E3}"/>
          </ac:picMkLst>
        </pc:picChg>
        <pc:picChg chg="del">
          <ac:chgData name="Marc L Kaducak" userId="fd7db0a2-3cc4-43c8-8fdd-807e73ab72af" providerId="ADAL" clId="{67C62218-5B8D-4DD4-8DD6-DC8AC4C9C80A}" dt="2019-03-20T02:23:39.414" v="365" actId="478"/>
          <ac:picMkLst>
            <pc:docMk/>
            <pc:sldMk cId="161918322" sldId="530"/>
            <ac:picMk id="12" creationId="{802A2F96-58F3-450E-9EA0-8393D5629D34}"/>
          </ac:picMkLst>
        </pc:picChg>
        <pc:picChg chg="add mod">
          <ac:chgData name="Marc L Kaducak" userId="fd7db0a2-3cc4-43c8-8fdd-807e73ab72af" providerId="ADAL" clId="{67C62218-5B8D-4DD4-8DD6-DC8AC4C9C80A}" dt="2019-03-20T02:26:55.021" v="382" actId="1076"/>
          <ac:picMkLst>
            <pc:docMk/>
            <pc:sldMk cId="161918322" sldId="530"/>
            <ac:picMk id="14" creationId="{340C090F-43DC-478C-857A-4A452A029F8A}"/>
          </ac:picMkLst>
        </pc:picChg>
      </pc:sldChg>
      <pc:sldChg chg="modSp">
        <pc:chgData name="Marc L Kaducak" userId="fd7db0a2-3cc4-43c8-8fdd-807e73ab72af" providerId="ADAL" clId="{67C62218-5B8D-4DD4-8DD6-DC8AC4C9C80A}" dt="2019-03-19T00:55:32.433" v="2" actId="20577"/>
        <pc:sldMkLst>
          <pc:docMk/>
          <pc:sldMk cId="2647428302" sldId="597"/>
        </pc:sldMkLst>
        <pc:spChg chg="mod">
          <ac:chgData name="Marc L Kaducak" userId="fd7db0a2-3cc4-43c8-8fdd-807e73ab72af" providerId="ADAL" clId="{67C62218-5B8D-4DD4-8DD6-DC8AC4C9C80A}" dt="2019-03-19T00:55:32.433" v="2" actId="20577"/>
          <ac:spMkLst>
            <pc:docMk/>
            <pc:sldMk cId="2647428302" sldId="597"/>
            <ac:spMk id="8" creationId="{706E3073-2A0B-4F90-9542-2C3154C13E9F}"/>
          </ac:spMkLst>
        </pc:spChg>
      </pc:sldChg>
      <pc:sldChg chg="del">
        <pc:chgData name="Marc L Kaducak" userId="fd7db0a2-3cc4-43c8-8fdd-807e73ab72af" providerId="ADAL" clId="{67C62218-5B8D-4DD4-8DD6-DC8AC4C9C80A}" dt="2019-03-20T02:01:52.611" v="293" actId="2696"/>
        <pc:sldMkLst>
          <pc:docMk/>
          <pc:sldMk cId="3186581915" sldId="598"/>
        </pc:sldMkLst>
      </pc:sldChg>
      <pc:sldChg chg="del">
        <pc:chgData name="Marc L Kaducak" userId="fd7db0a2-3cc4-43c8-8fdd-807e73ab72af" providerId="ADAL" clId="{67C62218-5B8D-4DD4-8DD6-DC8AC4C9C80A}" dt="2019-03-20T02:28:26.741" v="383" actId="2696"/>
        <pc:sldMkLst>
          <pc:docMk/>
          <pc:sldMk cId="4089609790" sldId="622"/>
        </pc:sldMkLst>
      </pc:sldChg>
      <pc:sldChg chg="del">
        <pc:chgData name="Marc L Kaducak" userId="fd7db0a2-3cc4-43c8-8fdd-807e73ab72af" providerId="ADAL" clId="{67C62218-5B8D-4DD4-8DD6-DC8AC4C9C80A}" dt="2019-03-20T02:01:50.432" v="292" actId="2696"/>
        <pc:sldMkLst>
          <pc:docMk/>
          <pc:sldMk cId="1448300841" sldId="625"/>
        </pc:sldMkLst>
      </pc:sldChg>
      <pc:sldChg chg="del">
        <pc:chgData name="Marc L Kaducak" userId="fd7db0a2-3cc4-43c8-8fdd-807e73ab72af" providerId="ADAL" clId="{67C62218-5B8D-4DD4-8DD6-DC8AC4C9C80A}" dt="2019-03-20T03:14:48.591" v="1054" actId="2696"/>
        <pc:sldMkLst>
          <pc:docMk/>
          <pc:sldMk cId="3394606053" sldId="628"/>
        </pc:sldMkLst>
      </pc:sldChg>
      <pc:sldChg chg="del">
        <pc:chgData name="Marc L Kaducak" userId="fd7db0a2-3cc4-43c8-8fdd-807e73ab72af" providerId="ADAL" clId="{67C62218-5B8D-4DD4-8DD6-DC8AC4C9C80A}" dt="2019-03-20T03:13:50.831" v="1046" actId="2696"/>
        <pc:sldMkLst>
          <pc:docMk/>
          <pc:sldMk cId="3608608541" sldId="639"/>
        </pc:sldMkLst>
      </pc:sldChg>
      <pc:sldChg chg="modSp">
        <pc:chgData name="Marc L Kaducak" userId="fd7db0a2-3cc4-43c8-8fdd-807e73ab72af" providerId="ADAL" clId="{67C62218-5B8D-4DD4-8DD6-DC8AC4C9C80A}" dt="2019-03-20T02:08:01.867" v="298" actId="20577"/>
        <pc:sldMkLst>
          <pc:docMk/>
          <pc:sldMk cId="3879993420" sldId="661"/>
        </pc:sldMkLst>
        <pc:spChg chg="mod">
          <ac:chgData name="Marc L Kaducak" userId="fd7db0a2-3cc4-43c8-8fdd-807e73ab72af" providerId="ADAL" clId="{67C62218-5B8D-4DD4-8DD6-DC8AC4C9C80A}" dt="2019-03-20T02:08:01.867" v="298" actId="20577"/>
          <ac:spMkLst>
            <pc:docMk/>
            <pc:sldMk cId="3879993420" sldId="661"/>
            <ac:spMk id="3" creationId="{8364E99B-D5A0-443F-BCC0-FF708D8F7D1D}"/>
          </ac:spMkLst>
        </pc:spChg>
      </pc:sldChg>
      <pc:sldChg chg="del">
        <pc:chgData name="Marc L Kaducak" userId="fd7db0a2-3cc4-43c8-8fdd-807e73ab72af" providerId="ADAL" clId="{67C62218-5B8D-4DD4-8DD6-DC8AC4C9C80A}" dt="2019-03-20T02:19:03.930" v="299" actId="2696"/>
        <pc:sldMkLst>
          <pc:docMk/>
          <pc:sldMk cId="4103028934" sldId="679"/>
        </pc:sldMkLst>
      </pc:sldChg>
      <pc:sldChg chg="del">
        <pc:chgData name="Marc L Kaducak" userId="fd7db0a2-3cc4-43c8-8fdd-807e73ab72af" providerId="ADAL" clId="{67C62218-5B8D-4DD4-8DD6-DC8AC4C9C80A}" dt="2019-03-20T14:06:57.711" v="2499" actId="2696"/>
        <pc:sldMkLst>
          <pc:docMk/>
          <pc:sldMk cId="1506348550" sldId="707"/>
        </pc:sldMkLst>
      </pc:sldChg>
      <pc:sldChg chg="del">
        <pc:chgData name="Marc L Kaducak" userId="fd7db0a2-3cc4-43c8-8fdd-807e73ab72af" providerId="ADAL" clId="{67C62218-5B8D-4DD4-8DD6-DC8AC4C9C80A}" dt="2019-03-20T01:54:42.541" v="183" actId="2696"/>
        <pc:sldMkLst>
          <pc:docMk/>
          <pc:sldMk cId="2518993022" sldId="709"/>
        </pc:sldMkLst>
      </pc:sldChg>
      <pc:sldChg chg="del">
        <pc:chgData name="Marc L Kaducak" userId="fd7db0a2-3cc4-43c8-8fdd-807e73ab72af" providerId="ADAL" clId="{67C62218-5B8D-4DD4-8DD6-DC8AC4C9C80A}" dt="2019-03-20T01:54:43.902" v="184" actId="2696"/>
        <pc:sldMkLst>
          <pc:docMk/>
          <pc:sldMk cId="1407586084" sldId="710"/>
        </pc:sldMkLst>
      </pc:sldChg>
      <pc:sldChg chg="del">
        <pc:chgData name="Marc L Kaducak" userId="fd7db0a2-3cc4-43c8-8fdd-807e73ab72af" providerId="ADAL" clId="{67C62218-5B8D-4DD4-8DD6-DC8AC4C9C80A}" dt="2019-03-20T01:54:47.498" v="185" actId="2696"/>
        <pc:sldMkLst>
          <pc:docMk/>
          <pc:sldMk cId="1897774789" sldId="711"/>
        </pc:sldMkLst>
      </pc:sldChg>
      <pc:sldChg chg="modSp">
        <pc:chgData name="Marc L Kaducak" userId="fd7db0a2-3cc4-43c8-8fdd-807e73ab72af" providerId="ADAL" clId="{67C62218-5B8D-4DD4-8DD6-DC8AC4C9C80A}" dt="2019-03-20T14:06:25.983" v="2496" actId="20577"/>
        <pc:sldMkLst>
          <pc:docMk/>
          <pc:sldMk cId="2577058937" sldId="712"/>
        </pc:sldMkLst>
        <pc:spChg chg="mod">
          <ac:chgData name="Marc L Kaducak" userId="fd7db0a2-3cc4-43c8-8fdd-807e73ab72af" providerId="ADAL" clId="{67C62218-5B8D-4DD4-8DD6-DC8AC4C9C80A}" dt="2019-03-20T14:06:25.983" v="2496" actId="20577"/>
          <ac:spMkLst>
            <pc:docMk/>
            <pc:sldMk cId="2577058937" sldId="712"/>
            <ac:spMk id="3" creationId="{863E7027-3E65-4BA3-A2F4-925C46BF4702}"/>
          </ac:spMkLst>
        </pc:spChg>
      </pc:sldChg>
      <pc:sldChg chg="del">
        <pc:chgData name="Marc L Kaducak" userId="fd7db0a2-3cc4-43c8-8fdd-807e73ab72af" providerId="ADAL" clId="{67C62218-5B8D-4DD4-8DD6-DC8AC4C9C80A}" dt="2019-03-20T02:39:54.705" v="520" actId="2696"/>
        <pc:sldMkLst>
          <pc:docMk/>
          <pc:sldMk cId="3182905387" sldId="713"/>
        </pc:sldMkLst>
      </pc:sldChg>
      <pc:sldChg chg="modSp ord">
        <pc:chgData name="Marc L Kaducak" userId="fd7db0a2-3cc4-43c8-8fdd-807e73ab72af" providerId="ADAL" clId="{67C62218-5B8D-4DD4-8DD6-DC8AC4C9C80A}" dt="2019-03-20T13:45:24.411" v="1781" actId="108"/>
        <pc:sldMkLst>
          <pc:docMk/>
          <pc:sldMk cId="4140175656" sldId="714"/>
        </pc:sldMkLst>
        <pc:spChg chg="mod">
          <ac:chgData name="Marc L Kaducak" userId="fd7db0a2-3cc4-43c8-8fdd-807e73ab72af" providerId="ADAL" clId="{67C62218-5B8D-4DD4-8DD6-DC8AC4C9C80A}" dt="2019-03-20T13:45:24.411" v="1781" actId="108"/>
          <ac:spMkLst>
            <pc:docMk/>
            <pc:sldMk cId="4140175656" sldId="714"/>
            <ac:spMk id="3" creationId="{D88A3BD6-D3BC-42BB-BB67-F2993FB9C290}"/>
          </ac:spMkLst>
        </pc:spChg>
      </pc:sldChg>
      <pc:sldChg chg="del">
        <pc:chgData name="Marc L Kaducak" userId="fd7db0a2-3cc4-43c8-8fdd-807e73ab72af" providerId="ADAL" clId="{67C62218-5B8D-4DD4-8DD6-DC8AC4C9C80A}" dt="2019-03-20T02:20:50.200" v="352" actId="2696"/>
        <pc:sldMkLst>
          <pc:docMk/>
          <pc:sldMk cId="2920412848" sldId="715"/>
        </pc:sldMkLst>
      </pc:sldChg>
      <pc:sldChg chg="modSp">
        <pc:chgData name="Marc L Kaducak" userId="fd7db0a2-3cc4-43c8-8fdd-807e73ab72af" providerId="ADAL" clId="{67C62218-5B8D-4DD4-8DD6-DC8AC4C9C80A}" dt="2019-03-19T14:28:51.137" v="181" actId="27636"/>
        <pc:sldMkLst>
          <pc:docMk/>
          <pc:sldMk cId="83374181" sldId="716"/>
        </pc:sldMkLst>
        <pc:spChg chg="mod">
          <ac:chgData name="Marc L Kaducak" userId="fd7db0a2-3cc4-43c8-8fdd-807e73ab72af" providerId="ADAL" clId="{67C62218-5B8D-4DD4-8DD6-DC8AC4C9C80A}" dt="2019-03-19T14:28:51.137" v="181" actId="27636"/>
          <ac:spMkLst>
            <pc:docMk/>
            <pc:sldMk cId="83374181" sldId="716"/>
            <ac:spMk id="2" creationId="{10AEBFF0-D60B-4511-A949-B36A5FEF7B0B}"/>
          </ac:spMkLst>
        </pc:spChg>
      </pc:sldChg>
      <pc:sldChg chg="addSp delSp modSp">
        <pc:chgData name="Marc L Kaducak" userId="fd7db0a2-3cc4-43c8-8fdd-807e73ab72af" providerId="ADAL" clId="{67C62218-5B8D-4DD4-8DD6-DC8AC4C9C80A}" dt="2019-03-20T14:00:10.552" v="2410" actId="14100"/>
        <pc:sldMkLst>
          <pc:docMk/>
          <pc:sldMk cId="3364112965" sldId="717"/>
        </pc:sldMkLst>
        <pc:spChg chg="del mod">
          <ac:chgData name="Marc L Kaducak" userId="fd7db0a2-3cc4-43c8-8fdd-807e73ab72af" providerId="ADAL" clId="{67C62218-5B8D-4DD4-8DD6-DC8AC4C9C80A}" dt="2019-03-20T13:59:32.167" v="2405" actId="478"/>
          <ac:spMkLst>
            <pc:docMk/>
            <pc:sldMk cId="3364112965" sldId="717"/>
            <ac:spMk id="11" creationId="{38642BBF-5E60-4360-8494-9E3B1AF2E913}"/>
          </ac:spMkLst>
        </pc:spChg>
        <pc:spChg chg="mod">
          <ac:chgData name="Marc L Kaducak" userId="fd7db0a2-3cc4-43c8-8fdd-807e73ab72af" providerId="ADAL" clId="{67C62218-5B8D-4DD4-8DD6-DC8AC4C9C80A}" dt="2019-03-20T13:59:16.062" v="2402" actId="1076"/>
          <ac:spMkLst>
            <pc:docMk/>
            <pc:sldMk cId="3364112965" sldId="717"/>
            <ac:spMk id="12" creationId="{10414F5F-F351-4274-A616-1982445C96D3}"/>
          </ac:spMkLst>
        </pc:spChg>
        <pc:picChg chg="del">
          <ac:chgData name="Marc L Kaducak" userId="fd7db0a2-3cc4-43c8-8fdd-807e73ab72af" providerId="ADAL" clId="{67C62218-5B8D-4DD4-8DD6-DC8AC4C9C80A}" dt="2019-03-20T02:31:07.921" v="417" actId="478"/>
          <ac:picMkLst>
            <pc:docMk/>
            <pc:sldMk cId="3364112965" sldId="717"/>
            <ac:picMk id="2" creationId="{14AA76CE-0E87-4862-8E00-C15F8ABD6C35}"/>
          </ac:picMkLst>
        </pc:picChg>
        <pc:picChg chg="add mod">
          <ac:chgData name="Marc L Kaducak" userId="fd7db0a2-3cc4-43c8-8fdd-807e73ab72af" providerId="ADAL" clId="{67C62218-5B8D-4DD4-8DD6-DC8AC4C9C80A}" dt="2019-03-20T13:59:35.237" v="2406" actId="1076"/>
          <ac:picMkLst>
            <pc:docMk/>
            <pc:sldMk cId="3364112965" sldId="717"/>
            <ac:picMk id="6" creationId="{80776621-453E-470D-B463-D54E42A822D0}"/>
          </ac:picMkLst>
        </pc:picChg>
        <pc:picChg chg="add mod">
          <ac:chgData name="Marc L Kaducak" userId="fd7db0a2-3cc4-43c8-8fdd-807e73ab72af" providerId="ADAL" clId="{67C62218-5B8D-4DD4-8DD6-DC8AC4C9C80A}" dt="2019-03-20T14:00:10.552" v="2410" actId="14100"/>
          <ac:picMkLst>
            <pc:docMk/>
            <pc:sldMk cId="3364112965" sldId="717"/>
            <ac:picMk id="7" creationId="{3A5DC9CB-994F-46BF-B81E-B5441E218F6F}"/>
          </ac:picMkLst>
        </pc:picChg>
      </pc:sldChg>
      <pc:sldChg chg="modSp">
        <pc:chgData name="Marc L Kaducak" userId="fd7db0a2-3cc4-43c8-8fdd-807e73ab72af" providerId="ADAL" clId="{67C62218-5B8D-4DD4-8DD6-DC8AC4C9C80A}" dt="2019-03-20T14:02:51.103" v="2422" actId="20577"/>
        <pc:sldMkLst>
          <pc:docMk/>
          <pc:sldMk cId="952765511" sldId="718"/>
        </pc:sldMkLst>
        <pc:spChg chg="mod">
          <ac:chgData name="Marc L Kaducak" userId="fd7db0a2-3cc4-43c8-8fdd-807e73ab72af" providerId="ADAL" clId="{67C62218-5B8D-4DD4-8DD6-DC8AC4C9C80A}" dt="2019-03-20T14:02:51.103" v="2422" actId="20577"/>
          <ac:spMkLst>
            <pc:docMk/>
            <pc:sldMk cId="952765511" sldId="718"/>
            <ac:spMk id="8" creationId="{D54B9D1B-CEF8-478D-90A1-BE6B7C080CC2}"/>
          </ac:spMkLst>
        </pc:spChg>
        <pc:spChg chg="mod">
          <ac:chgData name="Marc L Kaducak" userId="fd7db0a2-3cc4-43c8-8fdd-807e73ab72af" providerId="ADAL" clId="{67C62218-5B8D-4DD4-8DD6-DC8AC4C9C80A}" dt="2019-03-20T02:29:48.543" v="416" actId="1076"/>
          <ac:spMkLst>
            <pc:docMk/>
            <pc:sldMk cId="952765511" sldId="718"/>
            <ac:spMk id="10" creationId="{CA976C35-C031-4C86-AD45-AD7EF57EC994}"/>
          </ac:spMkLst>
        </pc:spChg>
        <pc:spChg chg="mod">
          <ac:chgData name="Marc L Kaducak" userId="fd7db0a2-3cc4-43c8-8fdd-807e73ab72af" providerId="ADAL" clId="{67C62218-5B8D-4DD4-8DD6-DC8AC4C9C80A}" dt="2019-03-20T02:29:41.945" v="415" actId="1076"/>
          <ac:spMkLst>
            <pc:docMk/>
            <pc:sldMk cId="952765511" sldId="718"/>
            <ac:spMk id="11" creationId="{842DBA7E-CB7B-4A78-BC04-C72FDADE20E0}"/>
          </ac:spMkLst>
        </pc:spChg>
        <pc:picChg chg="mod">
          <ac:chgData name="Marc L Kaducak" userId="fd7db0a2-3cc4-43c8-8fdd-807e73ab72af" providerId="ADAL" clId="{67C62218-5B8D-4DD4-8DD6-DC8AC4C9C80A}" dt="2019-03-20T02:29:36.810" v="413" actId="1076"/>
          <ac:picMkLst>
            <pc:docMk/>
            <pc:sldMk cId="952765511" sldId="718"/>
            <ac:picMk id="4" creationId="{65C01650-92F6-4B21-B4E8-41FB52B3C7D1}"/>
          </ac:picMkLst>
        </pc:picChg>
        <pc:picChg chg="mod">
          <ac:chgData name="Marc L Kaducak" userId="fd7db0a2-3cc4-43c8-8fdd-807e73ab72af" providerId="ADAL" clId="{67C62218-5B8D-4DD4-8DD6-DC8AC4C9C80A}" dt="2019-03-20T02:29:38.814" v="414" actId="1076"/>
          <ac:picMkLst>
            <pc:docMk/>
            <pc:sldMk cId="952765511" sldId="718"/>
            <ac:picMk id="9" creationId="{50F94030-CE23-4673-85F1-B9DAAF3F50A7}"/>
          </ac:picMkLst>
        </pc:picChg>
      </pc:sldChg>
      <pc:sldChg chg="modSp">
        <pc:chgData name="Marc L Kaducak" userId="fd7db0a2-3cc4-43c8-8fdd-807e73ab72af" providerId="ADAL" clId="{67C62218-5B8D-4DD4-8DD6-DC8AC4C9C80A}" dt="2019-03-20T14:03:34.031" v="2460" actId="14100"/>
        <pc:sldMkLst>
          <pc:docMk/>
          <pc:sldMk cId="1019322144" sldId="719"/>
        </pc:sldMkLst>
        <pc:spChg chg="mod">
          <ac:chgData name="Marc L Kaducak" userId="fd7db0a2-3cc4-43c8-8fdd-807e73ab72af" providerId="ADAL" clId="{67C62218-5B8D-4DD4-8DD6-DC8AC4C9C80A}" dt="2019-03-20T14:03:34.031" v="2460" actId="14100"/>
          <ac:spMkLst>
            <pc:docMk/>
            <pc:sldMk cId="1019322144" sldId="719"/>
            <ac:spMk id="8" creationId="{D54B9D1B-CEF8-478D-90A1-BE6B7C080CC2}"/>
          </ac:spMkLst>
        </pc:spChg>
      </pc:sldChg>
      <pc:sldChg chg="addSp delSp modSp add">
        <pc:chgData name="Marc L Kaducak" userId="fd7db0a2-3cc4-43c8-8fdd-807e73ab72af" providerId="ADAL" clId="{67C62218-5B8D-4DD4-8DD6-DC8AC4C9C80A}" dt="2019-03-20T14:05:41.146" v="2464" actId="6549"/>
        <pc:sldMkLst>
          <pc:docMk/>
          <pc:sldMk cId="939452691" sldId="720"/>
        </pc:sldMkLst>
        <pc:spChg chg="mod">
          <ac:chgData name="Marc L Kaducak" userId="fd7db0a2-3cc4-43c8-8fdd-807e73ab72af" providerId="ADAL" clId="{67C62218-5B8D-4DD4-8DD6-DC8AC4C9C80A}" dt="2019-03-20T02:01:20.881" v="285" actId="20577"/>
          <ac:spMkLst>
            <pc:docMk/>
            <pc:sldMk cId="939452691" sldId="720"/>
            <ac:spMk id="2" creationId="{48E75462-1457-4650-957D-089940BF2B2D}"/>
          </ac:spMkLst>
        </pc:spChg>
        <pc:spChg chg="del">
          <ac:chgData name="Marc L Kaducak" userId="fd7db0a2-3cc4-43c8-8fdd-807e73ab72af" providerId="ADAL" clId="{67C62218-5B8D-4DD4-8DD6-DC8AC4C9C80A}" dt="2019-03-20T02:01:38.366" v="289" actId="478"/>
          <ac:spMkLst>
            <pc:docMk/>
            <pc:sldMk cId="939452691" sldId="720"/>
            <ac:spMk id="3" creationId="{C417F22A-A1D0-40AE-8003-BFACDB2131AA}"/>
          </ac:spMkLst>
        </pc:spChg>
        <pc:spChg chg="add mod">
          <ac:chgData name="Marc L Kaducak" userId="fd7db0a2-3cc4-43c8-8fdd-807e73ab72af" providerId="ADAL" clId="{67C62218-5B8D-4DD4-8DD6-DC8AC4C9C80A}" dt="2019-03-20T14:05:41.146" v="2464" actId="6549"/>
          <ac:spMkLst>
            <pc:docMk/>
            <pc:sldMk cId="939452691" sldId="720"/>
            <ac:spMk id="6" creationId="{88C7B293-C9C1-4AE8-BB5D-92A667CDA038}"/>
          </ac:spMkLst>
        </pc:spChg>
      </pc:sldChg>
      <pc:sldChg chg="modSp add">
        <pc:chgData name="Marc L Kaducak" userId="fd7db0a2-3cc4-43c8-8fdd-807e73ab72af" providerId="ADAL" clId="{67C62218-5B8D-4DD4-8DD6-DC8AC4C9C80A}" dt="2019-03-20T02:20:12.768" v="351" actId="6549"/>
        <pc:sldMkLst>
          <pc:docMk/>
          <pc:sldMk cId="1240705032" sldId="721"/>
        </pc:sldMkLst>
        <pc:spChg chg="mod">
          <ac:chgData name="Marc L Kaducak" userId="fd7db0a2-3cc4-43c8-8fdd-807e73ab72af" providerId="ADAL" clId="{67C62218-5B8D-4DD4-8DD6-DC8AC4C9C80A}" dt="2019-03-20T02:20:12.768" v="351" actId="6549"/>
          <ac:spMkLst>
            <pc:docMk/>
            <pc:sldMk cId="1240705032" sldId="721"/>
            <ac:spMk id="2" creationId="{12175E76-1FC2-452C-9317-7F8D08435E1B}"/>
          </ac:spMkLst>
        </pc:spChg>
        <pc:spChg chg="mod">
          <ac:chgData name="Marc L Kaducak" userId="fd7db0a2-3cc4-43c8-8fdd-807e73ab72af" providerId="ADAL" clId="{67C62218-5B8D-4DD4-8DD6-DC8AC4C9C80A}" dt="2019-03-20T02:19:32.573" v="336" actId="20577"/>
          <ac:spMkLst>
            <pc:docMk/>
            <pc:sldMk cId="1240705032" sldId="721"/>
            <ac:spMk id="3" creationId="{921CF6EC-7DEC-4547-9DC4-693EED6D82B4}"/>
          </ac:spMkLst>
        </pc:spChg>
      </pc:sldChg>
      <pc:sldChg chg="add">
        <pc:chgData name="Marc L Kaducak" userId="fd7db0a2-3cc4-43c8-8fdd-807e73ab72af" providerId="ADAL" clId="{67C62218-5B8D-4DD4-8DD6-DC8AC4C9C80A}" dt="2019-03-20T02:37:09.836" v="512"/>
        <pc:sldMkLst>
          <pc:docMk/>
          <pc:sldMk cId="1048014474" sldId="823"/>
        </pc:sldMkLst>
      </pc:sldChg>
      <pc:sldChg chg="addSp delSp modSp add">
        <pc:chgData name="Marc L Kaducak" userId="fd7db0a2-3cc4-43c8-8fdd-807e73ab72af" providerId="ADAL" clId="{67C62218-5B8D-4DD4-8DD6-DC8AC4C9C80A}" dt="2019-03-20T14:06:47.400" v="2498" actId="1076"/>
        <pc:sldMkLst>
          <pc:docMk/>
          <pc:sldMk cId="2631550242" sldId="824"/>
        </pc:sldMkLst>
        <pc:spChg chg="mod">
          <ac:chgData name="Marc L Kaducak" userId="fd7db0a2-3cc4-43c8-8fdd-807e73ab72af" providerId="ADAL" clId="{67C62218-5B8D-4DD4-8DD6-DC8AC4C9C80A}" dt="2019-03-20T03:10:56.853" v="772" actId="14100"/>
          <ac:spMkLst>
            <pc:docMk/>
            <pc:sldMk cId="2631550242" sldId="824"/>
            <ac:spMk id="2" creationId="{ACCA8805-1D03-479A-984B-D17EFCC8C2D1}"/>
          </ac:spMkLst>
        </pc:spChg>
        <pc:spChg chg="add del">
          <ac:chgData name="Marc L Kaducak" userId="fd7db0a2-3cc4-43c8-8fdd-807e73ab72af" providerId="ADAL" clId="{67C62218-5B8D-4DD4-8DD6-DC8AC4C9C80A}" dt="2019-03-20T03:02:33.747" v="571"/>
          <ac:spMkLst>
            <pc:docMk/>
            <pc:sldMk cId="2631550242" sldId="824"/>
            <ac:spMk id="3" creationId="{33CEACFC-223D-486A-80F8-4D9D1E8B3C58}"/>
          </ac:spMkLst>
        </pc:spChg>
        <pc:spChg chg="add mod">
          <ac:chgData name="Marc L Kaducak" userId="fd7db0a2-3cc4-43c8-8fdd-807e73ab72af" providerId="ADAL" clId="{67C62218-5B8D-4DD4-8DD6-DC8AC4C9C80A}" dt="2019-03-20T14:06:43.088" v="2497" actId="255"/>
          <ac:spMkLst>
            <pc:docMk/>
            <pc:sldMk cId="2631550242" sldId="824"/>
            <ac:spMk id="8" creationId="{1745781A-307B-4366-9A39-78B6D6190960}"/>
          </ac:spMkLst>
        </pc:spChg>
        <pc:spChg chg="add mod">
          <ac:chgData name="Marc L Kaducak" userId="fd7db0a2-3cc4-43c8-8fdd-807e73ab72af" providerId="ADAL" clId="{67C62218-5B8D-4DD4-8DD6-DC8AC4C9C80A}" dt="2019-03-20T14:06:47.400" v="2498" actId="1076"/>
          <ac:spMkLst>
            <pc:docMk/>
            <pc:sldMk cId="2631550242" sldId="824"/>
            <ac:spMk id="9" creationId="{FF7F45E5-8F9B-4455-9E65-DF0F624FA3DB}"/>
          </ac:spMkLst>
        </pc:spChg>
        <pc:picChg chg="add del mod">
          <ac:chgData name="Marc L Kaducak" userId="fd7db0a2-3cc4-43c8-8fdd-807e73ab72af" providerId="ADAL" clId="{67C62218-5B8D-4DD4-8DD6-DC8AC4C9C80A}" dt="2019-03-20T03:02:27.983" v="570"/>
          <ac:picMkLst>
            <pc:docMk/>
            <pc:sldMk cId="2631550242" sldId="824"/>
            <ac:picMk id="6" creationId="{57EB847B-EACC-4D32-97E9-73684D1D2FC9}"/>
          </ac:picMkLst>
        </pc:picChg>
        <pc:picChg chg="add mod">
          <ac:chgData name="Marc L Kaducak" userId="fd7db0a2-3cc4-43c8-8fdd-807e73ab72af" providerId="ADAL" clId="{67C62218-5B8D-4DD4-8DD6-DC8AC4C9C80A}" dt="2019-03-20T03:11:00.182" v="773" actId="14100"/>
          <ac:picMkLst>
            <pc:docMk/>
            <pc:sldMk cId="2631550242" sldId="824"/>
            <ac:picMk id="7" creationId="{F1E5EA38-700C-4167-8CC7-0E4D5794F807}"/>
          </ac:picMkLst>
        </pc:picChg>
      </pc:sldChg>
      <pc:sldChg chg="addSp delSp modSp add ord">
        <pc:chgData name="Marc L Kaducak" userId="fd7db0a2-3cc4-43c8-8fdd-807e73ab72af" providerId="ADAL" clId="{67C62218-5B8D-4DD4-8DD6-DC8AC4C9C80A}" dt="2019-03-20T14:07:16.472" v="2501"/>
        <pc:sldMkLst>
          <pc:docMk/>
          <pc:sldMk cId="752049122" sldId="825"/>
        </pc:sldMkLst>
        <pc:spChg chg="mod">
          <ac:chgData name="Marc L Kaducak" userId="fd7db0a2-3cc4-43c8-8fdd-807e73ab72af" providerId="ADAL" clId="{67C62218-5B8D-4DD4-8DD6-DC8AC4C9C80A}" dt="2019-03-20T10:50:39.796" v="1337" actId="20577"/>
          <ac:spMkLst>
            <pc:docMk/>
            <pc:sldMk cId="752049122" sldId="825"/>
            <ac:spMk id="2" creationId="{5FC5F5F2-78FC-4164-AC23-C5E0C36B7537}"/>
          </ac:spMkLst>
        </pc:spChg>
        <pc:spChg chg="add mod">
          <ac:chgData name="Marc L Kaducak" userId="fd7db0a2-3cc4-43c8-8fdd-807e73ab72af" providerId="ADAL" clId="{67C62218-5B8D-4DD4-8DD6-DC8AC4C9C80A}" dt="2019-03-20T10:45:48.892" v="1069" actId="478"/>
          <ac:spMkLst>
            <pc:docMk/>
            <pc:sldMk cId="752049122" sldId="825"/>
            <ac:spMk id="8" creationId="{C15EF763-0B6E-47C7-8EDC-784404F57B8C}"/>
          </ac:spMkLst>
        </pc:spChg>
        <pc:spChg chg="add mod">
          <ac:chgData name="Marc L Kaducak" userId="fd7db0a2-3cc4-43c8-8fdd-807e73ab72af" providerId="ADAL" clId="{67C62218-5B8D-4DD4-8DD6-DC8AC4C9C80A}" dt="2019-03-20T10:50:32.719" v="1314" actId="20577"/>
          <ac:spMkLst>
            <pc:docMk/>
            <pc:sldMk cId="752049122" sldId="825"/>
            <ac:spMk id="11" creationId="{1B0EB1E9-4B60-4993-AC91-4968D1CE70B1}"/>
          </ac:spMkLst>
        </pc:spChg>
        <pc:graphicFrameChg chg="del mod modGraphic">
          <ac:chgData name="Marc L Kaducak" userId="fd7db0a2-3cc4-43c8-8fdd-807e73ab72af" providerId="ADAL" clId="{67C62218-5B8D-4DD4-8DD6-DC8AC4C9C80A}" dt="2019-03-20T10:45:48.892" v="1069" actId="478"/>
          <ac:graphicFrameMkLst>
            <pc:docMk/>
            <pc:sldMk cId="752049122" sldId="825"/>
            <ac:graphicFrameMk id="6" creationId="{63EC18FF-DF8E-496B-A32C-F4BE0CD364F5}"/>
          </ac:graphicFrameMkLst>
        </pc:graphicFrameChg>
        <pc:graphicFrameChg chg="del mod modGraphic">
          <ac:chgData name="Marc L Kaducak" userId="fd7db0a2-3cc4-43c8-8fdd-807e73ab72af" providerId="ADAL" clId="{67C62218-5B8D-4DD4-8DD6-DC8AC4C9C80A}" dt="2019-03-20T10:46:58.143" v="1097" actId="478"/>
          <ac:graphicFrameMkLst>
            <pc:docMk/>
            <pc:sldMk cId="752049122" sldId="825"/>
            <ac:graphicFrameMk id="9" creationId="{094CC73E-A79E-4437-85B5-789791A5B69C}"/>
          </ac:graphicFrameMkLst>
        </pc:graphicFrameChg>
      </pc:sldChg>
      <pc:sldChg chg="add del">
        <pc:chgData name="Marc L Kaducak" userId="fd7db0a2-3cc4-43c8-8fdd-807e73ab72af" providerId="ADAL" clId="{67C62218-5B8D-4DD4-8DD6-DC8AC4C9C80A}" dt="2019-03-20T13:36:31.833" v="1593" actId="2696"/>
        <pc:sldMkLst>
          <pc:docMk/>
          <pc:sldMk cId="1806996384" sldId="831"/>
        </pc:sldMkLst>
      </pc:sldChg>
      <pc:sldChg chg="add del">
        <pc:chgData name="Marc L Kaducak" userId="fd7db0a2-3cc4-43c8-8fdd-807e73ab72af" providerId="ADAL" clId="{67C62218-5B8D-4DD4-8DD6-DC8AC4C9C80A}" dt="2019-03-20T13:36:29.443" v="1591" actId="2696"/>
        <pc:sldMkLst>
          <pc:docMk/>
          <pc:sldMk cId="322463030" sldId="834"/>
        </pc:sldMkLst>
      </pc:sldChg>
      <pc:sldChg chg="add del">
        <pc:chgData name="Marc L Kaducak" userId="fd7db0a2-3cc4-43c8-8fdd-807e73ab72af" providerId="ADAL" clId="{67C62218-5B8D-4DD4-8DD6-DC8AC4C9C80A}" dt="2019-03-20T13:36:30.466" v="1592" actId="2696"/>
        <pc:sldMkLst>
          <pc:docMk/>
          <pc:sldMk cId="4005726129" sldId="835"/>
        </pc:sldMkLst>
      </pc:sldChg>
      <pc:sldChg chg="modSp add">
        <pc:chgData name="Marc L Kaducak" userId="fd7db0a2-3cc4-43c8-8fdd-807e73ab72af" providerId="ADAL" clId="{67C62218-5B8D-4DD4-8DD6-DC8AC4C9C80A}" dt="2019-03-20T14:31:12.190" v="2559" actId="20577"/>
        <pc:sldMkLst>
          <pc:docMk/>
          <pc:sldMk cId="3789911738" sldId="836"/>
        </pc:sldMkLst>
        <pc:spChg chg="mod">
          <ac:chgData name="Marc L Kaducak" userId="fd7db0a2-3cc4-43c8-8fdd-807e73ab72af" providerId="ADAL" clId="{67C62218-5B8D-4DD4-8DD6-DC8AC4C9C80A}" dt="2019-03-20T14:31:12.190" v="2559" actId="20577"/>
          <ac:spMkLst>
            <pc:docMk/>
            <pc:sldMk cId="3789911738" sldId="836"/>
            <ac:spMk id="2" creationId="{5C734975-F5A0-4168-9215-04C44DFF83B5}"/>
          </ac:spMkLst>
        </pc:spChg>
        <pc:spChg chg="mod">
          <ac:chgData name="Marc L Kaducak" userId="fd7db0a2-3cc4-43c8-8fdd-807e73ab72af" providerId="ADAL" clId="{67C62218-5B8D-4DD4-8DD6-DC8AC4C9C80A}" dt="2019-03-20T10:54:21.533" v="1387" actId="20577"/>
          <ac:spMkLst>
            <pc:docMk/>
            <pc:sldMk cId="3789911738" sldId="836"/>
            <ac:spMk id="3" creationId="{38110763-F5D8-4C52-A2AD-313FA51F2256}"/>
          </ac:spMkLst>
        </pc:spChg>
      </pc:sldChg>
      <pc:sldChg chg="addSp delSp modSp add">
        <pc:chgData name="Marc L Kaducak" userId="fd7db0a2-3cc4-43c8-8fdd-807e73ab72af" providerId="ADAL" clId="{67C62218-5B8D-4DD4-8DD6-DC8AC4C9C80A}" dt="2019-03-20T13:43:13.391" v="1635" actId="20577"/>
        <pc:sldMkLst>
          <pc:docMk/>
          <pc:sldMk cId="1732154671" sldId="837"/>
        </pc:sldMkLst>
        <pc:spChg chg="mod">
          <ac:chgData name="Marc L Kaducak" userId="fd7db0a2-3cc4-43c8-8fdd-807e73ab72af" providerId="ADAL" clId="{67C62218-5B8D-4DD4-8DD6-DC8AC4C9C80A}" dt="2019-03-20T13:43:13.391" v="1635" actId="20577"/>
          <ac:spMkLst>
            <pc:docMk/>
            <pc:sldMk cId="1732154671" sldId="837"/>
            <ac:spMk id="2" creationId="{9B3B40D9-3684-4C10-B82E-F40D084DFEEE}"/>
          </ac:spMkLst>
        </pc:spChg>
        <pc:spChg chg="del">
          <ac:chgData name="Marc L Kaducak" userId="fd7db0a2-3cc4-43c8-8fdd-807e73ab72af" providerId="ADAL" clId="{67C62218-5B8D-4DD4-8DD6-DC8AC4C9C80A}" dt="2019-03-20T13:38:13.922" v="1597"/>
          <ac:spMkLst>
            <pc:docMk/>
            <pc:sldMk cId="1732154671" sldId="837"/>
            <ac:spMk id="3" creationId="{1EA2A7B5-8F20-487D-9FF2-1F3A7F44ED49}"/>
          </ac:spMkLst>
        </pc:spChg>
        <pc:picChg chg="add mod">
          <ac:chgData name="Marc L Kaducak" userId="fd7db0a2-3cc4-43c8-8fdd-807e73ab72af" providerId="ADAL" clId="{67C62218-5B8D-4DD4-8DD6-DC8AC4C9C80A}" dt="2019-03-20T13:38:59.676" v="1604" actId="14100"/>
          <ac:picMkLst>
            <pc:docMk/>
            <pc:sldMk cId="1732154671" sldId="837"/>
            <ac:picMk id="1026" creationId="{B022C8D5-39C7-4DE6-AC62-0CA9CE55029C}"/>
          </ac:picMkLst>
        </pc:picChg>
        <pc:picChg chg="add del mod">
          <ac:chgData name="Marc L Kaducak" userId="fd7db0a2-3cc4-43c8-8fdd-807e73ab72af" providerId="ADAL" clId="{67C62218-5B8D-4DD4-8DD6-DC8AC4C9C80A}" dt="2019-03-20T13:39:00.639" v="1605"/>
          <ac:picMkLst>
            <pc:docMk/>
            <pc:sldMk cId="1732154671" sldId="837"/>
            <ac:picMk id="1028" creationId="{09A1B4BE-BA56-428F-B23A-25F2832A750D}"/>
          </ac:picMkLst>
        </pc:picChg>
        <pc:picChg chg="add mod">
          <ac:chgData name="Marc L Kaducak" userId="fd7db0a2-3cc4-43c8-8fdd-807e73ab72af" providerId="ADAL" clId="{67C62218-5B8D-4DD4-8DD6-DC8AC4C9C80A}" dt="2019-03-20T13:42:31.520" v="1621" actId="1076"/>
          <ac:picMkLst>
            <pc:docMk/>
            <pc:sldMk cId="1732154671" sldId="837"/>
            <ac:picMk id="1030" creationId="{54D4D2D6-1235-45CB-A15E-FC5E2AB31D35}"/>
          </ac:picMkLst>
        </pc:picChg>
        <pc:picChg chg="add mod">
          <ac:chgData name="Marc L Kaducak" userId="fd7db0a2-3cc4-43c8-8fdd-807e73ab72af" providerId="ADAL" clId="{67C62218-5B8D-4DD4-8DD6-DC8AC4C9C80A}" dt="2019-03-20T13:42:31.520" v="1621" actId="1076"/>
          <ac:picMkLst>
            <pc:docMk/>
            <pc:sldMk cId="1732154671" sldId="837"/>
            <ac:picMk id="1032" creationId="{C6D1DDAE-7AC6-48B5-A984-7B4C201C65D1}"/>
          </ac:picMkLst>
        </pc:picChg>
        <pc:picChg chg="add mod">
          <ac:chgData name="Marc L Kaducak" userId="fd7db0a2-3cc4-43c8-8fdd-807e73ab72af" providerId="ADAL" clId="{67C62218-5B8D-4DD4-8DD6-DC8AC4C9C80A}" dt="2019-03-20T13:42:15.833" v="1620" actId="1076"/>
          <ac:picMkLst>
            <pc:docMk/>
            <pc:sldMk cId="1732154671" sldId="837"/>
            <ac:picMk id="1034" creationId="{80FE309A-7758-41B5-8293-52BEA396BC89}"/>
          </ac:picMkLst>
        </pc:picChg>
      </pc:sldChg>
      <pc:sldMasterChg chg="delSldLayout">
        <pc:chgData name="Marc L Kaducak" userId="fd7db0a2-3cc4-43c8-8fdd-807e73ab72af" providerId="ADAL" clId="{67C62218-5B8D-4DD4-8DD6-DC8AC4C9C80A}" dt="2019-03-20T02:20:50.206" v="353" actId="2696"/>
        <pc:sldMasterMkLst>
          <pc:docMk/>
          <pc:sldMasterMk cId="2135631416" sldId="2147484146"/>
        </pc:sldMasterMkLst>
        <pc:sldLayoutChg chg="del">
          <pc:chgData name="Marc L Kaducak" userId="fd7db0a2-3cc4-43c8-8fdd-807e73ab72af" providerId="ADAL" clId="{67C62218-5B8D-4DD4-8DD6-DC8AC4C9C80A}" dt="2019-03-20T02:20:50.206" v="353" actId="2696"/>
          <pc:sldLayoutMkLst>
            <pc:docMk/>
            <pc:sldMasterMk cId="2135631416" sldId="2147484146"/>
            <pc:sldLayoutMk cId="3191102864" sldId="214748415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3/18/2019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3/18/2019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74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20-Mar-2019 PMG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278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6268"/>
            <a:ext cx="6532039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8959" y="6497848"/>
            <a:ext cx="851643" cy="240612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b="1"/>
              <a:t>20-Mar-2019 PMG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E8B149A-14C6-B749-AF60-1744CFF2A8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778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574189" y="6360810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0E44DA-468D-4764-9AF0-0922B4266F82}"/>
              </a:ext>
            </a:extLst>
          </p:cNvPr>
          <p:cNvSpPr txBox="1"/>
          <p:nvPr userDrawn="1"/>
        </p:nvSpPr>
        <p:spPr>
          <a:xfrm>
            <a:off x="5541484" y="5027249"/>
            <a:ext cx="338628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In partnership with: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France/CEA/</a:t>
            </a:r>
            <a:r>
              <a:rPr lang="en-US" sz="16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Irfu</a:t>
            </a: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, CNRS/IN2P3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D4385A-2640-462D-A0F9-1CDE8B819E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1" y="840137"/>
            <a:ext cx="9189720" cy="330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93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4B169B-D5DF-4E96-8EE4-666326E9F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6395EF-A844-4280-A942-EBA063259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20-Mar-2019 PMG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12CC3-8F21-4C72-A985-39E07AE3F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6738D-BAB0-4349-8077-16E0A12A5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88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927925" y="6505786"/>
            <a:ext cx="784587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266960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20-Mar-2019 PMG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E5924DF-F9CE-44FF-8136-D684671B390E}"/>
              </a:ext>
            </a:extLst>
          </p:cNvPr>
          <p:cNvGrpSpPr/>
          <p:nvPr userDrawn="1"/>
        </p:nvGrpSpPr>
        <p:grpSpPr>
          <a:xfrm>
            <a:off x="215900" y="6203027"/>
            <a:ext cx="8720277" cy="440660"/>
            <a:chOff x="215900" y="6203027"/>
            <a:chExt cx="8720277" cy="44066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CB7F5D6-9777-409D-8CAF-FF9497E440FB}"/>
                </a:ext>
              </a:extLst>
            </p:cNvPr>
            <p:cNvCxnSpPr/>
            <p:nvPr userDrawn="1"/>
          </p:nvCxnSpPr>
          <p:spPr>
            <a:xfrm>
              <a:off x="215900" y="6362733"/>
              <a:ext cx="7538966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5F2EC2A-E05D-4356-9C28-AF2382386D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816741" y="6203027"/>
              <a:ext cx="1119436" cy="4406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7007" y="6515100"/>
            <a:ext cx="4433370" cy="241300"/>
          </a:xfrm>
        </p:spPr>
        <p:txBody>
          <a:bodyPr/>
          <a:lstStyle>
            <a:lvl1pPr>
              <a:defRPr sz="12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20-Mar-2019 PMG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78CA2-75EA-4F42-B0AF-FB0975373545}" type="slidenum">
              <a:rPr lang="en-US" altLang="en-US"/>
              <a:pPr/>
              <a:t>‹#›</a:t>
            </a:fld>
            <a:endParaRPr lang="en-US" alt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21CFC6-6A2D-4ACC-BAAF-7A189376E9FC}"/>
              </a:ext>
            </a:extLst>
          </p:cNvPr>
          <p:cNvGrpSpPr/>
          <p:nvPr userDrawn="1"/>
        </p:nvGrpSpPr>
        <p:grpSpPr>
          <a:xfrm>
            <a:off x="215900" y="6203027"/>
            <a:ext cx="8720277" cy="440660"/>
            <a:chOff x="215900" y="6203027"/>
            <a:chExt cx="8720277" cy="44066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19545A4-F2B8-4F5A-AD52-47E9A550EC9C}"/>
                </a:ext>
              </a:extLst>
            </p:cNvPr>
            <p:cNvCxnSpPr/>
            <p:nvPr userDrawn="1"/>
          </p:nvCxnSpPr>
          <p:spPr>
            <a:xfrm>
              <a:off x="215900" y="6362733"/>
              <a:ext cx="7538966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E8E135B-BCD5-4E8A-B6D9-7E59193B9D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816741" y="6203027"/>
              <a:ext cx="1119436" cy="4406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6796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856842" cy="2372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50423" y="6504213"/>
            <a:ext cx="6040578" cy="242873"/>
          </a:xfrm>
        </p:spPr>
        <p:txBody>
          <a:bodyPr/>
          <a:lstStyle/>
          <a:p>
            <a:r>
              <a:rPr lang="en-US"/>
              <a:t>20-Mar-2019 PMG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1219-22F8-4446-B763-DCCC4BB17535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0608F62-12EE-4F7F-9F0B-C7A5467BB56F}"/>
              </a:ext>
            </a:extLst>
          </p:cNvPr>
          <p:cNvGrpSpPr/>
          <p:nvPr userDrawn="1"/>
        </p:nvGrpSpPr>
        <p:grpSpPr>
          <a:xfrm>
            <a:off x="215900" y="6203027"/>
            <a:ext cx="8720277" cy="440660"/>
            <a:chOff x="215900" y="6203027"/>
            <a:chExt cx="8720277" cy="44066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42AF85F-2F69-4FA7-92C1-CD93B7340A92}"/>
                </a:ext>
              </a:extLst>
            </p:cNvPr>
            <p:cNvCxnSpPr/>
            <p:nvPr userDrawn="1"/>
          </p:nvCxnSpPr>
          <p:spPr>
            <a:xfrm>
              <a:off x="215900" y="6362733"/>
              <a:ext cx="7538966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E75D094-3DF4-4EDA-BF02-6C5B049893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816741" y="6203027"/>
              <a:ext cx="1119436" cy="4406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07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507658" y="629213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57CEE6-7DAC-40F3-833E-0E8F757BFF24}"/>
              </a:ext>
            </a:extLst>
          </p:cNvPr>
          <p:cNvSpPr txBox="1"/>
          <p:nvPr userDrawn="1"/>
        </p:nvSpPr>
        <p:spPr>
          <a:xfrm>
            <a:off x="5541484" y="5027249"/>
            <a:ext cx="338628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In partnership with: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France/CEA/</a:t>
            </a:r>
            <a:r>
              <a:rPr lang="en-US" sz="16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Irfu</a:t>
            </a: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, CNRS/IN2P3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96C2A6-0B21-4BC1-81A6-9250AEBA8D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762" y="905817"/>
            <a:ext cx="9189720" cy="303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20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89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00000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00000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00000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9823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20-Mar-2019 PMG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521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B26FDE4A-73F8-48B8-BD68-8EC931681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49823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20-Mar-2019 PMG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54984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6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0" name="Content Placeholder 2"/>
          <p:cNvSpPr>
            <a:spLocks noGrp="1"/>
          </p:cNvSpPr>
          <p:nvPr>
            <p:ph idx="22"/>
          </p:nvPr>
        </p:nvSpPr>
        <p:spPr>
          <a:xfrm>
            <a:off x="3355146" y="1037743"/>
            <a:ext cx="5607636" cy="500022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>
                <a:solidFill>
                  <a:srgbClr val="404040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2200" b="1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000" b="1">
                <a:solidFill>
                  <a:srgbClr val="C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 b="1">
                <a:solidFill>
                  <a:schemeClr val="accent2">
                    <a:lumMod val="75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600" b="1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289AFCC-30A4-43DD-9DA3-C1D90027B1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49823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20-Mar-2019 PMG</a:t>
            </a:r>
            <a:endParaRPr lang="en-US" b="1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1EF1C70-1E6F-4D72-A2EB-152ACDE6981C}"/>
              </a:ext>
            </a:extLst>
          </p:cNvPr>
          <p:cNvSpPr txBox="1">
            <a:spLocks/>
          </p:cNvSpPr>
          <p:nvPr userDrawn="1"/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121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20-Mar-2019 PMG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25" r:id="rId3"/>
    <p:sldLayoutId id="2147484145" r:id="rId4"/>
    <p:sldLayoutId id="2147484138" r:id="rId5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4213"/>
            <a:ext cx="970949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82588" y="6504213"/>
            <a:ext cx="5908413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20-Mar-2019 PMG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FEE002A-EFA7-480B-BEAA-0A2C1DEF5B2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03" y="6439089"/>
            <a:ext cx="767515" cy="41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3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2" r:id="rId5"/>
    <p:sldLayoutId id="2147484153" r:id="rId6"/>
    <p:sldLayoutId id="2147484154" r:id="rId7"/>
    <p:sldLayoutId id="2147484155" r:id="rId8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945E882-FC58-43CF-8A93-57E3E35DAF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9719" y="4000972"/>
            <a:ext cx="8667106" cy="1003049"/>
          </a:xfrm>
        </p:spPr>
        <p:txBody>
          <a:bodyPr>
            <a:normAutofit/>
          </a:bodyPr>
          <a:lstStyle/>
          <a:p>
            <a:r>
              <a:rPr lang="en-US" dirty="0"/>
              <a:t>PIP-II Project Manager’s Report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6E3073-2A0B-4F90-9542-2C3154C13E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Marc Kaducak</a:t>
            </a:r>
          </a:p>
          <a:p>
            <a:r>
              <a:rPr lang="en-US" dirty="0"/>
              <a:t>Project Management Group</a:t>
            </a:r>
          </a:p>
          <a:p>
            <a:r>
              <a:rPr lang="en-US" dirty="0"/>
              <a:t>20 Mar 2019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8BD15B-8660-45E6-9A6F-B412599FAF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00" b="17543"/>
          <a:stretch/>
        </p:blipFill>
        <p:spPr>
          <a:xfrm>
            <a:off x="1" y="840137"/>
            <a:ext cx="9171958" cy="330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28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1A2004-C5EF-4BC5-972B-090761F89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121.2 SRF Updates – 650 Cryomodules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E5DBAE-5F36-4E95-9744-6CB53542A1B1}"/>
              </a:ext>
            </a:extLst>
          </p:cNvPr>
          <p:cNvSpPr txBox="1"/>
          <p:nvPr/>
        </p:nvSpPr>
        <p:spPr>
          <a:xfrm>
            <a:off x="390046" y="780528"/>
            <a:ext cx="82125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EP + low temperature baking meets spec, but limited on margin.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N-dope has high Q (4.8e10@ 20MV/m).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Field emission and multipacting are the challenges for now.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Request 650 MHz tumbler early commissioning to aid the soapy water rinsing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Accelerate lab2 HPR tool to allow one pass rinsing instead rotating cavity half way during ANL HPR.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7954F6-091F-47F8-9FF9-A12BA1EFC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55" y="1950079"/>
            <a:ext cx="5671946" cy="43403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5746B7-6D3C-4630-81C0-B752DB367694}"/>
              </a:ext>
            </a:extLst>
          </p:cNvPr>
          <p:cNvSpPr txBox="1"/>
          <p:nvPr/>
        </p:nvSpPr>
        <p:spPr>
          <a:xfrm>
            <a:off x="6445955" y="5201082"/>
            <a:ext cx="2156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Previously processed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B1A3CF-8B09-4D56-85DE-6CA589C79C3B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5057423" y="5257528"/>
            <a:ext cx="1388532" cy="1282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EBCA6A6-762C-4AAD-9283-9AE5A78E882C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5525913" y="5014816"/>
            <a:ext cx="920042" cy="3709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529B3F0-5BA1-4D94-8E87-B24E994F4689}"/>
              </a:ext>
            </a:extLst>
          </p:cNvPr>
          <p:cNvSpPr txBox="1"/>
          <p:nvPr/>
        </p:nvSpPr>
        <p:spPr>
          <a:xfrm>
            <a:off x="6445955" y="2903793"/>
            <a:ext cx="260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Recently processed, experienced heavy x-ray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AEB2E09-2082-4DC7-8AAB-E9EBA78D882B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4182535" y="3226959"/>
            <a:ext cx="2263420" cy="923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6803B93-6935-4258-B560-1849CF87D51E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4899379" y="3226959"/>
            <a:ext cx="1546576" cy="11726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5F72F5-0FFB-477D-B285-97232A340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20-Mar-2019 PMG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73359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1A2004-C5EF-4BC5-972B-090761F89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701732"/>
            <a:ext cx="8686800" cy="427877"/>
          </a:xfrm>
        </p:spPr>
        <p:txBody>
          <a:bodyPr/>
          <a:lstStyle/>
          <a:p>
            <a:r>
              <a:rPr lang="en-US" dirty="0"/>
              <a:t>WBS 121.2 SRF Updates </a:t>
            </a:r>
            <a:br>
              <a:rPr lang="en-US" dirty="0"/>
            </a:br>
            <a:r>
              <a:rPr lang="en-US" dirty="0"/>
              <a:t>Cryogenics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E5DBAE-5F36-4E95-9744-6CB53542A1B1}"/>
              </a:ext>
            </a:extLst>
          </p:cNvPr>
          <p:cNvSpPr txBox="1"/>
          <p:nvPr/>
        </p:nvSpPr>
        <p:spPr>
          <a:xfrm>
            <a:off x="485042" y="1118540"/>
            <a:ext cx="78470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Continue the bayonet thermal mechanical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Received updated 3D models from WUST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Bayonet Can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SSR and 650MHz Cryomodules connections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Interconnect </a:t>
            </a:r>
            <a:r>
              <a:rPr lang="en-US" sz="2000" dirty="0" err="1"/>
              <a:t>Transferline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Bayonet Can, HWR Cryomodule connections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Turnaround Can – Michal </a:t>
            </a:r>
            <a:r>
              <a:rPr lang="en-US" sz="2000" dirty="0" err="1"/>
              <a:t>Stanclik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Distribution Valve Box - Pawel </a:t>
            </a:r>
            <a:r>
              <a:rPr lang="en-US" sz="2000" dirty="0" err="1"/>
              <a:t>Duda</a:t>
            </a:r>
            <a:endParaRPr lang="en-US" sz="2000" dirty="0"/>
          </a:p>
        </p:txBody>
      </p:sp>
      <p:pic>
        <p:nvPicPr>
          <p:cNvPr id="1027" name="picture">
            <a:extLst>
              <a:ext uri="{FF2B5EF4-FFF2-40B4-BE49-F238E27FC236}">
                <a16:creationId xmlns:a16="http://schemas.microsoft.com/office/drawing/2014/main" id="{36D305EB-9E2B-4EC3-8A5E-C81E29F27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13" y="1679786"/>
            <a:ext cx="11113" cy="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FD636B-686F-4652-BAA7-FAB8B9A12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713" y="169566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D7F595-520B-496B-90E4-8CCFC0ED7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713" y="43166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           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43705A-6B3C-4BF9-8213-E7FF673EE794}"/>
              </a:ext>
            </a:extLst>
          </p:cNvPr>
          <p:cNvSpPr txBox="1"/>
          <p:nvPr/>
        </p:nvSpPr>
        <p:spPr>
          <a:xfrm>
            <a:off x="535842" y="4210090"/>
            <a:ext cx="7847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Completing SRFCRYO BOEs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Evaluate value engineering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Draft PPD with SRF partner labs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B95A0402-B959-427C-BCF5-D515415FCE2F}"/>
              </a:ext>
            </a:extLst>
          </p:cNvPr>
          <p:cNvSpPr txBox="1">
            <a:spLocks/>
          </p:cNvSpPr>
          <p:nvPr/>
        </p:nvSpPr>
        <p:spPr>
          <a:xfrm>
            <a:off x="228600" y="371347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Management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372E73-889B-477E-82D5-04CC3A0C4A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20-Mar-2019 PMG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48274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175E76-1FC2-452C-9317-7F8D08435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Preparation for HWR / SSR1 arrival and RF tests</a:t>
            </a:r>
          </a:p>
          <a:p>
            <a:pPr lvl="1"/>
            <a:r>
              <a:rPr lang="en-US" dirty="0"/>
              <a:t>Coupler Bias Supplies delivered, testing for HWR supplies will be complete this week</a:t>
            </a:r>
          </a:p>
          <a:p>
            <a:pPr lvl="1"/>
            <a:r>
              <a:rPr lang="en-US" dirty="0"/>
              <a:t>Quench Protection Monitor systems are in assembly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Preliminary Design Report from IIFC (BARC) on 650 MHz section warm quads/dipoles</a:t>
            </a:r>
          </a:p>
          <a:p>
            <a:pPr lvl="1"/>
            <a:r>
              <a:rPr lang="en-US" dirty="0"/>
              <a:t>working towards preliminary design review prior to CD2 review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1CF6EC-7DEC-4547-9DC4-693EED6D8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121.3 Accelerator Systems Update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9AE9C-158A-492E-89AE-B4D57CEC03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20-Mar-2019 PMG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40705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29E86-3DF1-4C27-84A8-32BB19F67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Updates - WBS 121.04 Linac Installation &amp; Commissioning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4B9D1B-CEF8-478D-90A1-BE6B7C080CC2}"/>
              </a:ext>
            </a:extLst>
          </p:cNvPr>
          <p:cNvSpPr txBox="1"/>
          <p:nvPr/>
        </p:nvSpPr>
        <p:spPr>
          <a:xfrm>
            <a:off x="114300" y="768333"/>
            <a:ext cx="890111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General Report </a:t>
            </a:r>
          </a:p>
          <a:p>
            <a:pPr marL="688975" lvl="1" indent="-2317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L3Ms have been actively working on the BOE documentation and supporting documentation</a:t>
            </a:r>
          </a:p>
          <a:p>
            <a:pPr marL="1146175" lvl="2" indent="-2317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Internal peer review of the BOE documentation ongoing</a:t>
            </a:r>
          </a:p>
          <a:p>
            <a:pPr marL="1146175" lvl="2" indent="-2317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External review of the BOE/Scope conducted Mar.4-5 </a:t>
            </a:r>
          </a:p>
          <a:p>
            <a:pPr marL="1146175" lvl="2" indent="-2317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Team has been refining the documentation according to the recommendations 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Test Infrastructure</a:t>
            </a:r>
          </a:p>
          <a:p>
            <a:pPr marL="688975" lvl="1" indent="-2317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STC</a:t>
            </a:r>
          </a:p>
          <a:p>
            <a:pPr marL="1146175" lvl="2" indent="-2317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Progress on the outfitting the horizontal test stand chamber to accept 650 MHz cavity size is ongoing</a:t>
            </a:r>
          </a:p>
          <a:p>
            <a:endParaRPr lang="en-US" sz="18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688975" lvl="1" indent="-231775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 descr="Extension weldment with door">
            <a:extLst>
              <a:ext uri="{FF2B5EF4-FFF2-40B4-BE49-F238E27FC236}">
                <a16:creationId xmlns:a16="http://schemas.microsoft.com/office/drawing/2014/main" id="{65C01650-92F6-4B21-B4E8-41FB52B3C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40" y="3929416"/>
            <a:ext cx="3223142" cy="1998218"/>
          </a:xfrm>
          <a:prstGeom prst="rect">
            <a:avLst/>
          </a:prstGeom>
        </p:spPr>
      </p:pic>
      <p:pic>
        <p:nvPicPr>
          <p:cNvPr id="9" name="Picture 8" descr="2-phase beam pipe&#10;">
            <a:extLst>
              <a:ext uri="{FF2B5EF4-FFF2-40B4-BE49-F238E27FC236}">
                <a16:creationId xmlns:a16="http://schemas.microsoft.com/office/drawing/2014/main" id="{50F94030-CE23-4673-85F1-B9DAAF3F5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922" y="3929416"/>
            <a:ext cx="3375103" cy="19982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976C35-C031-4C86-AD45-AD7EF57EC994}"/>
              </a:ext>
            </a:extLst>
          </p:cNvPr>
          <p:cNvSpPr txBox="1"/>
          <p:nvPr/>
        </p:nvSpPr>
        <p:spPr>
          <a:xfrm>
            <a:off x="1030486" y="5945651"/>
            <a:ext cx="2097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6"/>
                </a:solidFill>
              </a:rPr>
              <a:t>Extension weldment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2DBA7E-CB7B-4A78-BC04-C72FDADE20E0}"/>
              </a:ext>
            </a:extLst>
          </p:cNvPr>
          <p:cNvSpPr txBox="1"/>
          <p:nvPr/>
        </p:nvSpPr>
        <p:spPr>
          <a:xfrm>
            <a:off x="5302122" y="5938732"/>
            <a:ext cx="219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6"/>
                </a:solidFill>
              </a:rPr>
              <a:t>2-phase pipe welded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FFB5B2-93A0-4AAC-ACFC-7E2FE1914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20-Mar-2019 PMG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52765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29E86-3DF1-4C27-84A8-32BB19F67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Updates - WBS 121.04 Linac Installation &amp; Commissioning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4B9D1B-CEF8-478D-90A1-BE6B7C080CC2}"/>
              </a:ext>
            </a:extLst>
          </p:cNvPr>
          <p:cNvSpPr txBox="1"/>
          <p:nvPr/>
        </p:nvSpPr>
        <p:spPr>
          <a:xfrm>
            <a:off x="114300" y="1076354"/>
            <a:ext cx="8672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Test Infrastructure (cont.)</a:t>
            </a:r>
          </a:p>
          <a:p>
            <a:pPr marL="688975" lvl="1" indent="-2317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PIP2IT - Work continues to progress well at PIP2IT Cave</a:t>
            </a:r>
          </a:p>
          <a:p>
            <a:pPr lvl="2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CTL installation work in cave is complete (will continue when HWR arrives)</a:t>
            </a:r>
          </a:p>
          <a:p>
            <a:pPr lvl="2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CTL warm suction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transferline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installation has begun</a:t>
            </a:r>
          </a:p>
          <a:p>
            <a:pPr lvl="2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Clean nitrogen line installation into PIP2IT cave is complete (used for particle-free vent up of vacuum systems)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942EC8-4B64-4CC0-93CD-22A7C0181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735" y="3061863"/>
            <a:ext cx="3840480" cy="28803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88801E-7F23-43DB-A25D-ECCD4C99D2F3}"/>
              </a:ext>
            </a:extLst>
          </p:cNvPr>
          <p:cNvSpPr/>
          <p:nvPr/>
        </p:nvSpPr>
        <p:spPr>
          <a:xfrm>
            <a:off x="114300" y="2830680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Dry air system skid and piping into cave is nearly complete</a:t>
            </a:r>
          </a:p>
          <a:p>
            <a:pPr lvl="2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Requisition for installation of lighting in new cave extension is in Procurement</a:t>
            </a:r>
          </a:p>
          <a:p>
            <a:pPr lvl="2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Removal and cleaning of particle-free section of MEBT has begun</a:t>
            </a:r>
          </a:p>
          <a:p>
            <a:pPr lvl="2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Assembly of beam absorber is progressing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10C371-BAB8-497A-8698-787304DFE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20-Mar-2019 PMG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19322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75462-1457-4650-957D-089940BF2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– Conventional Facilities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8C7B293-C9C1-4AE8-BB5D-92A667CDA038}"/>
              </a:ext>
            </a:extLst>
          </p:cNvPr>
          <p:cNvSpPr txBox="1">
            <a:spLocks/>
          </p:cNvSpPr>
          <p:nvPr/>
        </p:nvSpPr>
        <p:spPr>
          <a:xfrm>
            <a:off x="202579" y="818440"/>
            <a:ext cx="8694738" cy="522112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2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/>
                </a:solidFill>
              </a:rPr>
              <a:t>Site Clearing Construction</a:t>
            </a:r>
            <a:endParaRPr lang="en-US" sz="1600" dirty="0">
              <a:solidFill>
                <a:schemeClr val="accent6"/>
              </a:solidFill>
            </a:endParaRPr>
          </a:p>
          <a:p>
            <a:pPr lvl="1"/>
            <a:r>
              <a:rPr lang="en-US" sz="1600" dirty="0">
                <a:solidFill>
                  <a:schemeClr val="accent6"/>
                </a:solidFill>
              </a:rPr>
              <a:t>Notice to Proceed Issued 14MAR19;</a:t>
            </a:r>
          </a:p>
          <a:p>
            <a:pPr lvl="1"/>
            <a:r>
              <a:rPr lang="en-US" sz="1600" dirty="0">
                <a:solidFill>
                  <a:schemeClr val="accent6"/>
                </a:solidFill>
              </a:rPr>
              <a:t>NPDES Permit No. ILR10AP48 Issued 01MAR19;</a:t>
            </a:r>
          </a:p>
          <a:p>
            <a:pPr lvl="1"/>
            <a:r>
              <a:rPr lang="en-US" sz="1600" dirty="0">
                <a:solidFill>
                  <a:schemeClr val="accent6"/>
                </a:solidFill>
              </a:rPr>
              <a:t>Excavation Permit Issued 18MAR19;</a:t>
            </a:r>
          </a:p>
          <a:p>
            <a:pPr lvl="1"/>
            <a:r>
              <a:rPr lang="en-US" sz="1600" dirty="0">
                <a:solidFill>
                  <a:schemeClr val="accent6"/>
                </a:solidFill>
              </a:rPr>
              <a:t>Surveying work this week</a:t>
            </a:r>
          </a:p>
          <a:p>
            <a:pPr lvl="1"/>
            <a:r>
              <a:rPr lang="en-US" sz="1600" dirty="0">
                <a:solidFill>
                  <a:schemeClr val="accent6"/>
                </a:solidFill>
              </a:rPr>
              <a:t>Milestones:</a:t>
            </a:r>
          </a:p>
          <a:p>
            <a:pPr lvl="2"/>
            <a:r>
              <a:rPr lang="en-US" sz="1400" dirty="0">
                <a:solidFill>
                  <a:schemeClr val="accent6"/>
                </a:solidFill>
              </a:rPr>
              <a:t>28MAR19 – Material Submittals Received</a:t>
            </a:r>
          </a:p>
          <a:p>
            <a:pPr lvl="2"/>
            <a:r>
              <a:rPr lang="en-US" sz="1400" dirty="0">
                <a:solidFill>
                  <a:schemeClr val="accent6"/>
                </a:solidFill>
              </a:rPr>
              <a:t>12JUN19  - Substantial Completion</a:t>
            </a:r>
          </a:p>
          <a:p>
            <a:pPr lvl="2"/>
            <a:r>
              <a:rPr lang="en-US" sz="1400" dirty="0">
                <a:solidFill>
                  <a:schemeClr val="accent6"/>
                </a:solidFill>
              </a:rPr>
              <a:t>12JUL19 – Project Complete (establish vegetation)</a:t>
            </a:r>
          </a:p>
          <a:p>
            <a:r>
              <a:rPr lang="en-US" b="1" dirty="0" err="1">
                <a:solidFill>
                  <a:schemeClr val="accent6"/>
                </a:solidFill>
              </a:rPr>
              <a:t>Cryo</a:t>
            </a:r>
            <a:r>
              <a:rPr lang="en-US" b="1" dirty="0">
                <a:solidFill>
                  <a:schemeClr val="accent6"/>
                </a:solidFill>
              </a:rPr>
              <a:t> Plant Building Design</a:t>
            </a:r>
          </a:p>
          <a:p>
            <a:pPr lvl="1"/>
            <a:r>
              <a:rPr lang="en-US" sz="1600" dirty="0">
                <a:solidFill>
                  <a:schemeClr val="accent6"/>
                </a:solidFill>
              </a:rPr>
              <a:t>60% Design Documents Received 15MAR19;</a:t>
            </a:r>
          </a:p>
          <a:p>
            <a:pPr lvl="1"/>
            <a:r>
              <a:rPr lang="en-US" sz="1600" dirty="0">
                <a:solidFill>
                  <a:schemeClr val="accent6"/>
                </a:solidFill>
              </a:rPr>
              <a:t>Incorporating Utility Plant Building functions;</a:t>
            </a:r>
          </a:p>
          <a:p>
            <a:pPr lvl="1"/>
            <a:r>
              <a:rPr lang="en-US" sz="1600" dirty="0">
                <a:solidFill>
                  <a:schemeClr val="accent6"/>
                </a:solidFill>
              </a:rPr>
              <a:t>Architectural Advisory Board meeting scheduled for 05APR19.</a:t>
            </a:r>
          </a:p>
          <a:p>
            <a:r>
              <a:rPr lang="en-US" b="1" dirty="0" err="1">
                <a:solidFill>
                  <a:schemeClr val="accent6"/>
                </a:solidFill>
              </a:rPr>
              <a:t>Linac</a:t>
            </a:r>
            <a:r>
              <a:rPr lang="en-US" b="1" dirty="0">
                <a:solidFill>
                  <a:schemeClr val="accent6"/>
                </a:solidFill>
              </a:rPr>
              <a:t> Complex</a:t>
            </a:r>
          </a:p>
          <a:p>
            <a:pPr lvl="1"/>
            <a:r>
              <a:rPr lang="en-US" sz="1600" dirty="0" err="1">
                <a:solidFill>
                  <a:schemeClr val="accent6"/>
                </a:solidFill>
              </a:rPr>
              <a:t>Linac</a:t>
            </a:r>
            <a:r>
              <a:rPr lang="en-US" sz="1600" dirty="0">
                <a:solidFill>
                  <a:schemeClr val="accent6"/>
                </a:solidFill>
              </a:rPr>
              <a:t> Tunnel Mock Up proposals were higher than expected. Looking at alternate locations/construction;</a:t>
            </a:r>
          </a:p>
          <a:p>
            <a:pPr lvl="1"/>
            <a:r>
              <a:rPr lang="en-US" sz="1600" dirty="0">
                <a:solidFill>
                  <a:schemeClr val="accent6"/>
                </a:solidFill>
              </a:rPr>
              <a:t>Update to conceptual design scheduled to begin in April 2019.</a:t>
            </a: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pPr lvl="1"/>
            <a:endParaRPr lang="en-US" sz="1800" dirty="0">
              <a:solidFill>
                <a:schemeClr val="accent6"/>
              </a:solidFill>
            </a:endParaRPr>
          </a:p>
          <a:p>
            <a:pPr lvl="1"/>
            <a:endParaRPr lang="en-US" sz="1800" baseline="30000" dirty="0">
              <a:solidFill>
                <a:schemeClr val="accent6"/>
              </a:solidFill>
            </a:endParaRPr>
          </a:p>
          <a:p>
            <a:pPr lvl="1"/>
            <a:endParaRPr lang="en-US" sz="1800" baseline="30000" dirty="0">
              <a:solidFill>
                <a:schemeClr val="accent6"/>
              </a:solidFill>
            </a:endParaRPr>
          </a:p>
          <a:p>
            <a:pPr marL="457200" lvl="1" indent="0">
              <a:buFont typeface="Arial" charset="0"/>
              <a:buNone/>
            </a:pPr>
            <a:endParaRPr lang="en-US" baseline="30000" dirty="0">
              <a:solidFill>
                <a:schemeClr val="accent6"/>
              </a:solidFill>
            </a:endParaRPr>
          </a:p>
          <a:p>
            <a:pPr lvl="1"/>
            <a:endParaRPr lang="en-US" b="1" baseline="30000" dirty="0">
              <a:solidFill>
                <a:schemeClr val="accent6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B8AC40E-B740-47CB-A8F4-A15BA642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20-Mar-2019 PMG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39452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BC29E-C843-4E48-832F-D79246F68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P2MAC – 25-27-March-2019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E7027-3E65-4BA3-A2F4-925C46BF4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Charge Topics:</a:t>
            </a:r>
          </a:p>
          <a:p>
            <a:pPr lvl="1"/>
            <a:r>
              <a:rPr lang="en-US" dirty="0"/>
              <a:t>a) the project’s readiness to baseline,</a:t>
            </a:r>
          </a:p>
          <a:p>
            <a:pPr lvl="1"/>
            <a:r>
              <a:rPr lang="en-US" dirty="0"/>
              <a:t>b) maturity of the Preliminary Design Report (PDR), and</a:t>
            </a:r>
          </a:p>
          <a:p>
            <a:pPr lvl="1"/>
            <a:r>
              <a:rPr lang="en-US" dirty="0"/>
              <a:t>c) approach to management of international in-kind contributions</a:t>
            </a:r>
          </a:p>
          <a:p>
            <a:r>
              <a:rPr lang="en-US" dirty="0"/>
              <a:t>Incorporating committee’s comments on the Preliminary Design Report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1A6E67-1862-404B-B796-14B36F04A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20-Mar-2019 PMG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77058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A8805-1D03-479A-984B-D17EFCC8C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103665"/>
            <a:ext cx="8672512" cy="396328"/>
          </a:xfrm>
        </p:spPr>
        <p:txBody>
          <a:bodyPr/>
          <a:lstStyle/>
          <a:p>
            <a:r>
              <a:rPr lang="en-US" dirty="0"/>
              <a:t>First (prototype) EVMS Stoplight Report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1E5EA38-700C-4167-8CC7-0E4D5794F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87" y="499993"/>
            <a:ext cx="5491568" cy="58580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45781A-307B-4366-9A39-78B6D6190960}"/>
              </a:ext>
            </a:extLst>
          </p:cNvPr>
          <p:cNvSpPr txBox="1"/>
          <p:nvPr/>
        </p:nvSpPr>
        <p:spPr>
          <a:xfrm>
            <a:off x="5748741" y="428179"/>
            <a:ext cx="334028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Need to sort out actuals to date, which caused current period variances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Data uploaded to </a:t>
            </a:r>
            <a:r>
              <a:rPr lang="en-US" sz="2000" dirty="0" err="1"/>
              <a:t>eCAM</a:t>
            </a:r>
            <a:r>
              <a:rPr lang="en-US" sz="2000" dirty="0"/>
              <a:t> Toolbox 19-Mar-2019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Still much to do…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RLS housekeeping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TPC reduction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Change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…but we have started the EVMS </a:t>
            </a:r>
            <a:r>
              <a:rPr lang="en-US" sz="2000" dirty="0" err="1"/>
              <a:t>statusing</a:t>
            </a:r>
            <a:r>
              <a:rPr lang="en-US" sz="2000" dirty="0"/>
              <a:t> process!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7F45E5-8F9B-4455-9E65-DF0F624FA3DB}"/>
              </a:ext>
            </a:extLst>
          </p:cNvPr>
          <p:cNvSpPr txBox="1"/>
          <p:nvPr/>
        </p:nvSpPr>
        <p:spPr>
          <a:xfrm>
            <a:off x="5896539" y="4333413"/>
            <a:ext cx="3044687" cy="8309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Thanks to the team for their hard work!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C826CB9-6C3C-406A-8838-5AA4C4A5B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20-Mar-2019 PMG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31550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C473F-CE90-470D-8C74-7DA054BD6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Estimate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A3BD6-D3BC-42BB-BB67-F2993FB9C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itchFamily="34" charset="0"/>
              </a:rPr>
              <a:t>TPC as of 20-Mar-2019 - $913M</a:t>
            </a:r>
          </a:p>
          <a:p>
            <a:r>
              <a:rPr lang="en-US" dirty="0">
                <a:solidFill>
                  <a:srgbClr val="000000"/>
                </a:solidFill>
                <a:latin typeface="Helvetica" pitchFamily="34" charset="0"/>
              </a:rPr>
              <a:t>We have identified viable solutions to achieve TPC ~$835M:</a:t>
            </a:r>
          </a:p>
          <a:p>
            <a:pPr marL="800100" lvl="1" indent="-342900"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Helvetica" pitchFamily="34" charset="0"/>
              </a:rPr>
              <a:t>Potential In-kind contributions ~$40M</a:t>
            </a:r>
          </a:p>
          <a:p>
            <a:pPr marL="800100" lvl="1" indent="-342900"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Helvetica" pitchFamily="34" charset="0"/>
              </a:rPr>
              <a:t>Value Engineering ~$15M</a:t>
            </a:r>
          </a:p>
          <a:p>
            <a:pPr marL="800100" lvl="1" indent="-342900"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Helvetica" pitchFamily="34" charset="0"/>
              </a:rPr>
              <a:t>BOE Reviews/Scrubbing ~$23M</a:t>
            </a:r>
          </a:p>
          <a:p>
            <a:r>
              <a:rPr lang="en-US" dirty="0">
                <a:solidFill>
                  <a:srgbClr val="000000"/>
                </a:solidFill>
                <a:latin typeface="Helvetica" pitchFamily="34" charset="0"/>
              </a:rPr>
              <a:t>Next Steps toward ~$800M: </a:t>
            </a:r>
          </a:p>
          <a:p>
            <a:pPr marL="800100" lvl="1" indent="-342900"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Helvetica" pitchFamily="34" charset="0"/>
              </a:rPr>
              <a:t>Implement identified savings as soon as possible – some require further analysis, validation, planning adjustments</a:t>
            </a:r>
          </a:p>
          <a:p>
            <a:pPr marL="800100" lvl="1" indent="-342900"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Helvetica" pitchFamily="34" charset="0"/>
              </a:rPr>
              <a:t>Pursue overhead rate reduction – currently under discussion</a:t>
            </a:r>
          </a:p>
          <a:p>
            <a:pPr marL="800100" lvl="1" indent="-342900"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Helvetica" pitchFamily="34" charset="0"/>
              </a:rPr>
              <a:t>Develop descoping list</a:t>
            </a:r>
          </a:p>
          <a:p>
            <a:r>
              <a:rPr lang="en-US" dirty="0">
                <a:solidFill>
                  <a:srgbClr val="000000"/>
                </a:solidFill>
                <a:latin typeface="Helvetica" pitchFamily="34" charset="0"/>
              </a:rPr>
              <a:t>Could be adjustments from integrated lab infrastructure plan (next slide)</a:t>
            </a:r>
          </a:p>
          <a:p>
            <a:r>
              <a:rPr lang="en-US" dirty="0">
                <a:solidFill>
                  <a:srgbClr val="000000"/>
                </a:solidFill>
                <a:latin typeface="Helvetica" pitchFamily="34" charset="0"/>
              </a:rPr>
              <a:t>Planning to preserve 35% contingency on cost-to-go in all cases. </a:t>
            </a:r>
          </a:p>
          <a:p>
            <a:endParaRPr lang="en-US" dirty="0">
              <a:solidFill>
                <a:srgbClr val="000000"/>
              </a:solidFill>
              <a:latin typeface="Helvetica" pitchFamily="34" charset="0"/>
            </a:endParaRPr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7AC400-F626-49A0-A76C-75DF59E7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20-Mar-2019 PMG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40175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734975-F5A0-4168-9215-04C44DFF8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Guidance from DOE OHEP:</a:t>
            </a:r>
          </a:p>
          <a:p>
            <a:pPr lvl="1"/>
            <a:r>
              <a:rPr lang="en-US" dirty="0"/>
              <a:t>Fermilab needs to identify and prioritize infrastructure projects that are critical to projects or continued operations.  </a:t>
            </a:r>
          </a:p>
          <a:p>
            <a:pPr lvl="1"/>
            <a:r>
              <a:rPr lang="en-US" dirty="0"/>
              <a:t>Budget not available for unexpected projects/expenses.</a:t>
            </a:r>
          </a:p>
          <a:p>
            <a:pPr lvl="1"/>
            <a:r>
              <a:rPr lang="en-US" dirty="0"/>
              <a:t>Could be funded through adding scope to existing projects, new 413.3 projects (HEP or SLI), GPP, AIP, other</a:t>
            </a:r>
          </a:p>
          <a:p>
            <a:r>
              <a:rPr lang="en-US" dirty="0"/>
              <a:t>PIP-II is working with COO, AD, APS-TD for PIP-II related items</a:t>
            </a:r>
          </a:p>
          <a:p>
            <a:pPr lvl="1"/>
            <a:r>
              <a:rPr lang="en-US" dirty="0"/>
              <a:t>Could affect PIP-II scope/cost/schedule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110763-F5D8-4C52-A2AD-313FA51F2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Scope, Integration with Lab Plans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B6259-11B0-4F70-8C45-2D8A8B940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20-Mar-2019 PMG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9911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Staffing/Organization</a:t>
            </a:r>
          </a:p>
          <a:p>
            <a:r>
              <a:rPr lang="en-US" dirty="0"/>
              <a:t>Funding, financials</a:t>
            </a:r>
          </a:p>
          <a:p>
            <a:r>
              <a:rPr lang="en-US" dirty="0"/>
              <a:t>Technical Updates</a:t>
            </a:r>
          </a:p>
          <a:p>
            <a:r>
              <a:rPr lang="en-US" dirty="0"/>
              <a:t>CD-2/3a Preparations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1C82B1-71E9-488A-B94F-9E4682E2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20-Mar-2019 PMG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7765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5F5F2-78FC-4164-AC23-C5E0C36B7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Procurement Initiatives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B0EB1E9-4B60-4993-AC91-4968D1CE7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Housekeeping</a:t>
            </a:r>
          </a:p>
          <a:p>
            <a:pPr lvl="1"/>
            <a:r>
              <a:rPr lang="en-US" dirty="0"/>
              <a:t>Electronic Files, File Review, Process Review, Price Analysis, Reports (Suppliers, Price, Controls)</a:t>
            </a:r>
          </a:p>
          <a:p>
            <a:r>
              <a:rPr lang="en-US" dirty="0"/>
              <a:t>Procurement Plan</a:t>
            </a:r>
          </a:p>
          <a:p>
            <a:pPr lvl="1"/>
            <a:r>
              <a:rPr lang="en-US" dirty="0"/>
              <a:t>In-kind contributions, Pre-Award Lead Time, Reporting, Best Practices</a:t>
            </a:r>
          </a:p>
          <a:p>
            <a:r>
              <a:rPr lang="en-US" dirty="0"/>
              <a:t>Improve Speed and Accuracy of Processes</a:t>
            </a:r>
          </a:p>
          <a:p>
            <a:pPr lvl="1"/>
            <a:r>
              <a:rPr lang="en-US" dirty="0"/>
              <a:t>Price Analysis Tool (PAT), Contract Writing</a:t>
            </a:r>
          </a:p>
          <a:p>
            <a:r>
              <a:rPr lang="en-US" dirty="0"/>
              <a:t>Ready Path for In-Kind Contributions</a:t>
            </a:r>
          </a:p>
          <a:p>
            <a:pPr lvl="1"/>
            <a:r>
              <a:rPr lang="en-US" dirty="0"/>
              <a:t>Tariffs, Logistics, Quality, Observation</a:t>
            </a:r>
          </a:p>
          <a:p>
            <a:r>
              <a:rPr lang="en-US" dirty="0"/>
              <a:t>Transparency</a:t>
            </a:r>
          </a:p>
          <a:p>
            <a:pPr lvl="1"/>
            <a:r>
              <a:rPr lang="en-US" dirty="0"/>
              <a:t>Pre-Award, Electronic Files, Prices Paid,  Responsibility Determination </a:t>
            </a:r>
          </a:p>
          <a:p>
            <a:pPr lvl="1"/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DAAD3BB-9B26-46F4-843A-4954A021E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20-Mar-2019 PMG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52049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B2A6F-F134-463A-B3EC-8A74EE78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Communications – Top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4E99B-D5A0-443F-BCC0-FF708D8F7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PIP-II broke ground in March 2019, and is preparing to baseline later in the year.</a:t>
            </a:r>
          </a:p>
          <a:p>
            <a:r>
              <a:rPr lang="en-US" dirty="0"/>
              <a:t>The project is working with international partners to formalize management plans and the list of in-kind contributions.</a:t>
            </a:r>
          </a:p>
          <a:p>
            <a:r>
              <a:rPr lang="en-US" dirty="0"/>
              <a:t>An integrated systems test of the front end of the PIP-II </a:t>
            </a:r>
            <a:r>
              <a:rPr lang="en-US" dirty="0" err="1"/>
              <a:t>linac</a:t>
            </a:r>
            <a:r>
              <a:rPr lang="en-US" dirty="0"/>
              <a:t>, including the first two cryomodules, is planned in 2020.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4DB46F-402A-4EE5-A1C8-F70641D2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20-Mar-2019 PMG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79993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B40D9-3684-4C10-B82E-F40D084DF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Groundbreaking</a:t>
            </a:r>
          </a:p>
        </p:txBody>
      </p:sp>
      <p:pic>
        <p:nvPicPr>
          <p:cNvPr id="1026" name="Picture 2" descr="http://news.fnal.gov/wp-content/uploads/2019/03/pip-ii-groundbreaking-00.jpg">
            <a:extLst>
              <a:ext uri="{FF2B5EF4-FFF2-40B4-BE49-F238E27FC236}">
                <a16:creationId xmlns:a16="http://schemas.microsoft.com/office/drawing/2014/main" id="{B022C8D5-39C7-4DE6-AC62-0CA9CE5502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6" y="956597"/>
            <a:ext cx="5341091" cy="236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news.fnal.gov/wp-content/uploads/2019/03/Fermilab_PIP-II_Banner_191503.jpg">
            <a:extLst>
              <a:ext uri="{FF2B5EF4-FFF2-40B4-BE49-F238E27FC236}">
                <a16:creationId xmlns:a16="http://schemas.microsoft.com/office/drawing/2014/main" id="{54D4D2D6-1235-45CB-A15E-FC5E2AB31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066" y="3527522"/>
            <a:ext cx="4091797" cy="253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P-II groundbreaking">
            <a:extLst>
              <a:ext uri="{FF2B5EF4-FFF2-40B4-BE49-F238E27FC236}">
                <a16:creationId xmlns:a16="http://schemas.microsoft.com/office/drawing/2014/main" id="{C6D1DDAE-7AC6-48B5-A984-7B4C201C6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533382"/>
            <a:ext cx="4390466" cy="252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P-II groundbreaking">
            <a:extLst>
              <a:ext uri="{FF2B5EF4-FFF2-40B4-BE49-F238E27FC236}">
                <a16:creationId xmlns:a16="http://schemas.microsoft.com/office/drawing/2014/main" id="{80FE309A-7758-41B5-8293-52BEA396B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1064596"/>
            <a:ext cx="3590762" cy="218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52A3D-81A8-48DE-B707-948E5829E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20-Mar-2019 PMG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32154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35066"/>
            <a:ext cx="8672513" cy="4987867"/>
          </a:xfrm>
        </p:spPr>
        <p:txBody>
          <a:bodyPr>
            <a:normAutofit/>
          </a:bodyPr>
          <a:lstStyle/>
          <a:p>
            <a:r>
              <a:rPr lang="en-US" dirty="0"/>
              <a:t>Groundbreaking a success</a:t>
            </a:r>
          </a:p>
          <a:p>
            <a:r>
              <a:rPr lang="en-US" dirty="0"/>
              <a:t>Continue to make good progress toward PIP2IT completion</a:t>
            </a:r>
          </a:p>
          <a:p>
            <a:r>
              <a:rPr lang="en-US" dirty="0"/>
              <a:t>Notice to proceed with site clearing issued</a:t>
            </a:r>
          </a:p>
          <a:p>
            <a:r>
              <a:rPr lang="en-US" dirty="0"/>
              <a:t>EVMS monthly reporting has begun.  Major accomplishments - working out kinks.</a:t>
            </a:r>
          </a:p>
          <a:p>
            <a:r>
              <a:rPr lang="en-US" dirty="0"/>
              <a:t>CD-2/3a IPR, ICE schedule linked to resolution of integrated infrastructure plan 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D719B9-E8E3-42E3-AF19-3547D4D8A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20-Mar-2019 PMG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72554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7784C-2337-49FA-A96B-975251C3D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4BF90-C7F1-40EF-AE6E-524043A44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304745"/>
          </a:xfrm>
        </p:spPr>
        <p:txBody>
          <a:bodyPr>
            <a:normAutofit/>
          </a:bodyPr>
          <a:lstStyle/>
          <a:p>
            <a:r>
              <a:rPr lang="en-US" dirty="0"/>
              <a:t>Project Controls Manager:  </a:t>
            </a:r>
          </a:p>
          <a:p>
            <a:pPr lvl="1"/>
            <a:r>
              <a:rPr lang="en-US" dirty="0"/>
              <a:t>Contractor was scheduled to start 11-Mar, but withdrew. Position re-opened.</a:t>
            </a:r>
          </a:p>
          <a:p>
            <a:r>
              <a:rPr lang="en-US" dirty="0"/>
              <a:t>Quality Assurance</a:t>
            </a:r>
          </a:p>
          <a:p>
            <a:pPr lvl="1"/>
            <a:r>
              <a:rPr lang="en-US" dirty="0"/>
              <a:t>QA Engineer started 18-Mar-2019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43EF2-0C05-41D4-AD0B-6E578D222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20-Mar-2019 PMG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26089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2250" y="4417178"/>
            <a:ext cx="8229600" cy="1983619"/>
          </a:xfrm>
        </p:spPr>
        <p:txBody>
          <a:bodyPr>
            <a:normAutofit/>
          </a:bodyPr>
          <a:lstStyle/>
          <a:p>
            <a:endParaRPr lang="en-US" sz="2500" dirty="0">
              <a:solidFill>
                <a:srgbClr val="404040"/>
              </a:solidFill>
            </a:endParaRPr>
          </a:p>
          <a:p>
            <a:endParaRPr lang="en-US" sz="20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3B70437-A697-44BD-BB14-B67E824122A7}"/>
              </a:ext>
            </a:extLst>
          </p:cNvPr>
          <p:cNvSpPr txBox="1">
            <a:spLocks/>
          </p:cNvSpPr>
          <p:nvPr/>
        </p:nvSpPr>
        <p:spPr>
          <a:xfrm>
            <a:off x="203651" y="83991"/>
            <a:ext cx="8686800" cy="427877"/>
          </a:xfr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4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Financials Thru Feb. 2019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A2BBD36-8211-4D3F-99E3-25704BFB21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389148"/>
              </p:ext>
            </p:extLst>
          </p:nvPr>
        </p:nvGraphicFramePr>
        <p:xfrm>
          <a:off x="318781" y="511868"/>
          <a:ext cx="8571670" cy="4550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85835">
                  <a:extLst>
                    <a:ext uri="{9D8B030D-6E8A-4147-A177-3AD203B41FA5}">
                      <a16:colId xmlns:a16="http://schemas.microsoft.com/office/drawing/2014/main" val="2764045650"/>
                    </a:ext>
                  </a:extLst>
                </a:gridCol>
                <a:gridCol w="4285835">
                  <a:extLst>
                    <a:ext uri="{9D8B030D-6E8A-4147-A177-3AD203B41FA5}">
                      <a16:colId xmlns:a16="http://schemas.microsoft.com/office/drawing/2014/main" val="1689131445"/>
                    </a:ext>
                  </a:extLst>
                </a:gridCol>
              </a:tblGrid>
              <a:tr h="1516931">
                <a:tc>
                  <a:txBody>
                    <a:bodyPr/>
                    <a:lstStyle/>
                    <a:p>
                      <a:r>
                        <a:rPr lang="en-US" u="sng" dirty="0"/>
                        <a:t>YTD FY19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/>
                        <a:t>Inception to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974460"/>
                  </a:ext>
                </a:extLst>
              </a:tr>
              <a:tr h="15169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719916"/>
                  </a:ext>
                </a:extLst>
              </a:tr>
              <a:tr h="15169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60977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BD5072B-A8C1-4A2F-9EA6-FA83E65D5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3" y="4592400"/>
            <a:ext cx="4433271" cy="15497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DC8BE5-2247-4988-9104-A3BC2C055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50" y="802110"/>
            <a:ext cx="4033105" cy="37719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7A92D5-FE09-43CE-927D-DE223B5CA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540" y="855606"/>
            <a:ext cx="4033105" cy="37346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0C090F-43DC-478C-857A-4A452A029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424" y="4592400"/>
            <a:ext cx="4433271" cy="1549781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502951BF-D41D-4DA6-A6E9-F5BCDAAC1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20-Mar-2019 PMG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18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AEBFF0-D60B-4511-A949-B36A5FEF7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dirty="0"/>
              <a:t>State of Illinois Storm Water Industrial Activities Permit was issued March 1</a:t>
            </a:r>
            <a:r>
              <a:rPr lang="en-US" baseline="30000" dirty="0"/>
              <a:t>st</a:t>
            </a:r>
            <a:r>
              <a:rPr lang="en-US" dirty="0"/>
              <a:t> for the PIP-II site.</a:t>
            </a:r>
          </a:p>
          <a:p>
            <a:pPr lvl="0"/>
            <a:r>
              <a:rPr lang="en-US" dirty="0"/>
              <a:t>Whittaker Construction was issued a Notice to Proceed for the PIP-II Site Clearing Contract on March 14</a:t>
            </a:r>
            <a:r>
              <a:rPr lang="en-US" baseline="30000" dirty="0"/>
              <a:t>th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PIP-II Integrated Safety and Health Plan has been approved.</a:t>
            </a:r>
          </a:p>
          <a:p>
            <a:pPr lvl="0"/>
            <a:r>
              <a:rPr lang="en-US" dirty="0"/>
              <a:t>PIP-II Construction Safety and Health Plan has been approved.</a:t>
            </a:r>
          </a:p>
          <a:p>
            <a:pPr lvl="0"/>
            <a:r>
              <a:rPr lang="en-US" dirty="0"/>
              <a:t>PIP-II Safety by Design implementation documents have been approved.</a:t>
            </a:r>
          </a:p>
          <a:p>
            <a:pPr lvl="0"/>
            <a:r>
              <a:rPr lang="en-US" dirty="0"/>
              <a:t>P2MAC comments on the ESH Section of the Preliminary Design Report (PDR) have been incorporated.</a:t>
            </a:r>
          </a:p>
          <a:p>
            <a:pPr lvl="0"/>
            <a:r>
              <a:rPr lang="en-US" dirty="0"/>
              <a:t>Comments from the Fermilab review of the PIP-II Hazard Analysis Report (HAR) have been incorporated.  HAR is being reviewed to include P2MAC PDR ESH comments.</a:t>
            </a:r>
          </a:p>
          <a:p>
            <a:pPr lvl="0"/>
            <a:r>
              <a:rPr lang="en-US" dirty="0"/>
              <a:t>ESH Section Radiation Physics Science Department continues to assist with running MARS models of PIP2IT for the updated Shielding Assessment. </a:t>
            </a:r>
          </a:p>
          <a:p>
            <a:pPr lvl="0"/>
            <a:r>
              <a:rPr lang="en-US" dirty="0"/>
              <a:t>John Anderson met with Dave Mertz, Fermilab Electrical Authority Having Jurisdiction, to discuss electrical requirements for international in-kind contributions.  Reviewed items to be included in requirements documents, what to expect from international partners, Fermilab’s electrical inspection process, code equivalencies, and lock out tag out provisions.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5800A1-DE89-4ACD-9810-2B00F1820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 Update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DF1CA-216D-42E4-BC83-9937239F2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20-Mar-2019 PMG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374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CACEE6-0F72-4351-8A99-7C0CA14BD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108" y="914924"/>
            <a:ext cx="4824816" cy="1390953"/>
          </a:xfrm>
        </p:spPr>
        <p:txBody>
          <a:bodyPr/>
          <a:lstStyle/>
          <a:p>
            <a:r>
              <a:rPr lang="en-US" sz="2000" dirty="0"/>
              <a:t>Cavity RF design completed</a:t>
            </a:r>
          </a:p>
          <a:p>
            <a:r>
              <a:rPr lang="en-US" sz="2000" dirty="0"/>
              <a:t>Cavity mechanical design in progress</a:t>
            </a:r>
          </a:p>
          <a:p>
            <a:r>
              <a:rPr lang="en-US" sz="2000" dirty="0"/>
              <a:t>Prototype cavities expected in FY20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2D6B1A-B7A1-4FE1-8836-FB74AD02B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SSR2</a:t>
            </a:r>
          </a:p>
        </p:txBody>
      </p: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1B229F5B-80F7-4BEF-BB68-F99448656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676" y="749562"/>
            <a:ext cx="1315106" cy="1154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F029C8-043F-427C-AFDF-E1967043799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657039" y="587963"/>
            <a:ext cx="1524934" cy="14407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E01715-3032-4451-B475-2D2DE2BC3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691" y="249532"/>
            <a:ext cx="803658" cy="510300"/>
          </a:xfrm>
          <a:prstGeom prst="rect">
            <a:avLst/>
          </a:prstGeom>
        </p:spPr>
      </p:pic>
      <p:pic>
        <p:nvPicPr>
          <p:cNvPr id="18" name="Picture 4" descr="Image result">
            <a:extLst>
              <a:ext uri="{FF2B5EF4-FFF2-40B4-BE49-F238E27FC236}">
                <a16:creationId xmlns:a16="http://schemas.microsoft.com/office/drawing/2014/main" id="{52C8CA24-FED3-47F3-8628-B87A54E99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866" y="261667"/>
            <a:ext cx="761292" cy="51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">
            <a:extLst>
              <a:ext uri="{FF2B5EF4-FFF2-40B4-BE49-F238E27FC236}">
                <a16:creationId xmlns:a16="http://schemas.microsoft.com/office/drawing/2014/main" id="{19143492-6839-430E-B88C-772F146F0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61" y="261667"/>
            <a:ext cx="803658" cy="51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0345740D-2844-448C-8DCF-1DD08410D087}"/>
              </a:ext>
            </a:extLst>
          </p:cNvPr>
          <p:cNvSpPr txBox="1">
            <a:spLocks/>
          </p:cNvSpPr>
          <p:nvPr/>
        </p:nvSpPr>
        <p:spPr>
          <a:xfrm>
            <a:off x="341480" y="2534887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LB650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854604BC-EA0D-425C-84D4-2AE2201D79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41047" y="2476134"/>
            <a:ext cx="835002" cy="530039"/>
          </a:xfrm>
          <a:prstGeom prst="rect">
            <a:avLst/>
          </a:prstGeom>
        </p:spPr>
      </p:pic>
      <p:pic>
        <p:nvPicPr>
          <p:cNvPr id="24" name="Picture 4" descr="Image result">
            <a:extLst>
              <a:ext uri="{FF2B5EF4-FFF2-40B4-BE49-F238E27FC236}">
                <a16:creationId xmlns:a16="http://schemas.microsoft.com/office/drawing/2014/main" id="{68CB500B-D8EC-44A1-B422-136FFA755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884" y="2511072"/>
            <a:ext cx="684909" cy="46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">
            <a:extLst>
              <a:ext uri="{FF2B5EF4-FFF2-40B4-BE49-F238E27FC236}">
                <a16:creationId xmlns:a16="http://schemas.microsoft.com/office/drawing/2014/main" id="{15BE0CB3-D508-4151-A479-60E2E7C61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242" y="2524039"/>
            <a:ext cx="771306" cy="47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8E04FFAF-9E6D-4A05-B835-3D67D52EE6C1}"/>
              </a:ext>
            </a:extLst>
          </p:cNvPr>
          <p:cNvSpPr txBox="1">
            <a:spLocks/>
          </p:cNvSpPr>
          <p:nvPr/>
        </p:nvSpPr>
        <p:spPr>
          <a:xfrm>
            <a:off x="291963" y="3256933"/>
            <a:ext cx="6646793" cy="88229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000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2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2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6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Cavity RF and mechanical design completed</a:t>
            </a:r>
          </a:p>
          <a:p>
            <a:r>
              <a:rPr lang="en-US" sz="2000" dirty="0"/>
              <a:t>Two prototype cavities will be delivered in 8/2019 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076A178-9102-4413-9155-60D1A1838133}"/>
              </a:ext>
            </a:extLst>
          </p:cNvPr>
          <p:cNvSpPr txBox="1">
            <a:spLocks/>
          </p:cNvSpPr>
          <p:nvPr/>
        </p:nvSpPr>
        <p:spPr>
          <a:xfrm>
            <a:off x="286108" y="454025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HB650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E702CEF-D3CA-4226-BD26-B6D6C9E4DC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2441" y="4494382"/>
            <a:ext cx="890087" cy="417382"/>
          </a:xfrm>
          <a:prstGeom prst="rect">
            <a:avLst/>
          </a:prstGeom>
        </p:spPr>
      </p:pic>
      <p:pic>
        <p:nvPicPr>
          <p:cNvPr id="30" name="Picture 4" descr="Image result">
            <a:extLst>
              <a:ext uri="{FF2B5EF4-FFF2-40B4-BE49-F238E27FC236}">
                <a16:creationId xmlns:a16="http://schemas.microsoft.com/office/drawing/2014/main" id="{8F98CF96-5841-4D86-B47B-31199391A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78" y="4470318"/>
            <a:ext cx="685024" cy="46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mage result">
            <a:extLst>
              <a:ext uri="{FF2B5EF4-FFF2-40B4-BE49-F238E27FC236}">
                <a16:creationId xmlns:a16="http://schemas.microsoft.com/office/drawing/2014/main" id="{5F8533F9-AFF0-45A0-B4FC-1ED86CB63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149" y="4487296"/>
            <a:ext cx="806644" cy="43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978522A3-947E-4410-91AC-CC10DD762660}"/>
              </a:ext>
            </a:extLst>
          </p:cNvPr>
          <p:cNvSpPr txBox="1">
            <a:spLocks/>
          </p:cNvSpPr>
          <p:nvPr/>
        </p:nvSpPr>
        <p:spPr>
          <a:xfrm>
            <a:off x="291964" y="5115770"/>
            <a:ext cx="6646793" cy="118880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000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2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2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6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Cavity RF and mechanical design completed</a:t>
            </a:r>
          </a:p>
          <a:p>
            <a:r>
              <a:rPr lang="en-US" sz="2000" dirty="0"/>
              <a:t>Cavity high Q R&amp;D is in progress</a:t>
            </a:r>
          </a:p>
          <a:p>
            <a:r>
              <a:rPr lang="en-US" sz="2000" dirty="0"/>
              <a:t>Cryomodule design is in progress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98598DB-4E52-4FB5-8A30-A1D402F41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551" y="2486002"/>
            <a:ext cx="807682" cy="512855"/>
          </a:xfrm>
          <a:prstGeom prst="rect">
            <a:avLst/>
          </a:prstGeom>
        </p:spPr>
      </p:pic>
      <p:pic>
        <p:nvPicPr>
          <p:cNvPr id="32" name="Picture 2" descr="part2">
            <a:extLst>
              <a:ext uri="{FF2B5EF4-FFF2-40B4-BE49-F238E27FC236}">
                <a16:creationId xmlns:a16="http://schemas.microsoft.com/office/drawing/2014/main" id="{358CCBC4-FB42-4C5D-BC2C-C964C3FB3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237" y="2494882"/>
            <a:ext cx="2046873" cy="126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F3DA03A-4CDB-4F4E-869B-D4553CFB6F62}"/>
              </a:ext>
            </a:extLst>
          </p:cNvPr>
          <p:cNvSpPr/>
          <p:nvPr/>
        </p:nvSpPr>
        <p:spPr>
          <a:xfrm>
            <a:off x="6555436" y="2217883"/>
            <a:ext cx="30625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Helvetica" pitchFamily="34" charset="0"/>
                <a:ea typeface="Times New Roman" panose="02020603050405020304" pitchFamily="18" charset="0"/>
              </a:rPr>
              <a:t>INFN 3D model of LB650 cavity</a:t>
            </a:r>
            <a:endParaRPr lang="en-US" sz="1200" dirty="0">
              <a:latin typeface="Helvetica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7A9549B-077A-4547-87C5-C2E11016EDFC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5918766" y="4073475"/>
            <a:ext cx="3098565" cy="272040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828B22-B74F-4456-B101-D57396638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20-Mar-2019 PMG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48014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1A2004-C5EF-4BC5-972B-090761F89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121.2 SRF Updates – HWR Cryomodule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414F5F-F351-4274-A616-1982445C96D3}"/>
              </a:ext>
            </a:extLst>
          </p:cNvPr>
          <p:cNvSpPr txBox="1"/>
          <p:nvPr/>
        </p:nvSpPr>
        <p:spPr>
          <a:xfrm>
            <a:off x="-467191" y="775689"/>
            <a:ext cx="96111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String is ready for </a:t>
            </a:r>
            <a:r>
              <a:rPr lang="en-US" sz="1800" dirty="0" err="1"/>
              <a:t>pumpdown</a:t>
            </a:r>
            <a:endParaRPr lang="en-US" sz="18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cavity vacuum manifold installed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connections to all cavities made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/>
              <a:t>cavity pumping header (including turbo pump, gate valve, and vacuum gauges) installed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Argonne Transportation fixture is being fabricated at vendor.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Shipping quotes received from transportation vendors.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Transportation test is scheduled in March and final transportation review in April.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776621-453E-470D-B463-D54E42A82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2846111"/>
            <a:ext cx="4431918" cy="33204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5DC9CB-994F-46BF-B81E-B5441E218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168" y="2831974"/>
            <a:ext cx="4431918" cy="3334558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4BDDCF-1428-431E-875C-C459DB38B7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20-Mar-2019 PMG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64112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1A2004-C5EF-4BC5-972B-090761F89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9771"/>
            <a:ext cx="8686800" cy="427877"/>
          </a:xfrm>
        </p:spPr>
        <p:txBody>
          <a:bodyPr/>
          <a:lstStyle/>
          <a:p>
            <a:r>
              <a:rPr lang="en-US" dirty="0"/>
              <a:t>WBS 121.2 SRF Updates – SSR Cryomodules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414F5F-F351-4274-A616-1982445C96D3}"/>
              </a:ext>
            </a:extLst>
          </p:cNvPr>
          <p:cNvSpPr txBox="1"/>
          <p:nvPr/>
        </p:nvSpPr>
        <p:spPr>
          <a:xfrm>
            <a:off x="425892" y="833130"/>
            <a:ext cx="80129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SSR1: String assembly was completed.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Lifting tooling delivery will be in May. Vendor scheduled to visit Fermilab to discuss expedited options.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String rolled out of the clean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SSR2: Jacketed cavity mechanical design is in progress. Preliminary design review is scheduled on 4/3/2019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B4F986-3691-492F-98FF-88A4BA7FB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356" y="3053816"/>
            <a:ext cx="4238978" cy="3179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7C2D16-A1AB-4EE5-8CAC-00C55EDD6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89" y="3053816"/>
            <a:ext cx="2370667" cy="177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AE057B-1716-483B-ABCC-933B0FAAAA62}"/>
              </a:ext>
            </a:extLst>
          </p:cNvPr>
          <p:cNvSpPr txBox="1"/>
          <p:nvPr/>
        </p:nvSpPr>
        <p:spPr>
          <a:xfrm>
            <a:off x="722489" y="4831816"/>
            <a:ext cx="2464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Upper thermal shield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A04B6B-0325-4336-AF99-3C1BEABC0DFB}"/>
              </a:ext>
            </a:extLst>
          </p:cNvPr>
          <p:cNvSpPr txBox="1"/>
          <p:nvPr/>
        </p:nvSpPr>
        <p:spPr>
          <a:xfrm>
            <a:off x="5618781" y="5610568"/>
            <a:ext cx="2464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Lower thermal shield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E164C8-9061-4058-B4F5-09C6E6A7036C}"/>
              </a:ext>
            </a:extLst>
          </p:cNvPr>
          <p:cNvSpPr txBox="1"/>
          <p:nvPr/>
        </p:nvSpPr>
        <p:spPr>
          <a:xfrm>
            <a:off x="5116426" y="4653693"/>
            <a:ext cx="1431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Strongback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097E49-38D6-47A5-8064-313161DE42C1}"/>
              </a:ext>
            </a:extLst>
          </p:cNvPr>
          <p:cNvSpPr txBox="1"/>
          <p:nvPr/>
        </p:nvSpPr>
        <p:spPr>
          <a:xfrm>
            <a:off x="3939296" y="4377761"/>
            <a:ext cx="1431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String Assy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297887-B103-40DE-9A3B-2186087BE9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20-Mar-2019 PMG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76403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1A2004-C5EF-4BC5-972B-090761F89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121.2 SRF Updates – 650 Cryomodules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E5DBAE-5F36-4E95-9744-6CB53542A1B1}"/>
              </a:ext>
            </a:extLst>
          </p:cNvPr>
          <p:cNvSpPr txBox="1"/>
          <p:nvPr/>
        </p:nvSpPr>
        <p:spPr>
          <a:xfrm>
            <a:off x="390047" y="993001"/>
            <a:ext cx="8212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B9A-AES-010 Cavity Dressing was Completed.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Coupler test preparation is in progress.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Cryomodule design is in progress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F9DF67-E7E2-44DB-BD20-CB994E7A5983}"/>
              </a:ext>
            </a:extLst>
          </p:cNvPr>
          <p:cNvSpPr/>
          <p:nvPr/>
        </p:nvSpPr>
        <p:spPr>
          <a:xfrm>
            <a:off x="5120640" y="4899466"/>
            <a:ext cx="30096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ea typeface="Calibri" panose="020F0502020204030204" pitchFamily="34" charset="0"/>
              </a:rPr>
              <a:t>Coupler test stand cleaned and baked</a:t>
            </a:r>
            <a:endParaRPr lang="en-US" sz="12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FB8B43-D0C2-41E6-9A58-B6B63DD37A34}"/>
              </a:ext>
            </a:extLst>
          </p:cNvPr>
          <p:cNvSpPr/>
          <p:nvPr/>
        </p:nvSpPr>
        <p:spPr>
          <a:xfrm>
            <a:off x="390047" y="4899466"/>
            <a:ext cx="3167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ea typeface="Calibri" panose="020F0502020204030204" pitchFamily="34" charset="0"/>
              </a:rPr>
              <a:t>B9A-AES-010 dressing completed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341FA4-7078-4358-927C-DF0550BB8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711" y="2558431"/>
            <a:ext cx="3008489" cy="225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E57CD4-1AEB-4CB0-8206-EB9375D04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13" y="2558430"/>
            <a:ext cx="3008490" cy="2256367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31045-5A29-43AF-8AA2-7AE2678262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20-Mar-2019 PMG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852782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</Template>
  <TotalTime>43498</TotalTime>
  <Words>1361</Words>
  <Application>Microsoft Office PowerPoint</Application>
  <PresentationFormat>On-screen Show (4:3)</PresentationFormat>
  <Paragraphs>221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MS Mincho</vt:lpstr>
      <vt:lpstr>ＭＳ Ｐゴシック</vt:lpstr>
      <vt:lpstr>Arial</vt:lpstr>
      <vt:lpstr>Calibri</vt:lpstr>
      <vt:lpstr>Geneva</vt:lpstr>
      <vt:lpstr>Helvetica</vt:lpstr>
      <vt:lpstr>Times New Roman</vt:lpstr>
      <vt:lpstr>Wingdings</vt:lpstr>
      <vt:lpstr>Fermilab_PPT_090815</vt:lpstr>
      <vt:lpstr>1_Fermilab_PPT_090815</vt:lpstr>
      <vt:lpstr>PowerPoint Presentation</vt:lpstr>
      <vt:lpstr>Outline</vt:lpstr>
      <vt:lpstr>Staffing</vt:lpstr>
      <vt:lpstr>PowerPoint Presentation</vt:lpstr>
      <vt:lpstr>ESH Update</vt:lpstr>
      <vt:lpstr>SSR2</vt:lpstr>
      <vt:lpstr>WBS 121.2 SRF Updates – HWR Cryomodule</vt:lpstr>
      <vt:lpstr>WBS 121.2 SRF Updates – SSR Cryomodules</vt:lpstr>
      <vt:lpstr>WBS 121.2 SRF Updates – 650 Cryomodules</vt:lpstr>
      <vt:lpstr>WBS 121.2 SRF Updates – 650 Cryomodules</vt:lpstr>
      <vt:lpstr>WBS 121.2 SRF Updates  Cryogenics</vt:lpstr>
      <vt:lpstr>WBS 121.3 Accelerator Systems Update</vt:lpstr>
      <vt:lpstr>Updates - WBS 121.04 Linac Installation &amp; Commissioning </vt:lpstr>
      <vt:lpstr>Updates - WBS 121.04 Linac Installation &amp; Commissioning </vt:lpstr>
      <vt:lpstr>Update – Conventional Facilities</vt:lpstr>
      <vt:lpstr>P2MAC – 25-27-March-2019</vt:lpstr>
      <vt:lpstr>First (prototype) EVMS Stoplight Report</vt:lpstr>
      <vt:lpstr>Cost Estimate Status</vt:lpstr>
      <vt:lpstr>Scope, Integration with Lab Plans</vt:lpstr>
      <vt:lpstr>Procurement Initiatives</vt:lpstr>
      <vt:lpstr>Communications – Top 3</vt:lpstr>
      <vt:lpstr>Groundbreaking</vt:lpstr>
      <vt:lpstr>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D. Holmes x3988,3211 05964N</dc:creator>
  <cp:lastModifiedBy>Marc L. Kaducak x5192 13409N</cp:lastModifiedBy>
  <cp:revision>502</cp:revision>
  <cp:lastPrinted>2016-10-27T20:26:53Z</cp:lastPrinted>
  <dcterms:created xsi:type="dcterms:W3CDTF">2016-07-25T19:56:26Z</dcterms:created>
  <dcterms:modified xsi:type="dcterms:W3CDTF">2019-03-20T14:52:20Z</dcterms:modified>
</cp:coreProperties>
</file>