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4010" r:id="rId2"/>
    <p:sldMasterId id="2147483682" r:id="rId3"/>
  </p:sldMasterIdLst>
  <p:notesMasterIdLst>
    <p:notesMasterId r:id="rId32"/>
  </p:notesMasterIdLst>
  <p:handoutMasterIdLst>
    <p:handoutMasterId r:id="rId33"/>
  </p:handoutMasterIdLst>
  <p:sldIdLst>
    <p:sldId id="294" r:id="rId4"/>
    <p:sldId id="295" r:id="rId5"/>
    <p:sldId id="339" r:id="rId6"/>
    <p:sldId id="340" r:id="rId7"/>
    <p:sldId id="341" r:id="rId8"/>
    <p:sldId id="342" r:id="rId9"/>
    <p:sldId id="325" r:id="rId10"/>
    <p:sldId id="326" r:id="rId11"/>
    <p:sldId id="327" r:id="rId12"/>
    <p:sldId id="343" r:id="rId13"/>
    <p:sldId id="338" r:id="rId14"/>
    <p:sldId id="317" r:id="rId15"/>
    <p:sldId id="307" r:id="rId16"/>
    <p:sldId id="309" r:id="rId17"/>
    <p:sldId id="322" r:id="rId18"/>
    <p:sldId id="323" r:id="rId19"/>
    <p:sldId id="328" r:id="rId20"/>
    <p:sldId id="316" r:id="rId21"/>
    <p:sldId id="329" r:id="rId22"/>
    <p:sldId id="331" r:id="rId23"/>
    <p:sldId id="332" r:id="rId24"/>
    <p:sldId id="333" r:id="rId25"/>
    <p:sldId id="334" r:id="rId26"/>
    <p:sldId id="335" r:id="rId27"/>
    <p:sldId id="337" r:id="rId28"/>
    <p:sldId id="336" r:id="rId29"/>
    <p:sldId id="324" r:id="rId30"/>
    <p:sldId id="304" r:id="rId3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B6A8"/>
    <a:srgbClr val="BFBFBF"/>
    <a:srgbClr val="D9D9D9"/>
    <a:srgbClr val="CC9900"/>
    <a:srgbClr val="FFCC66"/>
    <a:srgbClr val="154D81"/>
    <a:srgbClr val="BD1F24"/>
    <a:srgbClr val="FFC9FF"/>
    <a:srgbClr val="FF9FFF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C3267-3B3C-46AD-AE55-90640F1BECBF}" v="60" dt="2019-07-22T02:49:58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89783" autoAdjust="0"/>
  </p:normalViewPr>
  <p:slideViewPr>
    <p:cSldViewPr snapToGrid="0" snapToObjects="1">
      <p:cViewPr varScale="1">
        <p:scale>
          <a:sx n="70" d="100"/>
          <a:sy n="70" d="100"/>
        </p:scale>
        <p:origin x="65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6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Nagaslaev" userId="a2218f54-588d-41db-bb1e-958d784dee02" providerId="ADAL" clId="{C7BC3267-3B3C-46AD-AE55-90640F1BECBF}"/>
    <pc:docChg chg="custSel delSld modSld sldOrd">
      <pc:chgData name="Vladimir Nagaslaev" userId="a2218f54-588d-41db-bb1e-958d784dee02" providerId="ADAL" clId="{C7BC3267-3B3C-46AD-AE55-90640F1BECBF}" dt="2019-07-13T23:07:46.246" v="1608"/>
      <pc:docMkLst>
        <pc:docMk/>
      </pc:docMkLst>
      <pc:sldChg chg="modSp">
        <pc:chgData name="Vladimir Nagaslaev" userId="a2218f54-588d-41db-bb1e-958d784dee02" providerId="ADAL" clId="{C7BC3267-3B3C-46AD-AE55-90640F1BECBF}" dt="2019-07-13T22:53:37.963" v="1397" actId="1076"/>
        <pc:sldMkLst>
          <pc:docMk/>
          <pc:sldMk cId="2594112935" sldId="304"/>
        </pc:sldMkLst>
        <pc:spChg chg="mod">
          <ac:chgData name="Vladimir Nagaslaev" userId="a2218f54-588d-41db-bb1e-958d784dee02" providerId="ADAL" clId="{C7BC3267-3B3C-46AD-AE55-90640F1BECBF}" dt="2019-07-13T22:53:37.963" v="1397" actId="1076"/>
          <ac:spMkLst>
            <pc:docMk/>
            <pc:sldMk cId="2594112935" sldId="304"/>
            <ac:spMk id="7" creationId="{C22F67D3-5618-4FE2-A39F-FD5317DE70AB}"/>
          </ac:spMkLst>
        </pc:spChg>
      </pc:sldChg>
      <pc:sldChg chg="addSp modSp">
        <pc:chgData name="Vladimir Nagaslaev" userId="a2218f54-588d-41db-bb1e-958d784dee02" providerId="ADAL" clId="{C7BC3267-3B3C-46AD-AE55-90640F1BECBF}" dt="2019-07-13T21:17:24.179" v="243" actId="1076"/>
        <pc:sldMkLst>
          <pc:docMk/>
          <pc:sldMk cId="185557423" sldId="329"/>
        </pc:sldMkLst>
        <pc:spChg chg="add mod">
          <ac:chgData name="Vladimir Nagaslaev" userId="a2218f54-588d-41db-bb1e-958d784dee02" providerId="ADAL" clId="{C7BC3267-3B3C-46AD-AE55-90640F1BECBF}" dt="2019-07-13T21:17:15.765" v="242" actId="20577"/>
          <ac:spMkLst>
            <pc:docMk/>
            <pc:sldMk cId="185557423" sldId="329"/>
            <ac:spMk id="2" creationId="{AF338E9B-C3FB-4A02-987C-62B719A5C1D3}"/>
          </ac:spMkLst>
        </pc:spChg>
        <pc:spChg chg="mod">
          <ac:chgData name="Vladimir Nagaslaev" userId="a2218f54-588d-41db-bb1e-958d784dee02" providerId="ADAL" clId="{C7BC3267-3B3C-46AD-AE55-90640F1BECBF}" dt="2019-07-13T21:17:24.179" v="243" actId="1076"/>
          <ac:spMkLst>
            <pc:docMk/>
            <pc:sldMk cId="185557423" sldId="329"/>
            <ac:spMk id="7" creationId="{9C19AF80-C2D6-4D36-BAC7-E295EAD10FC8}"/>
          </ac:spMkLst>
        </pc:spChg>
      </pc:sldChg>
      <pc:sldChg chg="addSp delSp modSp">
        <pc:chgData name="Vladimir Nagaslaev" userId="a2218f54-588d-41db-bb1e-958d784dee02" providerId="ADAL" clId="{C7BC3267-3B3C-46AD-AE55-90640F1BECBF}" dt="2019-07-13T22:06:55.110" v="508" actId="1076"/>
        <pc:sldMkLst>
          <pc:docMk/>
          <pc:sldMk cId="770561558" sldId="331"/>
        </pc:sldMkLst>
        <pc:spChg chg="mod">
          <ac:chgData name="Vladimir Nagaslaev" userId="a2218f54-588d-41db-bb1e-958d784dee02" providerId="ADAL" clId="{C7BC3267-3B3C-46AD-AE55-90640F1BECBF}" dt="2019-07-13T22:00:24.866" v="412" actId="404"/>
          <ac:spMkLst>
            <pc:docMk/>
            <pc:sldMk cId="770561558" sldId="331"/>
            <ac:spMk id="10" creationId="{DEF7526D-5916-44C2-AA94-A44F9BD3174B}"/>
          </ac:spMkLst>
        </pc:spChg>
        <pc:spChg chg="del mod">
          <ac:chgData name="Vladimir Nagaslaev" userId="a2218f54-588d-41db-bb1e-958d784dee02" providerId="ADAL" clId="{C7BC3267-3B3C-46AD-AE55-90640F1BECBF}" dt="2019-07-13T21:51:53.420" v="378" actId="478"/>
          <ac:spMkLst>
            <pc:docMk/>
            <pc:sldMk cId="770561558" sldId="331"/>
            <ac:spMk id="11" creationId="{73D2B3C5-EF42-4B18-B0CF-3DA303FF10DE}"/>
          </ac:spMkLst>
        </pc:spChg>
        <pc:spChg chg="mod">
          <ac:chgData name="Vladimir Nagaslaev" userId="a2218f54-588d-41db-bb1e-958d784dee02" providerId="ADAL" clId="{C7BC3267-3B3C-46AD-AE55-90640F1BECBF}" dt="2019-07-13T22:06:55.110" v="508" actId="1076"/>
          <ac:spMkLst>
            <pc:docMk/>
            <pc:sldMk cId="770561558" sldId="331"/>
            <ac:spMk id="12" creationId="{C97CF016-6F48-4D67-85D5-3F2529666D4A}"/>
          </ac:spMkLst>
        </pc:spChg>
        <pc:spChg chg="add mod">
          <ac:chgData name="Vladimir Nagaslaev" userId="a2218f54-588d-41db-bb1e-958d784dee02" providerId="ADAL" clId="{C7BC3267-3B3C-46AD-AE55-90640F1BECBF}" dt="2019-07-13T22:01:56.304" v="414" actId="1076"/>
          <ac:spMkLst>
            <pc:docMk/>
            <pc:sldMk cId="770561558" sldId="331"/>
            <ac:spMk id="13" creationId="{FE24B87B-E5C2-4BF4-BD97-FA4B92EBF1E3}"/>
          </ac:spMkLst>
        </pc:spChg>
        <pc:spChg chg="mod">
          <ac:chgData name="Vladimir Nagaslaev" userId="a2218f54-588d-41db-bb1e-958d784dee02" providerId="ADAL" clId="{C7BC3267-3B3C-46AD-AE55-90640F1BECBF}" dt="2019-07-13T22:06:51.198" v="507" actId="1076"/>
          <ac:spMkLst>
            <pc:docMk/>
            <pc:sldMk cId="770561558" sldId="331"/>
            <ac:spMk id="18" creationId="{92E2A8ED-4DB6-4CAB-8D60-7C08A048DF17}"/>
          </ac:spMkLst>
        </pc:spChg>
      </pc:sldChg>
      <pc:sldChg chg="modSp">
        <pc:chgData name="Vladimir Nagaslaev" userId="a2218f54-588d-41db-bb1e-958d784dee02" providerId="ADAL" clId="{C7BC3267-3B3C-46AD-AE55-90640F1BECBF}" dt="2019-07-13T22:07:54.159" v="524" actId="20577"/>
        <pc:sldMkLst>
          <pc:docMk/>
          <pc:sldMk cId="1260455542" sldId="332"/>
        </pc:sldMkLst>
        <pc:spChg chg="mod">
          <ac:chgData name="Vladimir Nagaslaev" userId="a2218f54-588d-41db-bb1e-958d784dee02" providerId="ADAL" clId="{C7BC3267-3B3C-46AD-AE55-90640F1BECBF}" dt="2019-07-13T22:07:54.159" v="524" actId="20577"/>
          <ac:spMkLst>
            <pc:docMk/>
            <pc:sldMk cId="1260455542" sldId="332"/>
            <ac:spMk id="249" creationId="{BD3B0AA9-DAB3-49CA-BD25-1A3AFEA1848A}"/>
          </ac:spMkLst>
        </pc:spChg>
      </pc:sldChg>
      <pc:sldChg chg="modSp">
        <pc:chgData name="Vladimir Nagaslaev" userId="a2218f54-588d-41db-bb1e-958d784dee02" providerId="ADAL" clId="{C7BC3267-3B3C-46AD-AE55-90640F1BECBF}" dt="2019-07-13T22:13:28.483" v="580" actId="20577"/>
        <pc:sldMkLst>
          <pc:docMk/>
          <pc:sldMk cId="4110160146" sldId="333"/>
        </pc:sldMkLst>
        <pc:spChg chg="mod">
          <ac:chgData name="Vladimir Nagaslaev" userId="a2218f54-588d-41db-bb1e-958d784dee02" providerId="ADAL" clId="{C7BC3267-3B3C-46AD-AE55-90640F1BECBF}" dt="2019-07-13T22:13:28.483" v="580" actId="20577"/>
          <ac:spMkLst>
            <pc:docMk/>
            <pc:sldMk cId="4110160146" sldId="333"/>
            <ac:spMk id="10" creationId="{33F01B75-D938-43FD-A40C-283E8E559991}"/>
          </ac:spMkLst>
        </pc:spChg>
      </pc:sldChg>
      <pc:sldChg chg="modSp ord">
        <pc:chgData name="Vladimir Nagaslaev" userId="a2218f54-588d-41db-bb1e-958d784dee02" providerId="ADAL" clId="{C7BC3267-3B3C-46AD-AE55-90640F1BECBF}" dt="2019-07-13T23:07:46.246" v="1608"/>
        <pc:sldMkLst>
          <pc:docMk/>
          <pc:sldMk cId="1431787254" sldId="336"/>
        </pc:sldMkLst>
        <pc:spChg chg="mod">
          <ac:chgData name="Vladimir Nagaslaev" userId="a2218f54-588d-41db-bb1e-958d784dee02" providerId="ADAL" clId="{C7BC3267-3B3C-46AD-AE55-90640F1BECBF}" dt="2019-07-13T22:42:15.818" v="1032" actId="20577"/>
          <ac:spMkLst>
            <pc:docMk/>
            <pc:sldMk cId="1431787254" sldId="336"/>
            <ac:spMk id="7" creationId="{9C19AF80-C2D6-4D36-BAC7-E295EAD10FC8}"/>
          </ac:spMkLst>
        </pc:spChg>
        <pc:spChg chg="mod">
          <ac:chgData name="Vladimir Nagaslaev" userId="a2218f54-588d-41db-bb1e-958d784dee02" providerId="ADAL" clId="{C7BC3267-3B3C-46AD-AE55-90640F1BECBF}" dt="2019-07-13T22:52:14.502" v="1345" actId="6549"/>
          <ac:spMkLst>
            <pc:docMk/>
            <pc:sldMk cId="1431787254" sldId="336"/>
            <ac:spMk id="10" creationId="{33F01B75-D938-43FD-A40C-283E8E559991}"/>
          </ac:spMkLst>
        </pc:spChg>
      </pc:sldChg>
      <pc:sldChg chg="modSp">
        <pc:chgData name="Vladimir Nagaslaev" userId="a2218f54-588d-41db-bb1e-958d784dee02" providerId="ADAL" clId="{C7BC3267-3B3C-46AD-AE55-90640F1BECBF}" dt="2019-07-13T23:07:36.205" v="1607" actId="20577"/>
        <pc:sldMkLst>
          <pc:docMk/>
          <pc:sldMk cId="2022603980" sldId="337"/>
        </pc:sldMkLst>
        <pc:spChg chg="mod">
          <ac:chgData name="Vladimir Nagaslaev" userId="a2218f54-588d-41db-bb1e-958d784dee02" providerId="ADAL" clId="{C7BC3267-3B3C-46AD-AE55-90640F1BECBF}" dt="2019-07-13T23:07:36.205" v="1607" actId="20577"/>
          <ac:spMkLst>
            <pc:docMk/>
            <pc:sldMk cId="2022603980" sldId="337"/>
            <ac:spMk id="10" creationId="{33F01B75-D938-43FD-A40C-283E8E559991}"/>
          </ac:spMkLst>
        </pc:spChg>
      </pc:sldChg>
    </pc:docChg>
  </pc:docChgLst>
  <pc:docChgLst>
    <pc:chgData name="Vladimir Nagaslaev" userId="a2218f54-588d-41db-bb1e-958d784dee02" providerId="ADAL" clId="{6E54E5EC-5FAD-4439-B71F-E2E7FF0BB4B8}"/>
    <pc:docChg chg="undo custSel addSld delSld modSld sldOrd">
      <pc:chgData name="Vladimir Nagaslaev" userId="a2218f54-588d-41db-bb1e-958d784dee02" providerId="ADAL" clId="{6E54E5EC-5FAD-4439-B71F-E2E7FF0BB4B8}" dt="2019-07-22T19:42:41.357" v="1749" actId="478"/>
      <pc:docMkLst>
        <pc:docMk/>
      </pc:docMkLst>
      <pc:sldChg chg="addSp delSp modSp ord">
        <pc:chgData name="Vladimir Nagaslaev" userId="a2218f54-588d-41db-bb1e-958d784dee02" providerId="ADAL" clId="{6E54E5EC-5FAD-4439-B71F-E2E7FF0BB4B8}" dt="2019-07-12T15:01:05.384" v="849" actId="1076"/>
        <pc:sldMkLst>
          <pc:docMk/>
          <pc:sldMk cId="4055503027" sldId="295"/>
        </pc:sldMkLst>
        <pc:spChg chg="mod">
          <ac:chgData name="Vladimir Nagaslaev" userId="a2218f54-588d-41db-bb1e-958d784dee02" providerId="ADAL" clId="{6E54E5EC-5FAD-4439-B71F-E2E7FF0BB4B8}" dt="2019-07-12T15:01:05.384" v="849" actId="1076"/>
          <ac:spMkLst>
            <pc:docMk/>
            <pc:sldMk cId="4055503027" sldId="295"/>
            <ac:spMk id="10" creationId="{89CCFDB4-A223-4402-83A7-C7C3CBACDCDE}"/>
          </ac:spMkLst>
        </pc:spChg>
        <pc:spChg chg="add del">
          <ac:chgData name="Vladimir Nagaslaev" userId="a2218f54-588d-41db-bb1e-958d784dee02" providerId="ADAL" clId="{6E54E5EC-5FAD-4439-B71F-E2E7FF0BB4B8}" dt="2019-07-12T14:16:58.148" v="7" actId="478"/>
          <ac:spMkLst>
            <pc:docMk/>
            <pc:sldMk cId="4055503027" sldId="295"/>
            <ac:spMk id="11" creationId="{4F09EA63-E1ED-4160-884F-5A6B28A176BB}"/>
          </ac:spMkLst>
        </pc:spChg>
        <pc:picChg chg="add del mod">
          <ac:chgData name="Vladimir Nagaslaev" userId="a2218f54-588d-41db-bb1e-958d784dee02" providerId="ADAL" clId="{6E54E5EC-5FAD-4439-B71F-E2E7FF0BB4B8}" dt="2019-07-12T14:16:55.477" v="6" actId="478"/>
          <ac:picMkLst>
            <pc:docMk/>
            <pc:sldMk cId="4055503027" sldId="295"/>
            <ac:picMk id="8" creationId="{E254EAE4-3CC7-4265-AD87-6B159303B50D}"/>
          </ac:picMkLst>
        </pc:picChg>
      </pc:sldChg>
      <pc:sldChg chg="addSp delSp modSp">
        <pc:chgData name="Vladimir Nagaslaev" userId="a2218f54-588d-41db-bb1e-958d784dee02" providerId="ADAL" clId="{6E54E5EC-5FAD-4439-B71F-E2E7FF0BB4B8}" dt="2019-07-15T03:33:44.807" v="1747" actId="1076"/>
        <pc:sldMkLst>
          <pc:docMk/>
          <pc:sldMk cId="2594112935" sldId="304"/>
        </pc:sldMkLst>
        <pc:picChg chg="del mod">
          <ac:chgData name="Vladimir Nagaslaev" userId="a2218f54-588d-41db-bb1e-958d784dee02" providerId="ADAL" clId="{6E54E5EC-5FAD-4439-B71F-E2E7FF0BB4B8}" dt="2019-07-15T03:33:37.558" v="1745" actId="478"/>
          <ac:picMkLst>
            <pc:docMk/>
            <pc:sldMk cId="2594112935" sldId="304"/>
            <ac:picMk id="3" creationId="{9089F1A5-3084-4AD1-B1C9-E11FE9F8ECA9}"/>
          </ac:picMkLst>
        </pc:picChg>
        <pc:picChg chg="mod">
          <ac:chgData name="Vladimir Nagaslaev" userId="a2218f54-588d-41db-bb1e-958d784dee02" providerId="ADAL" clId="{6E54E5EC-5FAD-4439-B71F-E2E7FF0BB4B8}" dt="2019-07-15T03:33:42.318" v="1746" actId="1076"/>
          <ac:picMkLst>
            <pc:docMk/>
            <pc:sldMk cId="2594112935" sldId="304"/>
            <ac:picMk id="8" creationId="{68CE4362-7711-49E2-BFCC-DC0B14CD86F1}"/>
          </ac:picMkLst>
        </pc:picChg>
        <pc:picChg chg="add mod">
          <ac:chgData name="Vladimir Nagaslaev" userId="a2218f54-588d-41db-bb1e-958d784dee02" providerId="ADAL" clId="{6E54E5EC-5FAD-4439-B71F-E2E7FF0BB4B8}" dt="2019-07-15T03:33:44.807" v="1747" actId="1076"/>
          <ac:picMkLst>
            <pc:docMk/>
            <pc:sldMk cId="2594112935" sldId="304"/>
            <ac:picMk id="10" creationId="{105CD4F1-3004-43DD-96FA-8D2536EA3A74}"/>
          </ac:picMkLst>
        </pc:picChg>
      </pc:sldChg>
      <pc:sldChg chg="delSp modSp">
        <pc:chgData name="Vladimir Nagaslaev" userId="a2218f54-588d-41db-bb1e-958d784dee02" providerId="ADAL" clId="{6E54E5EC-5FAD-4439-B71F-E2E7FF0BB4B8}" dt="2019-07-12T17:20:53.556" v="1737" actId="20577"/>
        <pc:sldMkLst>
          <pc:docMk/>
          <pc:sldMk cId="870110856" sldId="317"/>
        </pc:sldMkLst>
        <pc:spChg chg="mod">
          <ac:chgData name="Vladimir Nagaslaev" userId="a2218f54-588d-41db-bb1e-958d784dee02" providerId="ADAL" clId="{6E54E5EC-5FAD-4439-B71F-E2E7FF0BB4B8}" dt="2019-07-12T17:20:53.556" v="1737" actId="20577"/>
          <ac:spMkLst>
            <pc:docMk/>
            <pc:sldMk cId="870110856" sldId="317"/>
            <ac:spMk id="3" creationId="{B5A4F806-4EFB-4971-A60B-B9CA26DE3C6C}"/>
          </ac:spMkLst>
        </pc:spChg>
        <pc:grpChg chg="del">
          <ac:chgData name="Vladimir Nagaslaev" userId="a2218f54-588d-41db-bb1e-958d784dee02" providerId="ADAL" clId="{6E54E5EC-5FAD-4439-B71F-E2E7FF0BB4B8}" dt="2019-07-12T17:20:41.843" v="1725" actId="478"/>
          <ac:grpSpMkLst>
            <pc:docMk/>
            <pc:sldMk cId="870110856" sldId="317"/>
            <ac:grpSpMk id="9" creationId="{2BA94A03-ADFE-491A-AEC9-E98F0E05EB0A}"/>
          </ac:grpSpMkLst>
        </pc:grpChg>
      </pc:sldChg>
      <pc:sldChg chg="delSp">
        <pc:chgData name="Vladimir Nagaslaev" userId="a2218f54-588d-41db-bb1e-958d784dee02" providerId="ADAL" clId="{6E54E5EC-5FAD-4439-B71F-E2E7FF0BB4B8}" dt="2019-07-22T19:04:34.192" v="1748" actId="478"/>
        <pc:sldMkLst>
          <pc:docMk/>
          <pc:sldMk cId="3770163189" sldId="325"/>
        </pc:sldMkLst>
        <pc:spChg chg="del">
          <ac:chgData name="Vladimir Nagaslaev" userId="a2218f54-588d-41db-bb1e-958d784dee02" providerId="ADAL" clId="{6E54E5EC-5FAD-4439-B71F-E2E7FF0BB4B8}" dt="2019-07-22T19:04:34.192" v="1748" actId="478"/>
          <ac:spMkLst>
            <pc:docMk/>
            <pc:sldMk cId="3770163189" sldId="325"/>
            <ac:spMk id="2" creationId="{6103DB60-FCA7-4019-8908-07D0C8ED5386}"/>
          </ac:spMkLst>
        </pc:spChg>
      </pc:sldChg>
      <pc:sldChg chg="addSp delSp modSp add">
        <pc:chgData name="Vladimir Nagaslaev" userId="a2218f54-588d-41db-bb1e-958d784dee02" providerId="ADAL" clId="{6E54E5EC-5FAD-4439-B71F-E2E7FF0BB4B8}" dt="2019-07-22T19:42:41.357" v="1749" actId="478"/>
        <pc:sldMkLst>
          <pc:docMk/>
          <pc:sldMk cId="682178919" sldId="338"/>
        </pc:sldMkLst>
        <pc:spChg chg="add mod">
          <ac:chgData name="Vladimir Nagaslaev" userId="a2218f54-588d-41db-bb1e-958d784dee02" providerId="ADAL" clId="{6E54E5EC-5FAD-4439-B71F-E2E7FF0BB4B8}" dt="2019-07-12T17:18:32.563" v="1685" actId="1076"/>
          <ac:spMkLst>
            <pc:docMk/>
            <pc:sldMk cId="682178919" sldId="338"/>
            <ac:spMk id="2" creationId="{97533D3C-A589-46EC-A3BF-B93800905D54}"/>
          </ac:spMkLst>
        </pc:spChg>
        <pc:spChg chg="add mod">
          <ac:chgData name="Vladimir Nagaslaev" userId="a2218f54-588d-41db-bb1e-958d784dee02" providerId="ADAL" clId="{6E54E5EC-5FAD-4439-B71F-E2E7FF0BB4B8}" dt="2019-07-12T17:15:04.182" v="1600" actId="1076"/>
          <ac:spMkLst>
            <pc:docMk/>
            <pc:sldMk cId="682178919" sldId="338"/>
            <ac:spMk id="3" creationId="{B9F7842E-4AB3-4B30-87E1-C67262A03571}"/>
          </ac:spMkLst>
        </pc:spChg>
        <pc:spChg chg="mod">
          <ac:chgData name="Vladimir Nagaslaev" userId="a2218f54-588d-41db-bb1e-958d784dee02" providerId="ADAL" clId="{6E54E5EC-5FAD-4439-B71F-E2E7FF0BB4B8}" dt="2019-07-12T16:47:23.765" v="1404" actId="20577"/>
          <ac:spMkLst>
            <pc:docMk/>
            <pc:sldMk cId="682178919" sldId="338"/>
            <ac:spMk id="7" creationId="{C22F67D3-5618-4FE2-A39F-FD5317DE70AB}"/>
          </ac:spMkLst>
        </pc:spChg>
        <pc:spChg chg="add mod">
          <ac:chgData name="Vladimir Nagaslaev" userId="a2218f54-588d-41db-bb1e-958d784dee02" providerId="ADAL" clId="{6E54E5EC-5FAD-4439-B71F-E2E7FF0BB4B8}" dt="2019-07-12T17:14:46.559" v="1597" actId="1076"/>
          <ac:spMkLst>
            <pc:docMk/>
            <pc:sldMk cId="682178919" sldId="338"/>
            <ac:spMk id="8" creationId="{F9B9EC08-2A94-48D6-88D9-8A466F2ACF15}"/>
          </ac:spMkLst>
        </pc:spChg>
        <pc:spChg chg="del">
          <ac:chgData name="Vladimir Nagaslaev" userId="a2218f54-588d-41db-bb1e-958d784dee02" providerId="ADAL" clId="{6E54E5EC-5FAD-4439-B71F-E2E7FF0BB4B8}" dt="2019-07-12T16:40:31.854" v="1279" actId="478"/>
          <ac:spMkLst>
            <pc:docMk/>
            <pc:sldMk cId="682178919" sldId="338"/>
            <ac:spMk id="10" creationId="{89CCFDB4-A223-4402-83A7-C7C3CBACDCDE}"/>
          </ac:spMkLst>
        </pc:spChg>
        <pc:spChg chg="add mod">
          <ac:chgData name="Vladimir Nagaslaev" userId="a2218f54-588d-41db-bb1e-958d784dee02" providerId="ADAL" clId="{6E54E5EC-5FAD-4439-B71F-E2E7FF0BB4B8}" dt="2019-07-12T17:14:43.129" v="1596" actId="1076"/>
          <ac:spMkLst>
            <pc:docMk/>
            <pc:sldMk cId="682178919" sldId="338"/>
            <ac:spMk id="11" creationId="{AA28E14A-FBBA-433C-8605-48B1F4784035}"/>
          </ac:spMkLst>
        </pc:spChg>
        <pc:spChg chg="add mod">
          <ac:chgData name="Vladimir Nagaslaev" userId="a2218f54-588d-41db-bb1e-958d784dee02" providerId="ADAL" clId="{6E54E5EC-5FAD-4439-B71F-E2E7FF0BB4B8}" dt="2019-07-12T17:17:30.419" v="1683" actId="1076"/>
          <ac:spMkLst>
            <pc:docMk/>
            <pc:sldMk cId="682178919" sldId="338"/>
            <ac:spMk id="13" creationId="{D5AEAFFE-8329-4931-A5AD-A8FBE828B271}"/>
          </ac:spMkLst>
        </pc:spChg>
        <pc:spChg chg="add mod">
          <ac:chgData name="Vladimir Nagaslaev" userId="a2218f54-588d-41db-bb1e-958d784dee02" providerId="ADAL" clId="{6E54E5EC-5FAD-4439-B71F-E2E7FF0BB4B8}" dt="2019-07-12T17:17:01.408" v="1636" actId="20577"/>
          <ac:spMkLst>
            <pc:docMk/>
            <pc:sldMk cId="682178919" sldId="338"/>
            <ac:spMk id="14" creationId="{3B39E0B3-7B0E-47C2-9428-09D1AE82E283}"/>
          </ac:spMkLst>
        </pc:spChg>
        <pc:spChg chg="add mod">
          <ac:chgData name="Vladimir Nagaslaev" userId="a2218f54-588d-41db-bb1e-958d784dee02" providerId="ADAL" clId="{6E54E5EC-5FAD-4439-B71F-E2E7FF0BB4B8}" dt="2019-07-12T17:17:35.226" v="1684" actId="1076"/>
          <ac:spMkLst>
            <pc:docMk/>
            <pc:sldMk cId="682178919" sldId="338"/>
            <ac:spMk id="15" creationId="{E65178F8-047A-4F4C-BC81-38C6B0965E9E}"/>
          </ac:spMkLst>
        </pc:spChg>
        <pc:spChg chg="del">
          <ac:chgData name="Vladimir Nagaslaev" userId="a2218f54-588d-41db-bb1e-958d784dee02" providerId="ADAL" clId="{6E54E5EC-5FAD-4439-B71F-E2E7FF0BB4B8}" dt="2019-07-22T19:42:41.357" v="1749" actId="478"/>
          <ac:spMkLst>
            <pc:docMk/>
            <pc:sldMk cId="682178919" sldId="338"/>
            <ac:spMk id="22" creationId="{5ED71763-7374-45C0-9EAA-D3A39C1119AC}"/>
          </ac:spMkLst>
        </pc:spChg>
        <pc:picChg chg="add mod">
          <ac:chgData name="Vladimir Nagaslaev" userId="a2218f54-588d-41db-bb1e-958d784dee02" providerId="ADAL" clId="{6E54E5EC-5FAD-4439-B71F-E2E7FF0BB4B8}" dt="2019-07-12T17:14:49.504" v="1598" actId="1076"/>
          <ac:picMkLst>
            <pc:docMk/>
            <pc:sldMk cId="682178919" sldId="338"/>
            <ac:picMk id="12" creationId="{11B45029-4BBC-41EF-A0CC-561C08B29590}"/>
          </ac:picMkLst>
        </pc:picChg>
      </pc:sldChg>
      <pc:sldChg chg="addSp delSp modSp add">
        <pc:chgData name="Vladimir Nagaslaev" userId="a2218f54-588d-41db-bb1e-958d784dee02" providerId="ADAL" clId="{6E54E5EC-5FAD-4439-B71F-E2E7FF0BB4B8}" dt="2019-07-12T15:03:19.464" v="869" actId="1076"/>
        <pc:sldMkLst>
          <pc:docMk/>
          <pc:sldMk cId="4290538689" sldId="339"/>
        </pc:sldMkLst>
        <pc:spChg chg="add mod">
          <ac:chgData name="Vladimir Nagaslaev" userId="a2218f54-588d-41db-bb1e-958d784dee02" providerId="ADAL" clId="{6E54E5EC-5FAD-4439-B71F-E2E7FF0BB4B8}" dt="2019-07-12T15:01:58.592" v="865" actId="20577"/>
          <ac:spMkLst>
            <pc:docMk/>
            <pc:sldMk cId="4290538689" sldId="339"/>
            <ac:spMk id="3" creationId="{2CC7C560-B268-4D40-AEEE-C5DA6955C16F}"/>
          </ac:spMkLst>
        </pc:spChg>
        <pc:spChg chg="mod">
          <ac:chgData name="Vladimir Nagaslaev" userId="a2218f54-588d-41db-bb1e-958d784dee02" providerId="ADAL" clId="{6E54E5EC-5FAD-4439-B71F-E2E7FF0BB4B8}" dt="2019-07-12T15:03:19.464" v="869" actId="1076"/>
          <ac:spMkLst>
            <pc:docMk/>
            <pc:sldMk cId="4290538689" sldId="339"/>
            <ac:spMk id="7" creationId="{C22F67D3-5618-4FE2-A39F-FD5317DE70AB}"/>
          </ac:spMkLst>
        </pc:spChg>
        <pc:spChg chg="del">
          <ac:chgData name="Vladimir Nagaslaev" userId="a2218f54-588d-41db-bb1e-958d784dee02" providerId="ADAL" clId="{6E54E5EC-5FAD-4439-B71F-E2E7FF0BB4B8}" dt="2019-07-12T14:17:01.413" v="8" actId="478"/>
          <ac:spMkLst>
            <pc:docMk/>
            <pc:sldMk cId="4290538689" sldId="339"/>
            <ac:spMk id="10" creationId="{89CCFDB4-A223-4402-83A7-C7C3CBACDCDE}"/>
          </ac:spMkLst>
        </pc:spChg>
        <pc:spChg chg="mod">
          <ac:chgData name="Vladimir Nagaslaev" userId="a2218f54-588d-41db-bb1e-958d784dee02" providerId="ADAL" clId="{6E54E5EC-5FAD-4439-B71F-E2E7FF0BB4B8}" dt="2019-07-12T14:35:12.585" v="96" actId="1076"/>
          <ac:spMkLst>
            <pc:docMk/>
            <pc:sldMk cId="4290538689" sldId="339"/>
            <ac:spMk id="11" creationId="{4F09EA63-E1ED-4160-884F-5A6B28A176BB}"/>
          </ac:spMkLst>
        </pc:spChg>
        <pc:spChg chg="add mod">
          <ac:chgData name="Vladimir Nagaslaev" userId="a2218f54-588d-41db-bb1e-958d784dee02" providerId="ADAL" clId="{6E54E5EC-5FAD-4439-B71F-E2E7FF0BB4B8}" dt="2019-07-12T15:02:16.619" v="867" actId="1076"/>
          <ac:spMkLst>
            <pc:docMk/>
            <pc:sldMk cId="4290538689" sldId="339"/>
            <ac:spMk id="12" creationId="{DE664EF0-91A3-4E15-B5FA-461E49B157BA}"/>
          </ac:spMkLst>
        </pc:spChg>
        <pc:picChg chg="add mod">
          <ac:chgData name="Vladimir Nagaslaev" userId="a2218f54-588d-41db-bb1e-958d784dee02" providerId="ADAL" clId="{6E54E5EC-5FAD-4439-B71F-E2E7FF0BB4B8}" dt="2019-07-12T14:46:26.927" v="691" actId="1076"/>
          <ac:picMkLst>
            <pc:docMk/>
            <pc:sldMk cId="4290538689" sldId="339"/>
            <ac:picMk id="2" creationId="{283C3D3C-0BDB-4439-8B56-78D9F456E985}"/>
          </ac:picMkLst>
        </pc:picChg>
        <pc:picChg chg="del">
          <ac:chgData name="Vladimir Nagaslaev" userId="a2218f54-588d-41db-bb1e-958d784dee02" providerId="ADAL" clId="{6E54E5EC-5FAD-4439-B71F-E2E7FF0BB4B8}" dt="2019-07-12T14:17:03.701" v="9" actId="478"/>
          <ac:picMkLst>
            <pc:docMk/>
            <pc:sldMk cId="4290538689" sldId="339"/>
            <ac:picMk id="8" creationId="{E254EAE4-3CC7-4265-AD87-6B159303B50D}"/>
          </ac:picMkLst>
        </pc:picChg>
      </pc:sldChg>
      <pc:sldChg chg="addSp delSp modSp add">
        <pc:chgData name="Vladimir Nagaslaev" userId="a2218f54-588d-41db-bb1e-958d784dee02" providerId="ADAL" clId="{6E54E5EC-5FAD-4439-B71F-E2E7FF0BB4B8}" dt="2019-07-12T16:11:30.161" v="1170" actId="1076"/>
        <pc:sldMkLst>
          <pc:docMk/>
          <pc:sldMk cId="2853789824" sldId="340"/>
        </pc:sldMkLst>
        <pc:spChg chg="mod">
          <ac:chgData name="Vladimir Nagaslaev" userId="a2218f54-588d-41db-bb1e-958d784dee02" providerId="ADAL" clId="{6E54E5EC-5FAD-4439-B71F-E2E7FF0BB4B8}" dt="2019-07-12T15:53:18.450" v="1012" actId="20577"/>
          <ac:spMkLst>
            <pc:docMk/>
            <pc:sldMk cId="2853789824" sldId="340"/>
            <ac:spMk id="3" creationId="{2CC7C560-B268-4D40-AEEE-C5DA6955C16F}"/>
          </ac:spMkLst>
        </pc:spChg>
        <pc:spChg chg="mod">
          <ac:chgData name="Vladimir Nagaslaev" userId="a2218f54-588d-41db-bb1e-958d784dee02" providerId="ADAL" clId="{6E54E5EC-5FAD-4439-B71F-E2E7FF0BB4B8}" dt="2019-07-12T15:03:53.395" v="877" actId="20577"/>
          <ac:spMkLst>
            <pc:docMk/>
            <pc:sldMk cId="2853789824" sldId="340"/>
            <ac:spMk id="7" creationId="{C22F67D3-5618-4FE2-A39F-FD5317DE70AB}"/>
          </ac:spMkLst>
        </pc:spChg>
        <pc:spChg chg="del">
          <ac:chgData name="Vladimir Nagaslaev" userId="a2218f54-588d-41db-bb1e-958d784dee02" providerId="ADAL" clId="{6E54E5EC-5FAD-4439-B71F-E2E7FF0BB4B8}" dt="2019-07-12T15:23:11.956" v="880" actId="478"/>
          <ac:spMkLst>
            <pc:docMk/>
            <pc:sldMk cId="2853789824" sldId="340"/>
            <ac:spMk id="11" creationId="{4F09EA63-E1ED-4160-884F-5A6B28A176BB}"/>
          </ac:spMkLst>
        </pc:spChg>
        <pc:spChg chg="del">
          <ac:chgData name="Vladimir Nagaslaev" userId="a2218f54-588d-41db-bb1e-958d784dee02" providerId="ADAL" clId="{6E54E5EC-5FAD-4439-B71F-E2E7FF0BB4B8}" dt="2019-07-12T15:23:04.020" v="879" actId="478"/>
          <ac:spMkLst>
            <pc:docMk/>
            <pc:sldMk cId="2853789824" sldId="340"/>
            <ac:spMk id="12" creationId="{DE664EF0-91A3-4E15-B5FA-461E49B157BA}"/>
          </ac:spMkLst>
        </pc:spChg>
        <pc:spChg chg="add del mod">
          <ac:chgData name="Vladimir Nagaslaev" userId="a2218f54-588d-41db-bb1e-958d784dee02" providerId="ADAL" clId="{6E54E5EC-5FAD-4439-B71F-E2E7FF0BB4B8}" dt="2019-07-12T16:10:02.849" v="1160" actId="478"/>
          <ac:spMkLst>
            <pc:docMk/>
            <pc:sldMk cId="2853789824" sldId="340"/>
            <ac:spMk id="16" creationId="{6D03E638-288C-43F4-BEAA-820BD8BECCE0}"/>
          </ac:spMkLst>
        </pc:spChg>
        <pc:picChg chg="del">
          <ac:chgData name="Vladimir Nagaslaev" userId="a2218f54-588d-41db-bb1e-958d784dee02" providerId="ADAL" clId="{6E54E5EC-5FAD-4439-B71F-E2E7FF0BB4B8}" dt="2019-07-12T15:22:59.172" v="878" actId="478"/>
          <ac:picMkLst>
            <pc:docMk/>
            <pc:sldMk cId="2853789824" sldId="340"/>
            <ac:picMk id="2" creationId="{283C3D3C-0BDB-4439-8B56-78D9F456E985}"/>
          </ac:picMkLst>
        </pc:picChg>
        <pc:picChg chg="add del mod">
          <ac:chgData name="Vladimir Nagaslaev" userId="a2218f54-588d-41db-bb1e-958d784dee02" providerId="ADAL" clId="{6E54E5EC-5FAD-4439-B71F-E2E7FF0BB4B8}" dt="2019-07-12T15:23:50.470" v="884" actId="478"/>
          <ac:picMkLst>
            <pc:docMk/>
            <pc:sldMk cId="2853789824" sldId="340"/>
            <ac:picMk id="8" creationId="{81C07F0A-7218-45B3-A7E4-B4C4CA065D5F}"/>
          </ac:picMkLst>
        </pc:picChg>
        <pc:picChg chg="add del">
          <ac:chgData name="Vladimir Nagaslaev" userId="a2218f54-588d-41db-bb1e-958d784dee02" providerId="ADAL" clId="{6E54E5EC-5FAD-4439-B71F-E2E7FF0BB4B8}" dt="2019-07-12T15:24:03.622" v="886" actId="478"/>
          <ac:picMkLst>
            <pc:docMk/>
            <pc:sldMk cId="2853789824" sldId="340"/>
            <ac:picMk id="10" creationId="{382D78C6-DF40-486E-B158-F782269C7AC2}"/>
          </ac:picMkLst>
        </pc:picChg>
        <pc:picChg chg="add del">
          <ac:chgData name="Vladimir Nagaslaev" userId="a2218f54-588d-41db-bb1e-958d784dee02" providerId="ADAL" clId="{6E54E5EC-5FAD-4439-B71F-E2E7FF0BB4B8}" dt="2019-07-12T15:24:30.230" v="888" actId="478"/>
          <ac:picMkLst>
            <pc:docMk/>
            <pc:sldMk cId="2853789824" sldId="340"/>
            <ac:picMk id="13" creationId="{D7099E81-876F-4E35-807D-52607A22A63F}"/>
          </ac:picMkLst>
        </pc:picChg>
        <pc:picChg chg="add mod">
          <ac:chgData name="Vladimir Nagaslaev" userId="a2218f54-588d-41db-bb1e-958d784dee02" providerId="ADAL" clId="{6E54E5EC-5FAD-4439-B71F-E2E7FF0BB4B8}" dt="2019-07-12T16:11:30.161" v="1170" actId="1076"/>
          <ac:picMkLst>
            <pc:docMk/>
            <pc:sldMk cId="2853789824" sldId="340"/>
            <ac:picMk id="15" creationId="{BB2213B0-6D3F-406B-9995-ED052362000E}"/>
          </ac:picMkLst>
        </pc:picChg>
      </pc:sldChg>
      <pc:sldChg chg="addSp delSp modSp add">
        <pc:chgData name="Vladimir Nagaslaev" userId="a2218f54-588d-41db-bb1e-958d784dee02" providerId="ADAL" clId="{6E54E5EC-5FAD-4439-B71F-E2E7FF0BB4B8}" dt="2019-07-12T16:11:38.754" v="1171" actId="1076"/>
        <pc:sldMkLst>
          <pc:docMk/>
          <pc:sldMk cId="366485700" sldId="341"/>
        </pc:sldMkLst>
        <pc:spChg chg="mod">
          <ac:chgData name="Vladimir Nagaslaev" userId="a2218f54-588d-41db-bb1e-958d784dee02" providerId="ADAL" clId="{6E54E5EC-5FAD-4439-B71F-E2E7FF0BB4B8}" dt="2019-07-12T15:54:24.243" v="1066" actId="5793"/>
          <ac:spMkLst>
            <pc:docMk/>
            <pc:sldMk cId="366485700" sldId="341"/>
            <ac:spMk id="3" creationId="{2CC7C560-B268-4D40-AEEE-C5DA6955C16F}"/>
          </ac:spMkLst>
        </pc:spChg>
        <pc:spChg chg="del mod">
          <ac:chgData name="Vladimir Nagaslaev" userId="a2218f54-588d-41db-bb1e-958d784dee02" providerId="ADAL" clId="{6E54E5EC-5FAD-4439-B71F-E2E7FF0BB4B8}" dt="2019-07-12T16:10:29.219" v="1165" actId="478"/>
          <ac:spMkLst>
            <pc:docMk/>
            <pc:sldMk cId="366485700" sldId="341"/>
            <ac:spMk id="16" creationId="{6D03E638-288C-43F4-BEAA-820BD8BECCE0}"/>
          </ac:spMkLst>
        </pc:spChg>
        <pc:picChg chg="add mod ord">
          <ac:chgData name="Vladimir Nagaslaev" userId="a2218f54-588d-41db-bb1e-958d784dee02" providerId="ADAL" clId="{6E54E5EC-5FAD-4439-B71F-E2E7FF0BB4B8}" dt="2019-07-12T16:11:38.754" v="1171" actId="1076"/>
          <ac:picMkLst>
            <pc:docMk/>
            <pc:sldMk cId="366485700" sldId="341"/>
            <ac:picMk id="8" creationId="{DD1A06D1-A762-461B-947A-F85CCA10F0B3}"/>
          </ac:picMkLst>
        </pc:picChg>
        <pc:picChg chg="del">
          <ac:chgData name="Vladimir Nagaslaev" userId="a2218f54-588d-41db-bb1e-958d784dee02" providerId="ADAL" clId="{6E54E5EC-5FAD-4439-B71F-E2E7FF0BB4B8}" dt="2019-07-12T15:54:27.282" v="1067" actId="478"/>
          <ac:picMkLst>
            <pc:docMk/>
            <pc:sldMk cId="366485700" sldId="341"/>
            <ac:picMk id="15" creationId="{BB2213B0-6D3F-406B-9995-ED052362000E}"/>
          </ac:picMkLst>
        </pc:picChg>
      </pc:sldChg>
      <pc:sldChg chg="addSp delSp modSp add">
        <pc:chgData name="Vladimir Nagaslaev" userId="a2218f54-588d-41db-bb1e-958d784dee02" providerId="ADAL" clId="{6E54E5EC-5FAD-4439-B71F-E2E7FF0BB4B8}" dt="2019-07-12T16:14:19.262" v="1226" actId="20577"/>
        <pc:sldMkLst>
          <pc:docMk/>
          <pc:sldMk cId="4159075999" sldId="342"/>
        </pc:sldMkLst>
        <pc:spChg chg="mod">
          <ac:chgData name="Vladimir Nagaslaev" userId="a2218f54-588d-41db-bb1e-958d784dee02" providerId="ADAL" clId="{6E54E5EC-5FAD-4439-B71F-E2E7FF0BB4B8}" dt="2019-07-12T16:14:19.262" v="1226" actId="20577"/>
          <ac:spMkLst>
            <pc:docMk/>
            <pc:sldMk cId="4159075999" sldId="342"/>
            <ac:spMk id="3" creationId="{2CC7C560-B268-4D40-AEEE-C5DA6955C16F}"/>
          </ac:spMkLst>
        </pc:spChg>
        <pc:spChg chg="del mod">
          <ac:chgData name="Vladimir Nagaslaev" userId="a2218f54-588d-41db-bb1e-958d784dee02" providerId="ADAL" clId="{6E54E5EC-5FAD-4439-B71F-E2E7FF0BB4B8}" dt="2019-07-12T16:10:48.049" v="1169" actId="478"/>
          <ac:spMkLst>
            <pc:docMk/>
            <pc:sldMk cId="4159075999" sldId="342"/>
            <ac:spMk id="16" creationId="{6D03E638-288C-43F4-BEAA-820BD8BECCE0}"/>
          </ac:spMkLst>
        </pc:spChg>
        <pc:picChg chg="del">
          <ac:chgData name="Vladimir Nagaslaev" userId="a2218f54-588d-41db-bb1e-958d784dee02" providerId="ADAL" clId="{6E54E5EC-5FAD-4439-B71F-E2E7FF0BB4B8}" dt="2019-07-12T15:56:47.125" v="1140" actId="478"/>
          <ac:picMkLst>
            <pc:docMk/>
            <pc:sldMk cId="4159075999" sldId="342"/>
            <ac:picMk id="8" creationId="{DD1A06D1-A762-461B-947A-F85CCA10F0B3}"/>
          </ac:picMkLst>
        </pc:picChg>
        <pc:picChg chg="add mod ord">
          <ac:chgData name="Vladimir Nagaslaev" userId="a2218f54-588d-41db-bb1e-958d784dee02" providerId="ADAL" clId="{6E54E5EC-5FAD-4439-B71F-E2E7FF0BB4B8}" dt="2019-07-12T16:11:56.311" v="1173" actId="1076"/>
          <ac:picMkLst>
            <pc:docMk/>
            <pc:sldMk cId="4159075999" sldId="342"/>
            <ac:picMk id="10" creationId="{31475FC0-706E-425E-A62A-869C05546190}"/>
          </ac:picMkLst>
        </pc:picChg>
      </pc:sldChg>
      <pc:sldChg chg="addSp delSp modSp add">
        <pc:chgData name="Vladimir Nagaslaev" userId="a2218f54-588d-41db-bb1e-958d784dee02" providerId="ADAL" clId="{6E54E5EC-5FAD-4439-B71F-E2E7FF0BB4B8}" dt="2019-07-12T16:42:07.307" v="1281" actId="1076"/>
        <pc:sldMkLst>
          <pc:docMk/>
          <pc:sldMk cId="3862364066" sldId="343"/>
        </pc:sldMkLst>
        <pc:spChg chg="mod">
          <ac:chgData name="Vladimir Nagaslaev" userId="a2218f54-588d-41db-bb1e-958d784dee02" providerId="ADAL" clId="{6E54E5EC-5FAD-4439-B71F-E2E7FF0BB4B8}" dt="2019-07-12T16:42:07.307" v="1281" actId="1076"/>
          <ac:spMkLst>
            <pc:docMk/>
            <pc:sldMk cId="3862364066" sldId="343"/>
            <ac:spMk id="10" creationId="{33751A71-9860-4E98-9F3B-3D44CC72AABF}"/>
          </ac:spMkLst>
        </pc:spChg>
        <pc:spChg chg="del">
          <ac:chgData name="Vladimir Nagaslaev" userId="a2218f54-588d-41db-bb1e-958d784dee02" providerId="ADAL" clId="{6E54E5EC-5FAD-4439-B71F-E2E7FF0BB4B8}" dt="2019-07-12T16:25:30.976" v="1234" actId="478"/>
          <ac:spMkLst>
            <pc:docMk/>
            <pc:sldMk cId="3862364066" sldId="343"/>
            <ac:spMk id="12" creationId="{123BC6E5-3525-4D40-8379-A22BABC43F7B}"/>
          </ac:spMkLst>
        </pc:spChg>
        <pc:spChg chg="del">
          <ac:chgData name="Vladimir Nagaslaev" userId="a2218f54-588d-41db-bb1e-958d784dee02" providerId="ADAL" clId="{6E54E5EC-5FAD-4439-B71F-E2E7FF0BB4B8}" dt="2019-07-12T16:25:05.200" v="1233" actId="478"/>
          <ac:spMkLst>
            <pc:docMk/>
            <pc:sldMk cId="3862364066" sldId="343"/>
            <ac:spMk id="13" creationId="{8509E77D-AA0C-4317-BBF6-AC50D221FAF9}"/>
          </ac:spMkLst>
        </pc:spChg>
        <pc:spChg chg="mod">
          <ac:chgData name="Vladimir Nagaslaev" userId="a2218f54-588d-41db-bb1e-958d784dee02" providerId="ADAL" clId="{6E54E5EC-5FAD-4439-B71F-E2E7FF0BB4B8}" dt="2019-07-12T16:27:56.722" v="1278" actId="20577"/>
          <ac:spMkLst>
            <pc:docMk/>
            <pc:sldMk cId="3862364066" sldId="343"/>
            <ac:spMk id="14" creationId="{98931E30-D024-4CB2-8BD0-ED2277E04DD6}"/>
          </ac:spMkLst>
        </pc:spChg>
        <pc:picChg chg="add mod ord">
          <ac:chgData name="Vladimir Nagaslaev" userId="a2218f54-588d-41db-bb1e-958d784dee02" providerId="ADAL" clId="{6E54E5EC-5FAD-4439-B71F-E2E7FF0BB4B8}" dt="2019-07-12T16:42:03.069" v="1280" actId="14100"/>
          <ac:picMkLst>
            <pc:docMk/>
            <pc:sldMk cId="3862364066" sldId="343"/>
            <ac:picMk id="3" creationId="{CF6C8212-305C-429F-B1C9-2AA484A22EBF}"/>
          </ac:picMkLst>
        </pc:picChg>
        <pc:picChg chg="del">
          <ac:chgData name="Vladimir Nagaslaev" userId="a2218f54-588d-41db-bb1e-958d784dee02" providerId="ADAL" clId="{6E54E5EC-5FAD-4439-B71F-E2E7FF0BB4B8}" dt="2019-07-12T16:22:50.862" v="1228" actId="478"/>
          <ac:picMkLst>
            <pc:docMk/>
            <pc:sldMk cId="3862364066" sldId="343"/>
            <ac:picMk id="11" creationId="{65FFA1EE-178D-4655-9696-8CE0055F6305}"/>
          </ac:picMkLst>
        </pc:picChg>
      </pc:sldChg>
    </pc:docChg>
  </pc:docChgLst>
  <pc:docChgLst>
    <pc:chgData name="Vladimir Nagaslaev" userId="a2218f54-588d-41db-bb1e-958d784dee02" providerId="ADAL" clId="{41FB4205-90D2-4F0F-B15D-66368CA87C21}"/>
    <pc:docChg chg="custSel addSld delSld modSld sldOrd delMainMaster">
      <pc:chgData name="Vladimir Nagaslaev" userId="a2218f54-588d-41db-bb1e-958d784dee02" providerId="ADAL" clId="{41FB4205-90D2-4F0F-B15D-66368CA87C21}" dt="2019-07-07T02:46:48.921" v="181" actId="1076"/>
      <pc:docMkLst>
        <pc:docMk/>
      </pc:docMkLst>
      <pc:sldChg chg="modSp">
        <pc:chgData name="Vladimir Nagaslaev" userId="a2218f54-588d-41db-bb1e-958d784dee02" providerId="ADAL" clId="{41FB4205-90D2-4F0F-B15D-66368CA87C21}" dt="2019-07-07T01:48:24.682" v="3" actId="122"/>
        <pc:sldMkLst>
          <pc:docMk/>
          <pc:sldMk cId="1989597527" sldId="294"/>
        </pc:sldMkLst>
        <pc:spChg chg="mod">
          <ac:chgData name="Vladimir Nagaslaev" userId="a2218f54-588d-41db-bb1e-958d784dee02" providerId="ADAL" clId="{41FB4205-90D2-4F0F-B15D-66368CA87C21}" dt="2019-07-07T01:48:21.604" v="2" actId="1076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Vladimir Nagaslaev" userId="a2218f54-588d-41db-bb1e-958d784dee02" providerId="ADAL" clId="{41FB4205-90D2-4F0F-B15D-66368CA87C21}" dt="2019-07-07T01:48:24.682" v="3" actId="122"/>
          <ac:spMkLst>
            <pc:docMk/>
            <pc:sldMk cId="1989597527" sldId="294"/>
            <ac:spMk id="3" creationId="{00000000-0000-0000-0000-000000000000}"/>
          </ac:spMkLst>
        </pc:spChg>
      </pc:sldChg>
      <pc:sldChg chg="modSp">
        <pc:chgData name="Vladimir Nagaslaev" userId="a2218f54-588d-41db-bb1e-958d784dee02" providerId="ADAL" clId="{41FB4205-90D2-4F0F-B15D-66368CA87C21}" dt="2019-07-07T02:26:21.868" v="88" actId="20577"/>
        <pc:sldMkLst>
          <pc:docMk/>
          <pc:sldMk cId="4055503027" sldId="295"/>
        </pc:sldMkLst>
        <pc:spChg chg="mod">
          <ac:chgData name="Vladimir Nagaslaev" userId="a2218f54-588d-41db-bb1e-958d784dee02" providerId="ADAL" clId="{41FB4205-90D2-4F0F-B15D-66368CA87C21}" dt="2019-07-07T02:26:21.868" v="88" actId="20577"/>
          <ac:spMkLst>
            <pc:docMk/>
            <pc:sldMk cId="4055503027" sldId="295"/>
            <ac:spMk id="10" creationId="{89CCFDB4-A223-4402-83A7-C7C3CBACDCDE}"/>
          </ac:spMkLst>
        </pc:spChg>
      </pc:sldChg>
      <pc:sldChg chg="addSp modSp">
        <pc:chgData name="Vladimir Nagaslaev" userId="a2218f54-588d-41db-bb1e-958d784dee02" providerId="ADAL" clId="{41FB4205-90D2-4F0F-B15D-66368CA87C21}" dt="2019-07-07T01:51:10.313" v="43" actId="1076"/>
        <pc:sldMkLst>
          <pc:docMk/>
          <pc:sldMk cId="2594112935" sldId="304"/>
        </pc:sldMkLst>
        <pc:picChg chg="add mod">
          <ac:chgData name="Vladimir Nagaslaev" userId="a2218f54-588d-41db-bb1e-958d784dee02" providerId="ADAL" clId="{41FB4205-90D2-4F0F-B15D-66368CA87C21}" dt="2019-07-07T01:51:07.918" v="42" actId="14100"/>
          <ac:picMkLst>
            <pc:docMk/>
            <pc:sldMk cId="2594112935" sldId="304"/>
            <ac:picMk id="3" creationId="{9089F1A5-3084-4AD1-B1C9-E11FE9F8ECA9}"/>
          </ac:picMkLst>
        </pc:picChg>
        <pc:picChg chg="add mod modCrop">
          <ac:chgData name="Vladimir Nagaslaev" userId="a2218f54-588d-41db-bb1e-958d784dee02" providerId="ADAL" clId="{41FB4205-90D2-4F0F-B15D-66368CA87C21}" dt="2019-07-07T01:51:10.313" v="43" actId="1076"/>
          <ac:picMkLst>
            <pc:docMk/>
            <pc:sldMk cId="2594112935" sldId="304"/>
            <ac:picMk id="8" creationId="{68CE4362-7711-49E2-BFCC-DC0B14CD86F1}"/>
          </ac:picMkLst>
        </pc:picChg>
      </pc:sldChg>
      <pc:sldMasterChg chg="delSldLayout">
        <pc:chgData name="Vladimir Nagaslaev" userId="a2218f54-588d-41db-bb1e-958d784dee02" providerId="ADAL" clId="{41FB4205-90D2-4F0F-B15D-66368CA87C21}" dt="2019-07-07T01:49:05.232" v="29" actId="2696"/>
        <pc:sldMasterMkLst>
          <pc:docMk/>
          <pc:sldMasterMk cId="0" sldId="2147483682"/>
        </pc:sldMasterMkLst>
      </pc:sldMasterChg>
    </pc:docChg>
  </pc:docChgLst>
  <pc:docChgLst>
    <pc:chgData name="Vladimir P Nagaslaev" userId="a2218f54-588d-41db-bb1e-958d784dee02" providerId="ADAL" clId="{C7BC3267-3B3C-46AD-AE55-90640F1BECBF}"/>
    <pc:docChg chg="undo custSel addSld delSld modSld sldOrd">
      <pc:chgData name="Vladimir P Nagaslaev" userId="a2218f54-588d-41db-bb1e-958d784dee02" providerId="ADAL" clId="{C7BC3267-3B3C-46AD-AE55-90640F1BECBF}" dt="2019-07-22T02:44:40.826" v="1310" actId="20577"/>
      <pc:docMkLst>
        <pc:docMk/>
      </pc:docMkLst>
      <pc:sldChg chg="addSp delSp">
        <pc:chgData name="Vladimir P Nagaslaev" userId="a2218f54-588d-41db-bb1e-958d784dee02" providerId="ADAL" clId="{C7BC3267-3B3C-46AD-AE55-90640F1BECBF}" dt="2019-07-09T23:17:16.133" v="16"/>
        <pc:sldMkLst>
          <pc:docMk/>
          <pc:sldMk cId="1989597527" sldId="294"/>
        </pc:sldMkLst>
        <pc:spChg chg="add del">
          <ac:chgData name="Vladimir P Nagaslaev" userId="a2218f54-588d-41db-bb1e-958d784dee02" providerId="ADAL" clId="{C7BC3267-3B3C-46AD-AE55-90640F1BECBF}" dt="2019-07-09T23:17:16.133" v="16"/>
          <ac:spMkLst>
            <pc:docMk/>
            <pc:sldMk cId="1989597527" sldId="294"/>
            <ac:spMk id="5" creationId="{EA2E928D-AAC0-451E-958E-3365117C0C09}"/>
          </ac:spMkLst>
        </pc:spChg>
        <pc:spChg chg="add del">
          <ac:chgData name="Vladimir P Nagaslaev" userId="a2218f54-588d-41db-bb1e-958d784dee02" providerId="ADAL" clId="{C7BC3267-3B3C-46AD-AE55-90640F1BECBF}" dt="2019-07-09T23:17:16.133" v="16"/>
          <ac:spMkLst>
            <pc:docMk/>
            <pc:sldMk cId="1989597527" sldId="294"/>
            <ac:spMk id="7" creationId="{07BB6BCF-F485-45E3-A538-26861F548605}"/>
          </ac:spMkLst>
        </pc:spChg>
        <pc:spChg chg="add del">
          <ac:chgData name="Vladimir P Nagaslaev" userId="a2218f54-588d-41db-bb1e-958d784dee02" providerId="ADAL" clId="{C7BC3267-3B3C-46AD-AE55-90640F1BECBF}" dt="2019-07-09T23:17:16.133" v="16"/>
          <ac:spMkLst>
            <pc:docMk/>
            <pc:sldMk cId="1989597527" sldId="294"/>
            <ac:spMk id="9" creationId="{FD27EBD1-8769-425D-B6CC-AC2ADD2F1346}"/>
          </ac:spMkLst>
        </pc:spChg>
        <pc:spChg chg="add del">
          <ac:chgData name="Vladimir P Nagaslaev" userId="a2218f54-588d-41db-bb1e-958d784dee02" providerId="ADAL" clId="{C7BC3267-3B3C-46AD-AE55-90640F1BECBF}" dt="2019-07-09T23:17:16.133" v="16"/>
          <ac:spMkLst>
            <pc:docMk/>
            <pc:sldMk cId="1989597527" sldId="294"/>
            <ac:spMk id="12" creationId="{E7E15C18-CA74-4101-B662-A989004EE319}"/>
          </ac:spMkLst>
        </pc:spChg>
        <pc:picChg chg="add del">
          <ac:chgData name="Vladimir P Nagaslaev" userId="a2218f54-588d-41db-bb1e-958d784dee02" providerId="ADAL" clId="{C7BC3267-3B3C-46AD-AE55-90640F1BECBF}" dt="2019-07-09T23:17:16.133" v="16"/>
          <ac:picMkLst>
            <pc:docMk/>
            <pc:sldMk cId="1989597527" sldId="294"/>
            <ac:picMk id="4" creationId="{2C578A32-1E60-4929-B3C7-477B2C3842C3}"/>
          </ac:picMkLst>
        </pc:picChg>
        <pc:picChg chg="add del">
          <ac:chgData name="Vladimir P Nagaslaev" userId="a2218f54-588d-41db-bb1e-958d784dee02" providerId="ADAL" clId="{C7BC3267-3B3C-46AD-AE55-90640F1BECBF}" dt="2019-07-09T23:17:16.133" v="16"/>
          <ac:picMkLst>
            <pc:docMk/>
            <pc:sldMk cId="1989597527" sldId="294"/>
            <ac:picMk id="8" creationId="{2182C3A1-0D9E-4549-BA8B-73A21E0EF7B4}"/>
          </ac:picMkLst>
        </pc:picChg>
        <pc:picChg chg="add del">
          <ac:chgData name="Vladimir P Nagaslaev" userId="a2218f54-588d-41db-bb1e-958d784dee02" providerId="ADAL" clId="{C7BC3267-3B3C-46AD-AE55-90640F1BECBF}" dt="2019-07-09T23:17:16.133" v="16"/>
          <ac:picMkLst>
            <pc:docMk/>
            <pc:sldMk cId="1989597527" sldId="294"/>
            <ac:picMk id="10" creationId="{3491E66F-C9E4-402C-A49E-73DCDABB4538}"/>
          </ac:picMkLst>
        </pc:picChg>
        <pc:picChg chg="add del">
          <ac:chgData name="Vladimir P Nagaslaev" userId="a2218f54-588d-41db-bb1e-958d784dee02" providerId="ADAL" clId="{C7BC3267-3B3C-46AD-AE55-90640F1BECBF}" dt="2019-07-09T23:17:16.133" v="16"/>
          <ac:picMkLst>
            <pc:docMk/>
            <pc:sldMk cId="1989597527" sldId="294"/>
            <ac:picMk id="11" creationId="{1239A354-9A34-4778-ABE9-8A6E96CFDB74}"/>
          </ac:picMkLst>
        </pc:picChg>
        <pc:cxnChg chg="add del">
          <ac:chgData name="Vladimir P Nagaslaev" userId="a2218f54-588d-41db-bb1e-958d784dee02" providerId="ADAL" clId="{C7BC3267-3B3C-46AD-AE55-90640F1BECBF}" dt="2019-07-09T23:17:16.133" v="16"/>
          <ac:cxnSpMkLst>
            <pc:docMk/>
            <pc:sldMk cId="1989597527" sldId="294"/>
            <ac:cxnSpMk id="6" creationId="{904CCED8-22A1-4BC3-A24B-9F682F4125F1}"/>
          </ac:cxnSpMkLst>
        </pc:cxnChg>
      </pc:sldChg>
      <pc:sldChg chg="modSp">
        <pc:chgData name="Vladimir P Nagaslaev" userId="a2218f54-588d-41db-bb1e-958d784dee02" providerId="ADAL" clId="{C7BC3267-3B3C-46AD-AE55-90640F1BECBF}" dt="2019-07-21T19:42:54.419" v="782" actId="20577"/>
        <pc:sldMkLst>
          <pc:docMk/>
          <pc:sldMk cId="4055503027" sldId="295"/>
        </pc:sldMkLst>
        <pc:spChg chg="mod">
          <ac:chgData name="Vladimir P Nagaslaev" userId="a2218f54-588d-41db-bb1e-958d784dee02" providerId="ADAL" clId="{C7BC3267-3B3C-46AD-AE55-90640F1BECBF}" dt="2019-07-21T16:02:58.387" v="561" actId="113"/>
          <ac:spMkLst>
            <pc:docMk/>
            <pc:sldMk cId="4055503027" sldId="295"/>
            <ac:spMk id="7" creationId="{C22F67D3-5618-4FE2-A39F-FD5317DE70AB}"/>
          </ac:spMkLst>
        </pc:spChg>
        <pc:spChg chg="mod">
          <ac:chgData name="Vladimir P Nagaslaev" userId="a2218f54-588d-41db-bb1e-958d784dee02" providerId="ADAL" clId="{C7BC3267-3B3C-46AD-AE55-90640F1BECBF}" dt="2019-07-21T19:42:54.419" v="782" actId="20577"/>
          <ac:spMkLst>
            <pc:docMk/>
            <pc:sldMk cId="4055503027" sldId="295"/>
            <ac:spMk id="10" creationId="{89CCFDB4-A223-4402-83A7-C7C3CBACDCDE}"/>
          </ac:spMkLst>
        </pc:spChg>
      </pc:sldChg>
      <pc:sldChg chg="modSp">
        <pc:chgData name="Vladimir P Nagaslaev" userId="a2218f54-588d-41db-bb1e-958d784dee02" providerId="ADAL" clId="{C7BC3267-3B3C-46AD-AE55-90640F1BECBF}" dt="2019-07-21T17:53:21.871" v="679" actId="113"/>
        <pc:sldMkLst>
          <pc:docMk/>
          <pc:sldMk cId="2594112935" sldId="304"/>
        </pc:sldMkLst>
        <pc:spChg chg="mod">
          <ac:chgData name="Vladimir P Nagaslaev" userId="a2218f54-588d-41db-bb1e-958d784dee02" providerId="ADAL" clId="{C7BC3267-3B3C-46AD-AE55-90640F1BECBF}" dt="2019-07-21T17:53:21.871" v="679" actId="113"/>
          <ac:spMkLst>
            <pc:docMk/>
            <pc:sldMk cId="2594112935" sldId="304"/>
            <ac:spMk id="7" creationId="{C22F67D3-5618-4FE2-A39F-FD5317DE70AB}"/>
          </ac:spMkLst>
        </pc:spChg>
        <pc:picChg chg="mod">
          <ac:chgData name="Vladimir P Nagaslaev" userId="a2218f54-588d-41db-bb1e-958d784dee02" providerId="ADAL" clId="{C7BC3267-3B3C-46AD-AE55-90640F1BECBF}" dt="2019-07-21T17:52:35.318" v="678" actId="1076"/>
          <ac:picMkLst>
            <pc:docMk/>
            <pc:sldMk cId="2594112935" sldId="304"/>
            <ac:picMk id="8" creationId="{68CE4362-7711-49E2-BFCC-DC0B14CD86F1}"/>
          </ac:picMkLst>
        </pc:picChg>
      </pc:sldChg>
      <pc:sldChg chg="del">
        <pc:chgData name="Vladimir P Nagaslaev" userId="a2218f54-588d-41db-bb1e-958d784dee02" providerId="ADAL" clId="{C7BC3267-3B3C-46AD-AE55-90640F1BECBF}" dt="2019-07-21T17:55:50.460" v="709" actId="2696"/>
        <pc:sldMkLst>
          <pc:docMk/>
          <pc:sldMk cId="1383068719" sldId="305"/>
        </pc:sldMkLst>
      </pc:sldChg>
      <pc:sldChg chg="modSp add">
        <pc:chgData name="Vladimir P Nagaslaev" userId="a2218f54-588d-41db-bb1e-958d784dee02" providerId="ADAL" clId="{C7BC3267-3B3C-46AD-AE55-90640F1BECBF}" dt="2019-07-21T21:20:52" v="1056" actId="1076"/>
        <pc:sldMkLst>
          <pc:docMk/>
          <pc:sldMk cId="409980200" sldId="307"/>
        </pc:sldMkLst>
        <pc:spChg chg="mod">
          <ac:chgData name="Vladimir P Nagaslaev" userId="a2218f54-588d-41db-bb1e-958d784dee02" providerId="ADAL" clId="{C7BC3267-3B3C-46AD-AE55-90640F1BECBF}" dt="2019-07-21T21:20:52" v="1056" actId="1076"/>
          <ac:spMkLst>
            <pc:docMk/>
            <pc:sldMk cId="409980200" sldId="307"/>
            <ac:spMk id="7" creationId="{9C19AF80-C2D6-4D36-BAC7-E295EAD10FC8}"/>
          </ac:spMkLst>
        </pc:spChg>
      </pc:sldChg>
      <pc:sldChg chg="modSp add">
        <pc:chgData name="Vladimir P Nagaslaev" userId="a2218f54-588d-41db-bb1e-958d784dee02" providerId="ADAL" clId="{C7BC3267-3B3C-46AD-AE55-90640F1BECBF}" dt="2019-07-21T21:20:56.697" v="1057" actId="1076"/>
        <pc:sldMkLst>
          <pc:docMk/>
          <pc:sldMk cId="442129202" sldId="309"/>
        </pc:sldMkLst>
        <pc:spChg chg="mod">
          <ac:chgData name="Vladimir P Nagaslaev" userId="a2218f54-588d-41db-bb1e-958d784dee02" providerId="ADAL" clId="{C7BC3267-3B3C-46AD-AE55-90640F1BECBF}" dt="2019-07-21T21:20:56.697" v="1057" actId="1076"/>
          <ac:spMkLst>
            <pc:docMk/>
            <pc:sldMk cId="442129202" sldId="309"/>
            <ac:spMk id="7" creationId="{9C19AF80-C2D6-4D36-BAC7-E295EAD10FC8}"/>
          </ac:spMkLst>
        </pc:spChg>
      </pc:sldChg>
      <pc:sldChg chg="modSp add">
        <pc:chgData name="Vladimir P Nagaslaev" userId="a2218f54-588d-41db-bb1e-958d784dee02" providerId="ADAL" clId="{C7BC3267-3B3C-46AD-AE55-90640F1BECBF}" dt="2019-07-21T21:21:50.121" v="1069" actId="1076"/>
        <pc:sldMkLst>
          <pc:docMk/>
          <pc:sldMk cId="1760612347" sldId="316"/>
        </pc:sldMkLst>
        <pc:spChg chg="mod">
          <ac:chgData name="Vladimir P Nagaslaev" userId="a2218f54-588d-41db-bb1e-958d784dee02" providerId="ADAL" clId="{C7BC3267-3B3C-46AD-AE55-90640F1BECBF}" dt="2019-07-21T21:21:50.121" v="1069" actId="1076"/>
          <ac:spMkLst>
            <pc:docMk/>
            <pc:sldMk cId="1760612347" sldId="316"/>
            <ac:spMk id="7" creationId="{9C19AF80-C2D6-4D36-BAC7-E295EAD10FC8}"/>
          </ac:spMkLst>
        </pc:spChg>
        <pc:spChg chg="mod">
          <ac:chgData name="Vladimir P Nagaslaev" userId="a2218f54-588d-41db-bb1e-958d784dee02" providerId="ADAL" clId="{C7BC3267-3B3C-46AD-AE55-90640F1BECBF}" dt="2019-07-21T20:39:58.713" v="965" actId="20577"/>
          <ac:spMkLst>
            <pc:docMk/>
            <pc:sldMk cId="1760612347" sldId="316"/>
            <ac:spMk id="11" creationId="{2014BCD8-4F7E-439C-9F43-8475D72866DF}"/>
          </ac:spMkLst>
        </pc:spChg>
      </pc:sldChg>
      <pc:sldChg chg="addSp modSp add">
        <pc:chgData name="Vladimir P Nagaslaev" userId="a2218f54-588d-41db-bb1e-958d784dee02" providerId="ADAL" clId="{C7BC3267-3B3C-46AD-AE55-90640F1BECBF}" dt="2019-07-21T21:19:45.099" v="1048" actId="14100"/>
        <pc:sldMkLst>
          <pc:docMk/>
          <pc:sldMk cId="870110856" sldId="317"/>
        </pc:sldMkLst>
        <pc:spChg chg="mod">
          <ac:chgData name="Vladimir P Nagaslaev" userId="a2218f54-588d-41db-bb1e-958d784dee02" providerId="ADAL" clId="{C7BC3267-3B3C-46AD-AE55-90640F1BECBF}" dt="2019-07-21T17:40:35.558" v="670" actId="20577"/>
          <ac:spMkLst>
            <pc:docMk/>
            <pc:sldMk cId="870110856" sldId="317"/>
            <ac:spMk id="3" creationId="{B5A4F806-4EFB-4971-A60B-B9CA26DE3C6C}"/>
          </ac:spMkLst>
        </pc:spChg>
        <pc:spChg chg="mod">
          <ac:chgData name="Vladimir P Nagaslaev" userId="a2218f54-588d-41db-bb1e-958d784dee02" providerId="ADAL" clId="{C7BC3267-3B3C-46AD-AE55-90640F1BECBF}" dt="2019-07-13T20:30:54.560" v="327" actId="14100"/>
          <ac:spMkLst>
            <pc:docMk/>
            <pc:sldMk cId="870110856" sldId="317"/>
            <ac:spMk id="26" creationId="{E1F5C00C-F13B-484A-AFFD-B9D3083EA245}"/>
          </ac:spMkLst>
        </pc:spChg>
        <pc:spChg chg="mod">
          <ac:chgData name="Vladimir P Nagaslaev" userId="a2218f54-588d-41db-bb1e-958d784dee02" providerId="ADAL" clId="{C7BC3267-3B3C-46AD-AE55-90640F1BECBF}" dt="2019-07-13T20:30:57.793" v="328" actId="14100"/>
          <ac:spMkLst>
            <pc:docMk/>
            <pc:sldMk cId="870110856" sldId="317"/>
            <ac:spMk id="27" creationId="{E8E46C42-67B2-41CD-A114-A709C786716D}"/>
          </ac:spMkLst>
        </pc:spChg>
        <pc:spChg chg="mod">
          <ac:chgData name="Vladimir P Nagaslaev" userId="a2218f54-588d-41db-bb1e-958d784dee02" providerId="ADAL" clId="{C7BC3267-3B3C-46AD-AE55-90640F1BECBF}" dt="2019-07-13T20:30:51.383" v="326" actId="14100"/>
          <ac:spMkLst>
            <pc:docMk/>
            <pc:sldMk cId="870110856" sldId="317"/>
            <ac:spMk id="31" creationId="{3CD4A77B-2104-4F2E-86EB-40F442F731C9}"/>
          </ac:spMkLst>
        </pc:spChg>
        <pc:spChg chg="mod">
          <ac:chgData name="Vladimir P Nagaslaev" userId="a2218f54-588d-41db-bb1e-958d784dee02" providerId="ADAL" clId="{C7BC3267-3B3C-46AD-AE55-90640F1BECBF}" dt="2019-07-13T20:31:30.631" v="331" actId="1076"/>
          <ac:spMkLst>
            <pc:docMk/>
            <pc:sldMk cId="870110856" sldId="317"/>
            <ac:spMk id="45" creationId="{2B6D426E-897B-494D-ACDA-5997DD9A265E}"/>
          </ac:spMkLst>
        </pc:spChg>
        <pc:spChg chg="mod">
          <ac:chgData name="Vladimir P Nagaslaev" userId="a2218f54-588d-41db-bb1e-958d784dee02" providerId="ADAL" clId="{C7BC3267-3B3C-46AD-AE55-90640F1BECBF}" dt="2019-07-21T21:19:45.099" v="1048" actId="14100"/>
          <ac:spMkLst>
            <pc:docMk/>
            <pc:sldMk cId="870110856" sldId="317"/>
            <ac:spMk id="238" creationId="{57DE6954-600C-4CDC-A1AE-020EFE24C8DF}"/>
          </ac:spMkLst>
        </pc:spChg>
        <pc:grpChg chg="add mod">
          <ac:chgData name="Vladimir P Nagaslaev" userId="a2218f54-588d-41db-bb1e-958d784dee02" providerId="ADAL" clId="{C7BC3267-3B3C-46AD-AE55-90640F1BECBF}" dt="2019-07-21T17:41:00.923" v="672" actId="1076"/>
          <ac:grpSpMkLst>
            <pc:docMk/>
            <pc:sldMk cId="870110856" sldId="317"/>
            <ac:grpSpMk id="8" creationId="{820E9B71-CE04-4C65-BF25-116685046420}"/>
          </ac:grpSpMkLst>
        </pc:grpChg>
        <pc:grpChg chg="mod">
          <ac:chgData name="Vladimir P Nagaslaev" userId="a2218f54-588d-41db-bb1e-958d784dee02" providerId="ADAL" clId="{C7BC3267-3B3C-46AD-AE55-90640F1BECBF}" dt="2019-07-21T17:41:00.923" v="672" actId="1076"/>
          <ac:grpSpMkLst>
            <pc:docMk/>
            <pc:sldMk cId="870110856" sldId="317"/>
            <ac:grpSpMk id="10" creationId="{36B5F578-4E23-4948-AEF8-FA84D748B01E}"/>
          </ac:grpSpMkLst>
        </pc:grpChg>
        <pc:grpChg chg="mod">
          <ac:chgData name="Vladimir P Nagaslaev" userId="a2218f54-588d-41db-bb1e-958d784dee02" providerId="ADAL" clId="{C7BC3267-3B3C-46AD-AE55-90640F1BECBF}" dt="2019-07-21T17:41:00.923" v="672" actId="1076"/>
          <ac:grpSpMkLst>
            <pc:docMk/>
            <pc:sldMk cId="870110856" sldId="317"/>
            <ac:grpSpMk id="49" creationId="{30CCE2B3-7AAE-4C55-9ED0-F2EF9ED9F387}"/>
          </ac:grpSpMkLst>
        </pc:grpChg>
        <pc:picChg chg="add mod">
          <ac:chgData name="Vladimir P Nagaslaev" userId="a2218f54-588d-41db-bb1e-958d784dee02" providerId="ADAL" clId="{C7BC3267-3B3C-46AD-AE55-90640F1BECBF}" dt="2019-07-21T17:41:09.530" v="675" actId="1076"/>
          <ac:picMkLst>
            <pc:docMk/>
            <pc:sldMk cId="870110856" sldId="317"/>
            <ac:picMk id="2" creationId="{B2040791-0B9B-41C1-A096-A0FB322DC1B6}"/>
          </ac:picMkLst>
        </pc:picChg>
        <pc:cxnChg chg="mod">
          <ac:chgData name="Vladimir P Nagaslaev" userId="a2218f54-588d-41db-bb1e-958d784dee02" providerId="ADAL" clId="{C7BC3267-3B3C-46AD-AE55-90640F1BECBF}" dt="2019-07-13T20:31:05.496" v="329" actId="14100"/>
          <ac:cxnSpMkLst>
            <pc:docMk/>
            <pc:sldMk cId="870110856" sldId="317"/>
            <ac:cxnSpMk id="23" creationId="{F46BC52F-B84E-4B81-8B39-E455583FE494}"/>
          </ac:cxnSpMkLst>
        </pc:cxnChg>
        <pc:cxnChg chg="mod">
          <ac:chgData name="Vladimir P Nagaslaev" userId="a2218f54-588d-41db-bb1e-958d784dee02" providerId="ADAL" clId="{C7BC3267-3B3C-46AD-AE55-90640F1BECBF}" dt="2019-07-13T20:30:54.560" v="327" actId="14100"/>
          <ac:cxnSpMkLst>
            <pc:docMk/>
            <pc:sldMk cId="870110856" sldId="317"/>
            <ac:cxnSpMk id="24" creationId="{D114C67F-80C9-4486-8D5F-40113EFB486C}"/>
          </ac:cxnSpMkLst>
        </pc:cxnChg>
        <pc:cxnChg chg="mod">
          <ac:chgData name="Vladimir P Nagaslaev" userId="a2218f54-588d-41db-bb1e-958d784dee02" providerId="ADAL" clId="{C7BC3267-3B3C-46AD-AE55-90640F1BECBF}" dt="2019-07-13T20:30:54.560" v="327" actId="14100"/>
          <ac:cxnSpMkLst>
            <pc:docMk/>
            <pc:sldMk cId="870110856" sldId="317"/>
            <ac:cxnSpMk id="25" creationId="{64E1E82C-C169-4E74-ABC9-B0DE5B26272F}"/>
          </ac:cxnSpMkLst>
        </pc:cxnChg>
        <pc:cxnChg chg="mod">
          <ac:chgData name="Vladimir P Nagaslaev" userId="a2218f54-588d-41db-bb1e-958d784dee02" providerId="ADAL" clId="{C7BC3267-3B3C-46AD-AE55-90640F1BECBF}" dt="2019-07-13T20:30:57.793" v="328" actId="14100"/>
          <ac:cxnSpMkLst>
            <pc:docMk/>
            <pc:sldMk cId="870110856" sldId="317"/>
            <ac:cxnSpMk id="28" creationId="{84948C87-C9BF-42B2-AA22-D4C770517557}"/>
          </ac:cxnSpMkLst>
        </pc:cxnChg>
        <pc:cxnChg chg="mod">
          <ac:chgData name="Vladimir P Nagaslaev" userId="a2218f54-588d-41db-bb1e-958d784dee02" providerId="ADAL" clId="{C7BC3267-3B3C-46AD-AE55-90640F1BECBF}" dt="2019-07-13T20:30:57.793" v="328" actId="14100"/>
          <ac:cxnSpMkLst>
            <pc:docMk/>
            <pc:sldMk cId="870110856" sldId="317"/>
            <ac:cxnSpMk id="29" creationId="{F80A4D6A-3058-483E-9AA6-4BE138A68B9F}"/>
          </ac:cxnSpMkLst>
        </pc:cxnChg>
        <pc:cxnChg chg="mod">
          <ac:chgData name="Vladimir P Nagaslaev" userId="a2218f54-588d-41db-bb1e-958d784dee02" providerId="ADAL" clId="{C7BC3267-3B3C-46AD-AE55-90640F1BECBF}" dt="2019-07-13T20:30:57.793" v="328" actId="14100"/>
          <ac:cxnSpMkLst>
            <pc:docMk/>
            <pc:sldMk cId="870110856" sldId="317"/>
            <ac:cxnSpMk id="30" creationId="{81829065-5B67-4A2A-8945-113229975CDE}"/>
          </ac:cxnSpMkLst>
        </pc:cxnChg>
        <pc:cxnChg chg="mod">
          <ac:chgData name="Vladimir P Nagaslaev" userId="a2218f54-588d-41db-bb1e-958d784dee02" providerId="ADAL" clId="{C7BC3267-3B3C-46AD-AE55-90640F1BECBF}" dt="2019-07-13T20:31:24.520" v="330" actId="14100"/>
          <ac:cxnSpMkLst>
            <pc:docMk/>
            <pc:sldMk cId="870110856" sldId="317"/>
            <ac:cxnSpMk id="54" creationId="{4F20CC48-6B6E-4607-B6B0-D698D50EC0F4}"/>
          </ac:cxnSpMkLst>
        </pc:cxnChg>
      </pc:sldChg>
      <pc:sldChg chg="addSp delSp modSp add">
        <pc:chgData name="Vladimir P Nagaslaev" userId="a2218f54-588d-41db-bb1e-958d784dee02" providerId="ADAL" clId="{C7BC3267-3B3C-46AD-AE55-90640F1BECBF}" dt="2019-07-22T02:32:50.990" v="1275" actId="478"/>
        <pc:sldMkLst>
          <pc:docMk/>
          <pc:sldMk cId="2432063711" sldId="322"/>
        </pc:sldMkLst>
        <pc:spChg chg="mod">
          <ac:chgData name="Vladimir P Nagaslaev" userId="a2218f54-588d-41db-bb1e-958d784dee02" providerId="ADAL" clId="{C7BC3267-3B3C-46AD-AE55-90640F1BECBF}" dt="2019-07-21T21:21:10.673" v="1060" actId="1076"/>
          <ac:spMkLst>
            <pc:docMk/>
            <pc:sldMk cId="2432063711" sldId="322"/>
            <ac:spMk id="7" creationId="{9C19AF80-C2D6-4D36-BAC7-E295EAD10FC8}"/>
          </ac:spMkLst>
        </pc:spChg>
        <pc:spChg chg="mod">
          <ac:chgData name="Vladimir P Nagaslaev" userId="a2218f54-588d-41db-bb1e-958d784dee02" providerId="ADAL" clId="{C7BC3267-3B3C-46AD-AE55-90640F1BECBF}" dt="2019-07-13T20:33:17.900" v="333" actId="20577"/>
          <ac:spMkLst>
            <pc:docMk/>
            <pc:sldMk cId="2432063711" sldId="322"/>
            <ac:spMk id="9" creationId="{3E61922A-21A5-4D38-85D8-8AC2E44EE272}"/>
          </ac:spMkLst>
        </pc:spChg>
        <pc:spChg chg="mod">
          <ac:chgData name="Vladimir P Nagaslaev" userId="a2218f54-588d-41db-bb1e-958d784dee02" providerId="ADAL" clId="{C7BC3267-3B3C-46AD-AE55-90640F1BECBF}" dt="2019-07-13T20:43:49.116" v="407" actId="1076"/>
          <ac:spMkLst>
            <pc:docMk/>
            <pc:sldMk cId="2432063711" sldId="322"/>
            <ac:spMk id="11" creationId="{2D1F1848-E8D5-4A78-8B63-662A6318704B}"/>
          </ac:spMkLst>
        </pc:spChg>
        <pc:spChg chg="mod">
          <ac:chgData name="Vladimir P Nagaslaev" userId="a2218f54-588d-41db-bb1e-958d784dee02" providerId="ADAL" clId="{C7BC3267-3B3C-46AD-AE55-90640F1BECBF}" dt="2019-07-13T20:44:40.407" v="455" actId="20577"/>
          <ac:spMkLst>
            <pc:docMk/>
            <pc:sldMk cId="2432063711" sldId="322"/>
            <ac:spMk id="12" creationId="{28BC42FA-B59D-4FFD-9048-5A41B2A0AC97}"/>
          </ac:spMkLst>
        </pc:spChg>
        <pc:spChg chg="add del mod">
          <ac:chgData name="Vladimir P Nagaslaev" userId="a2218f54-588d-41db-bb1e-958d784dee02" providerId="ADAL" clId="{C7BC3267-3B3C-46AD-AE55-90640F1BECBF}" dt="2019-07-22T02:32:50.990" v="1275" actId="478"/>
          <ac:spMkLst>
            <pc:docMk/>
            <pc:sldMk cId="2432063711" sldId="322"/>
            <ac:spMk id="13" creationId="{F58D5816-5BDF-480F-BEEE-4DE98DDF08A0}"/>
          </ac:spMkLst>
        </pc:spChg>
        <pc:spChg chg="add del mod">
          <ac:chgData name="Vladimir P Nagaslaev" userId="a2218f54-588d-41db-bb1e-958d784dee02" providerId="ADAL" clId="{C7BC3267-3B3C-46AD-AE55-90640F1BECBF}" dt="2019-07-22T02:32:50.022" v="1274" actId="478"/>
          <ac:spMkLst>
            <pc:docMk/>
            <pc:sldMk cId="2432063711" sldId="322"/>
            <ac:spMk id="14" creationId="{4ECDCC15-0041-4E98-816B-DD7FCB35FB1A}"/>
          </ac:spMkLst>
        </pc:spChg>
        <pc:spChg chg="add mod">
          <ac:chgData name="Vladimir P Nagaslaev" userId="a2218f54-588d-41db-bb1e-958d784dee02" providerId="ADAL" clId="{C7BC3267-3B3C-46AD-AE55-90640F1BECBF}" dt="2019-07-22T02:32:47.306" v="1273" actId="1076"/>
          <ac:spMkLst>
            <pc:docMk/>
            <pc:sldMk cId="2432063711" sldId="322"/>
            <ac:spMk id="15" creationId="{2C43F3C5-6F86-4A52-B9F1-8B4B5FD094BE}"/>
          </ac:spMkLst>
        </pc:spChg>
        <pc:picChg chg="mod">
          <ac:chgData name="Vladimir P Nagaslaev" userId="a2218f54-588d-41db-bb1e-958d784dee02" providerId="ADAL" clId="{C7BC3267-3B3C-46AD-AE55-90640F1BECBF}" dt="2019-07-13T20:43:55.547" v="408" actId="1076"/>
          <ac:picMkLst>
            <pc:docMk/>
            <pc:sldMk cId="2432063711" sldId="322"/>
            <ac:picMk id="10" creationId="{7ED81057-793E-4C4E-A7E5-A10247453D47}"/>
          </ac:picMkLst>
        </pc:picChg>
      </pc:sldChg>
      <pc:sldChg chg="addSp modSp add">
        <pc:chgData name="Vladimir P Nagaslaev" userId="a2218f54-588d-41db-bb1e-958d784dee02" providerId="ADAL" clId="{C7BC3267-3B3C-46AD-AE55-90640F1BECBF}" dt="2019-07-21T22:22:33.650" v="1189" actId="1076"/>
        <pc:sldMkLst>
          <pc:docMk/>
          <pc:sldMk cId="811232473" sldId="323"/>
        </pc:sldMkLst>
        <pc:spChg chg="add mod">
          <ac:chgData name="Vladimir P Nagaslaev" userId="a2218f54-588d-41db-bb1e-958d784dee02" providerId="ADAL" clId="{C7BC3267-3B3C-46AD-AE55-90640F1BECBF}" dt="2019-07-21T20:35:45.309" v="927" actId="1076"/>
          <ac:spMkLst>
            <pc:docMk/>
            <pc:sldMk cId="811232473" sldId="323"/>
            <ac:spMk id="2" creationId="{AA8FD29F-2CBE-4E72-B11C-4DE9FE7BF019}"/>
          </ac:spMkLst>
        </pc:spChg>
        <pc:spChg chg="mod">
          <ac:chgData name="Vladimir P Nagaslaev" userId="a2218f54-588d-41db-bb1e-958d784dee02" providerId="ADAL" clId="{C7BC3267-3B3C-46AD-AE55-90640F1BECBF}" dt="2019-07-21T21:21:23.985" v="1063" actId="1076"/>
          <ac:spMkLst>
            <pc:docMk/>
            <pc:sldMk cId="811232473" sldId="323"/>
            <ac:spMk id="7" creationId="{9C19AF80-C2D6-4D36-BAC7-E295EAD10FC8}"/>
          </ac:spMkLst>
        </pc:spChg>
        <pc:spChg chg="add mod">
          <ac:chgData name="Vladimir P Nagaslaev" userId="a2218f54-588d-41db-bb1e-958d784dee02" providerId="ADAL" clId="{C7BC3267-3B3C-46AD-AE55-90640F1BECBF}" dt="2019-07-21T20:36:03.836" v="931" actId="1076"/>
          <ac:spMkLst>
            <pc:docMk/>
            <pc:sldMk cId="811232473" sldId="323"/>
            <ac:spMk id="12" creationId="{8E2B6FB2-C65C-4595-BECA-BFC83B3C4247}"/>
          </ac:spMkLst>
        </pc:spChg>
        <pc:spChg chg="mod">
          <ac:chgData name="Vladimir P Nagaslaev" userId="a2218f54-588d-41db-bb1e-958d784dee02" providerId="ADAL" clId="{C7BC3267-3B3C-46AD-AE55-90640F1BECBF}" dt="2019-07-21T20:36:43.916" v="932" actId="1076"/>
          <ac:spMkLst>
            <pc:docMk/>
            <pc:sldMk cId="811232473" sldId="323"/>
            <ac:spMk id="13" creationId="{4E82D32D-5491-4441-AB51-B1194E825D8B}"/>
          </ac:spMkLst>
        </pc:spChg>
        <pc:spChg chg="add mod">
          <ac:chgData name="Vladimir P Nagaslaev" userId="a2218f54-588d-41db-bb1e-958d784dee02" providerId="ADAL" clId="{C7BC3267-3B3C-46AD-AE55-90640F1BECBF}" dt="2019-07-21T22:22:33.650" v="1189" actId="1076"/>
          <ac:spMkLst>
            <pc:docMk/>
            <pc:sldMk cId="811232473" sldId="323"/>
            <ac:spMk id="14" creationId="{522B664F-A225-42A7-8264-85795EBC090F}"/>
          </ac:spMkLst>
        </pc:spChg>
        <pc:cxnChg chg="add mod">
          <ac:chgData name="Vladimir P Nagaslaev" userId="a2218f54-588d-41db-bb1e-958d784dee02" providerId="ADAL" clId="{C7BC3267-3B3C-46AD-AE55-90640F1BECBF}" dt="2019-07-21T20:35:53.892" v="929" actId="1076"/>
          <ac:cxnSpMkLst>
            <pc:docMk/>
            <pc:sldMk cId="811232473" sldId="323"/>
            <ac:cxnSpMk id="10" creationId="{2D01CBDE-2DD0-4B82-85EF-B557A37D50CA}"/>
          </ac:cxnSpMkLst>
        </pc:cxnChg>
      </pc:sldChg>
      <pc:sldChg chg="addSp modSp add">
        <pc:chgData name="Vladimir P Nagaslaev" userId="a2218f54-588d-41db-bb1e-958d784dee02" providerId="ADAL" clId="{C7BC3267-3B3C-46AD-AE55-90640F1BECBF}" dt="2019-07-21T17:55:43.174" v="708" actId="1076"/>
        <pc:sldMkLst>
          <pc:docMk/>
          <pc:sldMk cId="185928841" sldId="324"/>
        </pc:sldMkLst>
        <pc:spChg chg="add mod">
          <ac:chgData name="Vladimir P Nagaslaev" userId="a2218f54-588d-41db-bb1e-958d784dee02" providerId="ADAL" clId="{C7BC3267-3B3C-46AD-AE55-90640F1BECBF}" dt="2019-07-21T17:55:43.174" v="708" actId="1076"/>
          <ac:spMkLst>
            <pc:docMk/>
            <pc:sldMk cId="185928841" sldId="324"/>
            <ac:spMk id="2" creationId="{8BE6306C-2080-4A67-9B93-98B88FA6B0BF}"/>
          </ac:spMkLst>
        </pc:spChg>
        <pc:cxnChg chg="mod">
          <ac:chgData name="Vladimir P Nagaslaev" userId="a2218f54-588d-41db-bb1e-958d784dee02" providerId="ADAL" clId="{C7BC3267-3B3C-46AD-AE55-90640F1BECBF}" dt="2019-07-21T17:54:26.278" v="680" actId="1076"/>
          <ac:cxnSpMkLst>
            <pc:docMk/>
            <pc:sldMk cId="185928841" sldId="324"/>
            <ac:cxnSpMk id="9" creationId="{AC899D95-4384-41EA-B2D6-D17326F110B0}"/>
          </ac:cxnSpMkLst>
        </pc:cxnChg>
      </pc:sldChg>
      <pc:sldChg chg="addSp delSp modSp add ord">
        <pc:chgData name="Vladimir P Nagaslaev" userId="a2218f54-588d-41db-bb1e-958d784dee02" providerId="ADAL" clId="{C7BC3267-3B3C-46AD-AE55-90640F1BECBF}" dt="2019-07-21T22:21:50.050" v="1183" actId="1076"/>
        <pc:sldMkLst>
          <pc:docMk/>
          <pc:sldMk cId="3770163189" sldId="325"/>
        </pc:sldMkLst>
        <pc:spChg chg="add mod">
          <ac:chgData name="Vladimir P Nagaslaev" userId="a2218f54-588d-41db-bb1e-958d784dee02" providerId="ADAL" clId="{C7BC3267-3B3C-46AD-AE55-90640F1BECBF}" dt="2019-07-21T22:21:50.050" v="1183" actId="1076"/>
          <ac:spMkLst>
            <pc:docMk/>
            <pc:sldMk cId="3770163189" sldId="325"/>
            <ac:spMk id="2" creationId="{6103DB60-FCA7-4019-8908-07D0C8ED5386}"/>
          </ac:spMkLst>
        </pc:spChg>
        <pc:spChg chg="add mod">
          <ac:chgData name="Vladimir P Nagaslaev" userId="a2218f54-588d-41db-bb1e-958d784dee02" providerId="ADAL" clId="{C7BC3267-3B3C-46AD-AE55-90640F1BECBF}" dt="2019-07-21T21:18:25.953" v="1034" actId="1076"/>
          <ac:spMkLst>
            <pc:docMk/>
            <pc:sldMk cId="3770163189" sldId="325"/>
            <ac:spMk id="8" creationId="{22AF709A-9630-4065-8F1E-EA06B7FF7627}"/>
          </ac:spMkLst>
        </pc:spChg>
        <pc:spChg chg="add">
          <ac:chgData name="Vladimir P Nagaslaev" userId="a2218f54-588d-41db-bb1e-958d784dee02" providerId="ADAL" clId="{C7BC3267-3B3C-46AD-AE55-90640F1BECBF}" dt="2019-07-09T23:17:59.612" v="20"/>
          <ac:spMkLst>
            <pc:docMk/>
            <pc:sldMk cId="3770163189" sldId="325"/>
            <ac:spMk id="11" creationId="{B9A922A5-AAE5-4E71-B12F-D3423CF80FE3}"/>
          </ac:spMkLst>
        </pc:spChg>
        <pc:spChg chg="add">
          <ac:chgData name="Vladimir P Nagaslaev" userId="a2218f54-588d-41db-bb1e-958d784dee02" providerId="ADAL" clId="{C7BC3267-3B3C-46AD-AE55-90640F1BECBF}" dt="2019-07-09T23:17:59.612" v="20"/>
          <ac:spMkLst>
            <pc:docMk/>
            <pc:sldMk cId="3770163189" sldId="325"/>
            <ac:spMk id="13" creationId="{84E5CBC7-EEBC-4949-AC3B-6DE5C2F80F3E}"/>
          </ac:spMkLst>
        </pc:spChg>
        <pc:spChg chg="add">
          <ac:chgData name="Vladimir P Nagaslaev" userId="a2218f54-588d-41db-bb1e-958d784dee02" providerId="ADAL" clId="{C7BC3267-3B3C-46AD-AE55-90640F1BECBF}" dt="2019-07-09T23:17:59.612" v="20"/>
          <ac:spMkLst>
            <pc:docMk/>
            <pc:sldMk cId="3770163189" sldId="325"/>
            <ac:spMk id="16" creationId="{7B92AF6D-D5E2-49E6-AB5E-B5E6A7F5F99B}"/>
          </ac:spMkLst>
        </pc:spChg>
        <pc:picChg chg="add">
          <ac:chgData name="Vladimir P Nagaslaev" userId="a2218f54-588d-41db-bb1e-958d784dee02" providerId="ADAL" clId="{C7BC3267-3B3C-46AD-AE55-90640F1BECBF}" dt="2019-07-09T23:17:59.612" v="20"/>
          <ac:picMkLst>
            <pc:docMk/>
            <pc:sldMk cId="3770163189" sldId="325"/>
            <ac:picMk id="7" creationId="{27397171-F25F-402F-A675-E3BA7EF0958F}"/>
          </ac:picMkLst>
        </pc:picChg>
        <pc:picChg chg="add">
          <ac:chgData name="Vladimir P Nagaslaev" userId="a2218f54-588d-41db-bb1e-958d784dee02" providerId="ADAL" clId="{C7BC3267-3B3C-46AD-AE55-90640F1BECBF}" dt="2019-07-09T23:17:59.612" v="20"/>
          <ac:picMkLst>
            <pc:docMk/>
            <pc:sldMk cId="3770163189" sldId="325"/>
            <ac:picMk id="12" creationId="{642427B5-7470-4595-9334-0634AE7F68F8}"/>
          </ac:picMkLst>
        </pc:picChg>
        <pc:picChg chg="add mod">
          <ac:chgData name="Vladimir P Nagaslaev" userId="a2218f54-588d-41db-bb1e-958d784dee02" providerId="ADAL" clId="{C7BC3267-3B3C-46AD-AE55-90640F1BECBF}" dt="2019-07-10T03:34:22.124" v="246" actId="1076"/>
          <ac:picMkLst>
            <pc:docMk/>
            <pc:sldMk cId="3770163189" sldId="325"/>
            <ac:picMk id="14" creationId="{F67AAB45-2DFD-4EBE-BA11-12FCA50CEE07}"/>
          </ac:picMkLst>
        </pc:picChg>
        <pc:picChg chg="add mod">
          <ac:chgData name="Vladimir P Nagaslaev" userId="a2218f54-588d-41db-bb1e-958d784dee02" providerId="ADAL" clId="{C7BC3267-3B3C-46AD-AE55-90640F1BECBF}" dt="2019-07-10T03:34:26.892" v="247" actId="1076"/>
          <ac:picMkLst>
            <pc:docMk/>
            <pc:sldMk cId="3770163189" sldId="325"/>
            <ac:picMk id="15" creationId="{BA9F5D70-CA12-41D9-A091-4B35960C0799}"/>
          </ac:picMkLst>
        </pc:picChg>
        <pc:cxnChg chg="add del">
          <ac:chgData name="Vladimir P Nagaslaev" userId="a2218f54-588d-41db-bb1e-958d784dee02" providerId="ADAL" clId="{C7BC3267-3B3C-46AD-AE55-90640F1BECBF}" dt="2019-07-09T23:18:57.462" v="25" actId="478"/>
          <ac:cxnSpMkLst>
            <pc:docMk/>
            <pc:sldMk cId="3770163189" sldId="325"/>
            <ac:cxnSpMk id="10" creationId="{D640CF86-B5F3-4579-98A4-E641CE77642E}"/>
          </ac:cxnSpMkLst>
        </pc:cxnChg>
        <pc:cxnChg chg="add del">
          <ac:chgData name="Vladimir P Nagaslaev" userId="a2218f54-588d-41db-bb1e-958d784dee02" providerId="ADAL" clId="{C7BC3267-3B3C-46AD-AE55-90640F1BECBF}" dt="2019-07-09T23:18:58.935" v="26" actId="478"/>
          <ac:cxnSpMkLst>
            <pc:docMk/>
            <pc:sldMk cId="3770163189" sldId="325"/>
            <ac:cxnSpMk id="17" creationId="{3D91248F-6EFA-42E7-BFA3-5A2FCE322EA2}"/>
          </ac:cxnSpMkLst>
        </pc:cxnChg>
      </pc:sldChg>
      <pc:sldChg chg="addSp delSp modSp add ord">
        <pc:chgData name="Vladimir P Nagaslaev" userId="a2218f54-588d-41db-bb1e-958d784dee02" providerId="ADAL" clId="{C7BC3267-3B3C-46AD-AE55-90640F1BECBF}" dt="2019-07-22T02:15:31.850" v="1264" actId="478"/>
        <pc:sldMkLst>
          <pc:docMk/>
          <pc:sldMk cId="2013354543" sldId="326"/>
        </pc:sldMkLst>
        <pc:spChg chg="add del">
          <ac:chgData name="Vladimir P Nagaslaev" userId="a2218f54-588d-41db-bb1e-958d784dee02" providerId="ADAL" clId="{C7BC3267-3B3C-46AD-AE55-90640F1BECBF}" dt="2019-07-21T21:18:41.070" v="1035" actId="478"/>
          <ac:spMkLst>
            <pc:docMk/>
            <pc:sldMk cId="2013354543" sldId="326"/>
            <ac:spMk id="7" creationId="{29744FC4-5687-466F-9AD7-4D02BA4F8602}"/>
          </ac:spMkLst>
        </pc:spChg>
        <pc:spChg chg="add">
          <ac:chgData name="Vladimir P Nagaslaev" userId="a2218f54-588d-41db-bb1e-958d784dee02" providerId="ADAL" clId="{C7BC3267-3B3C-46AD-AE55-90640F1BECBF}" dt="2019-07-09T23:19:22.197" v="27"/>
          <ac:spMkLst>
            <pc:docMk/>
            <pc:sldMk cId="2013354543" sldId="326"/>
            <ac:spMk id="10" creationId="{F273F658-4E6E-4AC0-AB3F-6F62D1923AFB}"/>
          </ac:spMkLst>
        </pc:spChg>
        <pc:spChg chg="add mod">
          <ac:chgData name="Vladimir P Nagaslaev" userId="a2218f54-588d-41db-bb1e-958d784dee02" providerId="ADAL" clId="{C7BC3267-3B3C-46AD-AE55-90640F1BECBF}" dt="2019-07-09T23:23:43.980" v="100" actId="20577"/>
          <ac:spMkLst>
            <pc:docMk/>
            <pc:sldMk cId="2013354543" sldId="326"/>
            <ac:spMk id="12" creationId="{9C6DD0BB-203A-45E4-A8D6-14BDF1650B70}"/>
          </ac:spMkLst>
        </pc:spChg>
        <pc:spChg chg="add del">
          <ac:chgData name="Vladimir P Nagaslaev" userId="a2218f54-588d-41db-bb1e-958d784dee02" providerId="ADAL" clId="{C7BC3267-3B3C-46AD-AE55-90640F1BECBF}" dt="2019-07-22T02:15:31.850" v="1264" actId="478"/>
          <ac:spMkLst>
            <pc:docMk/>
            <pc:sldMk cId="2013354543" sldId="326"/>
            <ac:spMk id="15" creationId="{AFD4D949-38D9-4242-9E08-EB1F93BCD59F}"/>
          </ac:spMkLst>
        </pc:spChg>
        <pc:spChg chg="add mod">
          <ac:chgData name="Vladimir P Nagaslaev" userId="a2218f54-588d-41db-bb1e-958d784dee02" providerId="ADAL" clId="{C7BC3267-3B3C-46AD-AE55-90640F1BECBF}" dt="2019-07-21T21:18:45.639" v="1037" actId="20577"/>
          <ac:spMkLst>
            <pc:docMk/>
            <pc:sldMk cId="2013354543" sldId="326"/>
            <ac:spMk id="17" creationId="{1BBAC9E5-A7EB-4B86-A7D5-45DC6BE457CC}"/>
          </ac:spMkLst>
        </pc:spChg>
        <pc:spChg chg="add mod">
          <ac:chgData name="Vladimir P Nagaslaev" userId="a2218f54-588d-41db-bb1e-958d784dee02" providerId="ADAL" clId="{C7BC3267-3B3C-46AD-AE55-90640F1BECBF}" dt="2019-07-22T02:15:07.094" v="1263" actId="1076"/>
          <ac:spMkLst>
            <pc:docMk/>
            <pc:sldMk cId="2013354543" sldId="326"/>
            <ac:spMk id="18" creationId="{16F395ED-1137-4F78-A704-09C5F0B07EB8}"/>
          </ac:spMkLst>
        </pc:spChg>
        <pc:picChg chg="add">
          <ac:chgData name="Vladimir P Nagaslaev" userId="a2218f54-588d-41db-bb1e-958d784dee02" providerId="ADAL" clId="{C7BC3267-3B3C-46AD-AE55-90640F1BECBF}" dt="2019-07-09T23:19:22.197" v="27"/>
          <ac:picMkLst>
            <pc:docMk/>
            <pc:sldMk cId="2013354543" sldId="326"/>
            <ac:picMk id="11" creationId="{3AB970D9-1A70-4214-8C2C-E4B62F022D72}"/>
          </ac:picMkLst>
        </pc:picChg>
        <pc:picChg chg="add">
          <ac:chgData name="Vladimir P Nagaslaev" userId="a2218f54-588d-41db-bb1e-958d784dee02" providerId="ADAL" clId="{C7BC3267-3B3C-46AD-AE55-90640F1BECBF}" dt="2019-07-09T23:19:22.197" v="27"/>
          <ac:picMkLst>
            <pc:docMk/>
            <pc:sldMk cId="2013354543" sldId="326"/>
            <ac:picMk id="13" creationId="{EBBF7084-CA0F-4797-B30F-11A6E902A7A5}"/>
          </ac:picMkLst>
        </pc:picChg>
        <pc:picChg chg="add">
          <ac:chgData name="Vladimir P Nagaslaev" userId="a2218f54-588d-41db-bb1e-958d784dee02" providerId="ADAL" clId="{C7BC3267-3B3C-46AD-AE55-90640F1BECBF}" dt="2019-07-09T23:19:22.197" v="27"/>
          <ac:picMkLst>
            <pc:docMk/>
            <pc:sldMk cId="2013354543" sldId="326"/>
            <ac:picMk id="14" creationId="{C4CB7964-5B7B-4243-AD0F-70054C59F470}"/>
          </ac:picMkLst>
        </pc:picChg>
        <pc:picChg chg="add mod">
          <ac:chgData name="Vladimir P Nagaslaev" userId="a2218f54-588d-41db-bb1e-958d784dee02" providerId="ADAL" clId="{C7BC3267-3B3C-46AD-AE55-90640F1BECBF}" dt="2019-07-09T23:23:34.651" v="81" actId="1076"/>
          <ac:picMkLst>
            <pc:docMk/>
            <pc:sldMk cId="2013354543" sldId="326"/>
            <ac:picMk id="16" creationId="{C690EA95-AAC1-4936-8D58-92C7F55C2AFF}"/>
          </ac:picMkLst>
        </pc:picChg>
        <pc:cxnChg chg="add del">
          <ac:chgData name="Vladimir P Nagaslaev" userId="a2218f54-588d-41db-bb1e-958d784dee02" providerId="ADAL" clId="{C7BC3267-3B3C-46AD-AE55-90640F1BECBF}" dt="2019-07-09T23:19:29.311" v="28" actId="478"/>
          <ac:cxnSpMkLst>
            <pc:docMk/>
            <pc:sldMk cId="2013354543" sldId="326"/>
            <ac:cxnSpMk id="8" creationId="{99B836C4-8D6B-4412-8A82-0C1B092D4BE2}"/>
          </ac:cxnSpMkLst>
        </pc:cxnChg>
      </pc:sldChg>
      <pc:sldChg chg="addSp delSp modSp add ord">
        <pc:chgData name="Vladimir P Nagaslaev" userId="a2218f54-588d-41db-bb1e-958d784dee02" providerId="ADAL" clId="{C7BC3267-3B3C-46AD-AE55-90640F1BECBF}" dt="2019-07-21T21:18:56.270" v="1041" actId="20577"/>
        <pc:sldMkLst>
          <pc:docMk/>
          <pc:sldMk cId="4150571222" sldId="327"/>
        </pc:sldMkLst>
        <pc:spChg chg="add del">
          <ac:chgData name="Vladimir P Nagaslaev" userId="a2218f54-588d-41db-bb1e-958d784dee02" providerId="ADAL" clId="{C7BC3267-3B3C-46AD-AE55-90640F1BECBF}" dt="2019-07-21T21:18:51.490" v="1038" actId="478"/>
          <ac:spMkLst>
            <pc:docMk/>
            <pc:sldMk cId="4150571222" sldId="327"/>
            <ac:spMk id="7" creationId="{FBDA0E5C-517A-490C-9776-007098555CFF}"/>
          </ac:spMkLst>
        </pc:spChg>
        <pc:spChg chg="add mod">
          <ac:chgData name="Vladimir P Nagaslaev" userId="a2218f54-588d-41db-bb1e-958d784dee02" providerId="ADAL" clId="{C7BC3267-3B3C-46AD-AE55-90640F1BECBF}" dt="2019-07-10T02:44:21.891" v="170" actId="1076"/>
          <ac:spMkLst>
            <pc:docMk/>
            <pc:sldMk cId="4150571222" sldId="327"/>
            <ac:spMk id="10" creationId="{33751A71-9860-4E98-9F3B-3D44CC72AABF}"/>
          </ac:spMkLst>
        </pc:spChg>
        <pc:spChg chg="add mod">
          <ac:chgData name="Vladimir P Nagaslaev" userId="a2218f54-588d-41db-bb1e-958d784dee02" providerId="ADAL" clId="{C7BC3267-3B3C-46AD-AE55-90640F1BECBF}" dt="2019-07-21T20:25:13.052" v="813" actId="20577"/>
          <ac:spMkLst>
            <pc:docMk/>
            <pc:sldMk cId="4150571222" sldId="327"/>
            <ac:spMk id="12" creationId="{123BC6E5-3525-4D40-8379-A22BABC43F7B}"/>
          </ac:spMkLst>
        </pc:spChg>
        <pc:spChg chg="add">
          <ac:chgData name="Vladimir P Nagaslaev" userId="a2218f54-588d-41db-bb1e-958d784dee02" providerId="ADAL" clId="{C7BC3267-3B3C-46AD-AE55-90640F1BECBF}" dt="2019-07-09T23:19:59.308" v="29"/>
          <ac:spMkLst>
            <pc:docMk/>
            <pc:sldMk cId="4150571222" sldId="327"/>
            <ac:spMk id="13" creationId="{8509E77D-AA0C-4317-BBF6-AC50D221FAF9}"/>
          </ac:spMkLst>
        </pc:spChg>
        <pc:spChg chg="add mod">
          <ac:chgData name="Vladimir P Nagaslaev" userId="a2218f54-588d-41db-bb1e-958d784dee02" providerId="ADAL" clId="{C7BC3267-3B3C-46AD-AE55-90640F1BECBF}" dt="2019-07-10T02:46:45.507" v="245" actId="1076"/>
          <ac:spMkLst>
            <pc:docMk/>
            <pc:sldMk cId="4150571222" sldId="327"/>
            <ac:spMk id="14" creationId="{98931E30-D024-4CB2-8BD0-ED2277E04DD6}"/>
          </ac:spMkLst>
        </pc:spChg>
        <pc:spChg chg="add mod">
          <ac:chgData name="Vladimir P Nagaslaev" userId="a2218f54-588d-41db-bb1e-958d784dee02" providerId="ADAL" clId="{C7BC3267-3B3C-46AD-AE55-90640F1BECBF}" dt="2019-07-21T21:18:56.270" v="1041" actId="20577"/>
          <ac:spMkLst>
            <pc:docMk/>
            <pc:sldMk cId="4150571222" sldId="327"/>
            <ac:spMk id="15" creationId="{8A9635FE-3DED-423F-B668-71B0E275DE59}"/>
          </ac:spMkLst>
        </pc:spChg>
        <pc:picChg chg="add">
          <ac:chgData name="Vladimir P Nagaslaev" userId="a2218f54-588d-41db-bb1e-958d784dee02" providerId="ADAL" clId="{C7BC3267-3B3C-46AD-AE55-90640F1BECBF}" dt="2019-07-09T23:19:59.308" v="29"/>
          <ac:picMkLst>
            <pc:docMk/>
            <pc:sldMk cId="4150571222" sldId="327"/>
            <ac:picMk id="11" creationId="{65FFA1EE-178D-4655-9696-8CE0055F6305}"/>
          </ac:picMkLst>
        </pc:picChg>
        <pc:cxnChg chg="add del">
          <ac:chgData name="Vladimir P Nagaslaev" userId="a2218f54-588d-41db-bb1e-958d784dee02" providerId="ADAL" clId="{C7BC3267-3B3C-46AD-AE55-90640F1BECBF}" dt="2019-07-09T23:20:04.183" v="30" actId="478"/>
          <ac:cxnSpMkLst>
            <pc:docMk/>
            <pc:sldMk cId="4150571222" sldId="327"/>
            <ac:cxnSpMk id="8" creationId="{B44C840B-9843-446B-A351-A9A395B04AF9}"/>
          </ac:cxnSpMkLst>
        </pc:cxnChg>
      </pc:sldChg>
      <pc:sldChg chg="modSp add">
        <pc:chgData name="Vladimir P Nagaslaev" userId="a2218f54-588d-41db-bb1e-958d784dee02" providerId="ADAL" clId="{C7BC3267-3B3C-46AD-AE55-90640F1BECBF}" dt="2019-07-21T21:21:38.393" v="1066" actId="1076"/>
        <pc:sldMkLst>
          <pc:docMk/>
          <pc:sldMk cId="1697477960" sldId="328"/>
        </pc:sldMkLst>
        <pc:spChg chg="mod">
          <ac:chgData name="Vladimir P Nagaslaev" userId="a2218f54-588d-41db-bb1e-958d784dee02" providerId="ADAL" clId="{C7BC3267-3B3C-46AD-AE55-90640F1BECBF}" dt="2019-07-21T21:21:38.393" v="1066" actId="1076"/>
          <ac:spMkLst>
            <pc:docMk/>
            <pc:sldMk cId="1697477960" sldId="328"/>
            <ac:spMk id="7" creationId="{9C19AF80-C2D6-4D36-BAC7-E295EAD10FC8}"/>
          </ac:spMkLst>
        </pc:spChg>
      </pc:sldChg>
      <pc:sldChg chg="add">
        <pc:chgData name="Vladimir P Nagaslaev" userId="a2218f54-588d-41db-bb1e-958d784dee02" providerId="ADAL" clId="{C7BC3267-3B3C-46AD-AE55-90640F1BECBF}" dt="2019-07-10T02:37:06.298" v="108"/>
        <pc:sldMkLst>
          <pc:docMk/>
          <pc:sldMk cId="185557423" sldId="329"/>
        </pc:sldMkLst>
      </pc:sldChg>
      <pc:sldChg chg="addSp delSp modSp add">
        <pc:chgData name="Vladimir P Nagaslaev" userId="a2218f54-588d-41db-bb1e-958d784dee02" providerId="ADAL" clId="{C7BC3267-3B3C-46AD-AE55-90640F1BECBF}" dt="2019-07-22T02:38:55.725" v="1288" actId="478"/>
        <pc:sldMkLst>
          <pc:docMk/>
          <pc:sldMk cId="770561558" sldId="331"/>
        </pc:sldMkLst>
        <pc:spChg chg="mod">
          <ac:chgData name="Vladimir P Nagaslaev" userId="a2218f54-588d-41db-bb1e-958d784dee02" providerId="ADAL" clId="{C7BC3267-3B3C-46AD-AE55-90640F1BECBF}" dt="2019-07-21T21:22:06.808" v="1072" actId="1076"/>
          <ac:spMkLst>
            <pc:docMk/>
            <pc:sldMk cId="770561558" sldId="331"/>
            <ac:spMk id="7" creationId="{9C19AF80-C2D6-4D36-BAC7-E295EAD10FC8}"/>
          </ac:spMkLst>
        </pc:spChg>
        <pc:spChg chg="add del mod">
          <ac:chgData name="Vladimir P Nagaslaev" userId="a2218f54-588d-41db-bb1e-958d784dee02" providerId="ADAL" clId="{C7BC3267-3B3C-46AD-AE55-90640F1BECBF}" dt="2019-07-22T02:38:54.217" v="1287" actId="478"/>
          <ac:spMkLst>
            <pc:docMk/>
            <pc:sldMk cId="770561558" sldId="331"/>
            <ac:spMk id="11" creationId="{A4C4ACFC-0FAE-4C8B-A826-A52F04158FF6}"/>
          </ac:spMkLst>
        </pc:spChg>
        <pc:spChg chg="mod">
          <ac:chgData name="Vladimir P Nagaslaev" userId="a2218f54-588d-41db-bb1e-958d784dee02" providerId="ADAL" clId="{C7BC3267-3B3C-46AD-AE55-90640F1BECBF}" dt="2019-07-21T20:57:24.168" v="1020" actId="1076"/>
          <ac:spMkLst>
            <pc:docMk/>
            <pc:sldMk cId="770561558" sldId="331"/>
            <ac:spMk id="12" creationId="{C97CF016-6F48-4D67-85D5-3F2529666D4A}"/>
          </ac:spMkLst>
        </pc:spChg>
        <pc:spChg chg="add del mod">
          <ac:chgData name="Vladimir P Nagaslaev" userId="a2218f54-588d-41db-bb1e-958d784dee02" providerId="ADAL" clId="{C7BC3267-3B3C-46AD-AE55-90640F1BECBF}" dt="2019-07-22T02:38:55.725" v="1288" actId="478"/>
          <ac:spMkLst>
            <pc:docMk/>
            <pc:sldMk cId="770561558" sldId="331"/>
            <ac:spMk id="14" creationId="{971C52E7-64B4-46C7-A206-93582EB2A377}"/>
          </ac:spMkLst>
        </pc:spChg>
        <pc:spChg chg="add mod">
          <ac:chgData name="Vladimir P Nagaslaev" userId="a2218f54-588d-41db-bb1e-958d784dee02" providerId="ADAL" clId="{C7BC3267-3B3C-46AD-AE55-90640F1BECBF}" dt="2019-07-22T02:33:39.554" v="1276" actId="1076"/>
          <ac:spMkLst>
            <pc:docMk/>
            <pc:sldMk cId="770561558" sldId="331"/>
            <ac:spMk id="15" creationId="{3E6BFE91-D806-45E7-A3CA-B593DE991C47}"/>
          </ac:spMkLst>
        </pc:spChg>
        <pc:spChg chg="add mod">
          <ac:chgData name="Vladimir P Nagaslaev" userId="a2218f54-588d-41db-bb1e-958d784dee02" providerId="ADAL" clId="{C7BC3267-3B3C-46AD-AE55-90640F1BECBF}" dt="2019-07-22T02:38:51.880" v="1286" actId="1076"/>
          <ac:spMkLst>
            <pc:docMk/>
            <pc:sldMk cId="770561558" sldId="331"/>
            <ac:spMk id="16" creationId="{6857BB3B-DF71-4775-9C43-C1701A4CBE0E}"/>
          </ac:spMkLst>
        </pc:spChg>
        <pc:spChg chg="mod">
          <ac:chgData name="Vladimir P Nagaslaev" userId="a2218f54-588d-41db-bb1e-958d784dee02" providerId="ADAL" clId="{C7BC3267-3B3C-46AD-AE55-90640F1BECBF}" dt="2019-07-22T02:38:35.821" v="1284" actId="20577"/>
          <ac:spMkLst>
            <pc:docMk/>
            <pc:sldMk cId="770561558" sldId="331"/>
            <ac:spMk id="18" creationId="{92E2A8ED-4DB6-4CAB-8D60-7C08A048DF17}"/>
          </ac:spMkLst>
        </pc:spChg>
      </pc:sldChg>
      <pc:sldChg chg="addSp delSp modSp add modAnim">
        <pc:chgData name="Vladimir P Nagaslaev" userId="a2218f54-588d-41db-bb1e-958d784dee02" providerId="ADAL" clId="{C7BC3267-3B3C-46AD-AE55-90640F1BECBF}" dt="2019-07-22T02:41:30.376" v="1294" actId="20577"/>
        <pc:sldMkLst>
          <pc:docMk/>
          <pc:sldMk cId="1260455542" sldId="332"/>
        </pc:sldMkLst>
        <pc:spChg chg="mod">
          <ac:chgData name="Vladimir P Nagaslaev" userId="a2218f54-588d-41db-bb1e-958d784dee02" providerId="ADAL" clId="{C7BC3267-3B3C-46AD-AE55-90640F1BECBF}" dt="2019-07-21T21:22:16.769" v="1075" actId="1076"/>
          <ac:spMkLst>
            <pc:docMk/>
            <pc:sldMk cId="1260455542" sldId="332"/>
            <ac:spMk id="7" creationId="{9C19AF80-C2D6-4D36-BAC7-E295EAD10FC8}"/>
          </ac:spMkLst>
        </pc:spChg>
        <pc:spChg chg="add del mod">
          <ac:chgData name="Vladimir P Nagaslaev" userId="a2218f54-588d-41db-bb1e-958d784dee02" providerId="ADAL" clId="{C7BC3267-3B3C-46AD-AE55-90640F1BECBF}" dt="2019-07-22T02:39:16.421" v="1290" actId="478"/>
          <ac:spMkLst>
            <pc:docMk/>
            <pc:sldMk cId="1260455542" sldId="332"/>
            <ac:spMk id="208" creationId="{6C2EFEB6-A32A-41E7-B651-3A87AD765800}"/>
          </ac:spMkLst>
        </pc:spChg>
        <pc:spChg chg="add mod">
          <ac:chgData name="Vladimir P Nagaslaev" userId="a2218f54-588d-41db-bb1e-958d784dee02" providerId="ADAL" clId="{C7BC3267-3B3C-46AD-AE55-90640F1BECBF}" dt="2019-07-22T02:39:05.353" v="1289" actId="1076"/>
          <ac:spMkLst>
            <pc:docMk/>
            <pc:sldMk cId="1260455542" sldId="332"/>
            <ac:spMk id="211" creationId="{1C4AFBBB-70CA-455D-9A45-252173D89D82}"/>
          </ac:spMkLst>
        </pc:spChg>
        <pc:spChg chg="add mod">
          <ac:chgData name="Vladimir P Nagaslaev" userId="a2218f54-588d-41db-bb1e-958d784dee02" providerId="ADAL" clId="{C7BC3267-3B3C-46AD-AE55-90640F1BECBF}" dt="2019-07-22T02:39:45.033" v="1292" actId="1076"/>
          <ac:spMkLst>
            <pc:docMk/>
            <pc:sldMk cId="1260455542" sldId="332"/>
            <ac:spMk id="212" creationId="{EE09CA7C-27CF-416C-BE19-57BAA972479C}"/>
          </ac:spMkLst>
        </pc:spChg>
        <pc:spChg chg="mod">
          <ac:chgData name="Vladimir P Nagaslaev" userId="a2218f54-588d-41db-bb1e-958d784dee02" providerId="ADAL" clId="{C7BC3267-3B3C-46AD-AE55-90640F1BECBF}" dt="2019-07-21T21:07:30.460" v="1023" actId="164"/>
          <ac:spMkLst>
            <pc:docMk/>
            <pc:sldMk cId="1260455542" sldId="332"/>
            <ac:spMk id="237" creationId="{9FED2E11-A2E3-47E3-BA0D-A9CDA92F285E}"/>
          </ac:spMkLst>
        </pc:spChg>
        <pc:spChg chg="mod">
          <ac:chgData name="Vladimir P Nagaslaev" userId="a2218f54-588d-41db-bb1e-958d784dee02" providerId="ADAL" clId="{C7BC3267-3B3C-46AD-AE55-90640F1BECBF}" dt="2019-07-21T21:07:30.460" v="1023" actId="164"/>
          <ac:spMkLst>
            <pc:docMk/>
            <pc:sldMk cId="1260455542" sldId="332"/>
            <ac:spMk id="238" creationId="{6714DA6F-66A6-462F-88B5-CE6CA707066A}"/>
          </ac:spMkLst>
        </pc:spChg>
        <pc:spChg chg="mod">
          <ac:chgData name="Vladimir P Nagaslaev" userId="a2218f54-588d-41db-bb1e-958d784dee02" providerId="ADAL" clId="{C7BC3267-3B3C-46AD-AE55-90640F1BECBF}" dt="2019-07-21T21:07:30.460" v="1023" actId="164"/>
          <ac:spMkLst>
            <pc:docMk/>
            <pc:sldMk cId="1260455542" sldId="332"/>
            <ac:spMk id="239" creationId="{3B52975E-5CB8-4D62-BBC9-FBB21A53B39F}"/>
          </ac:spMkLst>
        </pc:spChg>
        <pc:spChg chg="mod">
          <ac:chgData name="Vladimir P Nagaslaev" userId="a2218f54-588d-41db-bb1e-958d784dee02" providerId="ADAL" clId="{C7BC3267-3B3C-46AD-AE55-90640F1BECBF}" dt="2019-07-21T21:07:30.460" v="1023" actId="164"/>
          <ac:spMkLst>
            <pc:docMk/>
            <pc:sldMk cId="1260455542" sldId="332"/>
            <ac:spMk id="240" creationId="{1E4B4F85-A42A-463A-86FD-BC2CF3D17AAC}"/>
          </ac:spMkLst>
        </pc:spChg>
        <pc:spChg chg="mod">
          <ac:chgData name="Vladimir P Nagaslaev" userId="a2218f54-588d-41db-bb1e-958d784dee02" providerId="ADAL" clId="{C7BC3267-3B3C-46AD-AE55-90640F1BECBF}" dt="2019-07-21T21:07:30.460" v="1023" actId="164"/>
          <ac:spMkLst>
            <pc:docMk/>
            <pc:sldMk cId="1260455542" sldId="332"/>
            <ac:spMk id="241" creationId="{1BAD6143-9DF7-402F-BC47-3F1D0C9D0F21}"/>
          </ac:spMkLst>
        </pc:spChg>
        <pc:spChg chg="mod">
          <ac:chgData name="Vladimir P Nagaslaev" userId="a2218f54-588d-41db-bb1e-958d784dee02" providerId="ADAL" clId="{C7BC3267-3B3C-46AD-AE55-90640F1BECBF}" dt="2019-07-21T21:07:30.460" v="1023" actId="164"/>
          <ac:spMkLst>
            <pc:docMk/>
            <pc:sldMk cId="1260455542" sldId="332"/>
            <ac:spMk id="242" creationId="{34569B90-1912-449E-AF6D-9A76E9301F8A}"/>
          </ac:spMkLst>
        </pc:spChg>
        <pc:spChg chg="mod">
          <ac:chgData name="Vladimir P Nagaslaev" userId="a2218f54-588d-41db-bb1e-958d784dee02" providerId="ADAL" clId="{C7BC3267-3B3C-46AD-AE55-90640F1BECBF}" dt="2019-07-22T02:41:30.376" v="1294" actId="20577"/>
          <ac:spMkLst>
            <pc:docMk/>
            <pc:sldMk cId="1260455542" sldId="332"/>
            <ac:spMk id="249" creationId="{BD3B0AA9-DAB3-49CA-BD25-1A3AFEA1848A}"/>
          </ac:spMkLst>
        </pc:spChg>
        <pc:grpChg chg="add mod">
          <ac:chgData name="Vladimir P Nagaslaev" userId="a2218f54-588d-41db-bb1e-958d784dee02" providerId="ADAL" clId="{C7BC3267-3B3C-46AD-AE55-90640F1BECBF}" dt="2019-07-21T21:07:34.695" v="1024" actId="1076"/>
          <ac:grpSpMkLst>
            <pc:docMk/>
            <pc:sldMk cId="1260455542" sldId="332"/>
            <ac:grpSpMk id="2" creationId="{8056156C-539A-4667-B91C-A82EB46B37D5}"/>
          </ac:grpSpMkLst>
        </pc:grpChg>
        <pc:grpChg chg="mod">
          <ac:chgData name="Vladimir P Nagaslaev" userId="a2218f54-588d-41db-bb1e-958d784dee02" providerId="ADAL" clId="{C7BC3267-3B3C-46AD-AE55-90640F1BECBF}" dt="2019-07-21T21:07:34.695" v="1024" actId="1076"/>
          <ac:grpSpMkLst>
            <pc:docMk/>
            <pc:sldMk cId="1260455542" sldId="332"/>
            <ac:grpSpMk id="11" creationId="{43E82847-B044-4DBC-9BD4-2AE8EBAC5412}"/>
          </ac:grpSpMkLst>
        </pc:grpChg>
        <pc:grpChg chg="mod">
          <ac:chgData name="Vladimir P Nagaslaev" userId="a2218f54-588d-41db-bb1e-958d784dee02" providerId="ADAL" clId="{C7BC3267-3B3C-46AD-AE55-90640F1BECBF}" dt="2019-07-21T21:07:34.695" v="1024" actId="1076"/>
          <ac:grpSpMkLst>
            <pc:docMk/>
            <pc:sldMk cId="1260455542" sldId="332"/>
            <ac:grpSpMk id="235" creationId="{1AF3D124-CAB6-4329-BE8D-CCFB01F66403}"/>
          </ac:grpSpMkLst>
        </pc:grpChg>
        <pc:grpChg chg="mod">
          <ac:chgData name="Vladimir P Nagaslaev" userId="a2218f54-588d-41db-bb1e-958d784dee02" providerId="ADAL" clId="{C7BC3267-3B3C-46AD-AE55-90640F1BECBF}" dt="2019-07-21T21:07:34.695" v="1024" actId="1076"/>
          <ac:grpSpMkLst>
            <pc:docMk/>
            <pc:sldMk cId="1260455542" sldId="332"/>
            <ac:grpSpMk id="247" creationId="{881CDF7B-421E-4B83-8A1A-85222BA17EA1}"/>
          </ac:grpSpMkLst>
        </pc:grpChg>
        <pc:picChg chg="add mod">
          <ac:chgData name="Vladimir P Nagaslaev" userId="a2218f54-588d-41db-bb1e-958d784dee02" providerId="ADAL" clId="{C7BC3267-3B3C-46AD-AE55-90640F1BECBF}" dt="2019-07-21T21:07:59.485" v="1028" actId="1076"/>
          <ac:picMkLst>
            <pc:docMk/>
            <pc:sldMk cId="1260455542" sldId="332"/>
            <ac:picMk id="210" creationId="{23DE43EB-FED5-421E-92AE-0DD00F4876D7}"/>
          </ac:picMkLst>
        </pc:picChg>
      </pc:sldChg>
      <pc:sldChg chg="modSp add">
        <pc:chgData name="Vladimir P Nagaslaev" userId="a2218f54-588d-41db-bb1e-958d784dee02" providerId="ADAL" clId="{C7BC3267-3B3C-46AD-AE55-90640F1BECBF}" dt="2019-07-21T21:22:27.474" v="1078" actId="1076"/>
        <pc:sldMkLst>
          <pc:docMk/>
          <pc:sldMk cId="4110160146" sldId="333"/>
        </pc:sldMkLst>
        <pc:spChg chg="mod">
          <ac:chgData name="Vladimir P Nagaslaev" userId="a2218f54-588d-41db-bb1e-958d784dee02" providerId="ADAL" clId="{C7BC3267-3B3C-46AD-AE55-90640F1BECBF}" dt="2019-07-21T21:22:27.474" v="1078" actId="1076"/>
          <ac:spMkLst>
            <pc:docMk/>
            <pc:sldMk cId="4110160146" sldId="333"/>
            <ac:spMk id="7" creationId="{9C19AF80-C2D6-4D36-BAC7-E295EAD10FC8}"/>
          </ac:spMkLst>
        </pc:spChg>
        <pc:spChg chg="mod">
          <ac:chgData name="Vladimir P Nagaslaev" userId="a2218f54-588d-41db-bb1e-958d784dee02" providerId="ADAL" clId="{C7BC3267-3B3C-46AD-AE55-90640F1BECBF}" dt="2019-07-21T21:17:38.386" v="1031" actId="1076"/>
          <ac:spMkLst>
            <pc:docMk/>
            <pc:sldMk cId="4110160146" sldId="333"/>
            <ac:spMk id="9" creationId="{C7CCAD3C-7D00-4ACB-88CC-05FB200D781A}"/>
          </ac:spMkLst>
        </pc:spChg>
      </pc:sldChg>
      <pc:sldChg chg="modSp add">
        <pc:chgData name="Vladimir P Nagaslaev" userId="a2218f54-588d-41db-bb1e-958d784dee02" providerId="ADAL" clId="{C7BC3267-3B3C-46AD-AE55-90640F1BECBF}" dt="2019-07-22T02:44:40.826" v="1310" actId="20577"/>
        <pc:sldMkLst>
          <pc:docMk/>
          <pc:sldMk cId="2801401825" sldId="334"/>
        </pc:sldMkLst>
        <pc:spChg chg="mod">
          <ac:chgData name="Vladimir P Nagaslaev" userId="a2218f54-588d-41db-bb1e-958d784dee02" providerId="ADAL" clId="{C7BC3267-3B3C-46AD-AE55-90640F1BECBF}" dt="2019-07-21T21:22:40.121" v="1081" actId="1076"/>
          <ac:spMkLst>
            <pc:docMk/>
            <pc:sldMk cId="2801401825" sldId="334"/>
            <ac:spMk id="7" creationId="{9C19AF80-C2D6-4D36-BAC7-E295EAD10FC8}"/>
          </ac:spMkLst>
        </pc:spChg>
        <pc:spChg chg="mod">
          <ac:chgData name="Vladimir P Nagaslaev" userId="a2218f54-588d-41db-bb1e-958d784dee02" providerId="ADAL" clId="{C7BC3267-3B3C-46AD-AE55-90640F1BECBF}" dt="2019-07-22T02:44:40.826" v="1310" actId="20577"/>
          <ac:spMkLst>
            <pc:docMk/>
            <pc:sldMk cId="2801401825" sldId="334"/>
            <ac:spMk id="10" creationId="{33F01B75-D938-43FD-A40C-283E8E559991}"/>
          </ac:spMkLst>
        </pc:spChg>
      </pc:sldChg>
      <pc:sldChg chg="addSp modSp add">
        <pc:chgData name="Vladimir P Nagaslaev" userId="a2218f54-588d-41db-bb1e-958d784dee02" providerId="ADAL" clId="{C7BC3267-3B3C-46AD-AE55-90640F1BECBF}" dt="2019-07-21T22:23:24.473" v="1195" actId="1076"/>
        <pc:sldMkLst>
          <pc:docMk/>
          <pc:sldMk cId="277643104" sldId="335"/>
        </pc:sldMkLst>
        <pc:spChg chg="mod">
          <ac:chgData name="Vladimir P Nagaslaev" userId="a2218f54-588d-41db-bb1e-958d784dee02" providerId="ADAL" clId="{C7BC3267-3B3C-46AD-AE55-90640F1BECBF}" dt="2019-07-21T21:22:55.464" v="1084" actId="1076"/>
          <ac:spMkLst>
            <pc:docMk/>
            <pc:sldMk cId="277643104" sldId="335"/>
            <ac:spMk id="7" creationId="{9C19AF80-C2D6-4D36-BAC7-E295EAD10FC8}"/>
          </ac:spMkLst>
        </pc:spChg>
        <pc:spChg chg="add mod">
          <ac:chgData name="Vladimir P Nagaslaev" userId="a2218f54-588d-41db-bb1e-958d784dee02" providerId="ADAL" clId="{C7BC3267-3B3C-46AD-AE55-90640F1BECBF}" dt="2019-07-21T22:23:24.473" v="1195" actId="1076"/>
          <ac:spMkLst>
            <pc:docMk/>
            <pc:sldMk cId="277643104" sldId="335"/>
            <ac:spMk id="11" creationId="{8E556983-4196-424B-A266-9EB5C4A5762F}"/>
          </ac:spMkLst>
        </pc:spChg>
      </pc:sldChg>
      <pc:sldChg chg="modSp add">
        <pc:chgData name="Vladimir P Nagaslaev" userId="a2218f54-588d-41db-bb1e-958d784dee02" providerId="ADAL" clId="{C7BC3267-3B3C-46AD-AE55-90640F1BECBF}" dt="2019-07-21T21:37:36.618" v="1173" actId="20577"/>
        <pc:sldMkLst>
          <pc:docMk/>
          <pc:sldMk cId="1431787254" sldId="336"/>
        </pc:sldMkLst>
        <pc:spChg chg="mod">
          <ac:chgData name="Vladimir P Nagaslaev" userId="a2218f54-588d-41db-bb1e-958d784dee02" providerId="ADAL" clId="{C7BC3267-3B3C-46AD-AE55-90640F1BECBF}" dt="2019-07-21T21:23:19.176" v="1090" actId="1076"/>
          <ac:spMkLst>
            <pc:docMk/>
            <pc:sldMk cId="1431787254" sldId="336"/>
            <ac:spMk id="7" creationId="{9C19AF80-C2D6-4D36-BAC7-E295EAD10FC8}"/>
          </ac:spMkLst>
        </pc:spChg>
        <pc:spChg chg="mod">
          <ac:chgData name="Vladimir P Nagaslaev" userId="a2218f54-588d-41db-bb1e-958d784dee02" providerId="ADAL" clId="{C7BC3267-3B3C-46AD-AE55-90640F1BECBF}" dt="2019-07-21T21:37:36.618" v="1173" actId="20577"/>
          <ac:spMkLst>
            <pc:docMk/>
            <pc:sldMk cId="1431787254" sldId="336"/>
            <ac:spMk id="10" creationId="{33F01B75-D938-43FD-A40C-283E8E559991}"/>
          </ac:spMkLst>
        </pc:spChg>
      </pc:sldChg>
      <pc:sldChg chg="modSp add">
        <pc:chgData name="Vladimir P Nagaslaev" userId="a2218f54-588d-41db-bb1e-958d784dee02" providerId="ADAL" clId="{C7BC3267-3B3C-46AD-AE55-90640F1BECBF}" dt="2019-07-21T21:32:58.491" v="1137" actId="20577"/>
        <pc:sldMkLst>
          <pc:docMk/>
          <pc:sldMk cId="2022603980" sldId="337"/>
        </pc:sldMkLst>
        <pc:spChg chg="mod">
          <ac:chgData name="Vladimir P Nagaslaev" userId="a2218f54-588d-41db-bb1e-958d784dee02" providerId="ADAL" clId="{C7BC3267-3B3C-46AD-AE55-90640F1BECBF}" dt="2019-07-21T21:23:05.896" v="1087" actId="1076"/>
          <ac:spMkLst>
            <pc:docMk/>
            <pc:sldMk cId="2022603980" sldId="337"/>
            <ac:spMk id="7" creationId="{9C19AF80-C2D6-4D36-BAC7-E295EAD10FC8}"/>
          </ac:spMkLst>
        </pc:spChg>
        <pc:spChg chg="mod">
          <ac:chgData name="Vladimir P Nagaslaev" userId="a2218f54-588d-41db-bb1e-958d784dee02" providerId="ADAL" clId="{C7BC3267-3B3C-46AD-AE55-90640F1BECBF}" dt="2019-07-21T21:32:58.491" v="1137" actId="20577"/>
          <ac:spMkLst>
            <pc:docMk/>
            <pc:sldMk cId="2022603980" sldId="337"/>
            <ac:spMk id="10" creationId="{33F01B75-D938-43FD-A40C-283E8E559991}"/>
          </ac:spMkLst>
        </pc:spChg>
      </pc:sldChg>
      <pc:sldChg chg="addSp delSp modSp modAnim">
        <pc:chgData name="Vladimir P Nagaslaev" userId="a2218f54-588d-41db-bb1e-958d784dee02" providerId="ADAL" clId="{C7BC3267-3B3C-46AD-AE55-90640F1BECBF}" dt="2019-07-22T02:32:00.925" v="1272" actId="478"/>
        <pc:sldMkLst>
          <pc:docMk/>
          <pc:sldMk cId="682178919" sldId="338"/>
        </pc:sldMkLst>
        <pc:spChg chg="mod">
          <ac:chgData name="Vladimir P Nagaslaev" userId="a2218f54-588d-41db-bb1e-958d784dee02" providerId="ADAL" clId="{C7BC3267-3B3C-46AD-AE55-90640F1BECBF}" dt="2019-07-21T21:20:41.185" v="1055" actId="1076"/>
          <ac:spMkLst>
            <pc:docMk/>
            <pc:sldMk cId="682178919" sldId="338"/>
            <ac:spMk id="7" creationId="{C22F67D3-5618-4FE2-A39F-FD5317DE70AB}"/>
          </ac:spMkLst>
        </pc:spChg>
        <pc:spChg chg="mod">
          <ac:chgData name="Vladimir P Nagaslaev" userId="a2218f54-588d-41db-bb1e-958d784dee02" providerId="ADAL" clId="{C7BC3267-3B3C-46AD-AE55-90640F1BECBF}" dt="2019-07-21T17:27:24.340" v="656" actId="1076"/>
          <ac:spMkLst>
            <pc:docMk/>
            <pc:sldMk cId="682178919" sldId="338"/>
            <ac:spMk id="13" creationId="{D5AEAFFE-8329-4931-A5AD-A8FBE828B271}"/>
          </ac:spMkLst>
        </pc:spChg>
        <pc:spChg chg="add del mod">
          <ac:chgData name="Vladimir P Nagaslaev" userId="a2218f54-588d-41db-bb1e-958d784dee02" providerId="ADAL" clId="{C7BC3267-3B3C-46AD-AE55-90640F1BECBF}" dt="2019-07-22T02:31:59.779" v="1271" actId="478"/>
          <ac:spMkLst>
            <pc:docMk/>
            <pc:sldMk cId="682178919" sldId="338"/>
            <ac:spMk id="18" creationId="{E2618520-5C56-451B-BB83-5D9F53336E79}"/>
          </ac:spMkLst>
        </pc:spChg>
        <pc:spChg chg="add del mod">
          <ac:chgData name="Vladimir P Nagaslaev" userId="a2218f54-588d-41db-bb1e-958d784dee02" providerId="ADAL" clId="{C7BC3267-3B3C-46AD-AE55-90640F1BECBF}" dt="2019-07-22T02:32:00.925" v="1272" actId="478"/>
          <ac:spMkLst>
            <pc:docMk/>
            <pc:sldMk cId="682178919" sldId="338"/>
            <ac:spMk id="19" creationId="{EA2212EF-B2E5-4993-BCA9-2A2E815AAC82}"/>
          </ac:spMkLst>
        </pc:spChg>
        <pc:spChg chg="add del mod">
          <ac:chgData name="Vladimir P Nagaslaev" userId="a2218f54-588d-41db-bb1e-958d784dee02" providerId="ADAL" clId="{C7BC3267-3B3C-46AD-AE55-90640F1BECBF}" dt="2019-07-22T02:26:49.857" v="1268" actId="478"/>
          <ac:spMkLst>
            <pc:docMk/>
            <pc:sldMk cId="682178919" sldId="338"/>
            <ac:spMk id="20" creationId="{786879FB-1B94-4227-9E0A-6771BC64DC15}"/>
          </ac:spMkLst>
        </pc:spChg>
        <pc:spChg chg="add mod">
          <ac:chgData name="Vladimir P Nagaslaev" userId="a2218f54-588d-41db-bb1e-958d784dee02" providerId="ADAL" clId="{C7BC3267-3B3C-46AD-AE55-90640F1BECBF}" dt="2019-07-22T02:26:28.940" v="1266" actId="1076"/>
          <ac:spMkLst>
            <pc:docMk/>
            <pc:sldMk cId="682178919" sldId="338"/>
            <ac:spMk id="21" creationId="{5A4DED8B-D1E9-4A0D-85E0-39324AF40FD8}"/>
          </ac:spMkLst>
        </pc:spChg>
        <pc:spChg chg="add mod">
          <ac:chgData name="Vladimir P Nagaslaev" userId="a2218f54-588d-41db-bb1e-958d784dee02" providerId="ADAL" clId="{C7BC3267-3B3C-46AD-AE55-90640F1BECBF}" dt="2019-07-22T02:31:56.819" v="1270" actId="1076"/>
          <ac:spMkLst>
            <pc:docMk/>
            <pc:sldMk cId="682178919" sldId="338"/>
            <ac:spMk id="22" creationId="{5ED71763-7374-45C0-9EAA-D3A39C1119AC}"/>
          </ac:spMkLst>
        </pc:spChg>
        <pc:picChg chg="del">
          <ac:chgData name="Vladimir P Nagaslaev" userId="a2218f54-588d-41db-bb1e-958d784dee02" providerId="ADAL" clId="{C7BC3267-3B3C-46AD-AE55-90640F1BECBF}" dt="2019-07-21T17:24:32.621" v="622" actId="478"/>
          <ac:picMkLst>
            <pc:docMk/>
            <pc:sldMk cId="682178919" sldId="338"/>
            <ac:picMk id="12" creationId="{11B45029-4BBC-41EF-A0CC-561C08B29590}"/>
          </ac:picMkLst>
        </pc:picChg>
        <pc:picChg chg="add del mod">
          <ac:chgData name="Vladimir P Nagaslaev" userId="a2218f54-588d-41db-bb1e-958d784dee02" providerId="ADAL" clId="{C7BC3267-3B3C-46AD-AE55-90640F1BECBF}" dt="2019-07-21T17:04:40.374" v="621" actId="478"/>
          <ac:picMkLst>
            <pc:docMk/>
            <pc:sldMk cId="682178919" sldId="338"/>
            <ac:picMk id="16" creationId="{8CDD3D1D-6C33-4A7E-927F-1FF17536730A}"/>
          </ac:picMkLst>
        </pc:picChg>
        <pc:picChg chg="add mod">
          <ac:chgData name="Vladimir P Nagaslaev" userId="a2218f54-588d-41db-bb1e-958d784dee02" providerId="ADAL" clId="{C7BC3267-3B3C-46AD-AE55-90640F1BECBF}" dt="2019-07-21T17:25:03.278" v="626" actId="1076"/>
          <ac:picMkLst>
            <pc:docMk/>
            <pc:sldMk cId="682178919" sldId="338"/>
            <ac:picMk id="17" creationId="{56D7BE26-C73A-4B15-B05B-273BD7A93477}"/>
          </ac:picMkLst>
        </pc:picChg>
      </pc:sldChg>
      <pc:sldChg chg="modSp">
        <pc:chgData name="Vladimir P Nagaslaev" userId="a2218f54-588d-41db-bb1e-958d784dee02" providerId="ADAL" clId="{C7BC3267-3B3C-46AD-AE55-90640F1BECBF}" dt="2019-07-21T16:02:41.802" v="559" actId="404"/>
        <pc:sldMkLst>
          <pc:docMk/>
          <pc:sldMk cId="4290538689" sldId="339"/>
        </pc:sldMkLst>
        <pc:spChg chg="mod">
          <ac:chgData name="Vladimir P Nagaslaev" userId="a2218f54-588d-41db-bb1e-958d784dee02" providerId="ADAL" clId="{C7BC3267-3B3C-46AD-AE55-90640F1BECBF}" dt="2019-07-21T16:01:03.982" v="556" actId="207"/>
          <ac:spMkLst>
            <pc:docMk/>
            <pc:sldMk cId="4290538689" sldId="339"/>
            <ac:spMk id="3" creationId="{2CC7C560-B268-4D40-AEEE-C5DA6955C16F}"/>
          </ac:spMkLst>
        </pc:spChg>
        <pc:spChg chg="mod">
          <ac:chgData name="Vladimir P Nagaslaev" userId="a2218f54-588d-41db-bb1e-958d784dee02" providerId="ADAL" clId="{C7BC3267-3B3C-46AD-AE55-90640F1BECBF}" dt="2019-07-21T16:02:41.802" v="559" actId="404"/>
          <ac:spMkLst>
            <pc:docMk/>
            <pc:sldMk cId="4290538689" sldId="339"/>
            <ac:spMk id="7" creationId="{C22F67D3-5618-4FE2-A39F-FD5317DE70AB}"/>
          </ac:spMkLst>
        </pc:spChg>
        <pc:spChg chg="mod">
          <ac:chgData name="Vladimir P Nagaslaev" userId="a2218f54-588d-41db-bb1e-958d784dee02" providerId="ADAL" clId="{C7BC3267-3B3C-46AD-AE55-90640F1BECBF}" dt="2019-07-21T16:01:24.524" v="557" actId="113"/>
          <ac:spMkLst>
            <pc:docMk/>
            <pc:sldMk cId="4290538689" sldId="339"/>
            <ac:spMk id="12" creationId="{DE664EF0-91A3-4E15-B5FA-461E49B157BA}"/>
          </ac:spMkLst>
        </pc:spChg>
      </pc:sldChg>
      <pc:sldChg chg="addSp modSp">
        <pc:chgData name="Vladimir P Nagaslaev" userId="a2218f54-588d-41db-bb1e-958d784dee02" providerId="ADAL" clId="{C7BC3267-3B3C-46AD-AE55-90640F1BECBF}" dt="2019-07-21T23:55:53.320" v="1257" actId="20577"/>
        <pc:sldMkLst>
          <pc:docMk/>
          <pc:sldMk cId="2853789824" sldId="340"/>
        </pc:sldMkLst>
        <pc:spChg chg="add mod ord">
          <ac:chgData name="Vladimir P Nagaslaev" userId="a2218f54-588d-41db-bb1e-958d784dee02" providerId="ADAL" clId="{C7BC3267-3B3C-46AD-AE55-90640F1BECBF}" dt="2019-07-21T20:14:37.635" v="796" actId="14100"/>
          <ac:spMkLst>
            <pc:docMk/>
            <pc:sldMk cId="2853789824" sldId="340"/>
            <ac:spMk id="2" creationId="{D95F13EB-AEC0-4E51-853E-103E591AECE4}"/>
          </ac:spMkLst>
        </pc:spChg>
        <pc:spChg chg="mod">
          <ac:chgData name="Vladimir P Nagaslaev" userId="a2218f54-588d-41db-bb1e-958d784dee02" providerId="ADAL" clId="{C7BC3267-3B3C-46AD-AE55-90640F1BECBF}" dt="2019-07-21T23:55:53.320" v="1257" actId="20577"/>
          <ac:spMkLst>
            <pc:docMk/>
            <pc:sldMk cId="2853789824" sldId="340"/>
            <ac:spMk id="3" creationId="{2CC7C560-B268-4D40-AEEE-C5DA6955C16F}"/>
          </ac:spMkLst>
        </pc:spChg>
        <pc:spChg chg="mod">
          <ac:chgData name="Vladimir P Nagaslaev" userId="a2218f54-588d-41db-bb1e-958d784dee02" providerId="ADAL" clId="{C7BC3267-3B3C-46AD-AE55-90640F1BECBF}" dt="2019-07-21T16:03:09.955" v="563" actId="113"/>
          <ac:spMkLst>
            <pc:docMk/>
            <pc:sldMk cId="2853789824" sldId="340"/>
            <ac:spMk id="7" creationId="{C22F67D3-5618-4FE2-A39F-FD5317DE70AB}"/>
          </ac:spMkLst>
        </pc:spChg>
      </pc:sldChg>
      <pc:sldChg chg="addSp modSp">
        <pc:chgData name="Vladimir P Nagaslaev" userId="a2218f54-588d-41db-bb1e-958d784dee02" providerId="ADAL" clId="{C7BC3267-3B3C-46AD-AE55-90640F1BECBF}" dt="2019-07-21T20:16:08.214" v="797"/>
        <pc:sldMkLst>
          <pc:docMk/>
          <pc:sldMk cId="366485700" sldId="341"/>
        </pc:sldMkLst>
        <pc:spChg chg="mod">
          <ac:chgData name="Vladimir P Nagaslaev" userId="a2218f54-588d-41db-bb1e-958d784dee02" providerId="ADAL" clId="{C7BC3267-3B3C-46AD-AE55-90640F1BECBF}" dt="2019-07-21T16:05:05.345" v="606" actId="20577"/>
          <ac:spMkLst>
            <pc:docMk/>
            <pc:sldMk cId="366485700" sldId="341"/>
            <ac:spMk id="3" creationId="{2CC7C560-B268-4D40-AEEE-C5DA6955C16F}"/>
          </ac:spMkLst>
        </pc:spChg>
        <pc:spChg chg="mod">
          <ac:chgData name="Vladimir P Nagaslaev" userId="a2218f54-588d-41db-bb1e-958d784dee02" providerId="ADAL" clId="{C7BC3267-3B3C-46AD-AE55-90640F1BECBF}" dt="2019-07-21T16:03:34.308" v="565" actId="113"/>
          <ac:spMkLst>
            <pc:docMk/>
            <pc:sldMk cId="366485700" sldId="341"/>
            <ac:spMk id="7" creationId="{C22F67D3-5618-4FE2-A39F-FD5317DE70AB}"/>
          </ac:spMkLst>
        </pc:spChg>
        <pc:spChg chg="add">
          <ac:chgData name="Vladimir P Nagaslaev" userId="a2218f54-588d-41db-bb1e-958d784dee02" providerId="ADAL" clId="{C7BC3267-3B3C-46AD-AE55-90640F1BECBF}" dt="2019-07-21T20:16:08.214" v="797"/>
          <ac:spMkLst>
            <pc:docMk/>
            <pc:sldMk cId="366485700" sldId="341"/>
            <ac:spMk id="10" creationId="{66F604AF-72C7-4FE6-95AE-7E575BD9D65A}"/>
          </ac:spMkLst>
        </pc:spChg>
      </pc:sldChg>
      <pc:sldChg chg="addSp modSp">
        <pc:chgData name="Vladimir P Nagaslaev" userId="a2218f54-588d-41db-bb1e-958d784dee02" providerId="ADAL" clId="{C7BC3267-3B3C-46AD-AE55-90640F1BECBF}" dt="2019-07-21T20:16:11.808" v="798"/>
        <pc:sldMkLst>
          <pc:docMk/>
          <pc:sldMk cId="4159075999" sldId="342"/>
        </pc:sldMkLst>
        <pc:spChg chg="mod">
          <ac:chgData name="Vladimir P Nagaslaev" userId="a2218f54-588d-41db-bb1e-958d784dee02" providerId="ADAL" clId="{C7BC3267-3B3C-46AD-AE55-90640F1BECBF}" dt="2019-07-21T16:05:23.419" v="608" actId="113"/>
          <ac:spMkLst>
            <pc:docMk/>
            <pc:sldMk cId="4159075999" sldId="342"/>
            <ac:spMk id="7" creationId="{C22F67D3-5618-4FE2-A39F-FD5317DE70AB}"/>
          </ac:spMkLst>
        </pc:spChg>
        <pc:spChg chg="add">
          <ac:chgData name="Vladimir P Nagaslaev" userId="a2218f54-588d-41db-bb1e-958d784dee02" providerId="ADAL" clId="{C7BC3267-3B3C-46AD-AE55-90640F1BECBF}" dt="2019-07-21T20:16:11.808" v="798"/>
          <ac:spMkLst>
            <pc:docMk/>
            <pc:sldMk cId="4159075999" sldId="342"/>
            <ac:spMk id="11" creationId="{5E18922C-1C68-4893-AD4D-47929CA919BE}"/>
          </ac:spMkLst>
        </pc:spChg>
      </pc:sldChg>
      <pc:sldChg chg="addSp delSp modSp modAnim">
        <pc:chgData name="Vladimir P Nagaslaev" userId="a2218f54-588d-41db-bb1e-958d784dee02" providerId="ADAL" clId="{C7BC3267-3B3C-46AD-AE55-90640F1BECBF}" dt="2019-07-21T21:19:06.238" v="1044" actId="20577"/>
        <pc:sldMkLst>
          <pc:docMk/>
          <pc:sldMk cId="3862364066" sldId="343"/>
        </pc:sldMkLst>
        <pc:spChg chg="add mod">
          <ac:chgData name="Vladimir P Nagaslaev" userId="a2218f54-588d-41db-bb1e-958d784dee02" providerId="ADAL" clId="{C7BC3267-3B3C-46AD-AE55-90640F1BECBF}" dt="2019-07-21T20:27:19.014" v="883" actId="1076"/>
          <ac:spMkLst>
            <pc:docMk/>
            <pc:sldMk cId="3862364066" sldId="343"/>
            <ac:spMk id="2" creationId="{C1451C19-04DF-47EA-A385-8203DDFD4793}"/>
          </ac:spMkLst>
        </pc:spChg>
        <pc:spChg chg="del mod">
          <ac:chgData name="Vladimir P Nagaslaev" userId="a2218f54-588d-41db-bb1e-958d784dee02" providerId="ADAL" clId="{C7BC3267-3B3C-46AD-AE55-90640F1BECBF}" dt="2019-07-21T21:19:01.354" v="1042" actId="478"/>
          <ac:spMkLst>
            <pc:docMk/>
            <pc:sldMk cId="3862364066" sldId="343"/>
            <ac:spMk id="7" creationId="{FBDA0E5C-517A-490C-9776-007098555CFF}"/>
          </ac:spMkLst>
        </pc:spChg>
        <pc:spChg chg="add mod">
          <ac:chgData name="Vladimir P Nagaslaev" userId="a2218f54-588d-41db-bb1e-958d784dee02" providerId="ADAL" clId="{C7BC3267-3B3C-46AD-AE55-90640F1BECBF}" dt="2019-07-21T21:19:06.238" v="1044" actId="20577"/>
          <ac:spMkLst>
            <pc:docMk/>
            <pc:sldMk cId="3862364066" sldId="343"/>
            <ac:spMk id="11" creationId="{BE97BE3F-C425-481A-9756-8E5FF472C529}"/>
          </ac:spMkLst>
        </pc:spChg>
      </pc:sldChg>
      <pc:sldChg chg="add del">
        <pc:chgData name="Vladimir P Nagaslaev" userId="a2218f54-588d-41db-bb1e-958d784dee02" providerId="ADAL" clId="{C7BC3267-3B3C-46AD-AE55-90640F1BECBF}" dt="2019-07-21T15:51:20.087" v="459"/>
        <pc:sldMkLst>
          <pc:docMk/>
          <pc:sldMk cId="39304441" sldId="344"/>
        </pc:sldMkLst>
      </pc:sldChg>
      <pc:sldChg chg="add del">
        <pc:chgData name="Vladimir P Nagaslaev" userId="a2218f54-588d-41db-bb1e-958d784dee02" providerId="ADAL" clId="{C7BC3267-3B3C-46AD-AE55-90640F1BECBF}" dt="2019-07-22T01:19:17.256" v="1259"/>
        <pc:sldMkLst>
          <pc:docMk/>
          <pc:sldMk cId="2369459932" sldId="344"/>
        </pc:sldMkLst>
      </pc:sldChg>
      <pc:sldChg chg="add del">
        <pc:chgData name="Vladimir P Nagaslaev" userId="a2218f54-588d-41db-bb1e-958d784dee02" providerId="ADAL" clId="{C7BC3267-3B3C-46AD-AE55-90640F1BECBF}" dt="2019-07-21T19:34:18.870" v="726"/>
        <pc:sldMkLst>
          <pc:docMk/>
          <pc:sldMk cId="2910565904" sldId="344"/>
        </pc:sldMkLst>
      </pc:sldChg>
      <pc:sldChg chg="add del">
        <pc:chgData name="Vladimir P Nagaslaev" userId="a2218f54-588d-41db-bb1e-958d784dee02" providerId="ADAL" clId="{C7BC3267-3B3C-46AD-AE55-90640F1BECBF}" dt="2019-07-22T02:12:42.193" v="1261"/>
        <pc:sldMkLst>
          <pc:docMk/>
          <pc:sldMk cId="3134938705" sldId="344"/>
        </pc:sldMkLst>
      </pc:sldChg>
      <pc:sldMasterChg chg="delSldLayout">
        <pc:chgData name="Vladimir P Nagaslaev" userId="a2218f54-588d-41db-bb1e-958d784dee02" providerId="ADAL" clId="{C7BC3267-3B3C-46AD-AE55-90640F1BECBF}" dt="2019-07-09T23:24:48.340" v="104" actId="2696"/>
        <pc:sldMasterMkLst>
          <pc:docMk/>
          <pc:sldMasterMk cId="0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6214-39A3-47E8-A005-A0652EB2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9536-A5FA-471B-9C84-892E21FFC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69ECB-375D-4BBB-82DB-66FBFD852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B02F9-F2F1-4A39-A45F-6101B892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026BC-5ABB-44EB-A7DD-2E994F2F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F2C24-AC4A-4AA6-8941-9951D6C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72B0-1208-4C55-8876-577C3725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5C724-D0E7-41A1-B6A8-B2A38F60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C1673-8B77-4F84-8E2B-CAAF6ED5D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B9486-8123-4576-AD24-962E667B8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AB42E-2B94-4082-8001-1F24BC8F1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5A5C7-060C-4496-83FC-1C707934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9CB34-C997-427B-8C31-4A5F1BBA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1590D-3CD5-41FA-9A3D-54135B6B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39AA-5257-4A8A-B3F7-607DED5B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F89DE-8DB5-4D4E-9774-CF01DDBA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8B311-A126-4E4B-80E5-7C5756B0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235A8-ED29-464F-BD62-A845204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F88AD-14BA-43EE-A5B9-634B9ACA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9E107-3FEC-4180-B7C6-7C0E822F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4844-B67F-4DBF-BECA-5671F3C7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839E-65D2-48CF-AB89-7C70E449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4D9B-9588-422A-B93D-3C6CC771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2F9DB-DA1E-4604-9851-AF96D7F7B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F0ADB-E4AA-43DB-9DC4-4642510C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1BE8E-6CA3-43BF-B0A4-121FCE5A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6A17-6577-4DFD-8FE0-8BBE5968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0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1889-7EE5-49D1-8DB3-A08AAC3A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B025A-1F06-408D-B7B8-908E5C187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7B073-69AF-4810-AC65-EE765D632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610F5-CC98-4BFF-8394-7FA58EEC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B95F0-7455-4E44-91A6-F463CEA3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11923-D548-4F8D-A2EB-E2B694BB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869D-6C81-4140-AA80-04DDFB8E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466FA-E6E0-44B3-880B-00C737302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DE86-77F4-476F-B6AF-2848A106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F6272-60D0-4EDE-BEE9-9928BD79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EB7A7-C2A4-42BE-9316-4BB81157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D5BEA8-F627-4461-AEB0-CDA174B54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C558B-5E47-4A62-AED2-A4E9ED722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AEBA7-8FB2-40B5-805E-48EA4D0F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4B6E-F60B-459E-981A-79001AD8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EE5D2-4819-4049-9CD1-158ADA62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59E9-BB34-4968-84B9-A9A23D11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BA4A2-5F5A-41A4-B2A7-3ACE1243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0FAC6-F6F7-4229-B7BF-9BEEC388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E63DC-6503-4097-835B-71A46A0D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452BA-E2D2-7F48-9628-85048FBCF9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9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2"/>
            <a:ext cx="1367547" cy="242873"/>
          </a:xfrm>
        </p:spPr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09820" y="6504213"/>
            <a:ext cx="4574634" cy="242873"/>
          </a:xfrm>
        </p:spPr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AAC-D43F-40FC-8245-2896C0AE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6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6" y="6504213"/>
            <a:ext cx="13263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4423" y="6498625"/>
            <a:ext cx="416681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7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9D02-ABF5-4C66-A745-7F8C63804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8AB2E-635B-4ABA-8DE1-018516D03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98E95-4478-4904-8167-EFDECE8A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9BE1-8693-49F8-B52D-F193885F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824-45AE-4B66-B8C0-623B014F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4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D5D8-8AE9-46FF-8394-14F40690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C7D8-BB08-4FEF-97C6-719825AC7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29CD-72BD-47F7-8F04-61257819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7E1D-BAC4-488C-A1EF-37278559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7BE1-AB6F-47CE-BC42-DEE4AFA1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2305-4D04-44DA-BD25-7A72D35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9A7B2-1BCB-47E5-937C-A686D2CE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D9038-3017-4BAE-BEB3-1BA00C71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3C221-CE4C-4E73-9B92-3CA4F3BE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84CC-216E-46B2-B15C-F3593125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6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1D015-9986-45F3-9B5D-6B5ADD3B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B5E0-7416-41A4-8362-743DEF40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7F59-5DD5-48F4-9721-95606658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D1614-FC0C-4589-A49E-9111AECAA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V.Nagaslaev - Using higher multipolses in SX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13F7E-2FA7-42D5-A47B-1845DF51E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8505-A268-46EE-BA01-B42672DE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22" r:id="rId4"/>
    <p:sldLayoutId id="2147484004" r:id="rId5"/>
    <p:sldLayoutId id="2147484023" r:id="rId6"/>
    <p:sldLayoutId id="2147484024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2384" y="5265068"/>
            <a:ext cx="8499231" cy="1390219"/>
          </a:xfrm>
        </p:spPr>
        <p:txBody>
          <a:bodyPr/>
          <a:lstStyle/>
          <a:p>
            <a:r>
              <a:rPr lang="en-US" dirty="0"/>
              <a:t>Fermilab, Batavia</a:t>
            </a:r>
          </a:p>
          <a:p>
            <a:r>
              <a:rPr lang="en-US" dirty="0"/>
              <a:t>July 22, 2019</a:t>
            </a:r>
          </a:p>
          <a:p>
            <a:r>
              <a:rPr lang="en-US" dirty="0"/>
              <a:t>Vladimir Nagaslaev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0144" y="4078841"/>
            <a:ext cx="8451012" cy="100304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Using the multipoles and higher order effects in the 3rd integer Slow Extraction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C8212-305C-429F-B1C9-2AA484A2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" y="739866"/>
            <a:ext cx="6553200" cy="330602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751A71-9860-4E98-9F3B-3D44CC72AABF}"/>
              </a:ext>
            </a:extLst>
          </p:cNvPr>
          <p:cNvSpPr txBox="1"/>
          <p:nvPr/>
        </p:nvSpPr>
        <p:spPr>
          <a:xfrm>
            <a:off x="4064855" y="4055265"/>
            <a:ext cx="4760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beam loss reduction by 40%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31E30-D024-4CB2-8BD0-ED2277E04DD6}"/>
              </a:ext>
            </a:extLst>
          </p:cNvPr>
          <p:cNvSpPr txBox="1"/>
          <p:nvPr/>
        </p:nvSpPr>
        <p:spPr>
          <a:xfrm>
            <a:off x="733584" y="4987973"/>
            <a:ext cx="409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Discussing the practical aspects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51C19-04DF-47EA-A385-8203DDFD4793}"/>
              </a:ext>
            </a:extLst>
          </p:cNvPr>
          <p:cNvSpPr txBox="1"/>
          <p:nvPr/>
        </p:nvSpPr>
        <p:spPr>
          <a:xfrm>
            <a:off x="960120" y="1696087"/>
            <a:ext cx="380325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Triggered by: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	Workshop #2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	Publication #2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	New simulations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BE97BE3F-C425-481A-9756-8E5FF472C529}"/>
              </a:ext>
            </a:extLst>
          </p:cNvPr>
          <p:cNvSpPr txBox="1">
            <a:spLocks/>
          </p:cNvSpPr>
          <p:nvPr/>
        </p:nvSpPr>
        <p:spPr>
          <a:xfrm>
            <a:off x="557373" y="157445"/>
            <a:ext cx="6891391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Brief history-IV</a:t>
            </a:r>
          </a:p>
        </p:txBody>
      </p:sp>
    </p:spTree>
    <p:extLst>
      <p:ext uri="{BB962C8B-B14F-4D97-AF65-F5344CB8AC3E}">
        <p14:creationId xmlns:p14="http://schemas.microsoft.com/office/powerpoint/2010/main" val="38623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557140" y="135041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Practical questions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7533D3C-A589-46EC-A3BF-B93800905D54}"/>
              </a:ext>
            </a:extLst>
          </p:cNvPr>
          <p:cNvSpPr txBox="1"/>
          <p:nvPr/>
        </p:nvSpPr>
        <p:spPr>
          <a:xfrm>
            <a:off x="806450" y="871783"/>
            <a:ext cx="4829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kind of multipole is needed?</a:t>
            </a:r>
          </a:p>
          <a:p>
            <a:r>
              <a:rPr lang="en-US" dirty="0"/>
              <a:t>Where this magnet has to be placed?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F7842E-4AB3-4B30-87E1-C67262A03571}"/>
                  </a:ext>
                </a:extLst>
              </p:cNvPr>
              <p:cNvSpPr/>
              <p:nvPr/>
            </p:nvSpPr>
            <p:spPr>
              <a:xfrm>
                <a:off x="0" y="4615948"/>
                <a:ext cx="8747759" cy="556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16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F7842E-4AB3-4B30-87E1-C67262A03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5948"/>
                <a:ext cx="8747759" cy="556114"/>
              </a:xfrm>
              <a:prstGeom prst="rect">
                <a:avLst/>
              </a:prstGeom>
              <a:blipFill>
                <a:blip r:embed="rId2"/>
                <a:stretch>
                  <a:fillRect t="-156044" b="-2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28E14A-FBBA-433C-8605-48B1F4784035}"/>
                  </a:ext>
                </a:extLst>
              </p:cNvPr>
              <p:cNvSpPr txBox="1"/>
              <p:nvPr/>
            </p:nvSpPr>
            <p:spPr>
              <a:xfrm>
                <a:off x="2898408" y="1831586"/>
                <a:ext cx="388933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28E14A-FBBA-433C-8605-48B1F4784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08" y="1831586"/>
                <a:ext cx="3889334" cy="4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9B9EC08-2A94-48D6-88D9-8A466F2ACF15}"/>
              </a:ext>
            </a:extLst>
          </p:cNvPr>
          <p:cNvSpPr txBox="1"/>
          <p:nvPr/>
        </p:nvSpPr>
        <p:spPr>
          <a:xfrm>
            <a:off x="290247" y="2405440"/>
            <a:ext cx="465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Kobayashi form for the case </a:t>
            </a:r>
            <a:r>
              <a:rPr lang="el-GR" dirty="0"/>
              <a:t>Δφ</a:t>
            </a:r>
            <a:r>
              <a:rPr lang="en-US" baseline="-25000" dirty="0"/>
              <a:t>oct</a:t>
            </a:r>
            <a:r>
              <a:rPr lang="en-US" dirty="0"/>
              <a:t>=0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EAFFE-8329-4931-A5AD-A8FBE828B271}"/>
              </a:ext>
            </a:extLst>
          </p:cNvPr>
          <p:cNvSpPr txBox="1"/>
          <p:nvPr/>
        </p:nvSpPr>
        <p:spPr>
          <a:xfrm>
            <a:off x="3221182" y="3577127"/>
            <a:ext cx="531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difficult to handle for arbitrary </a:t>
            </a:r>
            <a:r>
              <a:rPr lang="el-GR" dirty="0"/>
              <a:t>Δφ</a:t>
            </a:r>
            <a:r>
              <a:rPr lang="en-US" baseline="-25000" dirty="0"/>
              <a:t>oct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9E0B3-7B0E-47C2-9428-09D1AE82E283}"/>
              </a:ext>
            </a:extLst>
          </p:cNvPr>
          <p:cNvSpPr txBox="1"/>
          <p:nvPr/>
        </p:nvSpPr>
        <p:spPr>
          <a:xfrm>
            <a:off x="228600" y="4154283"/>
            <a:ext cx="467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Harmonic form is more transparent: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178F8-047A-4F4C-BC81-38C6B0965E9E}"/>
              </a:ext>
            </a:extLst>
          </p:cNvPr>
          <p:cNvSpPr txBox="1"/>
          <p:nvPr/>
        </p:nvSpPr>
        <p:spPr>
          <a:xfrm>
            <a:off x="3316827" y="5083315"/>
            <a:ext cx="582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what do you do with infinite summation?</a:t>
            </a:r>
          </a:p>
        </p:txBody>
      </p:sp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56D7BE26-C73A-4B15-B05B-273BD7A93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859" y="2989328"/>
            <a:ext cx="4248743" cy="628738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A4DED8B-D1E9-4A0D-85E0-39324AF40FD8}"/>
              </a:ext>
            </a:extLst>
          </p:cNvPr>
          <p:cNvSpPr/>
          <p:nvPr/>
        </p:nvSpPr>
        <p:spPr>
          <a:xfrm>
            <a:off x="2522400" y="2978332"/>
            <a:ext cx="4443659" cy="598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6">
            <a:extLst>
              <a:ext uri="{FF2B5EF4-FFF2-40B4-BE49-F238E27FC236}">
                <a16:creationId xmlns:a16="http://schemas.microsoft.com/office/drawing/2014/main" id="{57DE6954-600C-4CDC-A1AE-020EFE24C8DF}"/>
              </a:ext>
            </a:extLst>
          </p:cNvPr>
          <p:cNvSpPr txBox="1">
            <a:spLocks/>
          </p:cNvSpPr>
          <p:nvPr/>
        </p:nvSpPr>
        <p:spPr>
          <a:xfrm>
            <a:off x="185664" y="111793"/>
            <a:ext cx="768434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Trying to enter through the back door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8F176588-6A95-4C17-8536-92996C4F4BB7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A4F806-4EFB-4971-A60B-B9CA26DE3C6C}"/>
              </a:ext>
            </a:extLst>
          </p:cNvPr>
          <p:cNvSpPr txBox="1"/>
          <p:nvPr/>
        </p:nvSpPr>
        <p:spPr>
          <a:xfrm>
            <a:off x="317389" y="984245"/>
            <a:ext cx="5343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Setting up numerical simulations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simple tracking, 2D only, thin lens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the Delivery ring as the model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2BECC503-AE9D-4BFD-843B-B1A87E70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07/22/2019 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A3A91AE2-2B68-4CE0-9AC0-1236A33F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Using higher multipolses in SX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7602AA4F-4967-4292-B6A2-A13E9E9D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AAC-D43F-40FC-8245-2896C0AE79FA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E9B71-CE04-4C65-BF25-116685046420}"/>
              </a:ext>
            </a:extLst>
          </p:cNvPr>
          <p:cNvGrpSpPr/>
          <p:nvPr/>
        </p:nvGrpSpPr>
        <p:grpSpPr>
          <a:xfrm>
            <a:off x="162953" y="2462668"/>
            <a:ext cx="6490817" cy="3663598"/>
            <a:chOff x="164879" y="1164862"/>
            <a:chExt cx="8293321" cy="46690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EB6348-78AC-4444-9A7D-4E9FC4532947}"/>
                </a:ext>
              </a:extLst>
            </p:cNvPr>
            <p:cNvSpPr/>
            <p:nvPr/>
          </p:nvSpPr>
          <p:spPr>
            <a:xfrm rot="5280000">
              <a:off x="4421293" y="1704851"/>
              <a:ext cx="77126" cy="4993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B5F578-4E23-4948-AEF8-FA84D748B01E}"/>
                </a:ext>
              </a:extLst>
            </p:cNvPr>
            <p:cNvGrpSpPr/>
            <p:nvPr/>
          </p:nvGrpSpPr>
          <p:grpSpPr>
            <a:xfrm rot="16200000">
              <a:off x="2207563" y="1281700"/>
              <a:ext cx="4312043" cy="4792442"/>
              <a:chOff x="2045741" y="906592"/>
              <a:chExt cx="5395452" cy="5211097"/>
            </a:xfrm>
          </p:grpSpPr>
          <p:pic>
            <p:nvPicPr>
              <p:cNvPr id="56" name="Picture 3">
                <a:extLst>
                  <a:ext uri="{FF2B5EF4-FFF2-40B4-BE49-F238E27FC236}">
                    <a16:creationId xmlns:a16="http://schemas.microsoft.com/office/drawing/2014/main" id="{6DEB35D1-AD99-4EDF-A1F4-043F7B6BCA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03" t="9809" r="16836" b="7548"/>
              <a:stretch/>
            </p:blipFill>
            <p:spPr bwMode="auto">
              <a:xfrm>
                <a:off x="2045741" y="906592"/>
                <a:ext cx="5395452" cy="5211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237095A-78B0-4DB9-951D-547508CE478E}"/>
                  </a:ext>
                </a:extLst>
              </p:cNvPr>
              <p:cNvSpPr/>
              <p:nvPr/>
            </p:nvSpPr>
            <p:spPr>
              <a:xfrm rot="900000">
                <a:off x="7064216" y="4854894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6831F2-6BEF-40AB-9E5C-4CE7C919D7A9}"/>
                  </a:ext>
                </a:extLst>
              </p:cNvPr>
              <p:cNvSpPr/>
              <p:nvPr/>
            </p:nvSpPr>
            <p:spPr>
              <a:xfrm rot="420000">
                <a:off x="7136607" y="447055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1C668B-1278-45D9-B111-21163FB290A6}"/>
                  </a:ext>
                </a:extLst>
              </p:cNvPr>
              <p:cNvSpPr/>
              <p:nvPr/>
            </p:nvSpPr>
            <p:spPr>
              <a:xfrm>
                <a:off x="7152323" y="434339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A5C8E04-E6C1-4161-B10E-DDE1F993CE31}"/>
                  </a:ext>
                </a:extLst>
              </p:cNvPr>
              <p:cNvSpPr/>
              <p:nvPr/>
            </p:nvSpPr>
            <p:spPr>
              <a:xfrm rot="1140000">
                <a:off x="7023735" y="4973955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441FCB7-C701-48FD-8353-70A469E077EE}"/>
                  </a:ext>
                </a:extLst>
              </p:cNvPr>
              <p:cNvSpPr/>
              <p:nvPr/>
            </p:nvSpPr>
            <p:spPr>
              <a:xfrm rot="1680000">
                <a:off x="6971349" y="509777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BC0FCC7-1DD2-4F98-8102-2BC65334B703}"/>
                  </a:ext>
                </a:extLst>
              </p:cNvPr>
              <p:cNvSpPr/>
              <p:nvPr/>
            </p:nvSpPr>
            <p:spPr>
              <a:xfrm rot="1800000">
                <a:off x="6902293" y="521445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A0D1428-BF5C-4F7F-BD7D-D331207B42B6}"/>
                  </a:ext>
                </a:extLst>
              </p:cNvPr>
              <p:cNvSpPr/>
              <p:nvPr/>
            </p:nvSpPr>
            <p:spPr>
              <a:xfrm rot="1920000">
                <a:off x="6828474" y="532638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76357EA-0935-4AAD-9245-E29804B80001}"/>
                  </a:ext>
                </a:extLst>
              </p:cNvPr>
              <p:cNvSpPr/>
              <p:nvPr/>
            </p:nvSpPr>
            <p:spPr>
              <a:xfrm rot="2160000">
                <a:off x="6745131" y="542163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DE45A4-91FF-429F-A666-4D382BA809BB}"/>
                  </a:ext>
                </a:extLst>
              </p:cNvPr>
              <p:cNvSpPr/>
              <p:nvPr/>
            </p:nvSpPr>
            <p:spPr>
              <a:xfrm rot="2520000">
                <a:off x="6642738" y="551688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6F85D1F-A1E2-468D-957E-AFAFF73DE09C}"/>
                  </a:ext>
                </a:extLst>
              </p:cNvPr>
              <p:cNvSpPr/>
              <p:nvPr/>
            </p:nvSpPr>
            <p:spPr>
              <a:xfrm rot="2760000">
                <a:off x="6538679" y="560735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099CB1B-3895-485C-AFE7-228DE8C04E6B}"/>
                  </a:ext>
                </a:extLst>
              </p:cNvPr>
              <p:cNvSpPr/>
              <p:nvPr/>
            </p:nvSpPr>
            <p:spPr>
              <a:xfrm rot="3360000">
                <a:off x="6424378" y="5681178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5735FD3-E8AA-4E89-8901-450570611401}"/>
                  </a:ext>
                </a:extLst>
              </p:cNvPr>
              <p:cNvCxnSpPr/>
              <p:nvPr/>
            </p:nvCxnSpPr>
            <p:spPr>
              <a:xfrm>
                <a:off x="7136607" y="353139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93B6E4-1EFC-496A-A95B-32201034FD96}"/>
                  </a:ext>
                </a:extLst>
              </p:cNvPr>
              <p:cNvCxnSpPr/>
              <p:nvPr/>
            </p:nvCxnSpPr>
            <p:spPr>
              <a:xfrm>
                <a:off x="7136607" y="365045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395D121-BB0B-4FE3-88C8-DF68A888BAF8}"/>
                  </a:ext>
                </a:extLst>
              </p:cNvPr>
              <p:cNvCxnSpPr/>
              <p:nvPr/>
            </p:nvCxnSpPr>
            <p:spPr>
              <a:xfrm>
                <a:off x="7138988" y="378618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CA320EC-C8C5-4504-A0B5-2C1DA7AC2323}"/>
                  </a:ext>
                </a:extLst>
              </p:cNvPr>
              <p:cNvCxnSpPr/>
              <p:nvPr/>
            </p:nvCxnSpPr>
            <p:spPr>
              <a:xfrm>
                <a:off x="7138988" y="390763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5827282-5656-4C71-9437-84F31FE66A61}"/>
                  </a:ext>
                </a:extLst>
              </p:cNvPr>
              <p:cNvCxnSpPr/>
              <p:nvPr/>
            </p:nvCxnSpPr>
            <p:spPr>
              <a:xfrm>
                <a:off x="7136607" y="404098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224AEA1-623A-42ED-AF0C-4B6FE1C0924A}"/>
                  </a:ext>
                </a:extLst>
              </p:cNvPr>
              <p:cNvCxnSpPr/>
              <p:nvPr/>
            </p:nvCxnSpPr>
            <p:spPr>
              <a:xfrm>
                <a:off x="7136607" y="417433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A66CD82-4D48-4F8A-9AFF-7C910075B88A}"/>
                  </a:ext>
                </a:extLst>
              </p:cNvPr>
              <p:cNvCxnSpPr/>
              <p:nvPr/>
            </p:nvCxnSpPr>
            <p:spPr>
              <a:xfrm>
                <a:off x="7134226" y="429815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3357143-C090-494B-816D-F69077A44FFB}"/>
                  </a:ext>
                </a:extLst>
              </p:cNvPr>
              <p:cNvCxnSpPr/>
              <p:nvPr/>
            </p:nvCxnSpPr>
            <p:spPr>
              <a:xfrm rot="360000">
                <a:off x="7129463" y="443150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DBB5A1C-8062-4909-A2A5-55C2FB3FEA8D}"/>
                  </a:ext>
                </a:extLst>
              </p:cNvPr>
              <p:cNvCxnSpPr/>
              <p:nvPr/>
            </p:nvCxnSpPr>
            <p:spPr>
              <a:xfrm rot="660000">
                <a:off x="7108032" y="456009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8C84D60-66B7-462A-B581-786AD2B8CE61}"/>
                  </a:ext>
                </a:extLst>
              </p:cNvPr>
              <p:cNvCxnSpPr/>
              <p:nvPr/>
            </p:nvCxnSpPr>
            <p:spPr>
              <a:xfrm rot="660000">
                <a:off x="7086601" y="468391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79EDFD7-95B8-4B73-9DA3-99B993FA0DC5}"/>
                  </a:ext>
                </a:extLst>
              </p:cNvPr>
              <p:cNvCxnSpPr/>
              <p:nvPr/>
            </p:nvCxnSpPr>
            <p:spPr>
              <a:xfrm rot="660000">
                <a:off x="7058025" y="481250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DF1F25B-5D17-45EE-B179-85078309CBAD}"/>
                  </a:ext>
                </a:extLst>
              </p:cNvPr>
              <p:cNvCxnSpPr/>
              <p:nvPr/>
            </p:nvCxnSpPr>
            <p:spPr>
              <a:xfrm rot="1080000">
                <a:off x="7026807" y="493645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3069926-3EB4-4394-8AEF-D69A62FDC87D}"/>
                  </a:ext>
                </a:extLst>
              </p:cNvPr>
              <p:cNvCxnSpPr/>
              <p:nvPr/>
            </p:nvCxnSpPr>
            <p:spPr>
              <a:xfrm rot="1500000">
                <a:off x="6981563" y="506266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718A578-88B2-4DB6-A6CE-8AF5A04DC00A}"/>
                  </a:ext>
                </a:extLst>
              </p:cNvPr>
              <p:cNvCxnSpPr/>
              <p:nvPr/>
            </p:nvCxnSpPr>
            <p:spPr>
              <a:xfrm rot="1920000">
                <a:off x="6922032" y="517934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D0E183C-B325-40E9-8F57-697526E20099}"/>
                  </a:ext>
                </a:extLst>
              </p:cNvPr>
              <p:cNvCxnSpPr/>
              <p:nvPr/>
            </p:nvCxnSpPr>
            <p:spPr>
              <a:xfrm rot="2160000">
                <a:off x="6850594" y="529602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BF3A936-4315-4515-A8E4-A80218F28DBA}"/>
                  </a:ext>
                </a:extLst>
              </p:cNvPr>
              <p:cNvCxnSpPr/>
              <p:nvPr/>
            </p:nvCxnSpPr>
            <p:spPr>
              <a:xfrm rot="2460000">
                <a:off x="6772014" y="539842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EF3BCDA-CBD6-4062-A0FD-E712BEF5531B}"/>
                  </a:ext>
                </a:extLst>
              </p:cNvPr>
              <p:cNvCxnSpPr/>
              <p:nvPr/>
            </p:nvCxnSpPr>
            <p:spPr>
              <a:xfrm rot="2760000">
                <a:off x="6676763" y="549367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FDF6AF2-E00F-4B24-9AEE-402F40862FE5}"/>
                  </a:ext>
                </a:extLst>
              </p:cNvPr>
              <p:cNvCxnSpPr/>
              <p:nvPr/>
            </p:nvCxnSpPr>
            <p:spPr>
              <a:xfrm rot="3060000">
                <a:off x="6571988" y="55865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7F75A2B-5762-41D4-AA19-FC4B3193F0C6}"/>
                  </a:ext>
                </a:extLst>
              </p:cNvPr>
              <p:cNvCxnSpPr/>
              <p:nvPr/>
            </p:nvCxnSpPr>
            <p:spPr>
              <a:xfrm rot="3420000">
                <a:off x="6467213" y="56627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35783FD-71C4-4293-BD1A-3ED8B3435046}"/>
                  </a:ext>
                </a:extLst>
              </p:cNvPr>
              <p:cNvCxnSpPr/>
              <p:nvPr/>
            </p:nvCxnSpPr>
            <p:spPr>
              <a:xfrm rot="3660000">
                <a:off x="6342380" y="573577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DC64A7E-2C74-4C28-81A0-1D3A0BB576B3}"/>
                  </a:ext>
                </a:extLst>
              </p:cNvPr>
              <p:cNvSpPr/>
              <p:nvPr/>
            </p:nvSpPr>
            <p:spPr>
              <a:xfrm rot="17215271" flipH="1">
                <a:off x="5212040" y="584379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0AB9D12-3A45-4CBA-B83E-28BA6E15FFD2}"/>
                  </a:ext>
                </a:extLst>
              </p:cNvPr>
              <p:cNvSpPr/>
              <p:nvPr/>
            </p:nvSpPr>
            <p:spPr>
              <a:xfrm rot="17695271" flipH="1">
                <a:off x="4822716" y="5710294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0E6FD4C-903D-49A6-BDDF-879C3591A68A}"/>
                  </a:ext>
                </a:extLst>
              </p:cNvPr>
              <p:cNvSpPr/>
              <p:nvPr/>
            </p:nvSpPr>
            <p:spPr>
              <a:xfrm rot="18115271" flipH="1">
                <a:off x="4694070" y="566053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3E0E51F-30E4-477F-949B-C1F5FF2BC1F9}"/>
                  </a:ext>
                </a:extLst>
              </p:cNvPr>
              <p:cNvSpPr/>
              <p:nvPr/>
            </p:nvSpPr>
            <p:spPr>
              <a:xfrm rot="16975271" flipH="1">
                <a:off x="5351051" y="5872393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72CE2CF-28D7-49E9-A2E3-09A1BAE5404D}"/>
                  </a:ext>
                </a:extLst>
              </p:cNvPr>
              <p:cNvSpPr/>
              <p:nvPr/>
            </p:nvSpPr>
            <p:spPr>
              <a:xfrm rot="16435271" flipH="1">
                <a:off x="5487987" y="589339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295D0F5-0F13-4E9A-A5A3-E63B4CD34CAE}"/>
                  </a:ext>
                </a:extLst>
              </p:cNvPr>
              <p:cNvSpPr/>
              <p:nvPr/>
            </p:nvSpPr>
            <p:spPr>
              <a:xfrm rot="16315271" flipH="1">
                <a:off x="5635949" y="5896481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FE4D891-3CFE-4708-92DB-F3B758E85586}"/>
                  </a:ext>
                </a:extLst>
              </p:cNvPr>
              <p:cNvSpPr/>
              <p:nvPr/>
            </p:nvSpPr>
            <p:spPr>
              <a:xfrm rot="16195271" flipH="1">
                <a:off x="5769976" y="588886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697BFE3-638D-4652-AE62-B2482FC00CC1}"/>
                  </a:ext>
                </a:extLst>
              </p:cNvPr>
              <p:cNvSpPr/>
              <p:nvPr/>
            </p:nvSpPr>
            <p:spPr>
              <a:xfrm rot="15955271" flipH="1">
                <a:off x="5910434" y="586661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02010DD-A4E3-4708-8F17-658379163C84}"/>
                  </a:ext>
                </a:extLst>
              </p:cNvPr>
              <p:cNvSpPr/>
              <p:nvPr/>
            </p:nvSpPr>
            <p:spPr>
              <a:xfrm rot="15595271" flipH="1">
                <a:off x="6038152" y="5840223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1462852-AC87-4BC6-847E-7F5952097871}"/>
                  </a:ext>
                </a:extLst>
              </p:cNvPr>
              <p:cNvSpPr/>
              <p:nvPr/>
            </p:nvSpPr>
            <p:spPr>
              <a:xfrm rot="15355271" flipH="1">
                <a:off x="6182381" y="580387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900D4AB-0109-47DB-8371-99B14DDADB87}"/>
                  </a:ext>
                </a:extLst>
              </p:cNvPr>
              <p:cNvSpPr/>
              <p:nvPr/>
            </p:nvSpPr>
            <p:spPr>
              <a:xfrm rot="14755271" flipH="1">
                <a:off x="6305473" y="575003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BB6248E-56C4-4BEB-A862-AEA849836BC1}"/>
                  </a:ext>
                </a:extLst>
              </p:cNvPr>
              <p:cNvCxnSpPr/>
              <p:nvPr/>
            </p:nvCxnSpPr>
            <p:spPr>
              <a:xfrm rot="18115271" flipH="1">
                <a:off x="3999429" y="532844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B4B06BB6-1F0B-4309-BCD8-2785FD2462AB}"/>
                  </a:ext>
                </a:extLst>
              </p:cNvPr>
              <p:cNvCxnSpPr/>
              <p:nvPr/>
            </p:nvCxnSpPr>
            <p:spPr>
              <a:xfrm rot="18115271" flipH="1">
                <a:off x="4112900" y="539140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BEB3B5A-47E1-4D3E-AA34-B4EBD929B9E3}"/>
                  </a:ext>
                </a:extLst>
              </p:cNvPr>
              <p:cNvCxnSpPr/>
              <p:nvPr/>
            </p:nvCxnSpPr>
            <p:spPr>
              <a:xfrm rot="18115271" flipH="1">
                <a:off x="4239258" y="545691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6CDDD45-2655-4C77-B412-72B86E29FECA}"/>
                  </a:ext>
                </a:extLst>
              </p:cNvPr>
              <p:cNvCxnSpPr/>
              <p:nvPr/>
            </p:nvCxnSpPr>
            <p:spPr>
              <a:xfrm rot="18115271" flipH="1">
                <a:off x="4363025" y="552113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91D166E-B1AA-4DB4-9449-241984E59E02}"/>
                  </a:ext>
                </a:extLst>
              </p:cNvPr>
              <p:cNvCxnSpPr/>
              <p:nvPr/>
            </p:nvCxnSpPr>
            <p:spPr>
              <a:xfrm rot="18115271" flipH="1">
                <a:off x="4487213" y="558978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ACD3F1B-1864-4E23-99A0-DF16274B465F}"/>
                  </a:ext>
                </a:extLst>
              </p:cNvPr>
              <p:cNvCxnSpPr/>
              <p:nvPr/>
            </p:nvCxnSpPr>
            <p:spPr>
              <a:xfrm rot="18115271" flipH="1">
                <a:off x="4610122" y="564910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72A4EFF-D19C-4445-A41C-53E5CFE2C3A7}"/>
                  </a:ext>
                </a:extLst>
              </p:cNvPr>
              <p:cNvCxnSpPr/>
              <p:nvPr/>
            </p:nvCxnSpPr>
            <p:spPr>
              <a:xfrm rot="17755271" flipH="1">
                <a:off x="4738237" y="571556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9596B59-686B-43E3-B039-B6B6E932204A}"/>
                  </a:ext>
                </a:extLst>
              </p:cNvPr>
              <p:cNvCxnSpPr/>
              <p:nvPr/>
            </p:nvCxnSpPr>
            <p:spPr>
              <a:xfrm rot="17455271" flipH="1">
                <a:off x="4866988" y="576123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0EEB855-601E-4A2A-A025-225CC958B506}"/>
                  </a:ext>
                </a:extLst>
              </p:cNvPr>
              <p:cNvCxnSpPr/>
              <p:nvPr/>
            </p:nvCxnSpPr>
            <p:spPr>
              <a:xfrm rot="17455271" flipH="1">
                <a:off x="4995830" y="580437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5D662FB-895A-4D4A-A760-F0686E1550FE}"/>
                  </a:ext>
                </a:extLst>
              </p:cNvPr>
              <p:cNvCxnSpPr/>
              <p:nvPr/>
            </p:nvCxnSpPr>
            <p:spPr>
              <a:xfrm rot="17455271" flipH="1">
                <a:off x="5128357" y="584811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444086B-6C32-4960-BA5E-1E04151178D2}"/>
                  </a:ext>
                </a:extLst>
              </p:cNvPr>
              <p:cNvCxnSpPr/>
              <p:nvPr/>
            </p:nvCxnSpPr>
            <p:spPr>
              <a:xfrm rot="17035271" flipH="1">
                <a:off x="5266622" y="588301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66EC067-357D-42E7-B4D9-42D76F3100DC}"/>
                  </a:ext>
                </a:extLst>
              </p:cNvPr>
              <p:cNvCxnSpPr/>
              <p:nvPr/>
            </p:nvCxnSpPr>
            <p:spPr>
              <a:xfrm rot="16615271" flipH="1">
                <a:off x="5401804" y="591548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0D7FD5C-7CB8-467E-A07A-58EAF6BA77C4}"/>
                  </a:ext>
                </a:extLst>
              </p:cNvPr>
              <p:cNvCxnSpPr/>
              <p:nvPr/>
            </p:nvCxnSpPr>
            <p:spPr>
              <a:xfrm rot="16195271" flipH="1">
                <a:off x="5548867" y="592251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00CF5AF-9E50-4FFF-BF78-5841AA261666}"/>
                  </a:ext>
                </a:extLst>
              </p:cNvPr>
              <p:cNvCxnSpPr/>
              <p:nvPr/>
            </p:nvCxnSpPr>
            <p:spPr>
              <a:xfrm rot="15955271" flipH="1">
                <a:off x="5681540" y="591944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D30D40B-05F6-4A6A-9C6D-FE019B2F39FA}"/>
                  </a:ext>
                </a:extLst>
              </p:cNvPr>
              <p:cNvCxnSpPr/>
              <p:nvPr/>
            </p:nvCxnSpPr>
            <p:spPr>
              <a:xfrm rot="15655271" flipH="1">
                <a:off x="5830687" y="590688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5FDDC68-AD81-4362-B36F-5D1153CCD093}"/>
                  </a:ext>
                </a:extLst>
              </p:cNvPr>
              <p:cNvCxnSpPr/>
              <p:nvPr/>
            </p:nvCxnSpPr>
            <p:spPr>
              <a:xfrm rot="15355271" flipH="1">
                <a:off x="5961898" y="588053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A61533E-2239-43A6-8ED7-6DA0BC055138}"/>
                  </a:ext>
                </a:extLst>
              </p:cNvPr>
              <p:cNvCxnSpPr/>
              <p:nvPr/>
            </p:nvCxnSpPr>
            <p:spPr>
              <a:xfrm rot="14695271" flipH="1">
                <a:off x="6100341" y="585189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AED9B1C-7B2C-4DDE-B57A-AA359F208137}"/>
                  </a:ext>
                </a:extLst>
              </p:cNvPr>
              <p:cNvCxnSpPr/>
              <p:nvPr/>
            </p:nvCxnSpPr>
            <p:spPr>
              <a:xfrm rot="14455271" flipH="1">
                <a:off x="6232478" y="580334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E9BD95E-78D5-4CB6-8BCC-8B5498BDC698}"/>
                  </a:ext>
                </a:extLst>
              </p:cNvPr>
              <p:cNvSpPr/>
              <p:nvPr/>
            </p:nvSpPr>
            <p:spPr>
              <a:xfrm rot="8096141">
                <a:off x="2684954" y="449261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2CF99E2-B3F8-4FFE-9EE9-6DC9DD1A1FEC}"/>
                  </a:ext>
                </a:extLst>
              </p:cNvPr>
              <p:cNvSpPr/>
              <p:nvPr/>
            </p:nvSpPr>
            <p:spPr>
              <a:xfrm rot="7616141">
                <a:off x="3003586" y="474362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01C6412-254D-4285-A5FE-5DFF37CF3CF3}"/>
                  </a:ext>
                </a:extLst>
              </p:cNvPr>
              <p:cNvSpPr/>
              <p:nvPr/>
            </p:nvSpPr>
            <p:spPr>
              <a:xfrm rot="7196141">
                <a:off x="3116906" y="481338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4FB7AB8-E89C-421E-B0DC-210C3C3E9364}"/>
                  </a:ext>
                </a:extLst>
              </p:cNvPr>
              <p:cNvSpPr/>
              <p:nvPr/>
            </p:nvSpPr>
            <p:spPr>
              <a:xfrm rot="8336141">
                <a:off x="2583564" y="440152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AB683FE-EAF4-4BE2-A97F-9F680527C6C0}"/>
                  </a:ext>
                </a:extLst>
              </p:cNvPr>
              <p:cNvSpPr/>
              <p:nvPr/>
            </p:nvSpPr>
            <p:spPr>
              <a:xfrm rot="8876141">
                <a:off x="2502402" y="4297871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F0DC015-616D-4157-8C1D-539BF1933409}"/>
                  </a:ext>
                </a:extLst>
              </p:cNvPr>
              <p:cNvSpPr/>
              <p:nvPr/>
            </p:nvSpPr>
            <p:spPr>
              <a:xfrm rot="8996141">
                <a:off x="2425157" y="4190394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7A885BE-305A-4D2F-8589-E7D07F2230EE}"/>
                  </a:ext>
                </a:extLst>
              </p:cNvPr>
              <p:cNvSpPr/>
              <p:nvPr/>
            </p:nvSpPr>
            <p:spPr>
              <a:xfrm rot="9116141">
                <a:off x="2357946" y="407410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0C300A6-C482-4905-897F-9B9F00AA2B02}"/>
                  </a:ext>
                </a:extLst>
              </p:cNvPr>
              <p:cNvSpPr/>
              <p:nvPr/>
            </p:nvSpPr>
            <p:spPr>
              <a:xfrm rot="9356141">
                <a:off x="2309931" y="3954345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BC253E-271D-47ED-AB31-EFE5C12D6D3C}"/>
                  </a:ext>
                </a:extLst>
              </p:cNvPr>
              <p:cNvSpPr/>
              <p:nvPr/>
            </p:nvSpPr>
            <p:spPr>
              <a:xfrm rot="9716141">
                <a:off x="2264362" y="382514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539FC99-ADDA-4ABE-8D27-DB6951E74E23}"/>
                  </a:ext>
                </a:extLst>
              </p:cNvPr>
              <p:cNvSpPr/>
              <p:nvPr/>
            </p:nvSpPr>
            <p:spPr>
              <a:xfrm rot="9956141">
                <a:off x="2241414" y="3696876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B1026B4-B7A2-490C-A76F-5E70B9F94236}"/>
                  </a:ext>
                </a:extLst>
              </p:cNvPr>
              <p:cNvSpPr/>
              <p:nvPr/>
            </p:nvSpPr>
            <p:spPr>
              <a:xfrm rot="10556141">
                <a:off x="2230954" y="357510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C2F697B-FAF0-40AE-94BD-14FD10064016}"/>
                  </a:ext>
                </a:extLst>
              </p:cNvPr>
              <p:cNvCxnSpPr/>
              <p:nvPr/>
            </p:nvCxnSpPr>
            <p:spPr>
              <a:xfrm rot="7196141">
                <a:off x="3895330" y="526700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FC40110-F422-49B9-B773-F319C75C3C3C}"/>
                  </a:ext>
                </a:extLst>
              </p:cNvPr>
              <p:cNvCxnSpPr/>
              <p:nvPr/>
            </p:nvCxnSpPr>
            <p:spPr>
              <a:xfrm rot="7196141">
                <a:off x="3773864" y="519662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FD50288-8917-4DE2-B88A-6E8128F7B020}"/>
                  </a:ext>
                </a:extLst>
              </p:cNvPr>
              <p:cNvCxnSpPr/>
              <p:nvPr/>
            </p:nvCxnSpPr>
            <p:spPr>
              <a:xfrm rot="7196141">
                <a:off x="3644078" y="513460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2DE1FFB1-58B2-4C0D-885B-F0E77FE3B39E}"/>
                  </a:ext>
                </a:extLst>
              </p:cNvPr>
              <p:cNvCxnSpPr/>
              <p:nvPr/>
            </p:nvCxnSpPr>
            <p:spPr>
              <a:xfrm rot="7196141">
                <a:off x="3516893" y="505937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0D23A00-7168-4EBA-A5B4-8603749E4DBC}"/>
                  </a:ext>
                </a:extLst>
              </p:cNvPr>
              <p:cNvCxnSpPr/>
              <p:nvPr/>
            </p:nvCxnSpPr>
            <p:spPr>
              <a:xfrm rot="7196141">
                <a:off x="3402522" y="499808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20DB43E-59DA-44CD-9D33-6AEA564CF724}"/>
                  </a:ext>
                </a:extLst>
              </p:cNvPr>
              <p:cNvCxnSpPr/>
              <p:nvPr/>
            </p:nvCxnSpPr>
            <p:spPr>
              <a:xfrm rot="7196141">
                <a:off x="3283304" y="494250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42CC3DC-A021-4616-9DB0-B78BEBB25270}"/>
                  </a:ext>
                </a:extLst>
              </p:cNvPr>
              <p:cNvCxnSpPr/>
              <p:nvPr/>
            </p:nvCxnSpPr>
            <p:spPr>
              <a:xfrm rot="7196141">
                <a:off x="3166214" y="487499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F5B6B48-F71E-4E66-A606-B6AA65E5117A}"/>
                  </a:ext>
                </a:extLst>
              </p:cNvPr>
              <p:cNvCxnSpPr/>
              <p:nvPr/>
            </p:nvCxnSpPr>
            <p:spPr>
              <a:xfrm rot="7556141">
                <a:off x="3042059" y="480432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6F70F0B-1D95-4D31-B5DD-55EAEAB0B60D}"/>
                  </a:ext>
                </a:extLst>
              </p:cNvPr>
              <p:cNvCxnSpPr/>
              <p:nvPr/>
            </p:nvCxnSpPr>
            <p:spPr>
              <a:xfrm rot="7856141">
                <a:off x="2930348" y="472523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7161832-5591-44A4-AE14-2E556F1A5CB2}"/>
                  </a:ext>
                </a:extLst>
              </p:cNvPr>
              <p:cNvCxnSpPr/>
              <p:nvPr/>
            </p:nvCxnSpPr>
            <p:spPr>
              <a:xfrm rot="7856141">
                <a:off x="2826423" y="464121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090B9CB-65FD-481F-B169-8446B97F25C3}"/>
                  </a:ext>
                </a:extLst>
              </p:cNvPr>
              <p:cNvCxnSpPr/>
              <p:nvPr/>
            </p:nvCxnSpPr>
            <p:spPr>
              <a:xfrm rot="7856141">
                <a:off x="2718278" y="454862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3EC0A7B-BD69-4289-854B-D61EA736DB74}"/>
                  </a:ext>
                </a:extLst>
              </p:cNvPr>
              <p:cNvCxnSpPr/>
              <p:nvPr/>
            </p:nvCxnSpPr>
            <p:spPr>
              <a:xfrm rot="8276141">
                <a:off x="2620751" y="446665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9126BF6-6D31-4201-A86A-1077F2B2ACFF}"/>
                  </a:ext>
                </a:extLst>
              </p:cNvPr>
              <p:cNvCxnSpPr/>
              <p:nvPr/>
            </p:nvCxnSpPr>
            <p:spPr>
              <a:xfrm rot="8696141">
                <a:off x="2530429" y="436799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391F75F-4EDC-49AE-97E2-F1C2290D493E}"/>
                  </a:ext>
                </a:extLst>
              </p:cNvPr>
              <p:cNvCxnSpPr/>
              <p:nvPr/>
            </p:nvCxnSpPr>
            <p:spPr>
              <a:xfrm rot="9116141">
                <a:off x="2448431" y="426877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B76CB03-5FDC-4BE0-B375-3921F44642D1}"/>
                  </a:ext>
                </a:extLst>
              </p:cNvPr>
              <p:cNvCxnSpPr/>
              <p:nvPr/>
            </p:nvCxnSpPr>
            <p:spPr>
              <a:xfrm rot="9356141">
                <a:off x="2375905" y="414863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E95F2D6-88F5-4008-9390-07DAF85C49EC}"/>
                  </a:ext>
                </a:extLst>
              </p:cNvPr>
              <p:cNvCxnSpPr/>
              <p:nvPr/>
            </p:nvCxnSpPr>
            <p:spPr>
              <a:xfrm rot="9656141">
                <a:off x="2322855" y="403650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277E456-6661-49BE-9586-AEDDD47B4862}"/>
                  </a:ext>
                </a:extLst>
              </p:cNvPr>
              <p:cNvCxnSpPr/>
              <p:nvPr/>
            </p:nvCxnSpPr>
            <p:spPr>
              <a:xfrm rot="9956141">
                <a:off x="2273723" y="390995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6CABE55-432A-4E75-917B-4186ED4786D7}"/>
                  </a:ext>
                </a:extLst>
              </p:cNvPr>
              <p:cNvCxnSpPr/>
              <p:nvPr/>
            </p:nvCxnSpPr>
            <p:spPr>
              <a:xfrm rot="10256141">
                <a:off x="2241999" y="37869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7701FE7-CAE1-4879-89D5-5F014C2661F8}"/>
                  </a:ext>
                </a:extLst>
              </p:cNvPr>
              <p:cNvCxnSpPr/>
              <p:nvPr/>
            </p:nvCxnSpPr>
            <p:spPr>
              <a:xfrm rot="10616141">
                <a:off x="2217660" y="365458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4C01DB0-9955-46E6-BAB5-679CC5C20BDC}"/>
                  </a:ext>
                </a:extLst>
              </p:cNvPr>
              <p:cNvCxnSpPr/>
              <p:nvPr/>
            </p:nvCxnSpPr>
            <p:spPr>
              <a:xfrm rot="10856141">
                <a:off x="2209604" y="352408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6F7C875-E55D-40B4-A60D-9601B18F674E}"/>
                  </a:ext>
                </a:extLst>
              </p:cNvPr>
              <p:cNvSpPr/>
              <p:nvPr/>
            </p:nvSpPr>
            <p:spPr>
              <a:xfrm rot="15509360">
                <a:off x="5211020" y="1173991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A8B5EFB-2B16-40C6-B12C-7E5F892C3D32}"/>
                  </a:ext>
                </a:extLst>
              </p:cNvPr>
              <p:cNvSpPr/>
              <p:nvPr/>
            </p:nvSpPr>
            <p:spPr>
              <a:xfrm rot="15029360">
                <a:off x="4817453" y="1300795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6DA4979-5156-453D-9CF9-EFB2E4F7F4F3}"/>
                  </a:ext>
                </a:extLst>
              </p:cNvPr>
              <p:cNvSpPr/>
              <p:nvPr/>
            </p:nvSpPr>
            <p:spPr>
              <a:xfrm rot="14609360">
                <a:off x="4688409" y="1360813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22272C8-8080-449B-BD36-F409AF4D7BB7}"/>
                  </a:ext>
                </a:extLst>
              </p:cNvPr>
              <p:cNvSpPr/>
              <p:nvPr/>
            </p:nvSpPr>
            <p:spPr>
              <a:xfrm rot="15749360">
                <a:off x="5347109" y="113984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8F87A79-A258-44DF-85F2-00D7391FDA04}"/>
                  </a:ext>
                </a:extLst>
              </p:cNvPr>
              <p:cNvSpPr/>
              <p:nvPr/>
            </p:nvSpPr>
            <p:spPr>
              <a:xfrm rot="16289360">
                <a:off x="5486629" y="1117085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D6C0305-1861-4B91-B903-52B5BC01DA93}"/>
                  </a:ext>
                </a:extLst>
              </p:cNvPr>
              <p:cNvSpPr/>
              <p:nvPr/>
            </p:nvSpPr>
            <p:spPr>
              <a:xfrm rot="16409360">
                <a:off x="5627166" y="1116254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18F8726-C44A-4186-B00A-42AC956E5134}"/>
                  </a:ext>
                </a:extLst>
              </p:cNvPr>
              <p:cNvSpPr/>
              <p:nvPr/>
            </p:nvSpPr>
            <p:spPr>
              <a:xfrm rot="16529360">
                <a:off x="5765369" y="1120383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55D9C61-55FB-4E23-9247-DE01BF5B5CCD}"/>
                  </a:ext>
                </a:extLst>
              </p:cNvPr>
              <p:cNvSpPr/>
              <p:nvPr/>
            </p:nvSpPr>
            <p:spPr>
              <a:xfrm rot="16769360">
                <a:off x="5904119" y="114242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9E97CFE-AD96-4753-95D3-ACF358C1381E}"/>
                  </a:ext>
                </a:extLst>
              </p:cNvPr>
              <p:cNvSpPr/>
              <p:nvPr/>
            </p:nvSpPr>
            <p:spPr>
              <a:xfrm rot="17129360">
                <a:off x="6036983" y="1167584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1EE7831-4193-4568-94E6-D7833868BAC8}"/>
                  </a:ext>
                </a:extLst>
              </p:cNvPr>
              <p:cNvSpPr/>
              <p:nvPr/>
            </p:nvSpPr>
            <p:spPr>
              <a:xfrm rot="17369360">
                <a:off x="6168970" y="121107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00EA046-DFA7-4B18-AB58-4E6E2DB4A70E}"/>
                  </a:ext>
                </a:extLst>
              </p:cNvPr>
              <p:cNvSpPr/>
              <p:nvPr/>
            </p:nvSpPr>
            <p:spPr>
              <a:xfrm rot="17969360">
                <a:off x="6305191" y="126553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2300A1CE-BD01-4DE0-96B7-E4E9F62BFF8B}"/>
                  </a:ext>
                </a:extLst>
              </p:cNvPr>
              <p:cNvCxnSpPr/>
              <p:nvPr/>
            </p:nvCxnSpPr>
            <p:spPr>
              <a:xfrm rot="14609360">
                <a:off x="3883783" y="178630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98E6A395-2B77-44F6-952A-08FBCCF0C22D}"/>
                  </a:ext>
                </a:extLst>
              </p:cNvPr>
              <p:cNvCxnSpPr/>
              <p:nvPr/>
            </p:nvCxnSpPr>
            <p:spPr>
              <a:xfrm rot="14609360">
                <a:off x="4005441" y="173639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27BE8833-2E88-406A-B5E7-056B181EEA32}"/>
                  </a:ext>
                </a:extLst>
              </p:cNvPr>
              <p:cNvCxnSpPr/>
              <p:nvPr/>
            </p:nvCxnSpPr>
            <p:spPr>
              <a:xfrm rot="14609360">
                <a:off x="4124718" y="167079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57C6B37-9056-4E21-AED1-2A5DCAEA982F}"/>
                  </a:ext>
                </a:extLst>
              </p:cNvPr>
              <p:cNvCxnSpPr/>
              <p:nvPr/>
            </p:nvCxnSpPr>
            <p:spPr>
              <a:xfrm rot="14609360">
                <a:off x="4257713" y="160224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C107207-2587-4053-9280-793742AB7FF1}"/>
                  </a:ext>
                </a:extLst>
              </p:cNvPr>
              <p:cNvCxnSpPr/>
              <p:nvPr/>
            </p:nvCxnSpPr>
            <p:spPr>
              <a:xfrm rot="14609360">
                <a:off x="4367870" y="153666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FCAE85B-08D8-4132-8C41-C84F669430C3}"/>
                  </a:ext>
                </a:extLst>
              </p:cNvPr>
              <p:cNvCxnSpPr/>
              <p:nvPr/>
            </p:nvCxnSpPr>
            <p:spPr>
              <a:xfrm rot="14609360">
                <a:off x="4496626" y="146803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405B9B7-501F-412E-AE4C-759C9FBF549B}"/>
                  </a:ext>
                </a:extLst>
              </p:cNvPr>
              <p:cNvCxnSpPr/>
              <p:nvPr/>
            </p:nvCxnSpPr>
            <p:spPr>
              <a:xfrm rot="14609360">
                <a:off x="4609334" y="141190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F52650-F6F9-4F62-90DE-CE3E342A7657}"/>
                  </a:ext>
                </a:extLst>
              </p:cNvPr>
              <p:cNvCxnSpPr/>
              <p:nvPr/>
            </p:nvCxnSpPr>
            <p:spPr>
              <a:xfrm rot="14969360">
                <a:off x="4732716" y="135164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22B0BBB-AA71-44AF-A37E-23F14C374598}"/>
                  </a:ext>
                </a:extLst>
              </p:cNvPr>
              <p:cNvCxnSpPr/>
              <p:nvPr/>
            </p:nvCxnSpPr>
            <p:spPr>
              <a:xfrm rot="15269360">
                <a:off x="4868641" y="129811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642F6DF-130A-4ADE-A248-81B041C3417B}"/>
                  </a:ext>
                </a:extLst>
              </p:cNvPr>
              <p:cNvCxnSpPr/>
              <p:nvPr/>
            </p:nvCxnSpPr>
            <p:spPr>
              <a:xfrm rot="15269360">
                <a:off x="5004378" y="125381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12DCBBD-4E4D-4A30-8BF8-50A47DE2022F}"/>
                  </a:ext>
                </a:extLst>
              </p:cNvPr>
              <p:cNvCxnSpPr/>
              <p:nvPr/>
            </p:nvCxnSpPr>
            <p:spPr>
              <a:xfrm rot="15269360">
                <a:off x="5133037" y="121072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C5DCF1F-11E5-4442-8793-BE0C414174B2}"/>
                  </a:ext>
                </a:extLst>
              </p:cNvPr>
              <p:cNvCxnSpPr/>
              <p:nvPr/>
            </p:nvCxnSpPr>
            <p:spPr>
              <a:xfrm rot="15689360">
                <a:off x="5263532" y="117475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4FBE69B-2160-4C2D-8CAB-3812F4FFB736}"/>
                  </a:ext>
                </a:extLst>
              </p:cNvPr>
              <p:cNvCxnSpPr/>
              <p:nvPr/>
            </p:nvCxnSpPr>
            <p:spPr>
              <a:xfrm rot="16109360">
                <a:off x="5408088" y="115401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D58963-D3DE-4FED-B6DF-0A914D95319B}"/>
                  </a:ext>
                </a:extLst>
              </p:cNvPr>
              <p:cNvCxnSpPr/>
              <p:nvPr/>
            </p:nvCxnSpPr>
            <p:spPr>
              <a:xfrm rot="16529360">
                <a:off x="5544372" y="114880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2ADBEB0-0FB3-420A-9632-645BE18D4B91}"/>
                  </a:ext>
                </a:extLst>
              </p:cNvPr>
              <p:cNvCxnSpPr/>
              <p:nvPr/>
            </p:nvCxnSpPr>
            <p:spPr>
              <a:xfrm rot="16769360">
                <a:off x="5676299" y="114648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E18F4EC-4BBE-4555-83A2-34110FF2E254}"/>
                  </a:ext>
                </a:extLst>
              </p:cNvPr>
              <p:cNvCxnSpPr/>
              <p:nvPr/>
            </p:nvCxnSpPr>
            <p:spPr>
              <a:xfrm rot="17069360">
                <a:off x="5828034" y="115598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ED7F149-3DD8-4DA4-B781-45227CAECAA9}"/>
                  </a:ext>
                </a:extLst>
              </p:cNvPr>
              <p:cNvCxnSpPr/>
              <p:nvPr/>
            </p:nvCxnSpPr>
            <p:spPr>
              <a:xfrm rot="17369360">
                <a:off x="5960648" y="118083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D398ACF-E93A-4076-A171-C072F24F785B}"/>
                  </a:ext>
                </a:extLst>
              </p:cNvPr>
              <p:cNvCxnSpPr/>
              <p:nvPr/>
            </p:nvCxnSpPr>
            <p:spPr>
              <a:xfrm rot="17669360">
                <a:off x="6080701" y="121412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E7CB766-A4C2-433B-B3C8-83868E1BC4FC}"/>
                  </a:ext>
                </a:extLst>
              </p:cNvPr>
              <p:cNvCxnSpPr/>
              <p:nvPr/>
            </p:nvCxnSpPr>
            <p:spPr>
              <a:xfrm rot="18029360">
                <a:off x="6216867" y="125871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E366E31-2900-4106-A8F0-87744A4E1F02}"/>
                  </a:ext>
                </a:extLst>
              </p:cNvPr>
              <p:cNvCxnSpPr/>
              <p:nvPr/>
            </p:nvCxnSpPr>
            <p:spPr>
              <a:xfrm rot="18269360">
                <a:off x="6342487" y="132413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C920E05-E894-47A4-BE39-0FAFE861B66A}"/>
                  </a:ext>
                </a:extLst>
              </p:cNvPr>
              <p:cNvSpPr/>
              <p:nvPr/>
            </p:nvSpPr>
            <p:spPr>
              <a:xfrm rot="2870701" flipH="1">
                <a:off x="2684330" y="2526478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615B0C6-4768-4466-AE53-2D971C899D4C}"/>
                  </a:ext>
                </a:extLst>
              </p:cNvPr>
              <p:cNvSpPr/>
              <p:nvPr/>
            </p:nvSpPr>
            <p:spPr>
              <a:xfrm rot="3350701" flipH="1">
                <a:off x="2993270" y="2265965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9396267A-858C-43FB-B5DB-59A2E63878A3}"/>
                  </a:ext>
                </a:extLst>
              </p:cNvPr>
              <p:cNvSpPr/>
              <p:nvPr/>
            </p:nvSpPr>
            <p:spPr>
              <a:xfrm rot="3770701" flipH="1">
                <a:off x="3115785" y="2193948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A7BDA40-DE7E-4F62-9AEC-88CCF66ABE1C}"/>
                  </a:ext>
                </a:extLst>
              </p:cNvPr>
              <p:cNvSpPr/>
              <p:nvPr/>
            </p:nvSpPr>
            <p:spPr>
              <a:xfrm rot="2630701" flipH="1">
                <a:off x="2580317" y="2612699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105DADF2-4A7B-49E9-AE90-8255D8838AF7}"/>
                  </a:ext>
                </a:extLst>
              </p:cNvPr>
              <p:cNvSpPr/>
              <p:nvPr/>
            </p:nvSpPr>
            <p:spPr>
              <a:xfrm rot="2090701" flipH="1">
                <a:off x="2498188" y="2715823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501BC2F-335B-4DCB-A599-D7D195418636}"/>
                  </a:ext>
                </a:extLst>
              </p:cNvPr>
              <p:cNvSpPr/>
              <p:nvPr/>
            </p:nvSpPr>
            <p:spPr>
              <a:xfrm rot="1970701" flipH="1">
                <a:off x="2417611" y="2826381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B03B753-3DF1-4793-A456-D3FA76CA13C1}"/>
                  </a:ext>
                </a:extLst>
              </p:cNvPr>
              <p:cNvSpPr/>
              <p:nvPr/>
            </p:nvSpPr>
            <p:spPr>
              <a:xfrm rot="1850701" flipH="1">
                <a:off x="2355854" y="294314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8E970662-BC48-4EAA-A99A-9AA6033E321B}"/>
                  </a:ext>
                </a:extLst>
              </p:cNvPr>
              <p:cNvSpPr/>
              <p:nvPr/>
            </p:nvSpPr>
            <p:spPr>
              <a:xfrm rot="1610701" flipH="1">
                <a:off x="2300867" y="3060775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0CF163DC-76AC-4EAD-907F-EDA7F5E55C5E}"/>
                  </a:ext>
                </a:extLst>
              </p:cNvPr>
              <p:cNvSpPr/>
              <p:nvPr/>
            </p:nvSpPr>
            <p:spPr>
              <a:xfrm rot="1250701" flipH="1">
                <a:off x="2258708" y="3195354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C42CD8D9-4BBB-4FFD-B59E-962616B7D22F}"/>
                  </a:ext>
                </a:extLst>
              </p:cNvPr>
              <p:cNvSpPr/>
              <p:nvPr/>
            </p:nvSpPr>
            <p:spPr>
              <a:xfrm rot="1010701" flipH="1">
                <a:off x="2238109" y="3316824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F7125448-04ED-4B8B-B84C-8E838615B0C2}"/>
                  </a:ext>
                </a:extLst>
              </p:cNvPr>
              <p:cNvSpPr/>
              <p:nvPr/>
            </p:nvSpPr>
            <p:spPr>
              <a:xfrm rot="410701" flipH="1">
                <a:off x="2220456" y="3443941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D2078428-6856-446A-962D-CEFDFEAD40FC}"/>
                  </a:ext>
                </a:extLst>
              </p:cNvPr>
              <p:cNvCxnSpPr/>
              <p:nvPr/>
            </p:nvCxnSpPr>
            <p:spPr>
              <a:xfrm rot="3770701" flipH="1">
                <a:off x="3760850" y="185688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D8D9C637-4A16-4C80-937F-F952DFB8EF5D}"/>
                  </a:ext>
                </a:extLst>
              </p:cNvPr>
              <p:cNvCxnSpPr/>
              <p:nvPr/>
            </p:nvCxnSpPr>
            <p:spPr>
              <a:xfrm rot="3770701" flipH="1">
                <a:off x="3634223" y="192364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E453526-1C7A-454B-A566-11E9E0961EA9}"/>
                  </a:ext>
                </a:extLst>
              </p:cNvPr>
              <p:cNvCxnSpPr/>
              <p:nvPr/>
            </p:nvCxnSpPr>
            <p:spPr>
              <a:xfrm rot="3770701" flipH="1">
                <a:off x="3511886" y="198924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3E60715-5C04-46EC-B9EB-48B57B2F4A1C}"/>
                  </a:ext>
                </a:extLst>
              </p:cNvPr>
              <p:cNvCxnSpPr/>
              <p:nvPr/>
            </p:nvCxnSpPr>
            <p:spPr>
              <a:xfrm rot="3770701" flipH="1">
                <a:off x="3394320" y="205636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1F259AF5-56C1-4B0F-80E6-B4869F5D3157}"/>
                  </a:ext>
                </a:extLst>
              </p:cNvPr>
              <p:cNvCxnSpPr/>
              <p:nvPr/>
            </p:nvCxnSpPr>
            <p:spPr>
              <a:xfrm rot="3770701" flipH="1">
                <a:off x="3279806" y="211308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4512A096-3E6D-4285-B4CC-87D93376AEF5}"/>
                  </a:ext>
                </a:extLst>
              </p:cNvPr>
              <p:cNvCxnSpPr/>
              <p:nvPr/>
            </p:nvCxnSpPr>
            <p:spPr>
              <a:xfrm rot="3770701" flipH="1">
                <a:off x="3158305" y="218412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1C594081-0460-4F46-A971-716F1AB15417}"/>
                  </a:ext>
                </a:extLst>
              </p:cNvPr>
              <p:cNvCxnSpPr/>
              <p:nvPr/>
            </p:nvCxnSpPr>
            <p:spPr>
              <a:xfrm rot="3410701" flipH="1">
                <a:off x="3037690" y="225336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CBA0CEE-B171-43F1-AABD-D2C803C24DDB}"/>
                  </a:ext>
                </a:extLst>
              </p:cNvPr>
              <p:cNvCxnSpPr/>
              <p:nvPr/>
            </p:nvCxnSpPr>
            <p:spPr>
              <a:xfrm rot="3110701" flipH="1">
                <a:off x="2924782" y="233526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78A3391-5A40-4184-B725-BC3D64C95F3C}"/>
                  </a:ext>
                </a:extLst>
              </p:cNvPr>
              <p:cNvCxnSpPr/>
              <p:nvPr/>
            </p:nvCxnSpPr>
            <p:spPr>
              <a:xfrm rot="3110701" flipH="1">
                <a:off x="2820248" y="241498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1CF5C9C6-9075-4D25-ACD7-ABC97F002F9C}"/>
                  </a:ext>
                </a:extLst>
              </p:cNvPr>
              <p:cNvCxnSpPr/>
              <p:nvPr/>
            </p:nvCxnSpPr>
            <p:spPr>
              <a:xfrm rot="3110701" flipH="1">
                <a:off x="2714739" y="250323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68C71849-A570-47A5-975B-E5BD8E27E4CF}"/>
                  </a:ext>
                </a:extLst>
              </p:cNvPr>
              <p:cNvCxnSpPr/>
              <p:nvPr/>
            </p:nvCxnSpPr>
            <p:spPr>
              <a:xfrm rot="2690701" flipH="1">
                <a:off x="2610421" y="259171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3B99B469-30BF-4C1F-ACE4-73E85BA5A5F0}"/>
                  </a:ext>
                </a:extLst>
              </p:cNvPr>
              <p:cNvCxnSpPr/>
              <p:nvPr/>
            </p:nvCxnSpPr>
            <p:spPr>
              <a:xfrm rot="2270701" flipH="1">
                <a:off x="2522914" y="268543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98782A5E-3F85-46C1-AE02-5D18B8C46E8B}"/>
                  </a:ext>
                </a:extLst>
              </p:cNvPr>
              <p:cNvCxnSpPr/>
              <p:nvPr/>
            </p:nvCxnSpPr>
            <p:spPr>
              <a:xfrm rot="1850701" flipH="1">
                <a:off x="2446263" y="279166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58D500B-F9AB-4A8F-B0C7-3B4B9E327BB2}"/>
                  </a:ext>
                </a:extLst>
              </p:cNvPr>
              <p:cNvCxnSpPr/>
              <p:nvPr/>
            </p:nvCxnSpPr>
            <p:spPr>
              <a:xfrm rot="1610701" flipH="1">
                <a:off x="2379204" y="291095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EE96FC56-A369-4EFB-92A3-82D789B54BEA}"/>
                  </a:ext>
                </a:extLst>
              </p:cNvPr>
              <p:cNvCxnSpPr/>
              <p:nvPr/>
            </p:nvCxnSpPr>
            <p:spPr>
              <a:xfrm rot="1310701" flipH="1">
                <a:off x="2315665" y="302099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802F9045-C7BA-4CBC-B15F-8017B7CAA6DA}"/>
                  </a:ext>
                </a:extLst>
              </p:cNvPr>
              <p:cNvCxnSpPr/>
              <p:nvPr/>
            </p:nvCxnSpPr>
            <p:spPr>
              <a:xfrm rot="1010701" flipH="1">
                <a:off x="2266112" y="3149215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A0113772-BA0B-409E-98CA-13911DB77154}"/>
                  </a:ext>
                </a:extLst>
              </p:cNvPr>
              <p:cNvCxnSpPr/>
              <p:nvPr/>
            </p:nvCxnSpPr>
            <p:spPr>
              <a:xfrm rot="710701" flipH="1">
                <a:off x="2231299" y="328068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886025C3-A0C0-4807-BBF8-1D98CD16A8B2}"/>
                  </a:ext>
                </a:extLst>
              </p:cNvPr>
              <p:cNvCxnSpPr/>
              <p:nvPr/>
            </p:nvCxnSpPr>
            <p:spPr>
              <a:xfrm rot="350701" flipH="1">
                <a:off x="2211317" y="340041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97B5C548-FEF4-4B11-A3C1-07C88E52286D}"/>
                  </a:ext>
                </a:extLst>
              </p:cNvPr>
              <p:cNvSpPr/>
              <p:nvPr/>
            </p:nvSpPr>
            <p:spPr>
              <a:xfrm rot="9900000" flipH="1">
                <a:off x="7054727" y="2159836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91F6C2F3-B68C-4D88-ADE9-952033C757BE}"/>
                  </a:ext>
                </a:extLst>
              </p:cNvPr>
              <p:cNvSpPr/>
              <p:nvPr/>
            </p:nvSpPr>
            <p:spPr>
              <a:xfrm rot="10380000" flipH="1">
                <a:off x="7139530" y="2540043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7219B857-C54B-45F3-83FA-78ED4D74D2BE}"/>
                  </a:ext>
                </a:extLst>
              </p:cNvPr>
              <p:cNvSpPr/>
              <p:nvPr/>
            </p:nvSpPr>
            <p:spPr>
              <a:xfrm rot="10800000" flipH="1">
                <a:off x="7146971" y="266305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B768102C-B8FE-4A54-A2A3-A4FCE839821D}"/>
                  </a:ext>
                </a:extLst>
              </p:cNvPr>
              <p:cNvSpPr/>
              <p:nvPr/>
            </p:nvSpPr>
            <p:spPr>
              <a:xfrm rot="9660000" flipH="1">
                <a:off x="7022520" y="2032501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1325A6D7-52E2-4789-A1F1-D1545E67D620}"/>
                  </a:ext>
                </a:extLst>
              </p:cNvPr>
              <p:cNvSpPr/>
              <p:nvPr/>
            </p:nvSpPr>
            <p:spPr>
              <a:xfrm rot="9120000" flipH="1">
                <a:off x="6970135" y="1908675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CAAC70CC-B70B-4D69-9588-2043CBDEE297}"/>
                  </a:ext>
                </a:extLst>
              </p:cNvPr>
              <p:cNvSpPr/>
              <p:nvPr/>
            </p:nvSpPr>
            <p:spPr>
              <a:xfrm rot="9000000" flipH="1">
                <a:off x="6905216" y="180027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B628238-36CE-44D1-B942-B61B524DF747}"/>
                  </a:ext>
                </a:extLst>
              </p:cNvPr>
              <p:cNvSpPr/>
              <p:nvPr/>
            </p:nvSpPr>
            <p:spPr>
              <a:xfrm rot="8880000" flipH="1">
                <a:off x="6827260" y="168421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0252B8D-076B-4388-B531-0E4206D15830}"/>
                  </a:ext>
                </a:extLst>
              </p:cNvPr>
              <p:cNvSpPr/>
              <p:nvPr/>
            </p:nvSpPr>
            <p:spPr>
              <a:xfrm rot="8640000" flipH="1">
                <a:off x="6743917" y="158068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2BBDF5E-FFCB-4BD6-A528-96B1F29019CA}"/>
                  </a:ext>
                </a:extLst>
              </p:cNvPr>
              <p:cNvSpPr/>
              <p:nvPr/>
            </p:nvSpPr>
            <p:spPr>
              <a:xfrm rot="8280000" flipH="1">
                <a:off x="6641525" y="1493710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5DA2ADCE-C12F-4B2A-B452-408A232AFE02}"/>
                  </a:ext>
                </a:extLst>
              </p:cNvPr>
              <p:cNvSpPr/>
              <p:nvPr/>
            </p:nvSpPr>
            <p:spPr>
              <a:xfrm rot="8040000" flipH="1">
                <a:off x="6537465" y="1407372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BE2A990-A31E-4569-9C6F-56E8FE944B66}"/>
                  </a:ext>
                </a:extLst>
              </p:cNvPr>
              <p:cNvSpPr/>
              <p:nvPr/>
            </p:nvSpPr>
            <p:spPr>
              <a:xfrm rot="7440000" flipH="1">
                <a:off x="6414888" y="1325277"/>
                <a:ext cx="45719" cy="45719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E2B64DA-5B42-47B7-AA71-27B76E02F4F6}"/>
                  </a:ext>
                </a:extLst>
              </p:cNvPr>
              <p:cNvCxnSpPr/>
              <p:nvPr/>
            </p:nvCxnSpPr>
            <p:spPr>
              <a:xfrm rot="10800000" flipH="1">
                <a:off x="7131256" y="340171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6653C7E2-C568-4C41-829D-487A5DBAECF9}"/>
                  </a:ext>
                </a:extLst>
              </p:cNvPr>
              <p:cNvCxnSpPr/>
              <p:nvPr/>
            </p:nvCxnSpPr>
            <p:spPr>
              <a:xfrm rot="10800000" flipH="1">
                <a:off x="7133637" y="327012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10FC1945-58D8-4E5A-822F-DE6412A65D9F}"/>
                  </a:ext>
                </a:extLst>
              </p:cNvPr>
              <p:cNvCxnSpPr/>
              <p:nvPr/>
            </p:nvCxnSpPr>
            <p:spPr>
              <a:xfrm rot="10800000" flipH="1">
                <a:off x="7129498" y="314868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092B9EEC-7F85-4B02-B09C-E3772A1F8EAA}"/>
                  </a:ext>
                </a:extLst>
              </p:cNvPr>
              <p:cNvCxnSpPr/>
              <p:nvPr/>
            </p:nvCxnSpPr>
            <p:spPr>
              <a:xfrm rot="10800000" flipH="1">
                <a:off x="7131255" y="301119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4BCDD0D-3EB7-4F44-810C-0CA90C6D96B0}"/>
                  </a:ext>
                </a:extLst>
              </p:cNvPr>
              <p:cNvCxnSpPr/>
              <p:nvPr/>
            </p:nvCxnSpPr>
            <p:spPr>
              <a:xfrm rot="10800000" flipH="1">
                <a:off x="7131255" y="288198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2A2F8B5-34B7-499B-A7C7-1B488EFA53F4}"/>
                  </a:ext>
                </a:extLst>
              </p:cNvPr>
              <p:cNvCxnSpPr/>
              <p:nvPr/>
            </p:nvCxnSpPr>
            <p:spPr>
              <a:xfrm rot="10800000" flipH="1">
                <a:off x="7137149" y="275401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2446978-FAFE-42B5-8AD4-6B25071BCCF9}"/>
                  </a:ext>
                </a:extLst>
              </p:cNvPr>
              <p:cNvCxnSpPr/>
              <p:nvPr/>
            </p:nvCxnSpPr>
            <p:spPr>
              <a:xfrm rot="10440000" flipH="1">
                <a:off x="7132387" y="262066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3635411B-5B85-49D7-AE02-0E8B5594B450}"/>
                  </a:ext>
                </a:extLst>
              </p:cNvPr>
              <p:cNvCxnSpPr/>
              <p:nvPr/>
            </p:nvCxnSpPr>
            <p:spPr>
              <a:xfrm rot="10140000" flipH="1">
                <a:off x="7106818" y="2496218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916B9B6B-4465-4C16-9F66-BA62DF3C76DB}"/>
                  </a:ext>
                </a:extLst>
              </p:cNvPr>
              <p:cNvCxnSpPr/>
              <p:nvPr/>
            </p:nvCxnSpPr>
            <p:spPr>
              <a:xfrm rot="10140000" flipH="1">
                <a:off x="7081250" y="237653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506129C7-14F5-4FAB-99AE-BC4F7C2E3C1B}"/>
                  </a:ext>
                </a:extLst>
              </p:cNvPr>
              <p:cNvCxnSpPr/>
              <p:nvPr/>
            </p:nvCxnSpPr>
            <p:spPr>
              <a:xfrm rot="10140000" flipH="1">
                <a:off x="7056811" y="224380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4D34D630-EB06-42BE-8B99-1B3F8ADF7E3C}"/>
                  </a:ext>
                </a:extLst>
              </p:cNvPr>
              <p:cNvCxnSpPr/>
              <p:nvPr/>
            </p:nvCxnSpPr>
            <p:spPr>
              <a:xfrm rot="9720000" flipH="1">
                <a:off x="7025594" y="2111579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A772873-A27B-43A8-9C76-93CB67D929CF}"/>
                  </a:ext>
                </a:extLst>
              </p:cNvPr>
              <p:cNvCxnSpPr/>
              <p:nvPr/>
            </p:nvCxnSpPr>
            <p:spPr>
              <a:xfrm rot="9300000" flipH="1">
                <a:off x="6984486" y="1993647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47D79C4-E502-47A2-9791-24D19A1E3689}"/>
                  </a:ext>
                </a:extLst>
              </p:cNvPr>
              <p:cNvCxnSpPr/>
              <p:nvPr/>
            </p:nvCxnSpPr>
            <p:spPr>
              <a:xfrm rot="8880000" flipH="1">
                <a:off x="6916682" y="1881106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E66B1F52-ED04-42E4-B777-33882AE89A4D}"/>
                  </a:ext>
                </a:extLst>
              </p:cNvPr>
              <p:cNvCxnSpPr/>
              <p:nvPr/>
            </p:nvCxnSpPr>
            <p:spPr>
              <a:xfrm rot="8640000" flipH="1">
                <a:off x="6853518" y="1764421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E99E115-CB51-4690-8156-CA7313A87A00}"/>
                  </a:ext>
                </a:extLst>
              </p:cNvPr>
              <p:cNvCxnSpPr/>
              <p:nvPr/>
            </p:nvCxnSpPr>
            <p:spPr>
              <a:xfrm rot="8340000" flipH="1">
                <a:off x="6762526" y="1653753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4490AEEC-9CC0-4A2F-9A20-487C4717FE83}"/>
                  </a:ext>
                </a:extLst>
              </p:cNvPr>
              <p:cNvCxnSpPr/>
              <p:nvPr/>
            </p:nvCxnSpPr>
            <p:spPr>
              <a:xfrm rot="8040000" flipH="1">
                <a:off x="6683823" y="1562640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CD96FE35-8742-4BAC-8168-EBA1577A8C85}"/>
                  </a:ext>
                </a:extLst>
              </p:cNvPr>
              <p:cNvCxnSpPr/>
              <p:nvPr/>
            </p:nvCxnSpPr>
            <p:spPr>
              <a:xfrm rot="7740000" flipH="1">
                <a:off x="6570773" y="1469772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5EB47C49-A99A-4124-905C-B2A0CA9866F0}"/>
                  </a:ext>
                </a:extLst>
              </p:cNvPr>
              <p:cNvCxnSpPr/>
              <p:nvPr/>
            </p:nvCxnSpPr>
            <p:spPr>
              <a:xfrm rot="7380000" flipH="1">
                <a:off x="6465998" y="1389434"/>
                <a:ext cx="76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58C41B-BB67-48A5-B069-81BF98369A02}"/>
                </a:ext>
              </a:extLst>
            </p:cNvPr>
            <p:cNvSpPr/>
            <p:nvPr/>
          </p:nvSpPr>
          <p:spPr>
            <a:xfrm rot="1660658">
              <a:off x="5925601" y="4336808"/>
              <a:ext cx="71519" cy="5198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705A48-6F1B-4989-9F9F-9FC92CCF90F1}"/>
                </a:ext>
              </a:extLst>
            </p:cNvPr>
            <p:cNvSpPr/>
            <p:nvPr/>
          </p:nvSpPr>
          <p:spPr>
            <a:xfrm rot="1660658">
              <a:off x="5805611" y="4535680"/>
              <a:ext cx="71519" cy="5198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49120E-4F7A-4C01-9FAB-A6F023C88F61}"/>
                </a:ext>
              </a:extLst>
            </p:cNvPr>
            <p:cNvSpPr/>
            <p:nvPr/>
          </p:nvSpPr>
          <p:spPr>
            <a:xfrm rot="1660658">
              <a:off x="5679739" y="4725981"/>
              <a:ext cx="71519" cy="5198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6F2D81-CCB9-4DA1-A85C-180EAE886B84}"/>
                </a:ext>
              </a:extLst>
            </p:cNvPr>
            <p:cNvSpPr/>
            <p:nvPr/>
          </p:nvSpPr>
          <p:spPr>
            <a:xfrm rot="1660658">
              <a:off x="5963834" y="4266036"/>
              <a:ext cx="71519" cy="51988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ACCCBB-AAE1-43FB-90F3-60EC4BB7EEBE}"/>
                </a:ext>
              </a:extLst>
            </p:cNvPr>
            <p:cNvSpPr/>
            <p:nvPr/>
          </p:nvSpPr>
          <p:spPr>
            <a:xfrm rot="8880000">
              <a:off x="2962209" y="4667322"/>
              <a:ext cx="74073" cy="5198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1B38E1-E10A-4420-BC98-1900569CB713}"/>
                </a:ext>
              </a:extLst>
            </p:cNvPr>
            <p:cNvSpPr/>
            <p:nvPr/>
          </p:nvSpPr>
          <p:spPr>
            <a:xfrm rot="8880000">
              <a:off x="2843036" y="4473144"/>
              <a:ext cx="74073" cy="5198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4BCA80-2294-4166-BBDB-019A93E34184}"/>
                </a:ext>
              </a:extLst>
            </p:cNvPr>
            <p:cNvSpPr/>
            <p:nvPr/>
          </p:nvSpPr>
          <p:spPr>
            <a:xfrm rot="8880000">
              <a:off x="2712147" y="4271258"/>
              <a:ext cx="74073" cy="5198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3A141F-A4DD-4D9C-B3F2-A9DBFEFF066F}"/>
                </a:ext>
              </a:extLst>
            </p:cNvPr>
            <p:cNvSpPr/>
            <p:nvPr/>
          </p:nvSpPr>
          <p:spPr>
            <a:xfrm rot="8880000">
              <a:off x="2770502" y="4348029"/>
              <a:ext cx="74073" cy="51988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89F7DA-0E61-4C80-A5B6-F7F5982E0793}"/>
                </a:ext>
              </a:extLst>
            </p:cNvPr>
            <p:cNvSpPr/>
            <p:nvPr/>
          </p:nvSpPr>
          <p:spPr>
            <a:xfrm rot="5280000">
              <a:off x="4144541" y="1713499"/>
              <a:ext cx="77126" cy="4993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082976-DC23-49B8-BFD0-4A88502B12C1}"/>
                </a:ext>
              </a:extLst>
            </p:cNvPr>
            <p:cNvSpPr/>
            <p:nvPr/>
          </p:nvSpPr>
          <p:spPr>
            <a:xfrm rot="5280000">
              <a:off x="4058246" y="1711293"/>
              <a:ext cx="77126" cy="4993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7A8CB2-E4E4-4AE3-B6E1-2D9EC16939C5}"/>
                </a:ext>
              </a:extLst>
            </p:cNvPr>
            <p:cNvSpPr/>
            <p:nvPr/>
          </p:nvSpPr>
          <p:spPr>
            <a:xfrm rot="5280000">
              <a:off x="3905556" y="1719061"/>
              <a:ext cx="77126" cy="49930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0A8987-9A8F-4062-BEF0-69EF51678BD1}"/>
                </a:ext>
              </a:extLst>
            </p:cNvPr>
            <p:cNvSpPr/>
            <p:nvPr/>
          </p:nvSpPr>
          <p:spPr>
            <a:xfrm rot="5280000">
              <a:off x="3822892" y="1719725"/>
              <a:ext cx="77126" cy="49930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46BC52F-B84E-4B81-8B39-E455583FE494}"/>
                </a:ext>
              </a:extLst>
            </p:cNvPr>
            <p:cNvCxnSpPr>
              <a:cxnSpLocks/>
              <a:stCxn id="26" idx="2"/>
              <a:endCxn id="15" idx="1"/>
            </p:cNvCxnSpPr>
            <p:nvPr/>
          </p:nvCxnSpPr>
          <p:spPr>
            <a:xfrm flipH="1">
              <a:off x="3030654" y="3860347"/>
              <a:ext cx="480171" cy="8133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114C67F-80C9-4486-8D5F-40113EFB486C}"/>
                </a:ext>
              </a:extLst>
            </p:cNvPr>
            <p:cNvCxnSpPr>
              <a:cxnSpLocks/>
              <a:stCxn id="26" idx="2"/>
              <a:endCxn id="16" idx="1"/>
            </p:cNvCxnSpPr>
            <p:nvPr/>
          </p:nvCxnSpPr>
          <p:spPr>
            <a:xfrm flipH="1">
              <a:off x="2911481" y="3860347"/>
              <a:ext cx="599345" cy="6192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E1E82C-C169-4E74-ABC9-B0DE5B26272F}"/>
                </a:ext>
              </a:extLst>
            </p:cNvPr>
            <p:cNvCxnSpPr>
              <a:cxnSpLocks/>
              <a:stCxn id="26" idx="2"/>
              <a:endCxn id="17" idx="1"/>
            </p:cNvCxnSpPr>
            <p:nvPr/>
          </p:nvCxnSpPr>
          <p:spPr>
            <a:xfrm flipH="1">
              <a:off x="2780592" y="3860347"/>
              <a:ext cx="730233" cy="4173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5C00C-F13B-484A-AFFD-B9D3083EA245}"/>
                </a:ext>
              </a:extLst>
            </p:cNvPr>
            <p:cNvSpPr/>
            <p:nvPr/>
          </p:nvSpPr>
          <p:spPr>
            <a:xfrm>
              <a:off x="2955162" y="3385066"/>
              <a:ext cx="1111328" cy="4752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Sextupole</a:t>
              </a:r>
              <a:r>
                <a:rPr lang="en-US" sz="1200" dirty="0">
                  <a:solidFill>
                    <a:schemeClr val="tx1"/>
                  </a:solidFill>
                </a:rPr>
                <a:t> circuit 60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E46C42-67B2-41CD-A114-A709C786716D}"/>
                </a:ext>
              </a:extLst>
            </p:cNvPr>
            <p:cNvSpPr/>
            <p:nvPr/>
          </p:nvSpPr>
          <p:spPr>
            <a:xfrm>
              <a:off x="4636081" y="3398131"/>
              <a:ext cx="1107380" cy="5028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Sextupole</a:t>
              </a:r>
              <a:r>
                <a:rPr lang="en-US" sz="1200" dirty="0">
                  <a:solidFill>
                    <a:schemeClr val="tx1"/>
                  </a:solidFill>
                </a:rPr>
                <a:t> circuit 50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948C87-C9BF-42B2-AA22-D4C770517557}"/>
                </a:ext>
              </a:extLst>
            </p:cNvPr>
            <p:cNvCxnSpPr>
              <a:cxnSpLocks/>
              <a:stCxn id="27" idx="2"/>
              <a:endCxn id="11" idx="1"/>
            </p:cNvCxnSpPr>
            <p:nvPr/>
          </p:nvCxnSpPr>
          <p:spPr>
            <a:xfrm>
              <a:off x="5189771" y="3900993"/>
              <a:ext cx="739921" cy="4452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80A4D6A-3058-483E-9AA6-4BE138A68B9F}"/>
                </a:ext>
              </a:extLst>
            </p:cNvPr>
            <p:cNvCxnSpPr>
              <a:cxnSpLocks/>
              <a:stCxn id="27" idx="2"/>
              <a:endCxn id="12" idx="1"/>
            </p:cNvCxnSpPr>
            <p:nvPr/>
          </p:nvCxnSpPr>
          <p:spPr>
            <a:xfrm>
              <a:off x="5189771" y="3900993"/>
              <a:ext cx="619931" cy="6441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829065-5B67-4A2A-8945-113229975CDE}"/>
                </a:ext>
              </a:extLst>
            </p:cNvPr>
            <p:cNvCxnSpPr>
              <a:cxnSpLocks/>
              <a:stCxn id="27" idx="2"/>
              <a:endCxn id="13" idx="1"/>
            </p:cNvCxnSpPr>
            <p:nvPr/>
          </p:nvCxnSpPr>
          <p:spPr>
            <a:xfrm>
              <a:off x="5189771" y="3900993"/>
              <a:ext cx="494058" cy="8344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D4A77B-2104-4F2E-86EB-40F442F731C9}"/>
                </a:ext>
              </a:extLst>
            </p:cNvPr>
            <p:cNvSpPr/>
            <p:nvPr/>
          </p:nvSpPr>
          <p:spPr>
            <a:xfrm>
              <a:off x="3732832" y="2288909"/>
              <a:ext cx="1353620" cy="5172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Electro-Static septa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9285C19-FDB0-47B3-AC2C-81E73D5A397A}"/>
                </a:ext>
              </a:extLst>
            </p:cNvPr>
            <p:cNvCxnSpPr/>
            <p:nvPr/>
          </p:nvCxnSpPr>
          <p:spPr>
            <a:xfrm flipH="1" flipV="1">
              <a:off x="4147632" y="1777729"/>
              <a:ext cx="151204" cy="49552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05B371-F824-4600-A667-F780905B5E3D}"/>
                </a:ext>
              </a:extLst>
            </p:cNvPr>
            <p:cNvSpPr/>
            <p:nvPr/>
          </p:nvSpPr>
          <p:spPr>
            <a:xfrm rot="5280000">
              <a:off x="4373432" y="1710574"/>
              <a:ext cx="72900" cy="45719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1">
              <a:extLst>
                <a:ext uri="{FF2B5EF4-FFF2-40B4-BE49-F238E27FC236}">
                  <a16:creationId xmlns:a16="http://schemas.microsoft.com/office/drawing/2014/main" id="{916EBE32-07B5-419C-8A78-11CB0D523758}"/>
                </a:ext>
              </a:extLst>
            </p:cNvPr>
            <p:cNvSpPr/>
            <p:nvPr/>
          </p:nvSpPr>
          <p:spPr>
            <a:xfrm rot="10800000">
              <a:off x="1706937" y="1641558"/>
              <a:ext cx="768437" cy="182319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32">
              <a:extLst>
                <a:ext uri="{FF2B5EF4-FFF2-40B4-BE49-F238E27FC236}">
                  <a16:creationId xmlns:a16="http://schemas.microsoft.com/office/drawing/2014/main" id="{2ABCAAF2-F193-47F5-B0D1-17CC5358DAF5}"/>
                </a:ext>
              </a:extLst>
            </p:cNvPr>
            <p:cNvSpPr/>
            <p:nvPr/>
          </p:nvSpPr>
          <p:spPr>
            <a:xfrm rot="10800000">
              <a:off x="6212182" y="1630949"/>
              <a:ext cx="950889" cy="207862"/>
            </a:xfrm>
            <a:prstGeom prst="righ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3DB19A3-5321-4A23-84B2-A04E938C2581}"/>
                </a:ext>
              </a:extLst>
            </p:cNvPr>
            <p:cNvSpPr/>
            <p:nvPr/>
          </p:nvSpPr>
          <p:spPr>
            <a:xfrm rot="5280000">
              <a:off x="3689774" y="1708508"/>
              <a:ext cx="77126" cy="4993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6380A5-71FE-41D8-A53D-D2EBB07D9FDC}"/>
                </a:ext>
              </a:extLst>
            </p:cNvPr>
            <p:cNvSpPr/>
            <p:nvPr/>
          </p:nvSpPr>
          <p:spPr>
            <a:xfrm rot="4620000">
              <a:off x="3329643" y="1741204"/>
              <a:ext cx="77126" cy="4993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92E546-F5F3-4B2A-AED9-852F41F05C92}"/>
                </a:ext>
              </a:extLst>
            </p:cNvPr>
            <p:cNvSpPr/>
            <p:nvPr/>
          </p:nvSpPr>
          <p:spPr>
            <a:xfrm rot="5280000">
              <a:off x="4412507" y="1709552"/>
              <a:ext cx="82013" cy="45719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569AF9-F660-41E1-A1BD-36ED72B750B2}"/>
                </a:ext>
              </a:extLst>
            </p:cNvPr>
            <p:cNvSpPr/>
            <p:nvPr/>
          </p:nvSpPr>
          <p:spPr>
            <a:xfrm rot="5280000">
              <a:off x="4860205" y="1708509"/>
              <a:ext cx="77126" cy="4993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636327-0E7E-41C3-AEA7-DE11FA607621}"/>
                </a:ext>
              </a:extLst>
            </p:cNvPr>
            <p:cNvSpPr/>
            <p:nvPr/>
          </p:nvSpPr>
          <p:spPr>
            <a:xfrm rot="8880000">
              <a:off x="2549415" y="3963875"/>
              <a:ext cx="74073" cy="51988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40BD182-D21B-4206-9FBA-8DAA51B04AC7}"/>
                </a:ext>
              </a:extLst>
            </p:cNvPr>
            <p:cNvSpPr/>
            <p:nvPr/>
          </p:nvSpPr>
          <p:spPr>
            <a:xfrm rot="8880000">
              <a:off x="2939455" y="4638052"/>
              <a:ext cx="74073" cy="51988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9401E8-A86B-47E1-B7D4-DE5A1BCED427}"/>
                </a:ext>
              </a:extLst>
            </p:cNvPr>
            <p:cNvSpPr/>
            <p:nvPr/>
          </p:nvSpPr>
          <p:spPr>
            <a:xfrm rot="811019">
              <a:off x="5474138" y="1759506"/>
              <a:ext cx="63107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8F001B-13F2-4DFA-B0F4-4776F629CAAD}"/>
                </a:ext>
              </a:extLst>
            </p:cNvPr>
            <p:cNvSpPr txBox="1"/>
            <p:nvPr/>
          </p:nvSpPr>
          <p:spPr>
            <a:xfrm>
              <a:off x="3725023" y="1164862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SS20-30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F6E6BC-86F6-4932-94D4-295463A8497B}"/>
                </a:ext>
              </a:extLst>
            </p:cNvPr>
            <p:cNvSpPr txBox="1"/>
            <p:nvPr/>
          </p:nvSpPr>
          <p:spPr>
            <a:xfrm>
              <a:off x="6155236" y="4101826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SS40-50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6D426E-897B-494D-ACDA-5997DD9A265E}"/>
                </a:ext>
              </a:extLst>
            </p:cNvPr>
            <p:cNvSpPr txBox="1"/>
            <p:nvPr/>
          </p:nvSpPr>
          <p:spPr>
            <a:xfrm>
              <a:off x="1170532" y="4157023"/>
              <a:ext cx="11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SS10-60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F11BD3F-F7A4-458B-97FF-20CCAC0B1477}"/>
                </a:ext>
              </a:extLst>
            </p:cNvPr>
            <p:cNvCxnSpPr/>
            <p:nvPr/>
          </p:nvCxnSpPr>
          <p:spPr>
            <a:xfrm>
              <a:off x="381000" y="1734682"/>
              <a:ext cx="8077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ECF13C-C184-43A2-A52F-52FA33B51E77}"/>
                </a:ext>
              </a:extLst>
            </p:cNvPr>
            <p:cNvSpPr txBox="1"/>
            <p:nvPr/>
          </p:nvSpPr>
          <p:spPr>
            <a:xfrm>
              <a:off x="6200441" y="1227451"/>
              <a:ext cx="1279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0070C0"/>
                  </a:solidFill>
                </a:rPr>
                <a:t>Inj. from RR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38A112-8D90-45DD-9676-02FAE1DC60AD}"/>
                </a:ext>
              </a:extLst>
            </p:cNvPr>
            <p:cNvSpPr txBox="1"/>
            <p:nvPr/>
          </p:nvSpPr>
          <p:spPr>
            <a:xfrm>
              <a:off x="1296588" y="1242469"/>
              <a:ext cx="1373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FF0000"/>
                  </a:solidFill>
                </a:rPr>
                <a:t>Ext. to Mu2e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0CCE2B3-7AAE-4C55-9ED0-F2EF9ED9F387}"/>
                </a:ext>
              </a:extLst>
            </p:cNvPr>
            <p:cNvGrpSpPr/>
            <p:nvPr/>
          </p:nvGrpSpPr>
          <p:grpSpPr>
            <a:xfrm>
              <a:off x="164879" y="2616928"/>
              <a:ext cx="2171402" cy="904720"/>
              <a:chOff x="164879" y="2616928"/>
              <a:chExt cx="2171402" cy="9047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A97485B-FD33-447C-9963-A7EC4D68438D}"/>
                  </a:ext>
                </a:extLst>
              </p:cNvPr>
              <p:cNvSpPr/>
              <p:nvPr/>
            </p:nvSpPr>
            <p:spPr>
              <a:xfrm rot="8880000">
                <a:off x="2262208" y="3469660"/>
                <a:ext cx="74073" cy="51988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F20CC48-6B6E-4607-B6B0-D698D50EC0F4}"/>
                  </a:ext>
                </a:extLst>
              </p:cNvPr>
              <p:cNvCxnSpPr>
                <a:cxnSpLocks/>
                <a:endCxn id="53" idx="3"/>
              </p:cNvCxnSpPr>
              <p:nvPr/>
            </p:nvCxnSpPr>
            <p:spPr>
              <a:xfrm>
                <a:off x="1657636" y="3237008"/>
                <a:ext cx="610200" cy="27822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06BC85E-8B80-4B0C-8777-4EAA9A2B70DE}"/>
                  </a:ext>
                </a:extLst>
              </p:cNvPr>
              <p:cNvSpPr txBox="1"/>
              <p:nvPr/>
            </p:nvSpPr>
            <p:spPr>
              <a:xfrm>
                <a:off x="164879" y="2616928"/>
                <a:ext cx="17047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rgbClr val="C00000"/>
                    </a:solidFill>
                  </a:rPr>
                  <a:t>Insert an Octupole at arb. location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2040791-0B9B-41C1-A096-A0FB322D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47" y="780475"/>
            <a:ext cx="2287726" cy="22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79" y="226341"/>
            <a:ext cx="7220164" cy="427877"/>
          </a:xfrm>
        </p:spPr>
        <p:txBody>
          <a:bodyPr/>
          <a:lstStyle/>
          <a:p>
            <a:r>
              <a:rPr lang="en-US" dirty="0"/>
              <a:t>Auxiliary octupole field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6521C35-3E9B-45D8-9929-AF37D599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00" y="1004549"/>
            <a:ext cx="6801799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17" y="205962"/>
            <a:ext cx="6634537" cy="427877"/>
          </a:xfrm>
        </p:spPr>
        <p:txBody>
          <a:bodyPr/>
          <a:lstStyle/>
          <a:p>
            <a:r>
              <a:rPr lang="en-US" dirty="0"/>
              <a:t>Octupole field: changing location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0789CD8-03DF-4BB9-ADEB-C3A90ABF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004887"/>
            <a:ext cx="68008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44" y="231203"/>
            <a:ext cx="7045503" cy="427877"/>
          </a:xfrm>
        </p:spPr>
        <p:txBody>
          <a:bodyPr/>
          <a:lstStyle/>
          <a:p>
            <a:r>
              <a:rPr lang="en-US" dirty="0"/>
              <a:t>Octupole field: Optimal locations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47B759-1290-4C3F-890E-9B3748E25487}"/>
              </a:ext>
            </a:extLst>
          </p:cNvPr>
          <p:cNvSpPr txBox="1"/>
          <p:nvPr/>
        </p:nvSpPr>
        <p:spPr>
          <a:xfrm>
            <a:off x="488215" y="865561"/>
            <a:ext cx="401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Optimal Octupole locations: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61922A-21A5-4D38-85D8-8AC2E44EE272}"/>
                  </a:ext>
                </a:extLst>
              </p:cNvPr>
              <p:cNvSpPr/>
              <p:nvPr/>
            </p:nvSpPr>
            <p:spPr>
              <a:xfrm>
                <a:off x="2682239" y="1264976"/>
                <a:ext cx="66951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=0.10+0.5∗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=0,±1,±2…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61922A-21A5-4D38-85D8-8AC2E44EE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39" y="1264976"/>
                <a:ext cx="6695161" cy="400110"/>
              </a:xfrm>
              <a:prstGeom prst="rect">
                <a:avLst/>
              </a:prstGeom>
              <a:blipFill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ED81057-793E-4C4E-A7E5-A10247453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89" y="1700696"/>
            <a:ext cx="4235211" cy="3019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1F1848-E8D5-4A78-8B63-662A6318704B}"/>
              </a:ext>
            </a:extLst>
          </p:cNvPr>
          <p:cNvSpPr txBox="1"/>
          <p:nvPr/>
        </p:nvSpPr>
        <p:spPr>
          <a:xfrm>
            <a:off x="447574" y="2239606"/>
            <a:ext cx="3586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Fine tuning around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baseline="-25000" dirty="0" err="1"/>
              <a:t>k</a:t>
            </a:r>
            <a:endParaRPr lang="en-US" baseline="-25000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Single turn kick mapping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C42FA-B59D-4FFD-9048-5A41B2A0AC97}"/>
              </a:ext>
            </a:extLst>
          </p:cNvPr>
          <p:cNvSpPr txBox="1"/>
          <p:nvPr/>
        </p:nvSpPr>
        <p:spPr>
          <a:xfrm>
            <a:off x="184125" y="4623528"/>
            <a:ext cx="5331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Recipe for the multipole</a:t>
            </a:r>
            <a:r>
              <a:rPr lang="en-US"/>
              <a:t> placement</a:t>
            </a:r>
            <a:r>
              <a:rPr lang="en-US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Near 180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phase advance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Tune angle, M and S strengths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Now </a:t>
            </a:r>
            <a:r>
              <a:rPr lang="en-US" dirty="0"/>
              <a:t>c</a:t>
            </a:r>
            <a:r>
              <a:rPr lang="en-US"/>
              <a:t>an</a:t>
            </a:r>
            <a:r>
              <a:rPr lang="en-US" dirty="0"/>
              <a:t> be </a:t>
            </a:r>
            <a:r>
              <a:rPr lang="en-US"/>
              <a:t>optimized analytically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6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93" y="272300"/>
            <a:ext cx="6737279" cy="427877"/>
          </a:xfrm>
        </p:spPr>
        <p:txBody>
          <a:bodyPr/>
          <a:lstStyle/>
          <a:p>
            <a:r>
              <a:rPr lang="en-US" dirty="0"/>
              <a:t>Octupole field: Effect to losses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4D48756-B009-4D0C-AD67-AADA77561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12" y="1126479"/>
            <a:ext cx="4323245" cy="3009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82D32D-5491-4441-AB51-B1194E825D8B}"/>
              </a:ext>
            </a:extLst>
          </p:cNvPr>
          <p:cNvSpPr txBox="1"/>
          <p:nvPr/>
        </p:nvSpPr>
        <p:spPr>
          <a:xfrm>
            <a:off x="848365" y="4855620"/>
            <a:ext cx="458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 beam loss reduction by 45%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FD29F-2CBE-4E72-B11C-4DE9FE7BF019}"/>
              </a:ext>
            </a:extLst>
          </p:cNvPr>
          <p:cNvSpPr txBox="1"/>
          <p:nvPr/>
        </p:nvSpPr>
        <p:spPr>
          <a:xfrm>
            <a:off x="3551179" y="861777"/>
            <a:ext cx="2142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Extracted beam density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01CBDE-2DD0-4B82-85EF-B557A37D50CA}"/>
              </a:ext>
            </a:extLst>
          </p:cNvPr>
          <p:cNvCxnSpPr>
            <a:cxnSpLocks/>
          </p:cNvCxnSpPr>
          <p:nvPr/>
        </p:nvCxnSpPr>
        <p:spPr>
          <a:xfrm flipV="1">
            <a:off x="6565187" y="3845836"/>
            <a:ext cx="0" cy="290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2B6FB2-C65C-4595-BECA-BFC83B3C4247}"/>
              </a:ext>
            </a:extLst>
          </p:cNvPr>
          <p:cNvSpPr txBox="1"/>
          <p:nvPr/>
        </p:nvSpPr>
        <p:spPr>
          <a:xfrm>
            <a:off x="6256963" y="4062094"/>
            <a:ext cx="1336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Septum plane</a:t>
            </a:r>
          </a:p>
        </p:txBody>
      </p:sp>
    </p:spTree>
    <p:extLst>
      <p:ext uri="{BB962C8B-B14F-4D97-AF65-F5344CB8AC3E}">
        <p14:creationId xmlns:p14="http://schemas.microsoft.com/office/powerpoint/2010/main" val="81123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92" y="241478"/>
            <a:ext cx="6881117" cy="427877"/>
          </a:xfrm>
        </p:spPr>
        <p:txBody>
          <a:bodyPr/>
          <a:lstStyle/>
          <a:p>
            <a:r>
              <a:rPr lang="en-US" dirty="0"/>
              <a:t>Octupole field: Effect to emittance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82D32D-5491-4441-AB51-B1194E825D8B}"/>
              </a:ext>
            </a:extLst>
          </p:cNvPr>
          <p:cNvSpPr txBox="1"/>
          <p:nvPr/>
        </p:nvSpPr>
        <p:spPr>
          <a:xfrm>
            <a:off x="656835" y="4873115"/>
            <a:ext cx="624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 emittance increase for the extracted beam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ABE0D-0B04-4440-8554-36076F08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89" y="1099139"/>
            <a:ext cx="4826379" cy="35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66" y="231204"/>
            <a:ext cx="5792056" cy="427877"/>
          </a:xfrm>
        </p:spPr>
        <p:txBody>
          <a:bodyPr/>
          <a:lstStyle/>
          <a:p>
            <a:r>
              <a:rPr lang="en-US" dirty="0"/>
              <a:t>Duo-</a:t>
            </a:r>
            <a:r>
              <a:rPr lang="en-US" dirty="0" err="1"/>
              <a:t>decapole</a:t>
            </a:r>
            <a:r>
              <a:rPr lang="en-US" dirty="0"/>
              <a:t> field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14BCD8-4F7E-439C-9F43-8475D72866DF}"/>
              </a:ext>
            </a:extLst>
          </p:cNvPr>
          <p:cNvSpPr txBox="1"/>
          <p:nvPr/>
        </p:nvSpPr>
        <p:spPr>
          <a:xfrm>
            <a:off x="636588" y="4559483"/>
            <a:ext cx="756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recipe should also work for higher multipoles as well.</a:t>
            </a:r>
          </a:p>
          <a:p>
            <a:r>
              <a:rPr lang="en-US" dirty="0" err="1"/>
              <a:t>Duodecapole</a:t>
            </a:r>
            <a:r>
              <a:rPr lang="en-US" dirty="0"/>
              <a:t> yields similar performance.</a:t>
            </a:r>
          </a:p>
          <a:p>
            <a:r>
              <a:rPr lang="en-US" dirty="0"/>
              <a:t>Easier to control the bending.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0A6F8-B562-4D1F-B4B8-7ED0EEF3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94" y="1027143"/>
            <a:ext cx="4514103" cy="32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58" y="834899"/>
            <a:ext cx="6262635" cy="1656659"/>
          </a:xfrm>
        </p:spPr>
        <p:txBody>
          <a:bodyPr/>
          <a:lstStyle/>
          <a:p>
            <a:pPr algn="ctr"/>
            <a:r>
              <a:rPr lang="en-US" sz="3200" dirty="0"/>
              <a:t>Exploring Effects of Natural Multipole Terms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38E9B-C3FB-4A02-987C-62B719A5C1D3}"/>
              </a:ext>
            </a:extLst>
          </p:cNvPr>
          <p:cNvSpPr txBox="1"/>
          <p:nvPr/>
        </p:nvSpPr>
        <p:spPr>
          <a:xfrm>
            <a:off x="914400" y="3429000"/>
            <a:ext cx="7007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Continues discussion from the previous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Want to understand the underlying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change the way sextupole circuits are designed</a:t>
            </a:r>
          </a:p>
        </p:txBody>
      </p:sp>
    </p:spTree>
    <p:extLst>
      <p:ext uri="{BB962C8B-B14F-4D97-AF65-F5344CB8AC3E}">
        <p14:creationId xmlns:p14="http://schemas.microsoft.com/office/powerpoint/2010/main" val="18555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586665" y="91337"/>
            <a:ext cx="137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CCFDB4-A223-4402-83A7-C7C3CBACDCDE}"/>
              </a:ext>
            </a:extLst>
          </p:cNvPr>
          <p:cNvSpPr txBox="1"/>
          <p:nvPr/>
        </p:nvSpPr>
        <p:spPr>
          <a:xfrm>
            <a:off x="424814" y="1351508"/>
            <a:ext cx="8208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do we want to avoid the higher 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do we want the higher 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this can be treated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introduce the higher multipoles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introduce the natural higher 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Conclusions/Discussions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0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206510"/>
            <a:ext cx="7904608" cy="427877"/>
          </a:xfrm>
        </p:spPr>
        <p:txBody>
          <a:bodyPr/>
          <a:lstStyle/>
          <a:p>
            <a:r>
              <a:rPr lang="en-US" dirty="0"/>
              <a:t>Higher orders of the Perturbation Theory (PT)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F7526D-5916-44C2-AA94-A44F9BD3174B}"/>
              </a:ext>
            </a:extLst>
          </p:cNvPr>
          <p:cNvSpPr txBox="1"/>
          <p:nvPr/>
        </p:nvSpPr>
        <p:spPr>
          <a:xfrm>
            <a:off x="440692" y="1119673"/>
            <a:ext cx="567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Full Hamiltonian to 2</a:t>
            </a:r>
            <a:r>
              <a:rPr lang="en-US" sz="2000" baseline="30000" dirty="0"/>
              <a:t>nd</a:t>
            </a:r>
            <a:r>
              <a:rPr lang="en-US" sz="2000" dirty="0"/>
              <a:t> order PT: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E2A8ED-4DB6-4CAB-8D60-7C08A048DF17}"/>
              </a:ext>
            </a:extLst>
          </p:cNvPr>
          <p:cNvSpPr txBox="1"/>
          <p:nvPr/>
        </p:nvSpPr>
        <p:spPr>
          <a:xfrm>
            <a:off x="289257" y="2660641"/>
            <a:ext cx="85654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Only terms containing  1/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Detuning – configuration independent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Similar to the Octupole case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Can go to higher orders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G1 is the key function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Higher orders of PT are not small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PT is not valid for large amplitudes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Gives us a hint but doesn’t give a solution</a:t>
            </a:r>
          </a:p>
          <a:p>
            <a:r>
              <a:rPr lang="en-US" sz="2000" dirty="0"/>
              <a:t>				</a:t>
            </a:r>
          </a:p>
          <a:p>
            <a:r>
              <a:rPr lang="en-US" sz="2000" dirty="0"/>
              <a:t>				</a:t>
            </a:r>
            <a:r>
              <a:rPr lang="en-US" sz="2800" dirty="0"/>
              <a:t>Looking for the back door again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7CF016-6F48-4D67-85D5-3F2529666D4A}"/>
                  </a:ext>
                </a:extLst>
              </p:cNvPr>
              <p:cNvSpPr txBox="1"/>
              <p:nvPr/>
            </p:nvSpPr>
            <p:spPr>
              <a:xfrm>
                <a:off x="5164931" y="4100302"/>
                <a:ext cx="3355470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1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1.5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7CF016-6F48-4D67-85D5-3F2529666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31" y="4100302"/>
                <a:ext cx="3355470" cy="565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24B87B-E5C2-4BF4-BD97-FA4B92EBF1E3}"/>
                  </a:ext>
                </a:extLst>
              </p:cNvPr>
              <p:cNvSpPr/>
              <p:nvPr/>
            </p:nvSpPr>
            <p:spPr>
              <a:xfrm>
                <a:off x="1136308" y="1655275"/>
                <a:ext cx="7384093" cy="747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3,29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3,29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−29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3,29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−29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24B87B-E5C2-4BF4-BD97-FA4B92EBF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08" y="1655275"/>
                <a:ext cx="7384093" cy="747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56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92" y="210655"/>
            <a:ext cx="6744257" cy="427877"/>
          </a:xfrm>
        </p:spPr>
        <p:txBody>
          <a:bodyPr/>
          <a:lstStyle/>
          <a:p>
            <a:r>
              <a:rPr lang="en-US" dirty="0"/>
              <a:t>Choice of sextupole configurations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6156C-539A-4667-B91C-A82EB46B37D5}"/>
              </a:ext>
            </a:extLst>
          </p:cNvPr>
          <p:cNvGrpSpPr/>
          <p:nvPr/>
        </p:nvGrpSpPr>
        <p:grpSpPr>
          <a:xfrm>
            <a:off x="4665691" y="1893948"/>
            <a:ext cx="4166812" cy="3622727"/>
            <a:chOff x="4650297" y="1450908"/>
            <a:chExt cx="4166812" cy="3622727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AF3D124-CAB6-4329-BE8D-CCFB01F66403}"/>
                </a:ext>
              </a:extLst>
            </p:cNvPr>
            <p:cNvGrpSpPr/>
            <p:nvPr/>
          </p:nvGrpSpPr>
          <p:grpSpPr>
            <a:xfrm>
              <a:off x="4650297" y="1450908"/>
              <a:ext cx="4166812" cy="3622727"/>
              <a:chOff x="1975649" y="1533293"/>
              <a:chExt cx="4792442" cy="431204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3E82847-B044-4DBC-9BD4-2AE8EBAC5412}"/>
                  </a:ext>
                </a:extLst>
              </p:cNvPr>
              <p:cNvGrpSpPr/>
              <p:nvPr/>
            </p:nvGrpSpPr>
            <p:grpSpPr>
              <a:xfrm rot="16200000">
                <a:off x="2215848" y="1293094"/>
                <a:ext cx="4312043" cy="4792442"/>
                <a:chOff x="2045741" y="906592"/>
                <a:chExt cx="5395452" cy="5211097"/>
              </a:xfrm>
            </p:grpSpPr>
            <p:pic>
              <p:nvPicPr>
                <p:cNvPr id="12" name="Picture 3">
                  <a:extLst>
                    <a:ext uri="{FF2B5EF4-FFF2-40B4-BE49-F238E27FC236}">
                      <a16:creationId xmlns:a16="http://schemas.microsoft.com/office/drawing/2014/main" id="{96414C2B-A9C5-4239-95A3-FDC0632462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03" t="9809" r="16836" b="7548"/>
                <a:stretch/>
              </p:blipFill>
              <p:spPr bwMode="auto">
                <a:xfrm>
                  <a:off x="2045741" y="906592"/>
                  <a:ext cx="5395452" cy="52110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8D67C0A-AFF9-45FC-8DEF-B942F4B2B105}"/>
                    </a:ext>
                  </a:extLst>
                </p:cNvPr>
                <p:cNvSpPr/>
                <p:nvPr/>
              </p:nvSpPr>
              <p:spPr>
                <a:xfrm rot="900000">
                  <a:off x="7064216" y="4854894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7163FB-992C-46DA-BFDF-44858268D493}"/>
                    </a:ext>
                  </a:extLst>
                </p:cNvPr>
                <p:cNvSpPr/>
                <p:nvPr/>
              </p:nvSpPr>
              <p:spPr>
                <a:xfrm rot="420000">
                  <a:off x="7136607" y="447055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C9A6959-7C70-437F-9C07-313D8B140F65}"/>
                    </a:ext>
                  </a:extLst>
                </p:cNvPr>
                <p:cNvSpPr/>
                <p:nvPr/>
              </p:nvSpPr>
              <p:spPr>
                <a:xfrm>
                  <a:off x="7152323" y="434339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63F39B-88EB-4DBA-96A1-5A8A49B7E88D}"/>
                    </a:ext>
                  </a:extLst>
                </p:cNvPr>
                <p:cNvSpPr/>
                <p:nvPr/>
              </p:nvSpPr>
              <p:spPr>
                <a:xfrm rot="1140000">
                  <a:off x="7023735" y="4973955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66A65EE-B7E3-4EA8-ACB3-586A1F0731E4}"/>
                    </a:ext>
                  </a:extLst>
                </p:cNvPr>
                <p:cNvSpPr/>
                <p:nvPr/>
              </p:nvSpPr>
              <p:spPr>
                <a:xfrm rot="1680000">
                  <a:off x="6971349" y="509777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834D4F6-33E2-4128-BE57-70F3DD13404C}"/>
                    </a:ext>
                  </a:extLst>
                </p:cNvPr>
                <p:cNvSpPr/>
                <p:nvPr/>
              </p:nvSpPr>
              <p:spPr>
                <a:xfrm rot="1800000">
                  <a:off x="6902293" y="521445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D472E9-168D-4A01-9E83-06151B88E82B}"/>
                    </a:ext>
                  </a:extLst>
                </p:cNvPr>
                <p:cNvSpPr/>
                <p:nvPr/>
              </p:nvSpPr>
              <p:spPr>
                <a:xfrm rot="1920000">
                  <a:off x="6828474" y="532638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68BF663-9D90-4294-A42D-8A4E4B7856BF}"/>
                    </a:ext>
                  </a:extLst>
                </p:cNvPr>
                <p:cNvSpPr/>
                <p:nvPr/>
              </p:nvSpPr>
              <p:spPr>
                <a:xfrm rot="2160000">
                  <a:off x="6745131" y="542163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BB80E31-C762-432F-B88E-964FC05C553C}"/>
                    </a:ext>
                  </a:extLst>
                </p:cNvPr>
                <p:cNvSpPr/>
                <p:nvPr/>
              </p:nvSpPr>
              <p:spPr>
                <a:xfrm rot="2520000">
                  <a:off x="6642738" y="551688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4FE2BD2-24D4-4460-9056-3FD5CAB81AAD}"/>
                    </a:ext>
                  </a:extLst>
                </p:cNvPr>
                <p:cNvSpPr/>
                <p:nvPr/>
              </p:nvSpPr>
              <p:spPr>
                <a:xfrm rot="2760000">
                  <a:off x="6538679" y="560735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9B89C50-A7C5-406E-BA5E-4206A222922E}"/>
                    </a:ext>
                  </a:extLst>
                </p:cNvPr>
                <p:cNvSpPr/>
                <p:nvPr/>
              </p:nvSpPr>
              <p:spPr>
                <a:xfrm rot="3360000">
                  <a:off x="6424378" y="5681178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1BEAF94-2480-4AC7-9774-10DE602DAB97}"/>
                    </a:ext>
                  </a:extLst>
                </p:cNvPr>
                <p:cNvCxnSpPr/>
                <p:nvPr/>
              </p:nvCxnSpPr>
              <p:spPr>
                <a:xfrm>
                  <a:off x="7136607" y="353139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6548EAE-A9B2-4973-AA86-ADD256995971}"/>
                    </a:ext>
                  </a:extLst>
                </p:cNvPr>
                <p:cNvCxnSpPr/>
                <p:nvPr/>
              </p:nvCxnSpPr>
              <p:spPr>
                <a:xfrm>
                  <a:off x="7136607" y="365045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43C30EB-E033-40A4-A880-8EC725D23303}"/>
                    </a:ext>
                  </a:extLst>
                </p:cNvPr>
                <p:cNvCxnSpPr/>
                <p:nvPr/>
              </p:nvCxnSpPr>
              <p:spPr>
                <a:xfrm>
                  <a:off x="7138988" y="378618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F4B99F9-B983-4033-BACB-8E9B2770024B}"/>
                    </a:ext>
                  </a:extLst>
                </p:cNvPr>
                <p:cNvCxnSpPr/>
                <p:nvPr/>
              </p:nvCxnSpPr>
              <p:spPr>
                <a:xfrm>
                  <a:off x="7138988" y="390763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E4C3700-9DA2-4B2B-8260-FEB41587E44A}"/>
                    </a:ext>
                  </a:extLst>
                </p:cNvPr>
                <p:cNvCxnSpPr/>
                <p:nvPr/>
              </p:nvCxnSpPr>
              <p:spPr>
                <a:xfrm>
                  <a:off x="7136607" y="404098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9251242-0E72-42BE-B916-D12AF4D9102B}"/>
                    </a:ext>
                  </a:extLst>
                </p:cNvPr>
                <p:cNvCxnSpPr/>
                <p:nvPr/>
              </p:nvCxnSpPr>
              <p:spPr>
                <a:xfrm>
                  <a:off x="7136607" y="417433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D163F28-CC17-4BBC-AD6C-6AA6C8E668A8}"/>
                    </a:ext>
                  </a:extLst>
                </p:cNvPr>
                <p:cNvCxnSpPr/>
                <p:nvPr/>
              </p:nvCxnSpPr>
              <p:spPr>
                <a:xfrm>
                  <a:off x="7134226" y="429815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07C4453-2E66-40E6-A0D8-F2C6C3549FBC}"/>
                    </a:ext>
                  </a:extLst>
                </p:cNvPr>
                <p:cNvCxnSpPr/>
                <p:nvPr/>
              </p:nvCxnSpPr>
              <p:spPr>
                <a:xfrm rot="360000">
                  <a:off x="7129463" y="443150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3FBF1EF-7B43-4C8D-8959-E28D76E37873}"/>
                    </a:ext>
                  </a:extLst>
                </p:cNvPr>
                <p:cNvCxnSpPr/>
                <p:nvPr/>
              </p:nvCxnSpPr>
              <p:spPr>
                <a:xfrm rot="660000">
                  <a:off x="7108032" y="456009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90D29DE-4CE6-4161-BC0F-D82E28D73E0B}"/>
                    </a:ext>
                  </a:extLst>
                </p:cNvPr>
                <p:cNvCxnSpPr/>
                <p:nvPr/>
              </p:nvCxnSpPr>
              <p:spPr>
                <a:xfrm rot="660000">
                  <a:off x="7086601" y="468391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D7C57DB-DBAB-4534-83BE-A020C730EBA2}"/>
                    </a:ext>
                  </a:extLst>
                </p:cNvPr>
                <p:cNvCxnSpPr/>
                <p:nvPr/>
              </p:nvCxnSpPr>
              <p:spPr>
                <a:xfrm rot="660000">
                  <a:off x="7058025" y="481250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069560E-D799-4B0F-8C6B-598025EAB169}"/>
                    </a:ext>
                  </a:extLst>
                </p:cNvPr>
                <p:cNvCxnSpPr/>
                <p:nvPr/>
              </p:nvCxnSpPr>
              <p:spPr>
                <a:xfrm rot="1080000">
                  <a:off x="7026807" y="493645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381479E-EF12-4904-8257-8E313693BF0B}"/>
                    </a:ext>
                  </a:extLst>
                </p:cNvPr>
                <p:cNvCxnSpPr/>
                <p:nvPr/>
              </p:nvCxnSpPr>
              <p:spPr>
                <a:xfrm rot="1500000">
                  <a:off x="6981563" y="506266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701ECF4-9B5E-4C68-84AD-829E079F2011}"/>
                    </a:ext>
                  </a:extLst>
                </p:cNvPr>
                <p:cNvCxnSpPr/>
                <p:nvPr/>
              </p:nvCxnSpPr>
              <p:spPr>
                <a:xfrm rot="1920000">
                  <a:off x="6922032" y="517934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AA8E4B6-A4A4-4E7E-8546-F66D6FCFD679}"/>
                    </a:ext>
                  </a:extLst>
                </p:cNvPr>
                <p:cNvCxnSpPr/>
                <p:nvPr/>
              </p:nvCxnSpPr>
              <p:spPr>
                <a:xfrm rot="2160000">
                  <a:off x="6850594" y="529602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951D3E-FD15-419C-9434-6DA65D960D9D}"/>
                    </a:ext>
                  </a:extLst>
                </p:cNvPr>
                <p:cNvCxnSpPr/>
                <p:nvPr/>
              </p:nvCxnSpPr>
              <p:spPr>
                <a:xfrm rot="2460000">
                  <a:off x="6772014" y="539842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6282899-76C6-4B7A-97FF-1D3BD18A537B}"/>
                    </a:ext>
                  </a:extLst>
                </p:cNvPr>
                <p:cNvCxnSpPr/>
                <p:nvPr/>
              </p:nvCxnSpPr>
              <p:spPr>
                <a:xfrm rot="2760000">
                  <a:off x="6676763" y="549367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8CD159E-FB63-4A81-A687-C2C94CCCAEBB}"/>
                    </a:ext>
                  </a:extLst>
                </p:cNvPr>
                <p:cNvCxnSpPr/>
                <p:nvPr/>
              </p:nvCxnSpPr>
              <p:spPr>
                <a:xfrm rot="3060000">
                  <a:off x="6571988" y="558653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9D8F84E-4F59-454A-80ED-875D41B060EC}"/>
                    </a:ext>
                  </a:extLst>
                </p:cNvPr>
                <p:cNvCxnSpPr/>
                <p:nvPr/>
              </p:nvCxnSpPr>
              <p:spPr>
                <a:xfrm rot="3420000">
                  <a:off x="6467213" y="566273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6A3D6C0-3562-452C-8E1C-84184596542F}"/>
                    </a:ext>
                  </a:extLst>
                </p:cNvPr>
                <p:cNvCxnSpPr/>
                <p:nvPr/>
              </p:nvCxnSpPr>
              <p:spPr>
                <a:xfrm rot="3660000">
                  <a:off x="6342380" y="5735772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73A6DD4-1FD5-4101-B27B-1FC67D55E3C0}"/>
                    </a:ext>
                  </a:extLst>
                </p:cNvPr>
                <p:cNvSpPr/>
                <p:nvPr/>
              </p:nvSpPr>
              <p:spPr>
                <a:xfrm rot="17215271" flipH="1">
                  <a:off x="5212040" y="584379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E86BE5D9-344C-4503-97DF-795DD39F8CE7}"/>
                    </a:ext>
                  </a:extLst>
                </p:cNvPr>
                <p:cNvSpPr/>
                <p:nvPr/>
              </p:nvSpPr>
              <p:spPr>
                <a:xfrm rot="17695271" flipH="1">
                  <a:off x="4822716" y="5710294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BC4894A-5863-430A-8DF1-E7D061248E4F}"/>
                    </a:ext>
                  </a:extLst>
                </p:cNvPr>
                <p:cNvSpPr/>
                <p:nvPr/>
              </p:nvSpPr>
              <p:spPr>
                <a:xfrm rot="18115271" flipH="1">
                  <a:off x="4694070" y="566053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54F37CF-5C42-4BE8-8977-E970A84AD864}"/>
                    </a:ext>
                  </a:extLst>
                </p:cNvPr>
                <p:cNvSpPr/>
                <p:nvPr/>
              </p:nvSpPr>
              <p:spPr>
                <a:xfrm rot="16975271" flipH="1">
                  <a:off x="5351051" y="5872393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F495E7E-79CE-4B6C-A73B-6D9FBA7220C3}"/>
                    </a:ext>
                  </a:extLst>
                </p:cNvPr>
                <p:cNvSpPr/>
                <p:nvPr/>
              </p:nvSpPr>
              <p:spPr>
                <a:xfrm rot="16435271" flipH="1">
                  <a:off x="5487987" y="589339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22CB7A2-3366-4F42-B2E2-347FDB010FD0}"/>
                    </a:ext>
                  </a:extLst>
                </p:cNvPr>
                <p:cNvSpPr/>
                <p:nvPr/>
              </p:nvSpPr>
              <p:spPr>
                <a:xfrm rot="16315271" flipH="1">
                  <a:off x="5635949" y="5896481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FC99EB5-D900-484D-817D-4D2DCC71A6DB}"/>
                    </a:ext>
                  </a:extLst>
                </p:cNvPr>
                <p:cNvSpPr/>
                <p:nvPr/>
              </p:nvSpPr>
              <p:spPr>
                <a:xfrm rot="16195271" flipH="1">
                  <a:off x="5769976" y="588886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FFA5C64-A488-46AF-97EC-EC87B9FD32BC}"/>
                    </a:ext>
                  </a:extLst>
                </p:cNvPr>
                <p:cNvSpPr/>
                <p:nvPr/>
              </p:nvSpPr>
              <p:spPr>
                <a:xfrm rot="15955271" flipH="1">
                  <a:off x="5910434" y="586661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B7CD952-3D25-4967-9A71-D4395A18FA41}"/>
                    </a:ext>
                  </a:extLst>
                </p:cNvPr>
                <p:cNvSpPr/>
                <p:nvPr/>
              </p:nvSpPr>
              <p:spPr>
                <a:xfrm rot="15595271" flipH="1">
                  <a:off x="6038152" y="5840223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321BDE65-912A-4267-AD24-329EFF0C4923}"/>
                    </a:ext>
                  </a:extLst>
                </p:cNvPr>
                <p:cNvSpPr/>
                <p:nvPr/>
              </p:nvSpPr>
              <p:spPr>
                <a:xfrm rot="15355271" flipH="1">
                  <a:off x="6182381" y="580387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E1FF6C7-E3BA-49E7-B5F6-025E78841A4E}"/>
                    </a:ext>
                  </a:extLst>
                </p:cNvPr>
                <p:cNvSpPr/>
                <p:nvPr/>
              </p:nvSpPr>
              <p:spPr>
                <a:xfrm rot="14755271" flipH="1">
                  <a:off x="6305473" y="575003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D682C23-6E83-486F-95D6-1523A5DED5C7}"/>
                    </a:ext>
                  </a:extLst>
                </p:cNvPr>
                <p:cNvCxnSpPr/>
                <p:nvPr/>
              </p:nvCxnSpPr>
              <p:spPr>
                <a:xfrm rot="18115271" flipH="1">
                  <a:off x="3999429" y="532844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1A32EEB-5D25-4743-840A-F45F20D5EDC6}"/>
                    </a:ext>
                  </a:extLst>
                </p:cNvPr>
                <p:cNvCxnSpPr/>
                <p:nvPr/>
              </p:nvCxnSpPr>
              <p:spPr>
                <a:xfrm rot="18115271" flipH="1">
                  <a:off x="4112900" y="539140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96909E9-2135-4CD4-B793-8DE4129D14C5}"/>
                    </a:ext>
                  </a:extLst>
                </p:cNvPr>
                <p:cNvCxnSpPr/>
                <p:nvPr/>
              </p:nvCxnSpPr>
              <p:spPr>
                <a:xfrm rot="18115271" flipH="1">
                  <a:off x="4239258" y="545691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A8AE452-6F9A-40FC-9464-7F6029C621D7}"/>
                    </a:ext>
                  </a:extLst>
                </p:cNvPr>
                <p:cNvCxnSpPr/>
                <p:nvPr/>
              </p:nvCxnSpPr>
              <p:spPr>
                <a:xfrm rot="18115271" flipH="1">
                  <a:off x="4363025" y="552113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2540672-4ADF-43FF-A8BA-F5C80CC2E1CC}"/>
                    </a:ext>
                  </a:extLst>
                </p:cNvPr>
                <p:cNvCxnSpPr/>
                <p:nvPr/>
              </p:nvCxnSpPr>
              <p:spPr>
                <a:xfrm rot="18115271" flipH="1">
                  <a:off x="4487213" y="558978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08BC8DD-A06F-44D6-9B93-E5BA91DFBCCC}"/>
                    </a:ext>
                  </a:extLst>
                </p:cNvPr>
                <p:cNvCxnSpPr/>
                <p:nvPr/>
              </p:nvCxnSpPr>
              <p:spPr>
                <a:xfrm rot="18115271" flipH="1">
                  <a:off x="4610122" y="564910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D3FA797-7048-49C5-876F-D6533D01F837}"/>
                    </a:ext>
                  </a:extLst>
                </p:cNvPr>
                <p:cNvCxnSpPr/>
                <p:nvPr/>
              </p:nvCxnSpPr>
              <p:spPr>
                <a:xfrm rot="17755271" flipH="1">
                  <a:off x="4738237" y="571556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B91C198A-E709-434F-8619-A48E746E2B3F}"/>
                    </a:ext>
                  </a:extLst>
                </p:cNvPr>
                <p:cNvCxnSpPr/>
                <p:nvPr/>
              </p:nvCxnSpPr>
              <p:spPr>
                <a:xfrm rot="17455271" flipH="1">
                  <a:off x="4866988" y="576123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8B3270E-08D7-4E29-A007-9BAE9B20E1C3}"/>
                    </a:ext>
                  </a:extLst>
                </p:cNvPr>
                <p:cNvCxnSpPr/>
                <p:nvPr/>
              </p:nvCxnSpPr>
              <p:spPr>
                <a:xfrm rot="17455271" flipH="1">
                  <a:off x="4995830" y="580437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5D1E6131-9B6B-4ACC-A401-3A95109254D6}"/>
                    </a:ext>
                  </a:extLst>
                </p:cNvPr>
                <p:cNvCxnSpPr/>
                <p:nvPr/>
              </p:nvCxnSpPr>
              <p:spPr>
                <a:xfrm rot="17455271" flipH="1">
                  <a:off x="5128357" y="584811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2903125-6DDC-4371-A9EB-020288F0E702}"/>
                    </a:ext>
                  </a:extLst>
                </p:cNvPr>
                <p:cNvCxnSpPr/>
                <p:nvPr/>
              </p:nvCxnSpPr>
              <p:spPr>
                <a:xfrm rot="17035271" flipH="1">
                  <a:off x="5266622" y="588301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A71C6E8-1740-4AF5-918A-BC7BE3333D94}"/>
                    </a:ext>
                  </a:extLst>
                </p:cNvPr>
                <p:cNvCxnSpPr/>
                <p:nvPr/>
              </p:nvCxnSpPr>
              <p:spPr>
                <a:xfrm rot="16615271" flipH="1">
                  <a:off x="5401804" y="591548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7D3324F-9E88-4600-BAA1-1474265F0A67}"/>
                    </a:ext>
                  </a:extLst>
                </p:cNvPr>
                <p:cNvCxnSpPr/>
                <p:nvPr/>
              </p:nvCxnSpPr>
              <p:spPr>
                <a:xfrm rot="16195271" flipH="1">
                  <a:off x="5548867" y="592251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2915813-9683-4AD0-9766-2701696556DA}"/>
                    </a:ext>
                  </a:extLst>
                </p:cNvPr>
                <p:cNvCxnSpPr/>
                <p:nvPr/>
              </p:nvCxnSpPr>
              <p:spPr>
                <a:xfrm rot="15955271" flipH="1">
                  <a:off x="5681540" y="591944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40EA779-B652-485D-A587-4D83DFD922B5}"/>
                    </a:ext>
                  </a:extLst>
                </p:cNvPr>
                <p:cNvCxnSpPr/>
                <p:nvPr/>
              </p:nvCxnSpPr>
              <p:spPr>
                <a:xfrm rot="15655271" flipH="1">
                  <a:off x="5830687" y="590688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7D396D8E-3292-44E7-AB4A-6799ED95CE89}"/>
                    </a:ext>
                  </a:extLst>
                </p:cNvPr>
                <p:cNvCxnSpPr/>
                <p:nvPr/>
              </p:nvCxnSpPr>
              <p:spPr>
                <a:xfrm rot="15355271" flipH="1">
                  <a:off x="5961898" y="588053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73110B90-BD7B-4E32-927A-E8AEB8EE85B3}"/>
                    </a:ext>
                  </a:extLst>
                </p:cNvPr>
                <p:cNvCxnSpPr/>
                <p:nvPr/>
              </p:nvCxnSpPr>
              <p:spPr>
                <a:xfrm rot="14695271" flipH="1">
                  <a:off x="6100341" y="585189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02A643E-0006-4C98-BAE7-8501EB60C480}"/>
                    </a:ext>
                  </a:extLst>
                </p:cNvPr>
                <p:cNvCxnSpPr/>
                <p:nvPr/>
              </p:nvCxnSpPr>
              <p:spPr>
                <a:xfrm rot="14455271" flipH="1">
                  <a:off x="6232478" y="580334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9C079F5-D70E-4BE4-993B-98D3B36F04D0}"/>
                    </a:ext>
                  </a:extLst>
                </p:cNvPr>
                <p:cNvSpPr/>
                <p:nvPr/>
              </p:nvSpPr>
              <p:spPr>
                <a:xfrm rot="8096141">
                  <a:off x="2684954" y="449261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A8FFD78F-0E18-4F05-94A1-7D20CBBBCD94}"/>
                    </a:ext>
                  </a:extLst>
                </p:cNvPr>
                <p:cNvSpPr/>
                <p:nvPr/>
              </p:nvSpPr>
              <p:spPr>
                <a:xfrm rot="7616141">
                  <a:off x="3003586" y="474362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9CF0DEC-D653-4A94-895C-207C8DE34E49}"/>
                    </a:ext>
                  </a:extLst>
                </p:cNvPr>
                <p:cNvSpPr/>
                <p:nvPr/>
              </p:nvSpPr>
              <p:spPr>
                <a:xfrm rot="7196141">
                  <a:off x="3116906" y="481338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7D7C99D-DF06-4949-AEF9-D358D3CECD73}"/>
                    </a:ext>
                  </a:extLst>
                </p:cNvPr>
                <p:cNvSpPr/>
                <p:nvPr/>
              </p:nvSpPr>
              <p:spPr>
                <a:xfrm rot="8336141">
                  <a:off x="2583564" y="440152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5CB3554-1F04-4059-B859-005284069EE8}"/>
                    </a:ext>
                  </a:extLst>
                </p:cNvPr>
                <p:cNvSpPr/>
                <p:nvPr/>
              </p:nvSpPr>
              <p:spPr>
                <a:xfrm rot="8876141">
                  <a:off x="2502402" y="4297871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ECF213C0-D539-4F2F-B4A5-E9455882C45A}"/>
                    </a:ext>
                  </a:extLst>
                </p:cNvPr>
                <p:cNvSpPr/>
                <p:nvPr/>
              </p:nvSpPr>
              <p:spPr>
                <a:xfrm rot="8996141">
                  <a:off x="2425157" y="4190394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3CFE0566-07F2-4082-A859-69B3E52E1CC8}"/>
                    </a:ext>
                  </a:extLst>
                </p:cNvPr>
                <p:cNvSpPr/>
                <p:nvPr/>
              </p:nvSpPr>
              <p:spPr>
                <a:xfrm rot="9116141">
                  <a:off x="2357946" y="407410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A3BFB7E-9A9C-4D00-ADEB-8668558F6190}"/>
                    </a:ext>
                  </a:extLst>
                </p:cNvPr>
                <p:cNvSpPr/>
                <p:nvPr/>
              </p:nvSpPr>
              <p:spPr>
                <a:xfrm rot="9356141">
                  <a:off x="2309931" y="3954345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6AC9D911-D8F1-491D-9535-E29A05EA1EF9}"/>
                    </a:ext>
                  </a:extLst>
                </p:cNvPr>
                <p:cNvSpPr/>
                <p:nvPr/>
              </p:nvSpPr>
              <p:spPr>
                <a:xfrm rot="9716141">
                  <a:off x="2264362" y="382514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B8934CA-046D-426C-9D57-7B423DCD1B10}"/>
                    </a:ext>
                  </a:extLst>
                </p:cNvPr>
                <p:cNvSpPr/>
                <p:nvPr/>
              </p:nvSpPr>
              <p:spPr>
                <a:xfrm rot="9956141">
                  <a:off x="2241414" y="3696876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1BFD7DD-0626-4C5D-8952-18CEB7BDCCCF}"/>
                    </a:ext>
                  </a:extLst>
                </p:cNvPr>
                <p:cNvSpPr/>
                <p:nvPr/>
              </p:nvSpPr>
              <p:spPr>
                <a:xfrm rot="10556141">
                  <a:off x="2230954" y="357510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FACF1D3C-1B2B-465C-B7FC-BCED683ACC56}"/>
                    </a:ext>
                  </a:extLst>
                </p:cNvPr>
                <p:cNvCxnSpPr/>
                <p:nvPr/>
              </p:nvCxnSpPr>
              <p:spPr>
                <a:xfrm rot="7196141">
                  <a:off x="3895330" y="526700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1253EED2-7DD6-4D0D-B027-9E45E45A42B0}"/>
                    </a:ext>
                  </a:extLst>
                </p:cNvPr>
                <p:cNvCxnSpPr/>
                <p:nvPr/>
              </p:nvCxnSpPr>
              <p:spPr>
                <a:xfrm rot="7196141">
                  <a:off x="3773864" y="519662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3FB2B192-F673-4E06-A2A3-CF6D1BA4C09D}"/>
                    </a:ext>
                  </a:extLst>
                </p:cNvPr>
                <p:cNvCxnSpPr/>
                <p:nvPr/>
              </p:nvCxnSpPr>
              <p:spPr>
                <a:xfrm rot="7196141">
                  <a:off x="3644078" y="513460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E7A3BE1-59DA-45D1-AB11-4BB496EBA2E9}"/>
                    </a:ext>
                  </a:extLst>
                </p:cNvPr>
                <p:cNvCxnSpPr/>
                <p:nvPr/>
              </p:nvCxnSpPr>
              <p:spPr>
                <a:xfrm rot="7196141">
                  <a:off x="3516893" y="505937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4403060D-41B6-49C0-ABCB-E2EA34FA0A4D}"/>
                    </a:ext>
                  </a:extLst>
                </p:cNvPr>
                <p:cNvCxnSpPr/>
                <p:nvPr/>
              </p:nvCxnSpPr>
              <p:spPr>
                <a:xfrm rot="7196141">
                  <a:off x="3402522" y="499808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825E3DB-C716-4E27-97FE-473BF2F0412D}"/>
                    </a:ext>
                  </a:extLst>
                </p:cNvPr>
                <p:cNvCxnSpPr/>
                <p:nvPr/>
              </p:nvCxnSpPr>
              <p:spPr>
                <a:xfrm rot="7196141">
                  <a:off x="3283304" y="494250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EF5AAB8-4369-4D2D-9A97-1F7A423CA11A}"/>
                    </a:ext>
                  </a:extLst>
                </p:cNvPr>
                <p:cNvCxnSpPr/>
                <p:nvPr/>
              </p:nvCxnSpPr>
              <p:spPr>
                <a:xfrm rot="7196141">
                  <a:off x="3166214" y="487499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81F19046-4883-41F1-BD0F-1CB248737AE4}"/>
                    </a:ext>
                  </a:extLst>
                </p:cNvPr>
                <p:cNvCxnSpPr/>
                <p:nvPr/>
              </p:nvCxnSpPr>
              <p:spPr>
                <a:xfrm rot="7556141">
                  <a:off x="3042059" y="480432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5743D04-460B-4822-BF06-240FF371A95C}"/>
                    </a:ext>
                  </a:extLst>
                </p:cNvPr>
                <p:cNvCxnSpPr/>
                <p:nvPr/>
              </p:nvCxnSpPr>
              <p:spPr>
                <a:xfrm rot="7856141">
                  <a:off x="2930348" y="472523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74D560B3-FC17-447F-B2B7-3CB5FC8D3EE5}"/>
                    </a:ext>
                  </a:extLst>
                </p:cNvPr>
                <p:cNvCxnSpPr/>
                <p:nvPr/>
              </p:nvCxnSpPr>
              <p:spPr>
                <a:xfrm rot="7856141">
                  <a:off x="2826423" y="464121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F5FD8A11-52CB-4AD4-BDB9-812B6E4FA1B5}"/>
                    </a:ext>
                  </a:extLst>
                </p:cNvPr>
                <p:cNvCxnSpPr/>
                <p:nvPr/>
              </p:nvCxnSpPr>
              <p:spPr>
                <a:xfrm rot="7856141">
                  <a:off x="2718278" y="454862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8CD00703-DA41-4346-9C77-1EBC56CC6701}"/>
                    </a:ext>
                  </a:extLst>
                </p:cNvPr>
                <p:cNvCxnSpPr/>
                <p:nvPr/>
              </p:nvCxnSpPr>
              <p:spPr>
                <a:xfrm rot="8276141">
                  <a:off x="2620751" y="4466652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E9ED3F9-FCFA-42C9-88E6-D84F93447F8F}"/>
                    </a:ext>
                  </a:extLst>
                </p:cNvPr>
                <p:cNvCxnSpPr/>
                <p:nvPr/>
              </p:nvCxnSpPr>
              <p:spPr>
                <a:xfrm rot="8696141">
                  <a:off x="2530429" y="4367992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111F2DC-9893-421B-8FFD-CC6C24F852C5}"/>
                    </a:ext>
                  </a:extLst>
                </p:cNvPr>
                <p:cNvCxnSpPr/>
                <p:nvPr/>
              </p:nvCxnSpPr>
              <p:spPr>
                <a:xfrm rot="9116141">
                  <a:off x="2448431" y="426877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9FA14E39-A65F-44DF-8D19-ABACF4B73BBB}"/>
                    </a:ext>
                  </a:extLst>
                </p:cNvPr>
                <p:cNvCxnSpPr/>
                <p:nvPr/>
              </p:nvCxnSpPr>
              <p:spPr>
                <a:xfrm rot="9356141">
                  <a:off x="2375905" y="414863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D49D9DF-DE71-4B90-84B6-D94C34B3A2AD}"/>
                    </a:ext>
                  </a:extLst>
                </p:cNvPr>
                <p:cNvCxnSpPr/>
                <p:nvPr/>
              </p:nvCxnSpPr>
              <p:spPr>
                <a:xfrm rot="9656141">
                  <a:off x="2322855" y="403650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AB3D14D-AECF-490D-93F0-4C24CF84CE9F}"/>
                    </a:ext>
                  </a:extLst>
                </p:cNvPr>
                <p:cNvCxnSpPr/>
                <p:nvPr/>
              </p:nvCxnSpPr>
              <p:spPr>
                <a:xfrm rot="9956141">
                  <a:off x="2273723" y="390995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F590A69-7800-4E61-99E8-3C7BEF06A1EF}"/>
                    </a:ext>
                  </a:extLst>
                </p:cNvPr>
                <p:cNvCxnSpPr/>
                <p:nvPr/>
              </p:nvCxnSpPr>
              <p:spPr>
                <a:xfrm rot="10256141">
                  <a:off x="2241999" y="378693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BE09F2F8-1E0C-42A7-891E-863135924D34}"/>
                    </a:ext>
                  </a:extLst>
                </p:cNvPr>
                <p:cNvCxnSpPr/>
                <p:nvPr/>
              </p:nvCxnSpPr>
              <p:spPr>
                <a:xfrm rot="10616141">
                  <a:off x="2217660" y="365458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AFFA0A9-CA11-4EE7-8581-70FCA3D1DCB8}"/>
                    </a:ext>
                  </a:extLst>
                </p:cNvPr>
                <p:cNvCxnSpPr/>
                <p:nvPr/>
              </p:nvCxnSpPr>
              <p:spPr>
                <a:xfrm rot="10856141">
                  <a:off x="2209604" y="352408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39069E1-8E20-479F-821E-31AB02AEA7A4}"/>
                    </a:ext>
                  </a:extLst>
                </p:cNvPr>
                <p:cNvSpPr/>
                <p:nvPr/>
              </p:nvSpPr>
              <p:spPr>
                <a:xfrm rot="15509360">
                  <a:off x="5211020" y="1173991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21D750D1-3EC4-4042-A925-49C9407F7278}"/>
                    </a:ext>
                  </a:extLst>
                </p:cNvPr>
                <p:cNvSpPr/>
                <p:nvPr/>
              </p:nvSpPr>
              <p:spPr>
                <a:xfrm rot="15029360">
                  <a:off x="4817453" y="1300795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B99460C-95C3-45FB-895C-F29A0B4429B9}"/>
                    </a:ext>
                  </a:extLst>
                </p:cNvPr>
                <p:cNvSpPr/>
                <p:nvPr/>
              </p:nvSpPr>
              <p:spPr>
                <a:xfrm rot="14609360">
                  <a:off x="4688409" y="1360813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2ED193B-380F-4E3F-873B-346C91AA3E92}"/>
                    </a:ext>
                  </a:extLst>
                </p:cNvPr>
                <p:cNvSpPr/>
                <p:nvPr/>
              </p:nvSpPr>
              <p:spPr>
                <a:xfrm rot="15749360">
                  <a:off x="5347109" y="113984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6F564883-7F3E-4120-AEE0-EE11CD42799D}"/>
                    </a:ext>
                  </a:extLst>
                </p:cNvPr>
                <p:cNvSpPr/>
                <p:nvPr/>
              </p:nvSpPr>
              <p:spPr>
                <a:xfrm rot="16289360">
                  <a:off x="5486629" y="1117085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8051FA8-8199-47C8-9AF2-3C311D2EB331}"/>
                    </a:ext>
                  </a:extLst>
                </p:cNvPr>
                <p:cNvSpPr/>
                <p:nvPr/>
              </p:nvSpPr>
              <p:spPr>
                <a:xfrm rot="16409360">
                  <a:off x="5627166" y="1116254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E47E89A-F8D9-4FF7-A2DF-98A60D517855}"/>
                    </a:ext>
                  </a:extLst>
                </p:cNvPr>
                <p:cNvSpPr/>
                <p:nvPr/>
              </p:nvSpPr>
              <p:spPr>
                <a:xfrm rot="16529360">
                  <a:off x="5765369" y="1120383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910652F-5A13-4D99-BDA5-87DFA7561498}"/>
                    </a:ext>
                  </a:extLst>
                </p:cNvPr>
                <p:cNvSpPr/>
                <p:nvPr/>
              </p:nvSpPr>
              <p:spPr>
                <a:xfrm rot="16769360">
                  <a:off x="5904119" y="114242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2E45326-3D73-4B60-8974-C4305072BBF2}"/>
                    </a:ext>
                  </a:extLst>
                </p:cNvPr>
                <p:cNvSpPr/>
                <p:nvPr/>
              </p:nvSpPr>
              <p:spPr>
                <a:xfrm rot="17129360">
                  <a:off x="6036983" y="1167584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3370F67-28F0-4ECC-8981-5F54296CF8E9}"/>
                    </a:ext>
                  </a:extLst>
                </p:cNvPr>
                <p:cNvSpPr/>
                <p:nvPr/>
              </p:nvSpPr>
              <p:spPr>
                <a:xfrm rot="17369360">
                  <a:off x="6168970" y="121107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63B83C0-541B-45B5-B585-6D840AB1BFCE}"/>
                    </a:ext>
                  </a:extLst>
                </p:cNvPr>
                <p:cNvSpPr/>
                <p:nvPr/>
              </p:nvSpPr>
              <p:spPr>
                <a:xfrm rot="17969360">
                  <a:off x="6305191" y="126553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2259FAD-E6D5-4107-AC9F-6503F8B7D10E}"/>
                    </a:ext>
                  </a:extLst>
                </p:cNvPr>
                <p:cNvCxnSpPr/>
                <p:nvPr/>
              </p:nvCxnSpPr>
              <p:spPr>
                <a:xfrm rot="14609360">
                  <a:off x="3883783" y="178630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128E56A9-D7D5-4CEE-895C-77DE9A8F6989}"/>
                    </a:ext>
                  </a:extLst>
                </p:cNvPr>
                <p:cNvCxnSpPr/>
                <p:nvPr/>
              </p:nvCxnSpPr>
              <p:spPr>
                <a:xfrm rot="14609360">
                  <a:off x="4005441" y="173639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43BC0D33-4EA7-40C1-B090-FD24829C634B}"/>
                    </a:ext>
                  </a:extLst>
                </p:cNvPr>
                <p:cNvCxnSpPr/>
                <p:nvPr/>
              </p:nvCxnSpPr>
              <p:spPr>
                <a:xfrm rot="14609360">
                  <a:off x="4124718" y="167079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AFE44221-9AEE-4338-A7EA-67EDCC47742D}"/>
                    </a:ext>
                  </a:extLst>
                </p:cNvPr>
                <p:cNvCxnSpPr/>
                <p:nvPr/>
              </p:nvCxnSpPr>
              <p:spPr>
                <a:xfrm rot="14609360">
                  <a:off x="4257713" y="160224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970C6764-FE9D-458B-AE0B-B43797A58B61}"/>
                    </a:ext>
                  </a:extLst>
                </p:cNvPr>
                <p:cNvCxnSpPr/>
                <p:nvPr/>
              </p:nvCxnSpPr>
              <p:spPr>
                <a:xfrm rot="14609360">
                  <a:off x="4367870" y="153666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22235598-FB9A-437C-B6CF-2A8C21C14F10}"/>
                    </a:ext>
                  </a:extLst>
                </p:cNvPr>
                <p:cNvCxnSpPr/>
                <p:nvPr/>
              </p:nvCxnSpPr>
              <p:spPr>
                <a:xfrm rot="14609360">
                  <a:off x="4496626" y="146803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FA9FB0DB-F1EF-4640-88E8-5A6BCB5E732A}"/>
                    </a:ext>
                  </a:extLst>
                </p:cNvPr>
                <p:cNvCxnSpPr/>
                <p:nvPr/>
              </p:nvCxnSpPr>
              <p:spPr>
                <a:xfrm rot="14609360">
                  <a:off x="4609334" y="141190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EEBB7109-02A7-47D6-A34F-407AD3EC514B}"/>
                    </a:ext>
                  </a:extLst>
                </p:cNvPr>
                <p:cNvCxnSpPr/>
                <p:nvPr/>
              </p:nvCxnSpPr>
              <p:spPr>
                <a:xfrm rot="14969360">
                  <a:off x="4732716" y="135164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E4842CF-2264-441E-9E59-0F14248BFC3C}"/>
                    </a:ext>
                  </a:extLst>
                </p:cNvPr>
                <p:cNvCxnSpPr/>
                <p:nvPr/>
              </p:nvCxnSpPr>
              <p:spPr>
                <a:xfrm rot="15269360">
                  <a:off x="4868641" y="129811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03B5085-90D5-42D1-BAA2-79BF8C5C93BE}"/>
                    </a:ext>
                  </a:extLst>
                </p:cNvPr>
                <p:cNvCxnSpPr/>
                <p:nvPr/>
              </p:nvCxnSpPr>
              <p:spPr>
                <a:xfrm rot="15269360">
                  <a:off x="5004378" y="125381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C4E03A0A-4D60-43DB-BF16-07F6E25FED24}"/>
                    </a:ext>
                  </a:extLst>
                </p:cNvPr>
                <p:cNvCxnSpPr/>
                <p:nvPr/>
              </p:nvCxnSpPr>
              <p:spPr>
                <a:xfrm rot="15269360">
                  <a:off x="5133037" y="121072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062FAEE6-14C5-4866-8C7A-17C81594F686}"/>
                    </a:ext>
                  </a:extLst>
                </p:cNvPr>
                <p:cNvCxnSpPr/>
                <p:nvPr/>
              </p:nvCxnSpPr>
              <p:spPr>
                <a:xfrm rot="15689360">
                  <a:off x="5263532" y="117475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CA7CC63C-ACFA-46E3-917B-DC04437E3A64}"/>
                    </a:ext>
                  </a:extLst>
                </p:cNvPr>
                <p:cNvCxnSpPr/>
                <p:nvPr/>
              </p:nvCxnSpPr>
              <p:spPr>
                <a:xfrm rot="16109360">
                  <a:off x="5408088" y="115401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B8954B04-281C-4C59-A1F0-2E980CD70F77}"/>
                    </a:ext>
                  </a:extLst>
                </p:cNvPr>
                <p:cNvCxnSpPr/>
                <p:nvPr/>
              </p:nvCxnSpPr>
              <p:spPr>
                <a:xfrm rot="16529360">
                  <a:off x="5544372" y="114880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EA1EED70-B8AF-4411-BBE7-7377A66F379F}"/>
                    </a:ext>
                  </a:extLst>
                </p:cNvPr>
                <p:cNvCxnSpPr/>
                <p:nvPr/>
              </p:nvCxnSpPr>
              <p:spPr>
                <a:xfrm rot="16769360">
                  <a:off x="5676299" y="114648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E22191F-32FC-4E89-AE91-197047242987}"/>
                    </a:ext>
                  </a:extLst>
                </p:cNvPr>
                <p:cNvCxnSpPr/>
                <p:nvPr/>
              </p:nvCxnSpPr>
              <p:spPr>
                <a:xfrm rot="17069360">
                  <a:off x="5828034" y="115598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513DBC2-B1E4-4A65-901F-B768D03FA8F4}"/>
                    </a:ext>
                  </a:extLst>
                </p:cNvPr>
                <p:cNvCxnSpPr/>
                <p:nvPr/>
              </p:nvCxnSpPr>
              <p:spPr>
                <a:xfrm rot="17369360">
                  <a:off x="5960648" y="118083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85BECFD8-5E7D-486F-8B68-44E8C9929087}"/>
                    </a:ext>
                  </a:extLst>
                </p:cNvPr>
                <p:cNvCxnSpPr/>
                <p:nvPr/>
              </p:nvCxnSpPr>
              <p:spPr>
                <a:xfrm rot="17669360">
                  <a:off x="6080701" y="121412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3B05A103-8D27-4FFC-B7C8-A7D89489A96F}"/>
                    </a:ext>
                  </a:extLst>
                </p:cNvPr>
                <p:cNvCxnSpPr/>
                <p:nvPr/>
              </p:nvCxnSpPr>
              <p:spPr>
                <a:xfrm rot="18029360">
                  <a:off x="6216867" y="125871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838A93E3-CC96-4684-86B8-3847D6E9EB3B}"/>
                    </a:ext>
                  </a:extLst>
                </p:cNvPr>
                <p:cNvCxnSpPr/>
                <p:nvPr/>
              </p:nvCxnSpPr>
              <p:spPr>
                <a:xfrm rot="18269360">
                  <a:off x="6342487" y="132413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0CA4E0E0-9080-4DE7-9846-7AA8D55973E9}"/>
                    </a:ext>
                  </a:extLst>
                </p:cNvPr>
                <p:cNvSpPr/>
                <p:nvPr/>
              </p:nvSpPr>
              <p:spPr>
                <a:xfrm rot="2870701" flipH="1">
                  <a:off x="2684330" y="2526478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8518EF10-7D27-4EEF-B393-CC98B2CEFE86}"/>
                    </a:ext>
                  </a:extLst>
                </p:cNvPr>
                <p:cNvSpPr/>
                <p:nvPr/>
              </p:nvSpPr>
              <p:spPr>
                <a:xfrm rot="3350701" flipH="1">
                  <a:off x="2993270" y="2265965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71031B8-6F1E-4C57-BF1D-EF95A8393576}"/>
                    </a:ext>
                  </a:extLst>
                </p:cNvPr>
                <p:cNvSpPr/>
                <p:nvPr/>
              </p:nvSpPr>
              <p:spPr>
                <a:xfrm rot="3770701" flipH="1">
                  <a:off x="3115785" y="2193948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BEF37CD9-D13B-47E8-85DF-99DD60B82610}"/>
                    </a:ext>
                  </a:extLst>
                </p:cNvPr>
                <p:cNvSpPr/>
                <p:nvPr/>
              </p:nvSpPr>
              <p:spPr>
                <a:xfrm rot="2630701" flipH="1">
                  <a:off x="2580317" y="2612699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0F32BD2B-421A-48AE-A39D-62FAB9AD5B0C}"/>
                    </a:ext>
                  </a:extLst>
                </p:cNvPr>
                <p:cNvSpPr/>
                <p:nvPr/>
              </p:nvSpPr>
              <p:spPr>
                <a:xfrm rot="2090701" flipH="1">
                  <a:off x="2498188" y="2715823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1E7D21B-E9FB-40EC-956F-EF4627B27BB6}"/>
                    </a:ext>
                  </a:extLst>
                </p:cNvPr>
                <p:cNvSpPr/>
                <p:nvPr/>
              </p:nvSpPr>
              <p:spPr>
                <a:xfrm rot="1970701" flipH="1">
                  <a:off x="2417611" y="2826381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22FB8334-B311-4538-BC5D-BDF25699C7BC}"/>
                    </a:ext>
                  </a:extLst>
                </p:cNvPr>
                <p:cNvSpPr/>
                <p:nvPr/>
              </p:nvSpPr>
              <p:spPr>
                <a:xfrm rot="1850701" flipH="1">
                  <a:off x="2355854" y="294314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877A9F2A-18D9-4B13-AFED-200D6DB91D4B}"/>
                    </a:ext>
                  </a:extLst>
                </p:cNvPr>
                <p:cNvSpPr/>
                <p:nvPr/>
              </p:nvSpPr>
              <p:spPr>
                <a:xfrm rot="1610701" flipH="1">
                  <a:off x="2300867" y="3060775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E073ED8-A787-4D3A-976A-189B7A9FA205}"/>
                    </a:ext>
                  </a:extLst>
                </p:cNvPr>
                <p:cNvSpPr/>
                <p:nvPr/>
              </p:nvSpPr>
              <p:spPr>
                <a:xfrm rot="1250701" flipH="1">
                  <a:off x="2258708" y="3195354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F1428DC6-4CB9-4994-BA4A-CA7B17D3B85F}"/>
                    </a:ext>
                  </a:extLst>
                </p:cNvPr>
                <p:cNvSpPr/>
                <p:nvPr/>
              </p:nvSpPr>
              <p:spPr>
                <a:xfrm rot="1010701" flipH="1">
                  <a:off x="2238109" y="3316824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ED804892-962C-4934-A0FA-310D01CE99E5}"/>
                    </a:ext>
                  </a:extLst>
                </p:cNvPr>
                <p:cNvSpPr/>
                <p:nvPr/>
              </p:nvSpPr>
              <p:spPr>
                <a:xfrm rot="410701" flipH="1">
                  <a:off x="2220456" y="3443941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46216ED3-BBAC-4A7F-B31A-C5F99BAF4343}"/>
                    </a:ext>
                  </a:extLst>
                </p:cNvPr>
                <p:cNvCxnSpPr/>
                <p:nvPr/>
              </p:nvCxnSpPr>
              <p:spPr>
                <a:xfrm rot="3770701" flipH="1">
                  <a:off x="3760850" y="185688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9A5F3DFB-7BC6-480B-92C7-EE09735BB70C}"/>
                    </a:ext>
                  </a:extLst>
                </p:cNvPr>
                <p:cNvCxnSpPr/>
                <p:nvPr/>
              </p:nvCxnSpPr>
              <p:spPr>
                <a:xfrm rot="3770701" flipH="1">
                  <a:off x="3634223" y="192364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733721A4-975B-4F53-868E-250178235FE2}"/>
                    </a:ext>
                  </a:extLst>
                </p:cNvPr>
                <p:cNvCxnSpPr/>
                <p:nvPr/>
              </p:nvCxnSpPr>
              <p:spPr>
                <a:xfrm rot="3770701" flipH="1">
                  <a:off x="3511886" y="198924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790A80B7-FB61-4A22-B524-06383191E2BC}"/>
                    </a:ext>
                  </a:extLst>
                </p:cNvPr>
                <p:cNvCxnSpPr/>
                <p:nvPr/>
              </p:nvCxnSpPr>
              <p:spPr>
                <a:xfrm rot="3770701" flipH="1">
                  <a:off x="3394320" y="205636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4CCDE0B2-9BEC-440B-B37D-31BCC123B57A}"/>
                    </a:ext>
                  </a:extLst>
                </p:cNvPr>
                <p:cNvCxnSpPr/>
                <p:nvPr/>
              </p:nvCxnSpPr>
              <p:spPr>
                <a:xfrm rot="3770701" flipH="1">
                  <a:off x="3279806" y="211308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508C2640-2A8A-4C21-9220-CA20588C1F35}"/>
                    </a:ext>
                  </a:extLst>
                </p:cNvPr>
                <p:cNvCxnSpPr/>
                <p:nvPr/>
              </p:nvCxnSpPr>
              <p:spPr>
                <a:xfrm rot="3770701" flipH="1">
                  <a:off x="3158305" y="218412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1A831AF1-CFF0-42D6-B135-DCF19E654A99}"/>
                    </a:ext>
                  </a:extLst>
                </p:cNvPr>
                <p:cNvCxnSpPr/>
                <p:nvPr/>
              </p:nvCxnSpPr>
              <p:spPr>
                <a:xfrm rot="3410701" flipH="1">
                  <a:off x="3037690" y="225336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F5DC2D1F-F4B7-4162-A7A4-E6F05A10EFF1}"/>
                    </a:ext>
                  </a:extLst>
                </p:cNvPr>
                <p:cNvCxnSpPr/>
                <p:nvPr/>
              </p:nvCxnSpPr>
              <p:spPr>
                <a:xfrm rot="3110701" flipH="1">
                  <a:off x="2924782" y="233526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08110091-FBDC-4151-AE95-C7FD23D8C372}"/>
                    </a:ext>
                  </a:extLst>
                </p:cNvPr>
                <p:cNvCxnSpPr/>
                <p:nvPr/>
              </p:nvCxnSpPr>
              <p:spPr>
                <a:xfrm rot="3110701" flipH="1">
                  <a:off x="2820248" y="241498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40E7AA14-01E1-4761-90FD-794D39A89E46}"/>
                    </a:ext>
                  </a:extLst>
                </p:cNvPr>
                <p:cNvCxnSpPr/>
                <p:nvPr/>
              </p:nvCxnSpPr>
              <p:spPr>
                <a:xfrm rot="3110701" flipH="1">
                  <a:off x="2714739" y="250323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522CC035-ED81-4883-85F3-DA4CEC7C51BF}"/>
                    </a:ext>
                  </a:extLst>
                </p:cNvPr>
                <p:cNvCxnSpPr/>
                <p:nvPr/>
              </p:nvCxnSpPr>
              <p:spPr>
                <a:xfrm rot="2690701" flipH="1">
                  <a:off x="2610421" y="259171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F3A65552-A4A4-4DCE-8CDA-12DA88263144}"/>
                    </a:ext>
                  </a:extLst>
                </p:cNvPr>
                <p:cNvCxnSpPr/>
                <p:nvPr/>
              </p:nvCxnSpPr>
              <p:spPr>
                <a:xfrm rot="2270701" flipH="1">
                  <a:off x="2522914" y="268543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7C012513-5DDB-456E-B911-24AED939EF4F}"/>
                    </a:ext>
                  </a:extLst>
                </p:cNvPr>
                <p:cNvCxnSpPr/>
                <p:nvPr/>
              </p:nvCxnSpPr>
              <p:spPr>
                <a:xfrm rot="1850701" flipH="1">
                  <a:off x="2446263" y="279166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BDEF3219-E50F-4762-88B3-A2DA3581884F}"/>
                    </a:ext>
                  </a:extLst>
                </p:cNvPr>
                <p:cNvCxnSpPr/>
                <p:nvPr/>
              </p:nvCxnSpPr>
              <p:spPr>
                <a:xfrm rot="1610701" flipH="1">
                  <a:off x="2379204" y="291095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48FA9822-4A79-456B-A2C4-C499C83295F8}"/>
                    </a:ext>
                  </a:extLst>
                </p:cNvPr>
                <p:cNvCxnSpPr/>
                <p:nvPr/>
              </p:nvCxnSpPr>
              <p:spPr>
                <a:xfrm rot="1310701" flipH="1">
                  <a:off x="2315665" y="302099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38FD4FC5-E0B3-433A-ACB9-9E0553A3492B}"/>
                    </a:ext>
                  </a:extLst>
                </p:cNvPr>
                <p:cNvCxnSpPr/>
                <p:nvPr/>
              </p:nvCxnSpPr>
              <p:spPr>
                <a:xfrm rot="1010701" flipH="1">
                  <a:off x="2266112" y="3149215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C419610-CA21-4832-98DE-95529D09AF4C}"/>
                    </a:ext>
                  </a:extLst>
                </p:cNvPr>
                <p:cNvCxnSpPr/>
                <p:nvPr/>
              </p:nvCxnSpPr>
              <p:spPr>
                <a:xfrm rot="710701" flipH="1">
                  <a:off x="2231299" y="328068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4BE7C1F-8F11-4D29-9C24-811E62143705}"/>
                    </a:ext>
                  </a:extLst>
                </p:cNvPr>
                <p:cNvCxnSpPr/>
                <p:nvPr/>
              </p:nvCxnSpPr>
              <p:spPr>
                <a:xfrm rot="350701" flipH="1">
                  <a:off x="2211317" y="340041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790C765E-87D7-4314-88D3-88FEE2D24129}"/>
                    </a:ext>
                  </a:extLst>
                </p:cNvPr>
                <p:cNvSpPr/>
                <p:nvPr/>
              </p:nvSpPr>
              <p:spPr>
                <a:xfrm rot="9900000" flipH="1">
                  <a:off x="7054727" y="2159836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39942227-7309-4C89-97C3-F4679EEA498A}"/>
                    </a:ext>
                  </a:extLst>
                </p:cNvPr>
                <p:cNvSpPr/>
                <p:nvPr/>
              </p:nvSpPr>
              <p:spPr>
                <a:xfrm rot="10380000" flipH="1">
                  <a:off x="7139530" y="2540043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DF7DB50-2F9D-4B21-9BF4-7A7E08BEF755}"/>
                    </a:ext>
                  </a:extLst>
                </p:cNvPr>
                <p:cNvSpPr/>
                <p:nvPr/>
              </p:nvSpPr>
              <p:spPr>
                <a:xfrm rot="10800000" flipH="1">
                  <a:off x="7146971" y="266305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A2804AB7-2992-4E7C-B83F-9A5D0BC3E8C0}"/>
                    </a:ext>
                  </a:extLst>
                </p:cNvPr>
                <p:cNvSpPr/>
                <p:nvPr/>
              </p:nvSpPr>
              <p:spPr>
                <a:xfrm rot="9660000" flipH="1">
                  <a:off x="7022520" y="2032501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F9B818B-DF6C-4390-8DA8-70465EB04FEE}"/>
                    </a:ext>
                  </a:extLst>
                </p:cNvPr>
                <p:cNvSpPr/>
                <p:nvPr/>
              </p:nvSpPr>
              <p:spPr>
                <a:xfrm rot="9120000" flipH="1">
                  <a:off x="6970135" y="1908675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2E57E890-F3D7-4EBF-AD6B-09F5D3003A7B}"/>
                    </a:ext>
                  </a:extLst>
                </p:cNvPr>
                <p:cNvSpPr/>
                <p:nvPr/>
              </p:nvSpPr>
              <p:spPr>
                <a:xfrm rot="9000000" flipH="1">
                  <a:off x="6905216" y="180027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3BB75F60-8B5C-4BF6-88C9-6204EBC5ADA9}"/>
                    </a:ext>
                  </a:extLst>
                </p:cNvPr>
                <p:cNvSpPr/>
                <p:nvPr/>
              </p:nvSpPr>
              <p:spPr>
                <a:xfrm rot="8880000" flipH="1">
                  <a:off x="6827260" y="168421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53A9BEB5-2D27-406C-8811-1104616F2BF9}"/>
                    </a:ext>
                  </a:extLst>
                </p:cNvPr>
                <p:cNvSpPr/>
                <p:nvPr/>
              </p:nvSpPr>
              <p:spPr>
                <a:xfrm rot="8640000" flipH="1">
                  <a:off x="6743917" y="158068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A268A56-1B07-4046-87A6-8EA1B1E20E7A}"/>
                    </a:ext>
                  </a:extLst>
                </p:cNvPr>
                <p:cNvSpPr/>
                <p:nvPr/>
              </p:nvSpPr>
              <p:spPr>
                <a:xfrm rot="8280000" flipH="1">
                  <a:off x="6641525" y="1493710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D1BB12E-0F23-497B-A8D4-71EC56DC724C}"/>
                    </a:ext>
                  </a:extLst>
                </p:cNvPr>
                <p:cNvSpPr/>
                <p:nvPr/>
              </p:nvSpPr>
              <p:spPr>
                <a:xfrm rot="8040000" flipH="1">
                  <a:off x="6537465" y="1407372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220B4087-0276-43AC-865C-61E8B29DDF9C}"/>
                    </a:ext>
                  </a:extLst>
                </p:cNvPr>
                <p:cNvSpPr/>
                <p:nvPr/>
              </p:nvSpPr>
              <p:spPr>
                <a:xfrm rot="7440000" flipH="1">
                  <a:off x="6414888" y="1325277"/>
                  <a:ext cx="45719" cy="45719"/>
                </a:xfrm>
                <a:prstGeom prst="rect">
                  <a:avLst/>
                </a:prstGeom>
                <a:solidFill>
                  <a:srgbClr val="C0000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0023E7C5-BBC7-46C4-8434-BB6632594F8E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131256" y="340171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1F0A0857-1787-49FC-904A-ADBFBE2A1F3C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133637" y="327012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88F8E929-C936-4A36-B0CC-60C50874F48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129498" y="314868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8A05D226-5106-471A-AAC3-1FAE6960A579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131255" y="301119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C06340B-2F3E-4675-BA54-FC7B881623BF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131255" y="288198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CE63221D-9F68-48EC-B811-3BDE2A279255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137149" y="275401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E9E8F3D5-6A77-4F35-A5D6-EFF0080E2099}"/>
                    </a:ext>
                  </a:extLst>
                </p:cNvPr>
                <p:cNvCxnSpPr/>
                <p:nvPr/>
              </p:nvCxnSpPr>
              <p:spPr>
                <a:xfrm rot="10440000" flipH="1">
                  <a:off x="7132387" y="262066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118F6B6-F55E-4E15-86BC-F60FCF2B93E7}"/>
                    </a:ext>
                  </a:extLst>
                </p:cNvPr>
                <p:cNvCxnSpPr/>
                <p:nvPr/>
              </p:nvCxnSpPr>
              <p:spPr>
                <a:xfrm rot="10140000" flipH="1">
                  <a:off x="7106818" y="2496218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3EF6476F-C334-44B5-8AFA-DE4E0A650540}"/>
                    </a:ext>
                  </a:extLst>
                </p:cNvPr>
                <p:cNvCxnSpPr/>
                <p:nvPr/>
              </p:nvCxnSpPr>
              <p:spPr>
                <a:xfrm rot="10140000" flipH="1">
                  <a:off x="7081250" y="2376532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3D97AA0A-7E0D-4789-BC76-9E240A3FA0B3}"/>
                    </a:ext>
                  </a:extLst>
                </p:cNvPr>
                <p:cNvCxnSpPr/>
                <p:nvPr/>
              </p:nvCxnSpPr>
              <p:spPr>
                <a:xfrm rot="10140000" flipH="1">
                  <a:off x="7056811" y="224380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E6272250-7326-4657-ABC8-52754BCE36A1}"/>
                    </a:ext>
                  </a:extLst>
                </p:cNvPr>
                <p:cNvCxnSpPr/>
                <p:nvPr/>
              </p:nvCxnSpPr>
              <p:spPr>
                <a:xfrm rot="9720000" flipH="1">
                  <a:off x="7025594" y="2111579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E3819F16-25F5-4942-AAAF-22635FA568B9}"/>
                    </a:ext>
                  </a:extLst>
                </p:cNvPr>
                <p:cNvCxnSpPr/>
                <p:nvPr/>
              </p:nvCxnSpPr>
              <p:spPr>
                <a:xfrm rot="9300000" flipH="1">
                  <a:off x="6984486" y="1993647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9AA5A24A-46F6-4E9E-A34E-B5E3FD381F65}"/>
                    </a:ext>
                  </a:extLst>
                </p:cNvPr>
                <p:cNvCxnSpPr/>
                <p:nvPr/>
              </p:nvCxnSpPr>
              <p:spPr>
                <a:xfrm rot="8880000" flipH="1">
                  <a:off x="6916682" y="1881106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AAF184FB-DE8E-46DE-A216-F29370B23259}"/>
                    </a:ext>
                  </a:extLst>
                </p:cNvPr>
                <p:cNvCxnSpPr/>
                <p:nvPr/>
              </p:nvCxnSpPr>
              <p:spPr>
                <a:xfrm rot="8640000" flipH="1">
                  <a:off x="6853518" y="1764421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048096F-61E2-4482-9DB0-FF54980B68A0}"/>
                    </a:ext>
                  </a:extLst>
                </p:cNvPr>
                <p:cNvCxnSpPr/>
                <p:nvPr/>
              </p:nvCxnSpPr>
              <p:spPr>
                <a:xfrm rot="8340000" flipH="1">
                  <a:off x="6762526" y="1653753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DCEA5A23-7656-465E-90CA-619E29C5B34B}"/>
                    </a:ext>
                  </a:extLst>
                </p:cNvPr>
                <p:cNvCxnSpPr/>
                <p:nvPr/>
              </p:nvCxnSpPr>
              <p:spPr>
                <a:xfrm rot="8040000" flipH="1">
                  <a:off x="6683823" y="1562640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725897B2-A784-4EA4-9D88-1C3FB0947D6B}"/>
                    </a:ext>
                  </a:extLst>
                </p:cNvPr>
                <p:cNvCxnSpPr/>
                <p:nvPr/>
              </p:nvCxnSpPr>
              <p:spPr>
                <a:xfrm rot="7740000" flipH="1">
                  <a:off x="6570773" y="1469772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E6E869C6-66A8-4A17-9229-3FC7AF4AEA77}"/>
                    </a:ext>
                  </a:extLst>
                </p:cNvPr>
                <p:cNvCxnSpPr/>
                <p:nvPr/>
              </p:nvCxnSpPr>
              <p:spPr>
                <a:xfrm rot="7380000" flipH="1">
                  <a:off x="6465998" y="1389434"/>
                  <a:ext cx="76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34760578-4A44-495C-B700-8AA6586429F3}"/>
                  </a:ext>
                </a:extLst>
              </p:cNvPr>
              <p:cNvSpPr/>
              <p:nvPr/>
            </p:nvSpPr>
            <p:spPr>
              <a:xfrm rot="1660658">
                <a:off x="5925601" y="4336808"/>
                <a:ext cx="71519" cy="5198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E98BF4C8-0D3E-4408-8478-44D1DCEF33A6}"/>
                  </a:ext>
                </a:extLst>
              </p:cNvPr>
              <p:cNvSpPr/>
              <p:nvPr/>
            </p:nvSpPr>
            <p:spPr>
              <a:xfrm rot="1660658">
                <a:off x="5805611" y="4535680"/>
                <a:ext cx="71519" cy="5198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DDC3A93C-34F0-41A8-98EE-EA64013B8EEC}"/>
                  </a:ext>
                </a:extLst>
              </p:cNvPr>
              <p:cNvSpPr/>
              <p:nvPr/>
            </p:nvSpPr>
            <p:spPr>
              <a:xfrm rot="1660658">
                <a:off x="5679739" y="4725981"/>
                <a:ext cx="71519" cy="5198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A843D2A-AD24-4D2B-A70C-5917F4806083}"/>
                  </a:ext>
                </a:extLst>
              </p:cNvPr>
              <p:cNvSpPr/>
              <p:nvPr/>
            </p:nvSpPr>
            <p:spPr>
              <a:xfrm rot="8880000">
                <a:off x="2962209" y="4667322"/>
                <a:ext cx="74073" cy="5198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DA5223FD-7E5C-4F69-8713-1DB9B0D979A9}"/>
                  </a:ext>
                </a:extLst>
              </p:cNvPr>
              <p:cNvSpPr/>
              <p:nvPr/>
            </p:nvSpPr>
            <p:spPr>
              <a:xfrm rot="8880000">
                <a:off x="2843036" y="4473144"/>
                <a:ext cx="74073" cy="5198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A42D55A5-27EC-40E4-8EE0-B2E117DF8602}"/>
                  </a:ext>
                </a:extLst>
              </p:cNvPr>
              <p:cNvSpPr/>
              <p:nvPr/>
            </p:nvSpPr>
            <p:spPr>
              <a:xfrm rot="8880000">
                <a:off x="2712147" y="4271258"/>
                <a:ext cx="74073" cy="5198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9FED2E11-A2E3-47E3-BA0D-A9CDA92F285E}"/>
                </a:ext>
              </a:extLst>
            </p:cNvPr>
            <p:cNvSpPr txBox="1"/>
            <p:nvPr/>
          </p:nvSpPr>
          <p:spPr>
            <a:xfrm>
              <a:off x="4895177" y="36870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714DA6F-66A6-462F-88B5-CE6CA707066A}"/>
                </a:ext>
              </a:extLst>
            </p:cNvPr>
            <p:cNvSpPr txBox="1"/>
            <p:nvPr/>
          </p:nvSpPr>
          <p:spPr>
            <a:xfrm>
              <a:off x="5072747" y="39265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3B52975E-5CB8-4D62-BBC9-FBB21A53B39F}"/>
                </a:ext>
              </a:extLst>
            </p:cNvPr>
            <p:cNvSpPr txBox="1"/>
            <p:nvPr/>
          </p:nvSpPr>
          <p:spPr>
            <a:xfrm>
              <a:off x="5210407" y="41630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1E4B4F85-A42A-463A-86FD-BC2CF3D17AAC}"/>
                </a:ext>
              </a:extLst>
            </p:cNvPr>
            <p:cNvSpPr txBox="1"/>
            <p:nvPr/>
          </p:nvSpPr>
          <p:spPr>
            <a:xfrm>
              <a:off x="7919157" y="42122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BAD6143-9DF7-402F-BC47-3F1D0C9D0F21}"/>
                </a:ext>
              </a:extLst>
            </p:cNvPr>
            <p:cNvSpPr txBox="1"/>
            <p:nvPr/>
          </p:nvSpPr>
          <p:spPr>
            <a:xfrm>
              <a:off x="8091724" y="393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4569B90-1912-449E-AF6D-9A76E9301F8A}"/>
                </a:ext>
              </a:extLst>
            </p:cNvPr>
            <p:cNvSpPr txBox="1"/>
            <p:nvPr/>
          </p:nvSpPr>
          <p:spPr>
            <a:xfrm>
              <a:off x="8217425" y="37240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881CDF7B-421E-4B83-8A1A-85222BA17EA1}"/>
                </a:ext>
              </a:extLst>
            </p:cNvPr>
            <p:cNvGrpSpPr/>
            <p:nvPr/>
          </p:nvGrpSpPr>
          <p:grpSpPr>
            <a:xfrm>
              <a:off x="4861414" y="3758743"/>
              <a:ext cx="3491188" cy="788096"/>
              <a:chOff x="6130882" y="2292419"/>
              <a:chExt cx="3491188" cy="788096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D7CBC187-6CD2-45CA-9B9E-2030E2799EA5}"/>
                  </a:ext>
                </a:extLst>
              </p:cNvPr>
              <p:cNvSpPr/>
              <p:nvPr/>
            </p:nvSpPr>
            <p:spPr>
              <a:xfrm>
                <a:off x="6130882" y="2292419"/>
                <a:ext cx="294785" cy="272424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08B65119-2D0F-447F-A48D-E075B2AF7530}"/>
                  </a:ext>
                </a:extLst>
              </p:cNvPr>
              <p:cNvSpPr/>
              <p:nvPr/>
            </p:nvSpPr>
            <p:spPr>
              <a:xfrm>
                <a:off x="6483807" y="2758669"/>
                <a:ext cx="294785" cy="272424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5A9DFD4D-07DD-41E2-A059-E51D78C70C6A}"/>
                  </a:ext>
                </a:extLst>
              </p:cNvPr>
              <p:cNvSpPr/>
              <p:nvPr/>
            </p:nvSpPr>
            <p:spPr>
              <a:xfrm>
                <a:off x="9188625" y="2808091"/>
                <a:ext cx="294785" cy="272424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D06EF3F0-1A28-4F48-B5FC-3DCB869D5286}"/>
                  </a:ext>
                </a:extLst>
              </p:cNvPr>
              <p:cNvSpPr/>
              <p:nvPr/>
            </p:nvSpPr>
            <p:spPr>
              <a:xfrm>
                <a:off x="9327285" y="2531589"/>
                <a:ext cx="294785" cy="272424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D3B0AA9-DAB3-49CA-BD25-1A3AFEA1848A}"/>
              </a:ext>
            </a:extLst>
          </p:cNvPr>
          <p:cNvSpPr/>
          <p:nvPr/>
        </p:nvSpPr>
        <p:spPr>
          <a:xfrm>
            <a:off x="222700" y="76322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Back to simulations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Searching through available sextupole configurations:</a:t>
            </a:r>
            <a:endParaRPr lang="en-US" dirty="0">
              <a:latin typeface="Symbol" panose="05050102010706020507" pitchFamily="18" charset="2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Across sectors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In sectors: degeneracy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Keep present locations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Keep common bus in each circuit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For each combination adjust circuit strengths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Procedure specific to 60° FODO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23DE43EB-FED5-421E-92AE-0DD00F48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227" y="871901"/>
            <a:ext cx="1323505" cy="13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55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63" y="262026"/>
            <a:ext cx="6007813" cy="427877"/>
          </a:xfrm>
        </p:spPr>
        <p:txBody>
          <a:bodyPr/>
          <a:lstStyle/>
          <a:p>
            <a:r>
              <a:rPr lang="en-US" dirty="0" err="1"/>
              <a:t>Sextupole</a:t>
            </a:r>
            <a:r>
              <a:rPr lang="en-US" dirty="0"/>
              <a:t> configurations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8EF8DC3-B924-418A-AB17-81550607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155" y="1375321"/>
            <a:ext cx="5486994" cy="3759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F01B75-D938-43FD-A40C-283E8E559991}"/>
              </a:ext>
            </a:extLst>
          </p:cNvPr>
          <p:cNvSpPr txBox="1"/>
          <p:nvPr/>
        </p:nvSpPr>
        <p:spPr>
          <a:xfrm>
            <a:off x="400640" y="886574"/>
            <a:ext cx="801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Found interesting </a:t>
            </a:r>
            <a:r>
              <a:rPr lang="en-US"/>
              <a:t>configuration </a:t>
            </a:r>
            <a:r>
              <a:rPr lang="en-US" dirty="0"/>
              <a:t>1345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CAD3C-7D00-4ACB-88CC-05FB200D781A}"/>
              </a:ext>
            </a:extLst>
          </p:cNvPr>
          <p:cNvSpPr/>
          <p:nvPr/>
        </p:nvSpPr>
        <p:spPr>
          <a:xfrm>
            <a:off x="429419" y="49773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BL reduction 30%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Emittance reduced!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Higher orders?</a:t>
            </a:r>
          </a:p>
        </p:txBody>
      </p:sp>
    </p:spTree>
    <p:extLst>
      <p:ext uri="{BB962C8B-B14F-4D97-AF65-F5344CB8AC3E}">
        <p14:creationId xmlns:p14="http://schemas.microsoft.com/office/powerpoint/2010/main" val="4110160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41" y="231204"/>
            <a:ext cx="6809198" cy="427877"/>
          </a:xfrm>
        </p:spPr>
        <p:txBody>
          <a:bodyPr/>
          <a:lstStyle/>
          <a:p>
            <a:r>
              <a:rPr lang="en-US" dirty="0"/>
              <a:t>Benchmarking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F01B75-D938-43FD-A40C-283E8E559991}"/>
              </a:ext>
            </a:extLst>
          </p:cNvPr>
          <p:cNvSpPr txBox="1"/>
          <p:nvPr/>
        </p:nvSpPr>
        <p:spPr>
          <a:xfrm>
            <a:off x="558461" y="1237303"/>
            <a:ext cx="80143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6D </a:t>
            </a:r>
            <a:r>
              <a:rPr lang="en-US" dirty="0" err="1"/>
              <a:t>pyOrbit</a:t>
            </a:r>
            <a:r>
              <a:rPr lang="en-US" dirty="0"/>
              <a:t> tracking to benchmark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Limitations and issues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</a:rPr>
              <a:t>Momentum spread – angular spread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</a:rPr>
              <a:t>Adding 138 chromaticity sextupoles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</a:rPr>
              <a:t>Space charge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</a:rPr>
              <a:t>Coupling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Same configuration 1345 still gives the best performance</a:t>
            </a:r>
          </a:p>
        </p:txBody>
      </p:sp>
    </p:spTree>
    <p:extLst>
      <p:ext uri="{BB962C8B-B14F-4D97-AF65-F5344CB8AC3E}">
        <p14:creationId xmlns:p14="http://schemas.microsoft.com/office/powerpoint/2010/main" val="2801401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67" y="231204"/>
            <a:ext cx="5155058" cy="427877"/>
          </a:xfrm>
        </p:spPr>
        <p:txBody>
          <a:bodyPr/>
          <a:lstStyle/>
          <a:p>
            <a:r>
              <a:rPr lang="en-US" dirty="0"/>
              <a:t>Benchmarking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F01B75-D938-43FD-A40C-283E8E559991}"/>
              </a:ext>
            </a:extLst>
          </p:cNvPr>
          <p:cNvSpPr txBox="1"/>
          <p:nvPr/>
        </p:nvSpPr>
        <p:spPr>
          <a:xfrm>
            <a:off x="558461" y="4491296"/>
            <a:ext cx="801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BL reduction 25%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Emittance increase 27%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590BC9-D784-4782-91ED-61AE54BA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1" y="1045122"/>
            <a:ext cx="3804196" cy="28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F0ED0-BF7A-4E1B-AA3B-F7DF3C26EB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28" y="1096022"/>
            <a:ext cx="3997135" cy="27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41" y="262026"/>
            <a:ext cx="6840020" cy="427877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F01B75-D938-43FD-A40C-283E8E559991}"/>
              </a:ext>
            </a:extLst>
          </p:cNvPr>
          <p:cNvSpPr txBox="1"/>
          <p:nvPr/>
        </p:nvSpPr>
        <p:spPr>
          <a:xfrm>
            <a:off x="636588" y="1432022"/>
            <a:ext cx="8014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We found the rule for the optimal multipole magnet placement to produce the separatrix folding and its interpretation.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We showed that it is also possible to achieve the similar separatrix folding without using higher multipole magnets.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This can be used for a better design of the sextupole circuits.</a:t>
            </a:r>
          </a:p>
        </p:txBody>
      </p:sp>
    </p:spTree>
    <p:extLst>
      <p:ext uri="{BB962C8B-B14F-4D97-AF65-F5344CB8AC3E}">
        <p14:creationId xmlns:p14="http://schemas.microsoft.com/office/powerpoint/2010/main" val="2022603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558B-7198-488B-BB6D-44A31F6FD1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525-633B-4295-915D-32E14CE7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2C6D-55CE-4BF1-9615-4A6719ABE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19AF80-C2D6-4D36-BAC7-E295EAD1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44" y="231204"/>
            <a:ext cx="6870843" cy="427877"/>
          </a:xfrm>
        </p:spPr>
        <p:txBody>
          <a:bodyPr/>
          <a:lstStyle/>
          <a:p>
            <a:r>
              <a:rPr lang="en-US" dirty="0"/>
              <a:t>More remarks for further discussions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2D93F-D021-4DC9-A50C-AB5D63451AEA}"/>
              </a:ext>
            </a:extLst>
          </p:cNvPr>
          <p:cNvCxnSpPr/>
          <p:nvPr/>
        </p:nvCxnSpPr>
        <p:spPr>
          <a:xfrm>
            <a:off x="222250" y="680323"/>
            <a:ext cx="868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F01B75-D938-43FD-A40C-283E8E559991}"/>
              </a:ext>
            </a:extLst>
          </p:cNvPr>
          <p:cNvSpPr txBox="1"/>
          <p:nvPr/>
        </p:nvSpPr>
        <p:spPr>
          <a:xfrm>
            <a:off x="429419" y="1083875"/>
            <a:ext cx="8272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Looking for more insight from the theory of nonlinear dynamics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In some case we needed to increase the sextupole strength by a factor of 3 and more – room for this increase has to exist.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Stronger fields may be limited by the coupling issues.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Higher order sextupole effects can be studied experimentally in electron beam machines.</a:t>
            </a:r>
          </a:p>
        </p:txBody>
      </p:sp>
    </p:spTree>
    <p:extLst>
      <p:ext uri="{BB962C8B-B14F-4D97-AF65-F5344CB8AC3E}">
        <p14:creationId xmlns:p14="http://schemas.microsoft.com/office/powerpoint/2010/main" val="1431787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806450" y="3942708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E6306C-2080-4A67-9B93-98B88FA6B0BF}"/>
              </a:ext>
            </a:extLst>
          </p:cNvPr>
          <p:cNvSpPr txBox="1"/>
          <p:nvPr/>
        </p:nvSpPr>
        <p:spPr>
          <a:xfrm>
            <a:off x="2137025" y="1889355"/>
            <a:ext cx="4414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8592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529611" y="124767"/>
            <a:ext cx="8282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Analytical comparison with high order mapping model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8CE4362-7711-49E2-BFCC-DC0B14CD8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05"/>
          <a:stretch/>
        </p:blipFill>
        <p:spPr>
          <a:xfrm>
            <a:off x="4364884" y="1397302"/>
            <a:ext cx="4160731" cy="2798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CD4F1-3004-43DD-96FA-8D2536EA3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69" y="1486898"/>
            <a:ext cx="3914134" cy="24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1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616323" y="66877"/>
            <a:ext cx="731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do we want to avoid higher order content?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9EA63-E1ED-4160-884F-5A6B28A176BB}"/>
                  </a:ext>
                </a:extLst>
              </p:cNvPr>
              <p:cNvSpPr txBox="1"/>
              <p:nvPr/>
            </p:nvSpPr>
            <p:spPr>
              <a:xfrm>
                <a:off x="4753958" y="1202278"/>
                <a:ext cx="3752566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</m:t>
                        </m:r>
                        <m:r>
                          <a:rPr 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⁡(3</m:t>
                    </m:r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>
                    <a:solidFill>
                      <a:srgbClr val="040404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9EA63-E1ED-4160-884F-5A6B28A17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958" y="1202278"/>
                <a:ext cx="3752566" cy="339837"/>
              </a:xfrm>
              <a:prstGeom prst="rect">
                <a:avLst/>
              </a:prstGeom>
              <a:blipFill>
                <a:blip r:embed="rId2"/>
                <a:stretch>
                  <a:fillRect l="-2439" t="-16071" r="-3252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83C3D3C-0BDB-4439-8B56-78D9F456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345" y="1733753"/>
            <a:ext cx="3865791" cy="2740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7C560-B268-4D40-AEEE-C5DA6955C16F}"/>
              </a:ext>
            </a:extLst>
          </p:cNvPr>
          <p:cNvSpPr txBox="1"/>
          <p:nvPr/>
        </p:nvSpPr>
        <p:spPr>
          <a:xfrm>
            <a:off x="165412" y="1122247"/>
            <a:ext cx="405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from the textbooks: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	Delivery Ring case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Green: 	Single sextupole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64EF0-91A3-4E15-B5FA-461E49B157BA}"/>
              </a:ext>
            </a:extLst>
          </p:cNvPr>
          <p:cNvSpPr txBox="1"/>
          <p:nvPr/>
        </p:nvSpPr>
        <p:spPr>
          <a:xfrm>
            <a:off x="165412" y="4327426"/>
            <a:ext cx="895064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Can only do the measurement in limited area.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desirable to have a good prediction beyond that limited area.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Higher orders are normally considered an unwanted contamination.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3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616323" y="66877"/>
            <a:ext cx="764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do we want to add the higher order content?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C7C560-B268-4D40-AEEE-C5DA6955C16F}"/>
              </a:ext>
            </a:extLst>
          </p:cNvPr>
          <p:cNvSpPr txBox="1"/>
          <p:nvPr/>
        </p:nvSpPr>
        <p:spPr>
          <a:xfrm>
            <a:off x="806450" y="4792911"/>
            <a:ext cx="792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field strength, separatrix, and therefore, the beam losses are constrained by the machine parameters.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2213B0-6D3F-406B-9995-ED052362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050" y="865945"/>
            <a:ext cx="4927894" cy="35405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5F13EB-AEC0-4E51-853E-103E591AECE4}"/>
              </a:ext>
            </a:extLst>
          </p:cNvPr>
          <p:cNvSpPr/>
          <p:nvPr/>
        </p:nvSpPr>
        <p:spPr>
          <a:xfrm>
            <a:off x="2630184" y="3429000"/>
            <a:ext cx="1325367" cy="55737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1A06D1-A762-461B-947A-F85CCA10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24" y="863864"/>
            <a:ext cx="4941604" cy="35350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616323" y="66877"/>
            <a:ext cx="764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do we want to add the higher order content?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C7C560-B268-4D40-AEEE-C5DA6955C16F}"/>
              </a:ext>
            </a:extLst>
          </p:cNvPr>
          <p:cNvSpPr txBox="1"/>
          <p:nvPr/>
        </p:nvSpPr>
        <p:spPr>
          <a:xfrm>
            <a:off x="806450" y="4792911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you want to do to improve efficiency…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604AF-72C7-4FE6-95AE-7E575BD9D65A}"/>
              </a:ext>
            </a:extLst>
          </p:cNvPr>
          <p:cNvSpPr/>
          <p:nvPr/>
        </p:nvSpPr>
        <p:spPr>
          <a:xfrm>
            <a:off x="2630184" y="3429000"/>
            <a:ext cx="1325367" cy="55737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475FC0-706E-425E-A62A-869C0554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27" y="865638"/>
            <a:ext cx="4931164" cy="35165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616323" y="66877"/>
            <a:ext cx="764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do we want to add the higher order content?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C7C560-B268-4D40-AEEE-C5DA6955C16F}"/>
              </a:ext>
            </a:extLst>
          </p:cNvPr>
          <p:cNvSpPr txBox="1"/>
          <p:nvPr/>
        </p:nvSpPr>
        <p:spPr>
          <a:xfrm>
            <a:off x="806450" y="4792911"/>
            <a:ext cx="792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apply the higher multipole field to fold the separatrix back.  Clearly, we win in the effective spiral step size.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8922C-1C68-4893-AD4D-47929CA919BE}"/>
              </a:ext>
            </a:extLst>
          </p:cNvPr>
          <p:cNvSpPr/>
          <p:nvPr/>
        </p:nvSpPr>
        <p:spPr>
          <a:xfrm>
            <a:off x="2630184" y="3429000"/>
            <a:ext cx="1325367" cy="55737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397171-F25F-402F-A675-E3BA7EF0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2" y="925193"/>
            <a:ext cx="7545834" cy="1832674"/>
          </a:xfrm>
          <a:prstGeom prst="rect">
            <a:avLst/>
          </a:prstGeom>
          <a:ln>
            <a:solidFill>
              <a:srgbClr val="040404"/>
            </a:solidFill>
          </a:ln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22AF709A-9630-4065-8F1E-EA06B7FF7627}"/>
              </a:ext>
            </a:extLst>
          </p:cNvPr>
          <p:cNvSpPr txBox="1">
            <a:spLocks/>
          </p:cNvSpPr>
          <p:nvPr/>
        </p:nvSpPr>
        <p:spPr>
          <a:xfrm>
            <a:off x="557373" y="157445"/>
            <a:ext cx="6891391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Brief history-I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922A5-AAE5-4E71-B12F-D3423CF80FE3}"/>
              </a:ext>
            </a:extLst>
          </p:cNvPr>
          <p:cNvSpPr/>
          <p:nvPr/>
        </p:nvSpPr>
        <p:spPr>
          <a:xfrm>
            <a:off x="101950" y="1365543"/>
            <a:ext cx="2002423" cy="475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40404"/>
                </a:solidFill>
              </a:rPr>
              <a:t>PAC-97, Vancouver, 1997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2427B5-7470-4595-9334-0634AE7F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38" y="2817366"/>
            <a:ext cx="5477694" cy="2718386"/>
          </a:xfrm>
          <a:prstGeom prst="rect">
            <a:avLst/>
          </a:prstGeom>
          <a:ln>
            <a:solidFill>
              <a:srgbClr val="040404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4E5CBC7-EEBC-4949-AC3B-6DE5C2F80F3E}"/>
              </a:ext>
            </a:extLst>
          </p:cNvPr>
          <p:cNvSpPr/>
          <p:nvPr/>
        </p:nvSpPr>
        <p:spPr>
          <a:xfrm>
            <a:off x="6170203" y="4721221"/>
            <a:ext cx="2738847" cy="453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7AAB45-2DFD-4EBE-BA11-12FCA50C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2758319"/>
            <a:ext cx="2100556" cy="1557555"/>
          </a:xfrm>
          <a:prstGeom prst="rect">
            <a:avLst/>
          </a:prstGeom>
          <a:ln>
            <a:solidFill>
              <a:srgbClr val="040404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F5D70-CA12-41D9-A091-4B35960C0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88" y="4353570"/>
            <a:ext cx="2100556" cy="1641542"/>
          </a:xfrm>
          <a:prstGeom prst="rect">
            <a:avLst/>
          </a:prstGeom>
          <a:ln>
            <a:solidFill>
              <a:srgbClr val="040404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92AF6D-D5E2-49E6-AB5E-B5E6A7F5F99B}"/>
              </a:ext>
            </a:extLst>
          </p:cNvPr>
          <p:cNvSpPr txBox="1"/>
          <p:nvPr/>
        </p:nvSpPr>
        <p:spPr>
          <a:xfrm>
            <a:off x="3043825" y="5668926"/>
            <a:ext cx="4760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beam loss reduction by 50%</a:t>
            </a:r>
          </a:p>
        </p:txBody>
      </p:sp>
    </p:spTree>
    <p:extLst>
      <p:ext uri="{BB962C8B-B14F-4D97-AF65-F5344CB8AC3E}">
        <p14:creationId xmlns:p14="http://schemas.microsoft.com/office/powerpoint/2010/main" val="37701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73F658-4E6E-4AC0-AB3F-6F62D1923AFB}"/>
              </a:ext>
            </a:extLst>
          </p:cNvPr>
          <p:cNvSpPr txBox="1"/>
          <p:nvPr/>
        </p:nvSpPr>
        <p:spPr>
          <a:xfrm>
            <a:off x="429419" y="5641319"/>
            <a:ext cx="4760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beam loss reduction by 30%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B970D9-1A70-4214-8C2C-E4B62F02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373" y="809094"/>
            <a:ext cx="6434180" cy="3417542"/>
          </a:xfrm>
          <a:prstGeom prst="rect">
            <a:avLst/>
          </a:prstGeom>
          <a:ln>
            <a:solidFill>
              <a:srgbClr val="040404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6DD0BB-203A-45E4-A8D6-14BDF1650B70}"/>
              </a:ext>
            </a:extLst>
          </p:cNvPr>
          <p:cNvSpPr/>
          <p:nvPr/>
        </p:nvSpPr>
        <p:spPr>
          <a:xfrm>
            <a:off x="330499" y="1183326"/>
            <a:ext cx="2277995" cy="839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40404"/>
                </a:solidFill>
              </a:rPr>
              <a:t>Submitted in 2008;</a:t>
            </a:r>
            <a:br>
              <a:rPr lang="en-US" sz="1800" dirty="0">
                <a:solidFill>
                  <a:srgbClr val="040404"/>
                </a:solidFill>
              </a:rPr>
            </a:br>
            <a:r>
              <a:rPr lang="en-US" sz="1800" dirty="0">
                <a:solidFill>
                  <a:srgbClr val="040404"/>
                </a:solidFill>
              </a:rPr>
              <a:t>Published as a BNL Internal Note in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BF7084-CA0F-4797-B30F-11A6E902A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981" y="3976171"/>
            <a:ext cx="4443659" cy="738244"/>
          </a:xfrm>
          <a:prstGeom prst="rect">
            <a:avLst/>
          </a:prstGeom>
          <a:ln>
            <a:solidFill>
              <a:srgbClr val="04040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CB7964-5B7B-4243-AD0F-70054C59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80" y="4834260"/>
            <a:ext cx="4443659" cy="622542"/>
          </a:xfrm>
          <a:prstGeom prst="rect">
            <a:avLst/>
          </a:prstGeom>
          <a:ln>
            <a:solidFill>
              <a:srgbClr val="040404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90EA95-AAC1-4936-8D58-92C7F55C2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19" y="3202550"/>
            <a:ext cx="2988669" cy="2126240"/>
          </a:xfrm>
          <a:prstGeom prst="rect">
            <a:avLst/>
          </a:prstGeom>
        </p:spPr>
      </p:pic>
      <p:sp>
        <p:nvSpPr>
          <p:cNvPr id="17" name="Title 6">
            <a:extLst>
              <a:ext uri="{FF2B5EF4-FFF2-40B4-BE49-F238E27FC236}">
                <a16:creationId xmlns:a16="http://schemas.microsoft.com/office/drawing/2014/main" id="{1BBAC9E5-A7EB-4B86-A7D5-45DC6BE457CC}"/>
              </a:ext>
            </a:extLst>
          </p:cNvPr>
          <p:cNvSpPr txBox="1">
            <a:spLocks/>
          </p:cNvSpPr>
          <p:nvPr/>
        </p:nvSpPr>
        <p:spPr>
          <a:xfrm>
            <a:off x="557373" y="157445"/>
            <a:ext cx="6891391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Brief history-II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F395ED-1137-4F78-A704-09C5F0B07EB8}"/>
              </a:ext>
            </a:extLst>
          </p:cNvPr>
          <p:cNvSpPr/>
          <p:nvPr/>
        </p:nvSpPr>
        <p:spPr>
          <a:xfrm>
            <a:off x="4190937" y="4250878"/>
            <a:ext cx="4443659" cy="598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Using higher multipolses in SX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751A71-9860-4E98-9F3B-3D44CC72AABF}"/>
              </a:ext>
            </a:extLst>
          </p:cNvPr>
          <p:cNvSpPr txBox="1"/>
          <p:nvPr/>
        </p:nvSpPr>
        <p:spPr>
          <a:xfrm>
            <a:off x="3979156" y="3900042"/>
            <a:ext cx="4760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beam loss reduction by 50%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FFA1EE-178D-4655-9696-8CE0055F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9" y="771854"/>
            <a:ext cx="8249801" cy="2896004"/>
          </a:xfrm>
          <a:prstGeom prst="rect">
            <a:avLst/>
          </a:prstGeom>
          <a:ln>
            <a:solidFill>
              <a:srgbClr val="040404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3BC6E5-3525-4D40-8379-A22BABC43F7B}"/>
              </a:ext>
            </a:extLst>
          </p:cNvPr>
          <p:cNvSpPr/>
          <p:nvPr/>
        </p:nvSpPr>
        <p:spPr>
          <a:xfrm>
            <a:off x="0" y="2514611"/>
            <a:ext cx="3050879" cy="138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>
                <a:solidFill>
                  <a:srgbClr val="040404"/>
                </a:solidFill>
              </a:rPr>
              <a:t>IPAC-2017, 	      </a:t>
            </a:r>
            <a:br>
              <a:rPr lang="en-US" sz="1800" dirty="0">
                <a:solidFill>
                  <a:srgbClr val="040404"/>
                </a:solidFill>
              </a:rPr>
            </a:br>
            <a:r>
              <a:rPr lang="en-US" sz="1800" dirty="0">
                <a:solidFill>
                  <a:srgbClr val="040404"/>
                </a:solidFill>
              </a:rPr>
              <a:t>see also IPAC-2018,		</a:t>
            </a:r>
          </a:p>
          <a:p>
            <a:pPr algn="r"/>
            <a:r>
              <a:rPr lang="en-US" sz="1800" dirty="0">
                <a:solidFill>
                  <a:schemeClr val="accent6"/>
                </a:solidFill>
              </a:rPr>
              <a:t>see also IPAC-2019,		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See also </a:t>
            </a:r>
            <a:r>
              <a:rPr lang="en-US" sz="1800" dirty="0" err="1">
                <a:solidFill>
                  <a:srgbClr val="FF0000"/>
                </a:solidFill>
              </a:rPr>
              <a:t>M.Fraser’s</a:t>
            </a:r>
            <a:r>
              <a:rPr lang="en-US" sz="1800" dirty="0">
                <a:solidFill>
                  <a:srgbClr val="FF0000"/>
                </a:solidFill>
              </a:rPr>
              <a:t> talk here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09E77D-AA0C-4317-BBF6-AC50D221FAF9}"/>
              </a:ext>
            </a:extLst>
          </p:cNvPr>
          <p:cNvSpPr/>
          <p:nvPr/>
        </p:nvSpPr>
        <p:spPr>
          <a:xfrm>
            <a:off x="4471741" y="3121428"/>
            <a:ext cx="4443659" cy="598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31E30-D024-4CB2-8BD0-ED2277E04DD6}"/>
              </a:ext>
            </a:extLst>
          </p:cNvPr>
          <p:cNvSpPr txBox="1"/>
          <p:nvPr/>
        </p:nvSpPr>
        <p:spPr>
          <a:xfrm>
            <a:off x="1105347" y="5201086"/>
            <a:ext cx="684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we are now entering the new page in this history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8A9635FE-3DED-423F-B668-71B0E275DE59}"/>
              </a:ext>
            </a:extLst>
          </p:cNvPr>
          <p:cNvSpPr txBox="1">
            <a:spLocks/>
          </p:cNvSpPr>
          <p:nvPr/>
        </p:nvSpPr>
        <p:spPr>
          <a:xfrm>
            <a:off x="557373" y="157445"/>
            <a:ext cx="6891391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Brief history-III</a:t>
            </a:r>
          </a:p>
        </p:txBody>
      </p:sp>
    </p:spTree>
    <p:extLst>
      <p:ext uri="{BB962C8B-B14F-4D97-AF65-F5344CB8AC3E}">
        <p14:creationId xmlns:p14="http://schemas.microsoft.com/office/powerpoint/2010/main" val="41505712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7979</TotalTime>
  <Words>1151</Words>
  <Application>Microsoft Office PowerPoint</Application>
  <PresentationFormat>On-screen Show (4:3)</PresentationFormat>
  <Paragraphs>242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Helvetica</vt:lpstr>
      <vt:lpstr>Symbol</vt:lpstr>
      <vt:lpstr>Wingdings</vt:lpstr>
      <vt:lpstr>FermilabTemplate</vt:lpstr>
      <vt:lpstr>Custom Design</vt:lpstr>
      <vt:lpstr>Fermilab: Footer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Auxiliary octupole field</vt:lpstr>
      <vt:lpstr>Octupole field: changing location</vt:lpstr>
      <vt:lpstr>Octupole field: Optimal locations</vt:lpstr>
      <vt:lpstr>Octupole field: Effect to losses</vt:lpstr>
      <vt:lpstr>Octupole field: Effect to emittance</vt:lpstr>
      <vt:lpstr>Duo-decapole field</vt:lpstr>
      <vt:lpstr>Exploring Effects of Natural Multipole Terms </vt:lpstr>
      <vt:lpstr>Higher orders of the Perturbation Theory (PT)</vt:lpstr>
      <vt:lpstr>Choice of sextupole configurations</vt:lpstr>
      <vt:lpstr>Sextupole configurations</vt:lpstr>
      <vt:lpstr>Benchmarking</vt:lpstr>
      <vt:lpstr>Benchmarking</vt:lpstr>
      <vt:lpstr>Conclusions</vt:lpstr>
      <vt:lpstr>More remarks for further discussions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P. Nagaslaev x4670 13469N</dc:creator>
  <cp:lastModifiedBy>Vladimir Nagaslaev</cp:lastModifiedBy>
  <cp:revision>2</cp:revision>
  <dcterms:created xsi:type="dcterms:W3CDTF">2019-07-03T02:06:37Z</dcterms:created>
  <dcterms:modified xsi:type="dcterms:W3CDTF">2019-07-22T19:48:28Z</dcterms:modified>
</cp:coreProperties>
</file>