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3" r:id="rId5"/>
  </p:sldMasterIdLst>
  <p:notesMasterIdLst>
    <p:notesMasterId r:id="rId10"/>
  </p:notesMasterIdLst>
  <p:sldIdLst>
    <p:sldId id="256" r:id="rId6"/>
    <p:sldId id="311" r:id="rId7"/>
    <p:sldId id="317" r:id="rId8"/>
    <p:sldId id="319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D0E7"/>
    <a:srgbClr val="92CAD0"/>
    <a:srgbClr val="66CC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BA2A15-AE7C-4BD3-9912-8B2AB3DF453F}" v="9" dt="2019-07-24T05:51:28.6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7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58" y="43"/>
      </p:cViewPr>
      <p:guideLst>
        <p:guide orient="horz" pos="213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ladimir P Nagaslaev" userId="a2218f54-588d-41db-bb1e-958d784dee02" providerId="ADAL" clId="{50BA2A15-AE7C-4BD3-9912-8B2AB3DF453F}"/>
    <pc:docChg chg="delSld modSld">
      <pc:chgData name="Vladimir P Nagaslaev" userId="a2218f54-588d-41db-bb1e-958d784dee02" providerId="ADAL" clId="{50BA2A15-AE7C-4BD3-9912-8B2AB3DF453F}" dt="2019-07-24T17:16:10.072" v="7" actId="2696"/>
      <pc:docMkLst>
        <pc:docMk/>
      </pc:docMkLst>
      <pc:sldChg chg="modSp">
        <pc:chgData name="Vladimir P Nagaslaev" userId="a2218f54-588d-41db-bb1e-958d784dee02" providerId="ADAL" clId="{50BA2A15-AE7C-4BD3-9912-8B2AB3DF453F}" dt="2019-07-24T17:15:37.545" v="5" actId="20577"/>
        <pc:sldMkLst>
          <pc:docMk/>
          <pc:sldMk cId="817156009" sldId="317"/>
        </pc:sldMkLst>
        <pc:spChg chg="mod">
          <ac:chgData name="Vladimir P Nagaslaev" userId="a2218f54-588d-41db-bb1e-958d784dee02" providerId="ADAL" clId="{50BA2A15-AE7C-4BD3-9912-8B2AB3DF453F}" dt="2019-07-24T17:15:37.545" v="5" actId="20577"/>
          <ac:spMkLst>
            <pc:docMk/>
            <pc:sldMk cId="817156009" sldId="317"/>
            <ac:spMk id="10" creationId="{DCC46E17-593B-44AF-89DE-9562F2643582}"/>
          </ac:spMkLst>
        </pc:spChg>
      </pc:sldChg>
      <pc:sldChg chg="del">
        <pc:chgData name="Vladimir P Nagaslaev" userId="a2218f54-588d-41db-bb1e-958d784dee02" providerId="ADAL" clId="{50BA2A15-AE7C-4BD3-9912-8B2AB3DF453F}" dt="2019-07-24T17:16:10.072" v="7" actId="2696"/>
        <pc:sldMkLst>
          <pc:docMk/>
          <pc:sldMk cId="367381271" sldId="318"/>
        </pc:sldMkLst>
      </pc:sldChg>
      <pc:sldChg chg="del">
        <pc:chgData name="Vladimir P Nagaslaev" userId="a2218f54-588d-41db-bb1e-958d784dee02" providerId="ADAL" clId="{50BA2A15-AE7C-4BD3-9912-8B2AB3DF453F}" dt="2019-07-24T17:16:10.072" v="6" actId="2696"/>
        <pc:sldMkLst>
          <pc:docMk/>
          <pc:sldMk cId="23558187" sldId="320"/>
        </pc:sldMkLst>
      </pc:sldChg>
    </pc:docChg>
  </pc:docChgLst>
  <pc:docChgLst>
    <pc:chgData name="Vladimir P Nagaslaev" userId="a2218f54-588d-41db-bb1e-958d784dee02" providerId="ADAL" clId="{602F5AE4-4EEE-4533-8C5B-44684FBD86A9}"/>
    <pc:docChg chg="custSel addSld delSld modSld">
      <pc:chgData name="Vladimir P Nagaslaev" userId="a2218f54-588d-41db-bb1e-958d784dee02" providerId="ADAL" clId="{602F5AE4-4EEE-4533-8C5B-44684FBD86A9}" dt="2019-07-24T05:51:28.647" v="1296"/>
      <pc:docMkLst>
        <pc:docMk/>
      </pc:docMkLst>
      <pc:sldChg chg="modSp">
        <pc:chgData name="Vladimir P Nagaslaev" userId="a2218f54-588d-41db-bb1e-958d784dee02" providerId="ADAL" clId="{602F5AE4-4EEE-4533-8C5B-44684FBD86A9}" dt="2019-07-24T05:39:21.997" v="913" actId="20577"/>
        <pc:sldMkLst>
          <pc:docMk/>
          <pc:sldMk cId="3382405430" sldId="256"/>
        </pc:sldMkLst>
        <pc:spChg chg="mod">
          <ac:chgData name="Vladimir P Nagaslaev" userId="a2218f54-588d-41db-bb1e-958d784dee02" providerId="ADAL" clId="{602F5AE4-4EEE-4533-8C5B-44684FBD86A9}" dt="2019-07-24T05:39:21.997" v="913" actId="20577"/>
          <ac:spMkLst>
            <pc:docMk/>
            <pc:sldMk cId="3382405430" sldId="256"/>
            <ac:spMk id="3" creationId="{F401EF8A-D6CC-4631-B87A-544F5F6CEED7}"/>
          </ac:spMkLst>
        </pc:spChg>
      </pc:sldChg>
      <pc:sldChg chg="del">
        <pc:chgData name="Vladimir P Nagaslaev" userId="a2218f54-588d-41db-bb1e-958d784dee02" providerId="ADAL" clId="{602F5AE4-4EEE-4533-8C5B-44684FBD86A9}" dt="2019-07-24T05:08:05.269" v="3" actId="2696"/>
        <pc:sldMkLst>
          <pc:docMk/>
          <pc:sldMk cId="1383068719" sldId="305"/>
        </pc:sldMkLst>
      </pc:sldChg>
      <pc:sldChg chg="del">
        <pc:chgData name="Vladimir P Nagaslaev" userId="a2218f54-588d-41db-bb1e-958d784dee02" providerId="ADAL" clId="{602F5AE4-4EEE-4533-8C5B-44684FBD86A9}" dt="2019-07-24T05:08:05.237" v="0" actId="2696"/>
        <pc:sldMkLst>
          <pc:docMk/>
          <pc:sldMk cId="222035710" sldId="306"/>
        </pc:sldMkLst>
      </pc:sldChg>
      <pc:sldChg chg="del">
        <pc:chgData name="Vladimir P Nagaslaev" userId="a2218f54-588d-41db-bb1e-958d784dee02" providerId="ADAL" clId="{602F5AE4-4EEE-4533-8C5B-44684FBD86A9}" dt="2019-07-24T05:08:05.253" v="2" actId="2696"/>
        <pc:sldMkLst>
          <pc:docMk/>
          <pc:sldMk cId="3407200719" sldId="307"/>
        </pc:sldMkLst>
      </pc:sldChg>
      <pc:sldChg chg="del">
        <pc:chgData name="Vladimir P Nagaslaev" userId="a2218f54-588d-41db-bb1e-958d784dee02" providerId="ADAL" clId="{602F5AE4-4EEE-4533-8C5B-44684FBD86A9}" dt="2019-07-24T05:08:05.284" v="5" actId="2696"/>
        <pc:sldMkLst>
          <pc:docMk/>
          <pc:sldMk cId="803003582" sldId="308"/>
        </pc:sldMkLst>
      </pc:sldChg>
      <pc:sldChg chg="del">
        <pc:chgData name="Vladimir P Nagaslaev" userId="a2218f54-588d-41db-bb1e-958d784dee02" providerId="ADAL" clId="{602F5AE4-4EEE-4533-8C5B-44684FBD86A9}" dt="2019-07-24T05:08:05.269" v="4" actId="2696"/>
        <pc:sldMkLst>
          <pc:docMk/>
          <pc:sldMk cId="199096707" sldId="309"/>
        </pc:sldMkLst>
      </pc:sldChg>
      <pc:sldChg chg="del">
        <pc:chgData name="Vladimir P Nagaslaev" userId="a2218f54-588d-41db-bb1e-958d784dee02" providerId="ADAL" clId="{602F5AE4-4EEE-4533-8C5B-44684FBD86A9}" dt="2019-07-24T05:08:05.284" v="6" actId="2696"/>
        <pc:sldMkLst>
          <pc:docMk/>
          <pc:sldMk cId="203702433" sldId="310"/>
        </pc:sldMkLst>
      </pc:sldChg>
      <pc:sldChg chg="modSp">
        <pc:chgData name="Vladimir P Nagaslaev" userId="a2218f54-588d-41db-bb1e-958d784dee02" providerId="ADAL" clId="{602F5AE4-4EEE-4533-8C5B-44684FBD86A9}" dt="2019-07-24T05:24:07.567" v="418" actId="1076"/>
        <pc:sldMkLst>
          <pc:docMk/>
          <pc:sldMk cId="2437431193" sldId="311"/>
        </pc:sldMkLst>
        <pc:spChg chg="mod">
          <ac:chgData name="Vladimir P Nagaslaev" userId="a2218f54-588d-41db-bb1e-958d784dee02" providerId="ADAL" clId="{602F5AE4-4EEE-4533-8C5B-44684FBD86A9}" dt="2019-07-24T05:16:15.798" v="20" actId="20577"/>
          <ac:spMkLst>
            <pc:docMk/>
            <pc:sldMk cId="2437431193" sldId="311"/>
            <ac:spMk id="8" creationId="{7131D998-9CB3-4B27-A2A4-2CBDEBBF992E}"/>
          </ac:spMkLst>
        </pc:spChg>
        <pc:spChg chg="mod">
          <ac:chgData name="Vladimir P Nagaslaev" userId="a2218f54-588d-41db-bb1e-958d784dee02" providerId="ADAL" clId="{602F5AE4-4EEE-4533-8C5B-44684FBD86A9}" dt="2019-07-24T05:24:07.567" v="418" actId="1076"/>
          <ac:spMkLst>
            <pc:docMk/>
            <pc:sldMk cId="2437431193" sldId="311"/>
            <ac:spMk id="11" creationId="{B4481983-B3DD-428F-87E7-E753B869DDCA}"/>
          </ac:spMkLst>
        </pc:spChg>
      </pc:sldChg>
      <pc:sldChg chg="del">
        <pc:chgData name="Vladimir P Nagaslaev" userId="a2218f54-588d-41db-bb1e-958d784dee02" providerId="ADAL" clId="{602F5AE4-4EEE-4533-8C5B-44684FBD86A9}" dt="2019-07-24T05:24:39.023" v="420" actId="2696"/>
        <pc:sldMkLst>
          <pc:docMk/>
          <pc:sldMk cId="174953292" sldId="312"/>
        </pc:sldMkLst>
      </pc:sldChg>
      <pc:sldChg chg="del">
        <pc:chgData name="Vladimir P Nagaslaev" userId="a2218f54-588d-41db-bb1e-958d784dee02" providerId="ADAL" clId="{602F5AE4-4EEE-4533-8C5B-44684FBD86A9}" dt="2019-07-24T05:24:39.039" v="421" actId="2696"/>
        <pc:sldMkLst>
          <pc:docMk/>
          <pc:sldMk cId="2105805831" sldId="313"/>
        </pc:sldMkLst>
      </pc:sldChg>
      <pc:sldChg chg="del">
        <pc:chgData name="Vladimir P Nagaslaev" userId="a2218f54-588d-41db-bb1e-958d784dee02" providerId="ADAL" clId="{602F5AE4-4EEE-4533-8C5B-44684FBD86A9}" dt="2019-07-24T05:24:39.055" v="423" actId="2696"/>
        <pc:sldMkLst>
          <pc:docMk/>
          <pc:sldMk cId="1385886742" sldId="314"/>
        </pc:sldMkLst>
      </pc:sldChg>
      <pc:sldChg chg="del">
        <pc:chgData name="Vladimir P Nagaslaev" userId="a2218f54-588d-41db-bb1e-958d784dee02" providerId="ADAL" clId="{602F5AE4-4EEE-4533-8C5B-44684FBD86A9}" dt="2019-07-24T05:24:39.070" v="424" actId="2696"/>
        <pc:sldMkLst>
          <pc:docMk/>
          <pc:sldMk cId="2369005621" sldId="315"/>
        </pc:sldMkLst>
      </pc:sldChg>
      <pc:sldChg chg="del">
        <pc:chgData name="Vladimir P Nagaslaev" userId="a2218f54-588d-41db-bb1e-958d784dee02" providerId="ADAL" clId="{602F5AE4-4EEE-4533-8C5B-44684FBD86A9}" dt="2019-07-24T05:24:39.039" v="422" actId="2696"/>
        <pc:sldMkLst>
          <pc:docMk/>
          <pc:sldMk cId="523774191" sldId="316"/>
        </pc:sldMkLst>
      </pc:sldChg>
      <pc:sldChg chg="delSp modSp">
        <pc:chgData name="Vladimir P Nagaslaev" userId="a2218f54-588d-41db-bb1e-958d784dee02" providerId="ADAL" clId="{602F5AE4-4EEE-4533-8C5B-44684FBD86A9}" dt="2019-07-24T05:34:22.909" v="813" actId="20577"/>
        <pc:sldMkLst>
          <pc:docMk/>
          <pc:sldMk cId="817156009" sldId="317"/>
        </pc:sldMkLst>
        <pc:spChg chg="mod">
          <ac:chgData name="Vladimir P Nagaslaev" userId="a2218f54-588d-41db-bb1e-958d784dee02" providerId="ADAL" clId="{602F5AE4-4EEE-4533-8C5B-44684FBD86A9}" dt="2019-07-24T05:34:22.909" v="813" actId="20577"/>
          <ac:spMkLst>
            <pc:docMk/>
            <pc:sldMk cId="817156009" sldId="317"/>
            <ac:spMk id="10" creationId="{DCC46E17-593B-44AF-89DE-9562F2643582}"/>
          </ac:spMkLst>
        </pc:spChg>
        <pc:spChg chg="del">
          <ac:chgData name="Vladimir P Nagaslaev" userId="a2218f54-588d-41db-bb1e-958d784dee02" providerId="ADAL" clId="{602F5AE4-4EEE-4533-8C5B-44684FBD86A9}" dt="2019-07-24T05:30:30.942" v="669" actId="478"/>
          <ac:spMkLst>
            <pc:docMk/>
            <pc:sldMk cId="817156009" sldId="317"/>
            <ac:spMk id="11" creationId="{CFD7AFCC-398B-4FBE-AB36-F98E2E86801C}"/>
          </ac:spMkLst>
        </pc:spChg>
      </pc:sldChg>
      <pc:sldChg chg="modSp add">
        <pc:chgData name="Vladimir P Nagaslaev" userId="a2218f54-588d-41db-bb1e-958d784dee02" providerId="ADAL" clId="{602F5AE4-4EEE-4533-8C5B-44684FBD86A9}" dt="2019-07-24T05:50:58.703" v="1295" actId="20577"/>
        <pc:sldMkLst>
          <pc:docMk/>
          <pc:sldMk cId="367381271" sldId="318"/>
        </pc:sldMkLst>
        <pc:spChg chg="mod">
          <ac:chgData name="Vladimir P Nagaslaev" userId="a2218f54-588d-41db-bb1e-958d784dee02" providerId="ADAL" clId="{602F5AE4-4EEE-4533-8C5B-44684FBD86A9}" dt="2019-07-24T05:40:46.606" v="928" actId="20577"/>
          <ac:spMkLst>
            <pc:docMk/>
            <pc:sldMk cId="367381271" sldId="318"/>
            <ac:spMk id="8" creationId="{7131D998-9CB3-4B27-A2A4-2CBDEBBF992E}"/>
          </ac:spMkLst>
        </pc:spChg>
        <pc:spChg chg="mod">
          <ac:chgData name="Vladimir P Nagaslaev" userId="a2218f54-588d-41db-bb1e-958d784dee02" providerId="ADAL" clId="{602F5AE4-4EEE-4533-8C5B-44684FBD86A9}" dt="2019-07-24T05:50:58.703" v="1295" actId="20577"/>
          <ac:spMkLst>
            <pc:docMk/>
            <pc:sldMk cId="367381271" sldId="318"/>
            <ac:spMk id="11" creationId="{B4481983-B3DD-428F-87E7-E753B869DDCA}"/>
          </ac:spMkLst>
        </pc:spChg>
      </pc:sldChg>
      <pc:sldChg chg="del">
        <pc:chgData name="Vladimir P Nagaslaev" userId="a2218f54-588d-41db-bb1e-958d784dee02" providerId="ADAL" clId="{602F5AE4-4EEE-4533-8C5B-44684FBD86A9}" dt="2019-07-24T05:08:05.253" v="1" actId="2696"/>
        <pc:sldMkLst>
          <pc:docMk/>
          <pc:sldMk cId="3573572223" sldId="318"/>
        </pc:sldMkLst>
      </pc:sldChg>
      <pc:sldChg chg="addSp modSp add">
        <pc:chgData name="Vladimir P Nagaslaev" userId="a2218f54-588d-41db-bb1e-958d784dee02" providerId="ADAL" clId="{602F5AE4-4EEE-4533-8C5B-44684FBD86A9}" dt="2019-07-24T05:37:17.869" v="906" actId="1076"/>
        <pc:sldMkLst>
          <pc:docMk/>
          <pc:sldMk cId="2285069934" sldId="319"/>
        </pc:sldMkLst>
        <pc:spChg chg="mod">
          <ac:chgData name="Vladimir P Nagaslaev" userId="a2218f54-588d-41db-bb1e-958d784dee02" providerId="ADAL" clId="{602F5AE4-4EEE-4533-8C5B-44684FBD86A9}" dt="2019-07-24T05:34:50.492" v="814"/>
          <ac:spMkLst>
            <pc:docMk/>
            <pc:sldMk cId="2285069934" sldId="319"/>
            <ac:spMk id="7" creationId="{C22F67D3-5618-4FE2-A39F-FD5317DE70AB}"/>
          </ac:spMkLst>
        </pc:spChg>
        <pc:spChg chg="add mod">
          <ac:chgData name="Vladimir P Nagaslaev" userId="a2218f54-588d-41db-bb1e-958d784dee02" providerId="ADAL" clId="{602F5AE4-4EEE-4533-8C5B-44684FBD86A9}" dt="2019-07-24T05:37:02.573" v="903" actId="1076"/>
          <ac:spMkLst>
            <pc:docMk/>
            <pc:sldMk cId="2285069934" sldId="319"/>
            <ac:spMk id="8" creationId="{A27FC7E1-B8A5-4656-9CE7-B8E0818554DE}"/>
          </ac:spMkLst>
        </pc:spChg>
        <pc:spChg chg="mod">
          <ac:chgData name="Vladimir P Nagaslaev" userId="a2218f54-588d-41db-bb1e-958d784dee02" providerId="ADAL" clId="{602F5AE4-4EEE-4533-8C5B-44684FBD86A9}" dt="2019-07-24T05:37:17.869" v="906" actId="1076"/>
          <ac:spMkLst>
            <pc:docMk/>
            <pc:sldMk cId="2285069934" sldId="319"/>
            <ac:spMk id="10" creationId="{DCC46E17-593B-44AF-89DE-9562F2643582}"/>
          </ac:spMkLst>
        </pc:spChg>
      </pc:sldChg>
      <pc:sldChg chg="add">
        <pc:chgData name="Vladimir P Nagaslaev" userId="a2218f54-588d-41db-bb1e-958d784dee02" providerId="ADAL" clId="{602F5AE4-4EEE-4533-8C5B-44684FBD86A9}" dt="2019-07-24T05:51:28.647" v="1296"/>
        <pc:sldMkLst>
          <pc:docMk/>
          <pc:sldMk cId="23558187" sldId="32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7F2613-DB76-4EA2-9815-4F4CD9CBC179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49656-A127-4646-8683-171E7582F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346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07/24/2019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V.Nagaslaev - Final Remarks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D36E-15A7-4319-8224-0266E896F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985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07/24/2019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V.Nagaslaev - Final Remarks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D36E-15A7-4319-8224-0266E896F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748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07/24/2019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V.Nagaslaev - Final Remarks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D36E-15A7-4319-8224-0266E896F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668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07/24/2019 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V.Nagaslaev - Final Remarks</a:t>
            </a:r>
            <a:endParaRPr lang="en-US" b="1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68A71-83C6-EF40-AD36-EC1683BCD1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353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07/24/2019 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V.Nagaslaev - Final Remarks</a:t>
            </a:r>
            <a:endParaRPr lang="en-US" b="1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2DCEB-21D2-CD4C-B55A-F3EADD9B8B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283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07/24/2019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V.Nagaslaev - Final Remarks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B2117-9F9F-7143-9723-4103C8BEA5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7068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859E9-BB34-4968-84B9-A9A23D113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9BA4A2-5F5A-41A4-B2A7-3ACE12431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07/24/2019 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C0FAC6-F6F7-4229-B7BF-9BEEC388B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V.Nagaslaev - Final Remarks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9E63DC-6503-4097-835B-71A46A0DF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C452BA-E2D2-7F48-9628-85048FBCF9B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250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out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07/24/2019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V.Nagaslaev - Final Remarks</a:t>
            </a:r>
            <a:endParaRPr lang="en-US" b="1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B6373-8500-2042-A196-2287B72DC7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143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07/24/2019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V.Nagaslaev - Final Remarks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AFDEA-A04B-4C89-AF9D-CF11DDFB1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07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07/24/2019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V.Nagaslaev - Final Remarks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D36E-15A7-4319-8224-0266E896F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511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07/24/2019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V.Nagaslaev - Final Remarks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D36E-15A7-4319-8224-0266E896F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388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07/24/2019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V.Nagaslaev - Final Remarks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D36E-15A7-4319-8224-0266E896F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570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07/24/2019 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V.Nagaslaev - Final Remarks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D36E-15A7-4319-8224-0266E896F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610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07/24/2019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V.Nagaslaev - Final Remarks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D36E-15A7-4319-8224-0266E896F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51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07/24/2019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V.Nagaslaev - Final Remarks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D36E-15A7-4319-8224-0266E896F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67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07/24/2019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V.Nagaslaev - Final Remarks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D36E-15A7-4319-8224-0266E896F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029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07/24/2019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V.Nagaslaev - Final Remarks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D36E-15A7-4319-8224-0266E896F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340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07/24/2019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V.Nagaslaev - Final Remarks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BD36E-15A7-4319-8224-0266E896F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476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154D81"/>
                </a:solidFill>
                <a:latin typeface="Helvetica" charset="0"/>
                <a:cs typeface="Helvetica" charset="0"/>
              </a:defRPr>
            </a:lvl1pPr>
          </a:lstStyle>
          <a:p>
            <a:pPr>
              <a:defRPr/>
            </a:pPr>
            <a:r>
              <a:rPr lang="en-US"/>
              <a:t>07/24/2019 </a:t>
            </a:r>
            <a:endParaRPr lang="en-US" dirty="0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154D81"/>
                </a:solidFill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V.Nagaslaev - Final Remarks</a:t>
            </a:r>
            <a:endParaRPr lang="en-US" b="1" dirty="0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154D81"/>
                </a:solidFill>
                <a:latin typeface="Helvetica" charset="0"/>
              </a:defRPr>
            </a:lvl1pPr>
          </a:lstStyle>
          <a:p>
            <a:pPr>
              <a:defRPr/>
            </a:pPr>
            <a:fld id="{ABC452BA-E2D2-7F48-9628-85048FBCF9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396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EEC397DA-D162-4E5B-ACDB-532EC50FB8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6" t="7208" r="4011"/>
          <a:stretch/>
        </p:blipFill>
        <p:spPr>
          <a:xfrm>
            <a:off x="0" y="0"/>
            <a:ext cx="9144000" cy="5965597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F401EF8A-D6CC-4631-B87A-544F5F6CEE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60" y="4663440"/>
            <a:ext cx="9133840" cy="2184400"/>
          </a:xfrm>
          <a:solidFill>
            <a:srgbClr val="A3D0E7"/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 anchor="ctr">
            <a:normAutofit/>
          </a:bodyPr>
          <a:lstStyle/>
          <a:p>
            <a:r>
              <a:rPr lang="en-US" sz="4400" dirty="0"/>
              <a:t>Final Remarks to the</a:t>
            </a:r>
          </a:p>
          <a:p>
            <a:r>
              <a:rPr lang="en-US" sz="4400" dirty="0"/>
              <a:t>Slow Extraction Workshop 2019</a:t>
            </a:r>
          </a:p>
          <a:p>
            <a:pPr algn="r"/>
            <a:r>
              <a:rPr lang="en-US" sz="1800" dirty="0"/>
              <a:t>Vladimir Nagaslaev, on behalf of the IOC 	             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FF5812-7916-4262-B3E6-421FD0E81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07/24/2019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655BA-BAED-4BC4-8BF6-5A84F8BFF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D36E-15A7-4319-8224-0266E896F0B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405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400BDD-8EA6-4A33-8EFA-23809D2A258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54D81"/>
                </a:solidFill>
                <a:effectLst/>
                <a:uLnTx/>
                <a:uFillTx/>
                <a:latin typeface="Helvetica" charset="0"/>
                <a:ea typeface="ＭＳ Ｐゴシック" charset="0"/>
              </a:rPr>
              <a:t>07/24/2019 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54D81"/>
              </a:solidFill>
              <a:effectLst/>
              <a:uLnTx/>
              <a:uFillTx/>
              <a:latin typeface="Helvetica" charset="0"/>
              <a:ea typeface="ＭＳ Ｐゴシック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C1AD9-7AA0-4EEF-AB86-CF48056E51D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54D81"/>
                </a:solidFill>
                <a:effectLst/>
                <a:uLnTx/>
                <a:uFillTx/>
                <a:latin typeface="Helvetica" charset="0"/>
                <a:ea typeface="ＭＳ Ｐゴシック" charset="0"/>
              </a:rPr>
              <a:t>V.Nagaslaev - Final Remarks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154D81"/>
              </a:solidFill>
              <a:effectLst/>
              <a:uLnTx/>
              <a:uFillTx/>
              <a:latin typeface="Helvetica" charset="0"/>
              <a:ea typeface="ＭＳ Ｐゴシック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40772C-868C-4D25-8048-7C2BB6448AC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9B2117-9F9F-7143-9723-4103C8BEA5E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154D81"/>
                </a:solidFill>
                <a:effectLst/>
                <a:uLnTx/>
                <a:uFillTx/>
                <a:latin typeface="Helvetica" charset="0"/>
                <a:ea typeface="ＭＳ Ｐゴシック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54D81"/>
              </a:solidFill>
              <a:effectLst/>
              <a:uLnTx/>
              <a:uFillTx/>
              <a:latin typeface="Helvetica" charset="0"/>
              <a:ea typeface="ＭＳ Ｐゴシック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C899D95-4384-41EA-B2D6-D17326F110B0}"/>
              </a:ext>
            </a:extLst>
          </p:cNvPr>
          <p:cNvCxnSpPr/>
          <p:nvPr/>
        </p:nvCxnSpPr>
        <p:spPr>
          <a:xfrm>
            <a:off x="676275" y="685800"/>
            <a:ext cx="7705725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7131D998-9CB3-4B27-A2A4-2CBDEBBF992E}"/>
              </a:ext>
            </a:extLst>
          </p:cNvPr>
          <p:cNvSpPr txBox="1">
            <a:spLocks/>
          </p:cNvSpPr>
          <p:nvPr/>
        </p:nvSpPr>
        <p:spPr>
          <a:xfrm>
            <a:off x="129076" y="0"/>
            <a:ext cx="8800122" cy="685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2E5286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3600" dirty="0"/>
              <a:t>Impressions</a:t>
            </a:r>
            <a:endParaRPr lang="en-GB" sz="3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481983-B3DD-428F-87E7-E753B869DDCA}"/>
              </a:ext>
            </a:extLst>
          </p:cNvPr>
          <p:cNvSpPr txBox="1"/>
          <p:nvPr/>
        </p:nvSpPr>
        <p:spPr>
          <a:xfrm>
            <a:off x="452437" y="918472"/>
            <a:ext cx="7391965" cy="5021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Very exciting program, lots of great news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A lot of progress demonstrated – need to implement!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Very disciplined speakers and organized conveners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Coffee, lunch, dinner – need feedback!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Great spirit of communication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Coherent process – has to continue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 A lot of common between labs and medical facilities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Make sure questions are asked now or soon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431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400BDD-8EA6-4A33-8EFA-23809D2A258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54D81"/>
                </a:solidFill>
                <a:effectLst/>
                <a:uLnTx/>
                <a:uFillTx/>
                <a:latin typeface="Helvetica" charset="0"/>
                <a:ea typeface="ＭＳ Ｐゴシック" charset="0"/>
              </a:rPr>
              <a:t>07/24/2019 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54D81"/>
              </a:solidFill>
              <a:effectLst/>
              <a:uLnTx/>
              <a:uFillTx/>
              <a:latin typeface="Helvetica" charset="0"/>
              <a:ea typeface="ＭＳ Ｐゴシック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C1AD9-7AA0-4EEF-AB86-CF48056E51D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54D81"/>
                </a:solidFill>
                <a:effectLst/>
                <a:uLnTx/>
                <a:uFillTx/>
                <a:latin typeface="Helvetica" charset="0"/>
                <a:ea typeface="ＭＳ Ｐゴシック" charset="0"/>
              </a:rPr>
              <a:t>V.Nagaslaev - Final Remarks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154D81"/>
              </a:solidFill>
              <a:effectLst/>
              <a:uLnTx/>
              <a:uFillTx/>
              <a:latin typeface="Helvetica" charset="0"/>
              <a:ea typeface="ＭＳ Ｐゴシック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40772C-868C-4D25-8048-7C2BB6448AC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9B2117-9F9F-7143-9723-4103C8BEA5E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154D81"/>
                </a:solidFill>
                <a:effectLst/>
                <a:uLnTx/>
                <a:uFillTx/>
                <a:latin typeface="Helvetica" charset="0"/>
                <a:ea typeface="ＭＳ Ｐゴシック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54D81"/>
              </a:solidFill>
              <a:effectLst/>
              <a:uLnTx/>
              <a:uFillTx/>
              <a:latin typeface="Helvetica" charset="0"/>
              <a:ea typeface="ＭＳ Ｐゴシック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2F67D3-5618-4FE2-A39F-FD5317DE70AB}"/>
              </a:ext>
            </a:extLst>
          </p:cNvPr>
          <p:cNvSpPr txBox="1"/>
          <p:nvPr/>
        </p:nvSpPr>
        <p:spPr>
          <a:xfrm>
            <a:off x="3108146" y="101600"/>
            <a:ext cx="2700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latin typeface="+mj-lt"/>
              </a:rPr>
              <a:t>In conclusion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74184"/>
              </a:solidFill>
              <a:effectLst/>
              <a:uLnTx/>
              <a:uFillTx/>
              <a:latin typeface="+mj-lt"/>
              <a:ea typeface="ＭＳ Ｐゴシック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C899D95-4384-41EA-B2D6-D17326F110B0}"/>
              </a:ext>
            </a:extLst>
          </p:cNvPr>
          <p:cNvCxnSpPr/>
          <p:nvPr/>
        </p:nvCxnSpPr>
        <p:spPr>
          <a:xfrm>
            <a:off x="676275" y="685800"/>
            <a:ext cx="7705725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CC46E17-593B-44AF-89DE-9562F2643582}"/>
              </a:ext>
            </a:extLst>
          </p:cNvPr>
          <p:cNvSpPr txBox="1"/>
          <p:nvPr/>
        </p:nvSpPr>
        <p:spPr>
          <a:xfrm>
            <a:off x="541867" y="1092233"/>
            <a:ext cx="754097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The Workshop “extracted” too fast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We have a tremendous list contributions to the field, stored in the workshop Indico site – use it!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This was possible due to the tremendous work performed by all the participants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algn="ctr"/>
            <a:r>
              <a:rPr lang="en-US" sz="3600" b="1" dirty="0"/>
              <a:t>Thank you all for making this possible!</a:t>
            </a:r>
          </a:p>
        </p:txBody>
      </p:sp>
    </p:spTree>
    <p:extLst>
      <p:ext uri="{BB962C8B-B14F-4D97-AF65-F5344CB8AC3E}">
        <p14:creationId xmlns:p14="http://schemas.microsoft.com/office/powerpoint/2010/main" val="817156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400BDD-8EA6-4A33-8EFA-23809D2A258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54D81"/>
                </a:solidFill>
                <a:effectLst/>
                <a:uLnTx/>
                <a:uFillTx/>
                <a:latin typeface="Helvetica" charset="0"/>
                <a:ea typeface="ＭＳ Ｐゴシック" charset="0"/>
              </a:rPr>
              <a:t>07/24/2019 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54D81"/>
              </a:solidFill>
              <a:effectLst/>
              <a:uLnTx/>
              <a:uFillTx/>
              <a:latin typeface="Helvetica" charset="0"/>
              <a:ea typeface="ＭＳ Ｐゴシック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C1AD9-7AA0-4EEF-AB86-CF48056E51D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54D81"/>
                </a:solidFill>
                <a:effectLst/>
                <a:uLnTx/>
                <a:uFillTx/>
                <a:latin typeface="Helvetica" charset="0"/>
                <a:ea typeface="ＭＳ Ｐゴシック" charset="0"/>
              </a:rPr>
              <a:t>V.Nagaslaev - Final Remarks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154D81"/>
              </a:solidFill>
              <a:effectLst/>
              <a:uLnTx/>
              <a:uFillTx/>
              <a:latin typeface="Helvetica" charset="0"/>
              <a:ea typeface="ＭＳ Ｐゴシック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40772C-868C-4D25-8048-7C2BB6448AC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9B2117-9F9F-7143-9723-4103C8BEA5E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154D81"/>
                </a:solidFill>
                <a:effectLst/>
                <a:uLnTx/>
                <a:uFillTx/>
                <a:latin typeface="Helvetica" charset="0"/>
                <a:ea typeface="ＭＳ Ｐゴシック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54D81"/>
              </a:solidFill>
              <a:effectLst/>
              <a:uLnTx/>
              <a:uFillTx/>
              <a:latin typeface="Helvetica" charset="0"/>
              <a:ea typeface="ＭＳ Ｐゴシック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2F67D3-5618-4FE2-A39F-FD5317DE70AB}"/>
              </a:ext>
            </a:extLst>
          </p:cNvPr>
          <p:cNvSpPr txBox="1"/>
          <p:nvPr/>
        </p:nvSpPr>
        <p:spPr>
          <a:xfrm>
            <a:off x="689246" y="101600"/>
            <a:ext cx="75385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/>
              <a:t>Thank you all for making this possible!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C899D95-4384-41EA-B2D6-D17326F110B0}"/>
              </a:ext>
            </a:extLst>
          </p:cNvPr>
          <p:cNvCxnSpPr/>
          <p:nvPr/>
        </p:nvCxnSpPr>
        <p:spPr>
          <a:xfrm>
            <a:off x="676275" y="685800"/>
            <a:ext cx="7705725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CC46E17-593B-44AF-89DE-9562F2643582}"/>
              </a:ext>
            </a:extLst>
          </p:cNvPr>
          <p:cNvSpPr txBox="1"/>
          <p:nvPr/>
        </p:nvSpPr>
        <p:spPr>
          <a:xfrm>
            <a:off x="1188769" y="969803"/>
            <a:ext cx="65394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The Organizing Committee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The Speakers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The Conveners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The Participants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Everyone who asked questions!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Cara and Jerry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ICFA and FRA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7FC7E1-B8A5-4656-9CE7-B8E0818554DE}"/>
              </a:ext>
            </a:extLst>
          </p:cNvPr>
          <p:cNvSpPr txBox="1"/>
          <p:nvPr/>
        </p:nvSpPr>
        <p:spPr>
          <a:xfrm>
            <a:off x="676275" y="4009605"/>
            <a:ext cx="75409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/>
          </a:p>
          <a:p>
            <a:pPr algn="ctr"/>
            <a:r>
              <a:rPr lang="en-US" sz="3600" b="1" dirty="0"/>
              <a:t>Have a safe trip and we are looking forward for working together again!</a:t>
            </a:r>
          </a:p>
        </p:txBody>
      </p:sp>
    </p:spTree>
    <p:extLst>
      <p:ext uri="{BB962C8B-B14F-4D97-AF65-F5344CB8AC3E}">
        <p14:creationId xmlns:p14="http://schemas.microsoft.com/office/powerpoint/2010/main" val="22850699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ermilab: Footer Only">
  <a:themeElements>
    <a:clrScheme name="Fermilab">
      <a:dk1>
        <a:srgbClr val="074184"/>
      </a:dk1>
      <a:lt1>
        <a:srgbClr val="FFFFFF"/>
      </a:lt1>
      <a:dk2>
        <a:srgbClr val="074184"/>
      </a:dk2>
      <a:lt2>
        <a:srgbClr val="FFFCF3"/>
      </a:lt2>
      <a:accent1>
        <a:srgbClr val="70C3DC"/>
      </a:accent1>
      <a:accent2>
        <a:srgbClr val="E14825"/>
      </a:accent2>
      <a:accent3>
        <a:srgbClr val="399F3C"/>
      </a:accent3>
      <a:accent4>
        <a:srgbClr val="800F1B"/>
      </a:accent4>
      <a:accent5>
        <a:srgbClr val="1997B7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0D1EB003992641854DEC650B19B9B6" ma:contentTypeVersion="8" ma:contentTypeDescription="Create a new document." ma:contentTypeScope="" ma:versionID="5c002016e50b952d8afefaa191f45740">
  <xsd:schema xmlns:xsd="http://www.w3.org/2001/XMLSchema" xmlns:xs="http://www.w3.org/2001/XMLSchema" xmlns:p="http://schemas.microsoft.com/office/2006/metadata/properties" xmlns:ns3="d89967ca-08df-4c21-aa97-7439da325880" targetNamespace="http://schemas.microsoft.com/office/2006/metadata/properties" ma:root="true" ma:fieldsID="b89f7ea249d715f4ed13e2048a0a9c6b" ns3:_="">
    <xsd:import namespace="d89967ca-08df-4c21-aa97-7439da32588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9967ca-08df-4c21-aa97-7439da3258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8F422DB-3BA7-4C8D-9BBC-551908BB5C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89967ca-08df-4c21-aa97-7439da3258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5318662-8B49-4DEB-A6D0-55EF4A30BACB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d89967ca-08df-4c21-aa97-7439da325880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42149BE-6273-45E0-B979-72E2E86C426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2300</TotalTime>
  <Words>196</Words>
  <Application>Microsoft Office PowerPoint</Application>
  <PresentationFormat>On-screen Show (4:3)</PresentationFormat>
  <Paragraphs>40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Helvetica</vt:lpstr>
      <vt:lpstr>Office Theme</vt:lpstr>
      <vt:lpstr>Fermilab: Footer Only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Vladimir P. Nagaslaev x4670 13469N</dc:creator>
  <cp:lastModifiedBy>Vladimir P Nagaslaev</cp:lastModifiedBy>
  <cp:revision>2</cp:revision>
  <dcterms:created xsi:type="dcterms:W3CDTF">2019-07-08T19:31:12Z</dcterms:created>
  <dcterms:modified xsi:type="dcterms:W3CDTF">2019-07-24T17:16:20Z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0x010100460D1EB003992641854DEC650B19B9B6</vt:lpwstr>
  </property>
</Properties>
</file>